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78" r:id="rId2"/>
    <p:sldId id="313" r:id="rId3"/>
    <p:sldId id="303" r:id="rId4"/>
    <p:sldId id="304" r:id="rId5"/>
    <p:sldId id="305" r:id="rId6"/>
    <p:sldId id="306" r:id="rId7"/>
    <p:sldId id="308" r:id="rId8"/>
    <p:sldId id="307" r:id="rId9"/>
    <p:sldId id="309" r:id="rId10"/>
    <p:sldId id="294" r:id="rId11"/>
    <p:sldId id="310" r:id="rId12"/>
    <p:sldId id="295" r:id="rId13"/>
    <p:sldId id="311" r:id="rId14"/>
    <p:sldId id="290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66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6699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 Loftus" initials="J. Loftu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4F87A3"/>
    <a:srgbClr val="E3DFCF"/>
    <a:srgbClr val="8E0000"/>
    <a:srgbClr val="5090C4"/>
    <a:srgbClr val="AC0000"/>
    <a:srgbClr val="61B0FF"/>
    <a:srgbClr val="003366"/>
    <a:srgbClr val="EAEAEA"/>
    <a:srgbClr val="A48F7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87" autoAdjust="0"/>
  </p:normalViewPr>
  <p:slideViewPr>
    <p:cSldViewPr>
      <p:cViewPr>
        <p:scale>
          <a:sx n="78" d="100"/>
          <a:sy n="78" d="100"/>
        </p:scale>
        <p:origin x="-101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66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903311D-27BC-4865-9EE7-2C4B423F2D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BE68EF-4247-4431-BF4F-E8FB7F933A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E68EF-4247-4431-BF4F-E8FB7F933AA7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8C30-CBB8-1D44-B7C5-D80D0FEBFF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56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09D27-6FE7-438A-8141-AF483EFB2F5A}" type="slidenum">
              <a:rPr lang="en-US"/>
              <a:pPr/>
              <a:t>6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2DED9-D641-4DA2-AD82-011BB9930BF7}" type="slidenum">
              <a:rPr lang="en-US"/>
              <a:pPr/>
              <a:t>8</a:t>
            </a:fld>
            <a:endParaRPr lang="en-US"/>
          </a:p>
        </p:txBody>
      </p:sp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31783-C47D-4AEC-84C3-1D14034FCF31}" type="slidenum">
              <a:rPr lang="en-US"/>
              <a:pPr/>
              <a:t>9</a:t>
            </a:fld>
            <a:endParaRPr lang="en-US"/>
          </a:p>
        </p:txBody>
      </p:sp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Path B – using existing onboard computers for fleet management systems.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58B866-135F-4602-A12B-FBEECE3A4D25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A7909-EE7C-4B0C-91F1-8303F22BAF3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Res.jpg"/>
          <p:cNvPicPr>
            <a:picLocks noChangeAspect="1"/>
          </p:cNvPicPr>
          <p:nvPr userDrawn="1"/>
        </p:nvPicPr>
        <p:blipFill>
          <a:blip r:embed="rId2" cstate="print"/>
          <a:srcRect l="1608" t="15607" r="9545" b="68889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12788" y="5338763"/>
            <a:ext cx="197643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07050" y="5432425"/>
            <a:ext cx="1439863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526"/>
            <a:ext cx="1905000" cy="7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white">
          <a:xfrm>
            <a:off x="4114800" y="5810250"/>
            <a:ext cx="5029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Arial Black" pitchFamily="34" charset="0"/>
              </a:rPr>
              <a:t>Office of Research</a:t>
            </a:r>
            <a:r>
              <a:rPr lang="en-US" sz="1400" b="0" baseline="0" dirty="0" smtClean="0">
                <a:solidFill>
                  <a:schemeClr val="bg1"/>
                </a:solidFill>
                <a:latin typeface="Arial Black" pitchFamily="34" charset="0"/>
              </a:rPr>
              <a:t> and Information Technology</a:t>
            </a:r>
            <a:endParaRPr lang="en-US" sz="14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Picture 12" descr="j0227669.JPG"/>
          <p:cNvPicPr>
            <a:picLocks noChangeAspect="1"/>
          </p:cNvPicPr>
          <p:nvPr userDrawn="1"/>
        </p:nvPicPr>
        <p:blipFill>
          <a:blip r:embed="rId4" cstate="print"/>
          <a:srcRect r="55889"/>
          <a:stretch>
            <a:fillRect/>
          </a:stretch>
        </p:blipFill>
        <p:spPr>
          <a:xfrm>
            <a:off x="1600201" y="5180210"/>
            <a:ext cx="1036320" cy="1554480"/>
          </a:xfrm>
          <a:prstGeom prst="rect">
            <a:avLst/>
          </a:prstGeom>
        </p:spPr>
      </p:pic>
      <p:pic>
        <p:nvPicPr>
          <p:cNvPr id="17" name="Picture 16" descr="j0163448.JPG"/>
          <p:cNvPicPr>
            <a:picLocks noChangeAspect="1"/>
          </p:cNvPicPr>
          <p:nvPr userDrawn="1"/>
        </p:nvPicPr>
        <p:blipFill>
          <a:blip r:embed="rId5" cstate="print"/>
          <a:srcRect l="25000" r="25000"/>
          <a:stretch>
            <a:fillRect/>
          </a:stretch>
        </p:blipFill>
        <p:spPr>
          <a:xfrm>
            <a:off x="228601" y="5180210"/>
            <a:ext cx="1183614" cy="1554480"/>
          </a:xfrm>
          <a:prstGeom prst="rect">
            <a:avLst/>
          </a:prstGeom>
        </p:spPr>
      </p:pic>
      <p:pic>
        <p:nvPicPr>
          <p:cNvPr id="11" name="Picture 10" descr="bus.JPG"/>
          <p:cNvPicPr>
            <a:picLocks noChangeAspect="1"/>
          </p:cNvPicPr>
          <p:nvPr userDrawn="1"/>
        </p:nvPicPr>
        <p:blipFill>
          <a:blip r:embed="rId6" cstate="print"/>
          <a:srcRect l="19376" t="21681" r="36928" b="442"/>
          <a:stretch>
            <a:fillRect/>
          </a:stretch>
        </p:blipFill>
        <p:spPr>
          <a:xfrm>
            <a:off x="2804160" y="5181600"/>
            <a:ext cx="1310640" cy="1554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0070C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  <p:pic>
        <p:nvPicPr>
          <p:cNvPr id="6" name="Picture 5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914401"/>
            <a:ext cx="4211637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1"/>
            <a:ext cx="4211638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30480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480950" y="1447800"/>
            <a:ext cx="2971800" cy="1524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81000" y="762001"/>
            <a:ext cx="3048000" cy="68579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800" y="5511800"/>
            <a:ext cx="5613400" cy="6096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1803400" y="5372100"/>
            <a:ext cx="5486400" cy="157226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76400" y="4953000"/>
            <a:ext cx="5562600" cy="457200"/>
          </a:xfrm>
          <a:noFill/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849313"/>
            <a:ext cx="8575675" cy="53228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5149"/>
            <a:ext cx="9144000" cy="49244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HiRes.jpg"/>
          <p:cNvPicPr>
            <a:picLocks noChangeAspect="1"/>
          </p:cNvPicPr>
          <p:nvPr userDrawn="1"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153400" y="6336657"/>
            <a:ext cx="7620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2E98D50F-872C-493D-8F75-D721A5545290}" type="slidenum">
              <a:rPr lang="en-US" sz="800" b="0">
                <a:solidFill>
                  <a:schemeClr val="tx1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2263" y="914400"/>
            <a:ext cx="8575675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291941"/>
            <a:ext cx="8610600" cy="4924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white">
          <a:xfrm>
            <a:off x="304800" y="6337756"/>
            <a:ext cx="50292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800" b="0" dirty="0" smtClean="0">
                <a:solidFill>
                  <a:schemeClr val="tx1"/>
                </a:solidFill>
                <a:latin typeface="Arial Black" pitchFamily="34" charset="0"/>
              </a:rPr>
              <a:t>Office of Research</a:t>
            </a:r>
            <a:r>
              <a:rPr lang="en-US" sz="800" b="0" baseline="0" dirty="0" smtClean="0">
                <a:solidFill>
                  <a:schemeClr val="tx1"/>
                </a:solidFill>
                <a:latin typeface="Arial Black" pitchFamily="34" charset="0"/>
              </a:rPr>
              <a:t> and Information Technology</a:t>
            </a:r>
            <a:endParaRPr lang="en-US" sz="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1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 baseline="0">
          <a:solidFill>
            <a:srgbClr val="0070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 sz="2000" baseline="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1600" baseline="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5F5F5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.flanigan@dot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4" Type="http://schemas.openxmlformats.org/officeDocument/2006/relationships/image" Target="../media/image12.wmf"/><Relationship Id="rId9" Type="http://schemas.openxmlformats.org/officeDocument/2006/relationships/hyperlink" Target="http://cgl.microsoft.com/clipgallerylive/packages/j021/j0216710.ci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2507159"/>
            <a:ext cx="8153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Wireless Roadside Inspection Pilot Tests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Chris Flanigan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FMCSA/Office of Analysis, Research, and Technology</a:t>
            </a: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1542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Motor Carrier Safety Advisory Committee Briefing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August 30-31, 2011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5400" y="5414965"/>
            <a:ext cx="7391400" cy="795338"/>
            <a:chOff x="480" y="2067"/>
            <a:chExt cx="4656" cy="501"/>
          </a:xfrm>
        </p:grpSpPr>
        <p:sp>
          <p:nvSpPr>
            <p:cNvPr id="805891" name="Line 3"/>
            <p:cNvSpPr>
              <a:spLocks noChangeShapeType="1"/>
            </p:cNvSpPr>
            <p:nvPr/>
          </p:nvSpPr>
          <p:spPr bwMode="auto">
            <a:xfrm>
              <a:off x="1800" y="2567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>
              <a:off x="482" y="2478"/>
              <a:ext cx="46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893" name="Line 5"/>
            <p:cNvSpPr>
              <a:spLocks noChangeShapeType="1"/>
            </p:cNvSpPr>
            <p:nvPr/>
          </p:nvSpPr>
          <p:spPr bwMode="auto">
            <a:xfrm>
              <a:off x="480" y="2387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508" y="2568"/>
              <a:ext cx="1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895" name="Line 7"/>
            <p:cNvSpPr>
              <a:spLocks noChangeShapeType="1"/>
            </p:cNvSpPr>
            <p:nvPr/>
          </p:nvSpPr>
          <p:spPr bwMode="auto">
            <a:xfrm>
              <a:off x="534" y="2158"/>
              <a:ext cx="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896" name="Line 8"/>
            <p:cNvSpPr>
              <a:spLocks noChangeShapeType="1"/>
            </p:cNvSpPr>
            <p:nvPr/>
          </p:nvSpPr>
          <p:spPr bwMode="auto">
            <a:xfrm>
              <a:off x="505" y="2067"/>
              <a:ext cx="45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897" name="Line 9"/>
            <p:cNvSpPr>
              <a:spLocks noChangeShapeType="1"/>
            </p:cNvSpPr>
            <p:nvPr/>
          </p:nvSpPr>
          <p:spPr bwMode="auto">
            <a:xfrm>
              <a:off x="526" y="2251"/>
              <a:ext cx="4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7543800" y="3048000"/>
            <a:ext cx="1219200" cy="2362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 flipV="1">
            <a:off x="7162800" y="3048000"/>
            <a:ext cx="68580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116513" y="4876800"/>
            <a:ext cx="2351087" cy="571500"/>
            <a:chOff x="1948" y="1932"/>
            <a:chExt cx="2278" cy="696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948" y="1932"/>
              <a:ext cx="2278" cy="696"/>
              <a:chOff x="280" y="2504"/>
              <a:chExt cx="2278" cy="696"/>
            </a:xfrm>
          </p:grpSpPr>
          <p:sp>
            <p:nvSpPr>
              <p:cNvPr id="805903" name="AutoShape 15"/>
              <p:cNvSpPr>
                <a:spLocks noChangeAspect="1" noChangeArrowheads="1" noTextEdit="1"/>
              </p:cNvSpPr>
              <p:nvPr/>
            </p:nvSpPr>
            <p:spPr bwMode="auto">
              <a:xfrm flipH="1">
                <a:off x="280" y="2504"/>
                <a:ext cx="2278" cy="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04" name="Freeform 16"/>
              <p:cNvSpPr>
                <a:spLocks/>
              </p:cNvSpPr>
              <p:nvPr/>
            </p:nvSpPr>
            <p:spPr bwMode="auto">
              <a:xfrm flipH="1">
                <a:off x="298" y="2521"/>
                <a:ext cx="2243" cy="662"/>
              </a:xfrm>
              <a:custGeom>
                <a:avLst/>
                <a:gdLst/>
                <a:ahLst/>
                <a:cxnLst>
                  <a:cxn ang="0">
                    <a:pos x="939" y="2484"/>
                  </a:cxn>
                  <a:cxn ang="0">
                    <a:pos x="663" y="2473"/>
                  </a:cxn>
                  <a:cxn ang="0">
                    <a:pos x="492" y="2451"/>
                  </a:cxn>
                  <a:cxn ang="0">
                    <a:pos x="343" y="2414"/>
                  </a:cxn>
                  <a:cxn ang="0">
                    <a:pos x="98" y="2389"/>
                  </a:cxn>
                  <a:cxn ang="0">
                    <a:pos x="46" y="2368"/>
                  </a:cxn>
                  <a:cxn ang="0">
                    <a:pos x="26" y="2331"/>
                  </a:cxn>
                  <a:cxn ang="0">
                    <a:pos x="23" y="2149"/>
                  </a:cxn>
                  <a:cxn ang="0">
                    <a:pos x="40" y="2009"/>
                  </a:cxn>
                  <a:cxn ang="0">
                    <a:pos x="0" y="1923"/>
                  </a:cxn>
                  <a:cxn ang="0">
                    <a:pos x="40" y="1839"/>
                  </a:cxn>
                  <a:cxn ang="0">
                    <a:pos x="0" y="1753"/>
                  </a:cxn>
                  <a:cxn ang="0">
                    <a:pos x="40" y="1530"/>
                  </a:cxn>
                  <a:cxn ang="0">
                    <a:pos x="0" y="1417"/>
                  </a:cxn>
                  <a:cxn ang="0">
                    <a:pos x="40" y="859"/>
                  </a:cxn>
                  <a:cxn ang="0">
                    <a:pos x="290" y="287"/>
                  </a:cxn>
                  <a:cxn ang="0">
                    <a:pos x="290" y="251"/>
                  </a:cxn>
                  <a:cxn ang="0">
                    <a:pos x="273" y="219"/>
                  </a:cxn>
                  <a:cxn ang="0">
                    <a:pos x="244" y="197"/>
                  </a:cxn>
                  <a:cxn ang="0">
                    <a:pos x="630" y="0"/>
                  </a:cxn>
                  <a:cxn ang="0">
                    <a:pos x="8288" y="446"/>
                  </a:cxn>
                  <a:cxn ang="0">
                    <a:pos x="8756" y="560"/>
                  </a:cxn>
                  <a:cxn ang="0">
                    <a:pos x="8821" y="589"/>
                  </a:cxn>
                  <a:cxn ang="0">
                    <a:pos x="8871" y="629"/>
                  </a:cxn>
                  <a:cxn ang="0">
                    <a:pos x="8907" y="682"/>
                  </a:cxn>
                  <a:cxn ang="0">
                    <a:pos x="8971" y="891"/>
                  </a:cxn>
                  <a:cxn ang="0">
                    <a:pos x="8956" y="1346"/>
                  </a:cxn>
                  <a:cxn ang="0">
                    <a:pos x="8915" y="1993"/>
                  </a:cxn>
                  <a:cxn ang="0">
                    <a:pos x="8956" y="2169"/>
                  </a:cxn>
                  <a:cxn ang="0">
                    <a:pos x="8102" y="2484"/>
                  </a:cxn>
                  <a:cxn ang="0">
                    <a:pos x="7835" y="2355"/>
                  </a:cxn>
                  <a:cxn ang="0">
                    <a:pos x="7716" y="2417"/>
                  </a:cxn>
                  <a:cxn ang="0">
                    <a:pos x="7677" y="2474"/>
                  </a:cxn>
                  <a:cxn ang="0">
                    <a:pos x="7579" y="2565"/>
                  </a:cxn>
                  <a:cxn ang="0">
                    <a:pos x="7457" y="2625"/>
                  </a:cxn>
                  <a:cxn ang="0">
                    <a:pos x="7320" y="2646"/>
                  </a:cxn>
                  <a:cxn ang="0">
                    <a:pos x="7184" y="2625"/>
                  </a:cxn>
                  <a:cxn ang="0">
                    <a:pos x="7063" y="2565"/>
                  </a:cxn>
                  <a:cxn ang="0">
                    <a:pos x="6965" y="2474"/>
                  </a:cxn>
                  <a:cxn ang="0">
                    <a:pos x="6926" y="2417"/>
                  </a:cxn>
                  <a:cxn ang="0">
                    <a:pos x="6806" y="2355"/>
                  </a:cxn>
                  <a:cxn ang="0">
                    <a:pos x="3209" y="2484"/>
                  </a:cxn>
                  <a:cxn ang="0">
                    <a:pos x="3117" y="2355"/>
                  </a:cxn>
                  <a:cxn ang="0">
                    <a:pos x="3069" y="2447"/>
                  </a:cxn>
                  <a:cxn ang="0">
                    <a:pos x="3003" y="2524"/>
                  </a:cxn>
                  <a:cxn ang="0">
                    <a:pos x="2893" y="2600"/>
                  </a:cxn>
                  <a:cxn ang="0">
                    <a:pos x="2764" y="2640"/>
                  </a:cxn>
                  <a:cxn ang="0">
                    <a:pos x="2625" y="2640"/>
                  </a:cxn>
                  <a:cxn ang="0">
                    <a:pos x="2495" y="2600"/>
                  </a:cxn>
                  <a:cxn ang="0">
                    <a:pos x="2384" y="2523"/>
                  </a:cxn>
                  <a:cxn ang="0">
                    <a:pos x="2300" y="2416"/>
                  </a:cxn>
                  <a:cxn ang="0">
                    <a:pos x="2056" y="2355"/>
                  </a:cxn>
                  <a:cxn ang="0">
                    <a:pos x="2008" y="2447"/>
                  </a:cxn>
                  <a:cxn ang="0">
                    <a:pos x="1942" y="2524"/>
                  </a:cxn>
                  <a:cxn ang="0">
                    <a:pos x="1832" y="2600"/>
                  </a:cxn>
                  <a:cxn ang="0">
                    <a:pos x="1702" y="2640"/>
                  </a:cxn>
                  <a:cxn ang="0">
                    <a:pos x="1563" y="2640"/>
                  </a:cxn>
                  <a:cxn ang="0">
                    <a:pos x="1433" y="2600"/>
                  </a:cxn>
                  <a:cxn ang="0">
                    <a:pos x="1323" y="2523"/>
                  </a:cxn>
                  <a:cxn ang="0">
                    <a:pos x="1239" y="2416"/>
                  </a:cxn>
                  <a:cxn ang="0">
                    <a:pos x="1117" y="2355"/>
                  </a:cxn>
                </a:cxnLst>
                <a:rect l="0" t="0" r="r" b="b"/>
                <a:pathLst>
                  <a:path w="8971" h="2646">
                    <a:moveTo>
                      <a:pt x="1117" y="2484"/>
                    </a:moveTo>
                    <a:lnTo>
                      <a:pt x="939" y="2484"/>
                    </a:lnTo>
                    <a:lnTo>
                      <a:pt x="754" y="2479"/>
                    </a:lnTo>
                    <a:lnTo>
                      <a:pt x="663" y="2473"/>
                    </a:lnTo>
                    <a:lnTo>
                      <a:pt x="575" y="2464"/>
                    </a:lnTo>
                    <a:lnTo>
                      <a:pt x="492" y="2451"/>
                    </a:lnTo>
                    <a:lnTo>
                      <a:pt x="414" y="2435"/>
                    </a:lnTo>
                    <a:lnTo>
                      <a:pt x="343" y="2414"/>
                    </a:lnTo>
                    <a:lnTo>
                      <a:pt x="281" y="2389"/>
                    </a:lnTo>
                    <a:lnTo>
                      <a:pt x="98" y="2389"/>
                    </a:lnTo>
                    <a:lnTo>
                      <a:pt x="70" y="2384"/>
                    </a:lnTo>
                    <a:lnTo>
                      <a:pt x="46" y="2368"/>
                    </a:lnTo>
                    <a:lnTo>
                      <a:pt x="30" y="2344"/>
                    </a:lnTo>
                    <a:lnTo>
                      <a:pt x="26" y="2331"/>
                    </a:lnTo>
                    <a:lnTo>
                      <a:pt x="25" y="2315"/>
                    </a:lnTo>
                    <a:lnTo>
                      <a:pt x="23" y="2149"/>
                    </a:lnTo>
                    <a:lnTo>
                      <a:pt x="40" y="2149"/>
                    </a:lnTo>
                    <a:lnTo>
                      <a:pt x="40" y="2009"/>
                    </a:lnTo>
                    <a:lnTo>
                      <a:pt x="0" y="2009"/>
                    </a:lnTo>
                    <a:lnTo>
                      <a:pt x="0" y="1923"/>
                    </a:lnTo>
                    <a:lnTo>
                      <a:pt x="40" y="1923"/>
                    </a:lnTo>
                    <a:lnTo>
                      <a:pt x="40" y="1839"/>
                    </a:lnTo>
                    <a:lnTo>
                      <a:pt x="0" y="1839"/>
                    </a:lnTo>
                    <a:lnTo>
                      <a:pt x="0" y="1753"/>
                    </a:lnTo>
                    <a:lnTo>
                      <a:pt x="40" y="1753"/>
                    </a:lnTo>
                    <a:lnTo>
                      <a:pt x="40" y="1530"/>
                    </a:lnTo>
                    <a:lnTo>
                      <a:pt x="0" y="1530"/>
                    </a:lnTo>
                    <a:lnTo>
                      <a:pt x="0" y="1417"/>
                    </a:lnTo>
                    <a:lnTo>
                      <a:pt x="40" y="1417"/>
                    </a:lnTo>
                    <a:lnTo>
                      <a:pt x="40" y="859"/>
                    </a:lnTo>
                    <a:lnTo>
                      <a:pt x="283" y="306"/>
                    </a:lnTo>
                    <a:lnTo>
                      <a:pt x="290" y="287"/>
                    </a:lnTo>
                    <a:lnTo>
                      <a:pt x="292" y="269"/>
                    </a:lnTo>
                    <a:lnTo>
                      <a:pt x="290" y="251"/>
                    </a:lnTo>
                    <a:lnTo>
                      <a:pt x="283" y="234"/>
                    </a:lnTo>
                    <a:lnTo>
                      <a:pt x="273" y="219"/>
                    </a:lnTo>
                    <a:lnTo>
                      <a:pt x="260" y="207"/>
                    </a:lnTo>
                    <a:lnTo>
                      <a:pt x="244" y="197"/>
                    </a:lnTo>
                    <a:lnTo>
                      <a:pt x="226" y="192"/>
                    </a:lnTo>
                    <a:lnTo>
                      <a:pt x="630" y="0"/>
                    </a:lnTo>
                    <a:lnTo>
                      <a:pt x="7828" y="0"/>
                    </a:lnTo>
                    <a:lnTo>
                      <a:pt x="8288" y="446"/>
                    </a:lnTo>
                    <a:lnTo>
                      <a:pt x="8718" y="549"/>
                    </a:lnTo>
                    <a:lnTo>
                      <a:pt x="8756" y="560"/>
                    </a:lnTo>
                    <a:lnTo>
                      <a:pt x="8790" y="573"/>
                    </a:lnTo>
                    <a:lnTo>
                      <a:pt x="8821" y="589"/>
                    </a:lnTo>
                    <a:lnTo>
                      <a:pt x="8849" y="607"/>
                    </a:lnTo>
                    <a:lnTo>
                      <a:pt x="8871" y="629"/>
                    </a:lnTo>
                    <a:lnTo>
                      <a:pt x="8892" y="654"/>
                    </a:lnTo>
                    <a:lnTo>
                      <a:pt x="8907" y="682"/>
                    </a:lnTo>
                    <a:lnTo>
                      <a:pt x="8919" y="714"/>
                    </a:lnTo>
                    <a:lnTo>
                      <a:pt x="8971" y="891"/>
                    </a:lnTo>
                    <a:lnTo>
                      <a:pt x="8883" y="891"/>
                    </a:lnTo>
                    <a:lnTo>
                      <a:pt x="8956" y="1346"/>
                    </a:lnTo>
                    <a:lnTo>
                      <a:pt x="8956" y="1993"/>
                    </a:lnTo>
                    <a:lnTo>
                      <a:pt x="8915" y="1993"/>
                    </a:lnTo>
                    <a:lnTo>
                      <a:pt x="8915" y="2169"/>
                    </a:lnTo>
                    <a:lnTo>
                      <a:pt x="8956" y="2169"/>
                    </a:lnTo>
                    <a:lnTo>
                      <a:pt x="8956" y="2422"/>
                    </a:lnTo>
                    <a:lnTo>
                      <a:pt x="8102" y="2484"/>
                    </a:lnTo>
                    <a:lnTo>
                      <a:pt x="7835" y="2484"/>
                    </a:lnTo>
                    <a:lnTo>
                      <a:pt x="7835" y="2355"/>
                    </a:lnTo>
                    <a:lnTo>
                      <a:pt x="7745" y="2355"/>
                    </a:lnTo>
                    <a:lnTo>
                      <a:pt x="7716" y="2417"/>
                    </a:lnTo>
                    <a:lnTo>
                      <a:pt x="7697" y="2447"/>
                    </a:lnTo>
                    <a:lnTo>
                      <a:pt x="7677" y="2474"/>
                    </a:lnTo>
                    <a:lnTo>
                      <a:pt x="7631" y="2524"/>
                    </a:lnTo>
                    <a:lnTo>
                      <a:pt x="7579" y="2565"/>
                    </a:lnTo>
                    <a:lnTo>
                      <a:pt x="7520" y="2600"/>
                    </a:lnTo>
                    <a:lnTo>
                      <a:pt x="7457" y="2625"/>
                    </a:lnTo>
                    <a:lnTo>
                      <a:pt x="7390" y="2640"/>
                    </a:lnTo>
                    <a:lnTo>
                      <a:pt x="7320" y="2646"/>
                    </a:lnTo>
                    <a:lnTo>
                      <a:pt x="7251" y="2640"/>
                    </a:lnTo>
                    <a:lnTo>
                      <a:pt x="7184" y="2625"/>
                    </a:lnTo>
                    <a:lnTo>
                      <a:pt x="7121" y="2600"/>
                    </a:lnTo>
                    <a:lnTo>
                      <a:pt x="7063" y="2565"/>
                    </a:lnTo>
                    <a:lnTo>
                      <a:pt x="7010" y="2524"/>
                    </a:lnTo>
                    <a:lnTo>
                      <a:pt x="6965" y="2474"/>
                    </a:lnTo>
                    <a:lnTo>
                      <a:pt x="6944" y="2447"/>
                    </a:lnTo>
                    <a:lnTo>
                      <a:pt x="6926" y="2417"/>
                    </a:lnTo>
                    <a:lnTo>
                      <a:pt x="6896" y="2355"/>
                    </a:lnTo>
                    <a:lnTo>
                      <a:pt x="6806" y="2355"/>
                    </a:lnTo>
                    <a:lnTo>
                      <a:pt x="6806" y="2484"/>
                    </a:lnTo>
                    <a:lnTo>
                      <a:pt x="3209" y="2484"/>
                    </a:lnTo>
                    <a:lnTo>
                      <a:pt x="3209" y="2355"/>
                    </a:lnTo>
                    <a:lnTo>
                      <a:pt x="3117" y="2355"/>
                    </a:lnTo>
                    <a:lnTo>
                      <a:pt x="3088" y="2417"/>
                    </a:lnTo>
                    <a:lnTo>
                      <a:pt x="3069" y="2447"/>
                    </a:lnTo>
                    <a:lnTo>
                      <a:pt x="3048" y="2474"/>
                    </a:lnTo>
                    <a:lnTo>
                      <a:pt x="3003" y="2524"/>
                    </a:lnTo>
                    <a:lnTo>
                      <a:pt x="2951" y="2565"/>
                    </a:lnTo>
                    <a:lnTo>
                      <a:pt x="2893" y="2600"/>
                    </a:lnTo>
                    <a:lnTo>
                      <a:pt x="2830" y="2625"/>
                    </a:lnTo>
                    <a:lnTo>
                      <a:pt x="2764" y="2640"/>
                    </a:lnTo>
                    <a:lnTo>
                      <a:pt x="2694" y="2646"/>
                    </a:lnTo>
                    <a:lnTo>
                      <a:pt x="2625" y="2640"/>
                    </a:lnTo>
                    <a:lnTo>
                      <a:pt x="2558" y="2625"/>
                    </a:lnTo>
                    <a:lnTo>
                      <a:pt x="2495" y="2600"/>
                    </a:lnTo>
                    <a:lnTo>
                      <a:pt x="2437" y="2565"/>
                    </a:lnTo>
                    <a:lnTo>
                      <a:pt x="2384" y="2523"/>
                    </a:lnTo>
                    <a:lnTo>
                      <a:pt x="2338" y="2473"/>
                    </a:lnTo>
                    <a:lnTo>
                      <a:pt x="2300" y="2416"/>
                    </a:lnTo>
                    <a:lnTo>
                      <a:pt x="2270" y="2353"/>
                    </a:lnTo>
                    <a:lnTo>
                      <a:pt x="2056" y="2355"/>
                    </a:lnTo>
                    <a:lnTo>
                      <a:pt x="2027" y="2417"/>
                    </a:lnTo>
                    <a:lnTo>
                      <a:pt x="2008" y="2447"/>
                    </a:lnTo>
                    <a:lnTo>
                      <a:pt x="1988" y="2474"/>
                    </a:lnTo>
                    <a:lnTo>
                      <a:pt x="1942" y="2524"/>
                    </a:lnTo>
                    <a:lnTo>
                      <a:pt x="1890" y="2565"/>
                    </a:lnTo>
                    <a:lnTo>
                      <a:pt x="1832" y="2600"/>
                    </a:lnTo>
                    <a:lnTo>
                      <a:pt x="1769" y="2625"/>
                    </a:lnTo>
                    <a:lnTo>
                      <a:pt x="1702" y="2640"/>
                    </a:lnTo>
                    <a:lnTo>
                      <a:pt x="1632" y="2646"/>
                    </a:lnTo>
                    <a:lnTo>
                      <a:pt x="1563" y="2640"/>
                    </a:lnTo>
                    <a:lnTo>
                      <a:pt x="1496" y="2625"/>
                    </a:lnTo>
                    <a:lnTo>
                      <a:pt x="1433" y="2600"/>
                    </a:lnTo>
                    <a:lnTo>
                      <a:pt x="1376" y="2565"/>
                    </a:lnTo>
                    <a:lnTo>
                      <a:pt x="1323" y="2523"/>
                    </a:lnTo>
                    <a:lnTo>
                      <a:pt x="1277" y="2473"/>
                    </a:lnTo>
                    <a:lnTo>
                      <a:pt x="1239" y="2416"/>
                    </a:lnTo>
                    <a:lnTo>
                      <a:pt x="1209" y="2353"/>
                    </a:lnTo>
                    <a:lnTo>
                      <a:pt x="1117" y="2355"/>
                    </a:lnTo>
                    <a:lnTo>
                      <a:pt x="1117" y="2484"/>
                    </a:lnTo>
                    <a:close/>
                  </a:path>
                </a:pathLst>
              </a:custGeom>
              <a:solidFill>
                <a:srgbClr val="A9BD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05" name="Freeform 17"/>
              <p:cNvSpPr>
                <a:spLocks/>
              </p:cNvSpPr>
              <p:nvPr/>
            </p:nvSpPr>
            <p:spPr bwMode="auto">
              <a:xfrm flipH="1">
                <a:off x="298" y="2521"/>
                <a:ext cx="2243" cy="662"/>
              </a:xfrm>
              <a:custGeom>
                <a:avLst/>
                <a:gdLst/>
                <a:ahLst/>
                <a:cxnLst>
                  <a:cxn ang="0">
                    <a:pos x="939" y="2484"/>
                  </a:cxn>
                  <a:cxn ang="0">
                    <a:pos x="663" y="2473"/>
                  </a:cxn>
                  <a:cxn ang="0">
                    <a:pos x="492" y="2451"/>
                  </a:cxn>
                  <a:cxn ang="0">
                    <a:pos x="343" y="2414"/>
                  </a:cxn>
                  <a:cxn ang="0">
                    <a:pos x="98" y="2389"/>
                  </a:cxn>
                  <a:cxn ang="0">
                    <a:pos x="46" y="2368"/>
                  </a:cxn>
                  <a:cxn ang="0">
                    <a:pos x="26" y="2331"/>
                  </a:cxn>
                  <a:cxn ang="0">
                    <a:pos x="23" y="2149"/>
                  </a:cxn>
                  <a:cxn ang="0">
                    <a:pos x="40" y="2009"/>
                  </a:cxn>
                  <a:cxn ang="0">
                    <a:pos x="0" y="1923"/>
                  </a:cxn>
                  <a:cxn ang="0">
                    <a:pos x="40" y="1839"/>
                  </a:cxn>
                  <a:cxn ang="0">
                    <a:pos x="0" y="1753"/>
                  </a:cxn>
                  <a:cxn ang="0">
                    <a:pos x="40" y="1530"/>
                  </a:cxn>
                  <a:cxn ang="0">
                    <a:pos x="0" y="1417"/>
                  </a:cxn>
                  <a:cxn ang="0">
                    <a:pos x="40" y="859"/>
                  </a:cxn>
                  <a:cxn ang="0">
                    <a:pos x="290" y="287"/>
                  </a:cxn>
                  <a:cxn ang="0">
                    <a:pos x="290" y="251"/>
                  </a:cxn>
                  <a:cxn ang="0">
                    <a:pos x="273" y="219"/>
                  </a:cxn>
                  <a:cxn ang="0">
                    <a:pos x="244" y="197"/>
                  </a:cxn>
                  <a:cxn ang="0">
                    <a:pos x="630" y="0"/>
                  </a:cxn>
                  <a:cxn ang="0">
                    <a:pos x="8288" y="446"/>
                  </a:cxn>
                  <a:cxn ang="0">
                    <a:pos x="8756" y="560"/>
                  </a:cxn>
                  <a:cxn ang="0">
                    <a:pos x="8821" y="589"/>
                  </a:cxn>
                  <a:cxn ang="0">
                    <a:pos x="8871" y="629"/>
                  </a:cxn>
                  <a:cxn ang="0">
                    <a:pos x="8907" y="682"/>
                  </a:cxn>
                  <a:cxn ang="0">
                    <a:pos x="8971" y="891"/>
                  </a:cxn>
                  <a:cxn ang="0">
                    <a:pos x="8956" y="1346"/>
                  </a:cxn>
                  <a:cxn ang="0">
                    <a:pos x="8915" y="1993"/>
                  </a:cxn>
                  <a:cxn ang="0">
                    <a:pos x="8956" y="2169"/>
                  </a:cxn>
                  <a:cxn ang="0">
                    <a:pos x="8102" y="2484"/>
                  </a:cxn>
                  <a:cxn ang="0">
                    <a:pos x="7835" y="2355"/>
                  </a:cxn>
                  <a:cxn ang="0">
                    <a:pos x="7716" y="2417"/>
                  </a:cxn>
                  <a:cxn ang="0">
                    <a:pos x="7677" y="2474"/>
                  </a:cxn>
                  <a:cxn ang="0">
                    <a:pos x="7579" y="2565"/>
                  </a:cxn>
                  <a:cxn ang="0">
                    <a:pos x="7457" y="2625"/>
                  </a:cxn>
                  <a:cxn ang="0">
                    <a:pos x="7320" y="2646"/>
                  </a:cxn>
                  <a:cxn ang="0">
                    <a:pos x="7184" y="2625"/>
                  </a:cxn>
                  <a:cxn ang="0">
                    <a:pos x="7063" y="2565"/>
                  </a:cxn>
                  <a:cxn ang="0">
                    <a:pos x="6965" y="2474"/>
                  </a:cxn>
                  <a:cxn ang="0">
                    <a:pos x="6926" y="2417"/>
                  </a:cxn>
                  <a:cxn ang="0">
                    <a:pos x="6806" y="2355"/>
                  </a:cxn>
                  <a:cxn ang="0">
                    <a:pos x="3209" y="2484"/>
                  </a:cxn>
                  <a:cxn ang="0">
                    <a:pos x="3117" y="2355"/>
                  </a:cxn>
                  <a:cxn ang="0">
                    <a:pos x="3069" y="2447"/>
                  </a:cxn>
                  <a:cxn ang="0">
                    <a:pos x="3003" y="2524"/>
                  </a:cxn>
                  <a:cxn ang="0">
                    <a:pos x="2893" y="2600"/>
                  </a:cxn>
                  <a:cxn ang="0">
                    <a:pos x="2764" y="2640"/>
                  </a:cxn>
                  <a:cxn ang="0">
                    <a:pos x="2625" y="2640"/>
                  </a:cxn>
                  <a:cxn ang="0">
                    <a:pos x="2495" y="2600"/>
                  </a:cxn>
                  <a:cxn ang="0">
                    <a:pos x="2384" y="2523"/>
                  </a:cxn>
                  <a:cxn ang="0">
                    <a:pos x="2300" y="2416"/>
                  </a:cxn>
                  <a:cxn ang="0">
                    <a:pos x="2056" y="2355"/>
                  </a:cxn>
                  <a:cxn ang="0">
                    <a:pos x="2008" y="2447"/>
                  </a:cxn>
                  <a:cxn ang="0">
                    <a:pos x="1942" y="2524"/>
                  </a:cxn>
                  <a:cxn ang="0">
                    <a:pos x="1832" y="2600"/>
                  </a:cxn>
                  <a:cxn ang="0">
                    <a:pos x="1702" y="2640"/>
                  </a:cxn>
                  <a:cxn ang="0">
                    <a:pos x="1563" y="2640"/>
                  </a:cxn>
                  <a:cxn ang="0">
                    <a:pos x="1433" y="2600"/>
                  </a:cxn>
                  <a:cxn ang="0">
                    <a:pos x="1323" y="2523"/>
                  </a:cxn>
                  <a:cxn ang="0">
                    <a:pos x="1239" y="2416"/>
                  </a:cxn>
                  <a:cxn ang="0">
                    <a:pos x="1117" y="2355"/>
                  </a:cxn>
                </a:cxnLst>
                <a:rect l="0" t="0" r="r" b="b"/>
                <a:pathLst>
                  <a:path w="8971" h="2646">
                    <a:moveTo>
                      <a:pt x="1117" y="2484"/>
                    </a:moveTo>
                    <a:lnTo>
                      <a:pt x="939" y="2484"/>
                    </a:lnTo>
                    <a:lnTo>
                      <a:pt x="754" y="2479"/>
                    </a:lnTo>
                    <a:lnTo>
                      <a:pt x="663" y="2473"/>
                    </a:lnTo>
                    <a:lnTo>
                      <a:pt x="575" y="2464"/>
                    </a:lnTo>
                    <a:lnTo>
                      <a:pt x="492" y="2451"/>
                    </a:lnTo>
                    <a:lnTo>
                      <a:pt x="414" y="2435"/>
                    </a:lnTo>
                    <a:lnTo>
                      <a:pt x="343" y="2414"/>
                    </a:lnTo>
                    <a:lnTo>
                      <a:pt x="281" y="2389"/>
                    </a:lnTo>
                    <a:lnTo>
                      <a:pt x="98" y="2389"/>
                    </a:lnTo>
                    <a:lnTo>
                      <a:pt x="70" y="2384"/>
                    </a:lnTo>
                    <a:lnTo>
                      <a:pt x="46" y="2368"/>
                    </a:lnTo>
                    <a:lnTo>
                      <a:pt x="30" y="2344"/>
                    </a:lnTo>
                    <a:lnTo>
                      <a:pt x="26" y="2331"/>
                    </a:lnTo>
                    <a:lnTo>
                      <a:pt x="25" y="2315"/>
                    </a:lnTo>
                    <a:lnTo>
                      <a:pt x="23" y="2149"/>
                    </a:lnTo>
                    <a:lnTo>
                      <a:pt x="40" y="2149"/>
                    </a:lnTo>
                    <a:lnTo>
                      <a:pt x="40" y="2009"/>
                    </a:lnTo>
                    <a:lnTo>
                      <a:pt x="0" y="2009"/>
                    </a:lnTo>
                    <a:lnTo>
                      <a:pt x="0" y="1923"/>
                    </a:lnTo>
                    <a:lnTo>
                      <a:pt x="40" y="1923"/>
                    </a:lnTo>
                    <a:lnTo>
                      <a:pt x="40" y="1839"/>
                    </a:lnTo>
                    <a:lnTo>
                      <a:pt x="0" y="1839"/>
                    </a:lnTo>
                    <a:lnTo>
                      <a:pt x="0" y="1753"/>
                    </a:lnTo>
                    <a:lnTo>
                      <a:pt x="40" y="1753"/>
                    </a:lnTo>
                    <a:lnTo>
                      <a:pt x="40" y="1530"/>
                    </a:lnTo>
                    <a:lnTo>
                      <a:pt x="0" y="1530"/>
                    </a:lnTo>
                    <a:lnTo>
                      <a:pt x="0" y="1417"/>
                    </a:lnTo>
                    <a:lnTo>
                      <a:pt x="40" y="1417"/>
                    </a:lnTo>
                    <a:lnTo>
                      <a:pt x="40" y="859"/>
                    </a:lnTo>
                    <a:lnTo>
                      <a:pt x="283" y="306"/>
                    </a:lnTo>
                    <a:lnTo>
                      <a:pt x="290" y="287"/>
                    </a:lnTo>
                    <a:lnTo>
                      <a:pt x="292" y="269"/>
                    </a:lnTo>
                    <a:lnTo>
                      <a:pt x="290" y="251"/>
                    </a:lnTo>
                    <a:lnTo>
                      <a:pt x="283" y="234"/>
                    </a:lnTo>
                    <a:lnTo>
                      <a:pt x="273" y="219"/>
                    </a:lnTo>
                    <a:lnTo>
                      <a:pt x="260" y="207"/>
                    </a:lnTo>
                    <a:lnTo>
                      <a:pt x="244" y="197"/>
                    </a:lnTo>
                    <a:lnTo>
                      <a:pt x="226" y="192"/>
                    </a:lnTo>
                    <a:lnTo>
                      <a:pt x="630" y="0"/>
                    </a:lnTo>
                    <a:lnTo>
                      <a:pt x="7828" y="0"/>
                    </a:lnTo>
                    <a:lnTo>
                      <a:pt x="8288" y="446"/>
                    </a:lnTo>
                    <a:lnTo>
                      <a:pt x="8718" y="549"/>
                    </a:lnTo>
                    <a:lnTo>
                      <a:pt x="8756" y="560"/>
                    </a:lnTo>
                    <a:lnTo>
                      <a:pt x="8790" y="573"/>
                    </a:lnTo>
                    <a:lnTo>
                      <a:pt x="8821" y="589"/>
                    </a:lnTo>
                    <a:lnTo>
                      <a:pt x="8849" y="607"/>
                    </a:lnTo>
                    <a:lnTo>
                      <a:pt x="8871" y="629"/>
                    </a:lnTo>
                    <a:lnTo>
                      <a:pt x="8892" y="654"/>
                    </a:lnTo>
                    <a:lnTo>
                      <a:pt x="8907" y="682"/>
                    </a:lnTo>
                    <a:lnTo>
                      <a:pt x="8919" y="714"/>
                    </a:lnTo>
                    <a:lnTo>
                      <a:pt x="8971" y="891"/>
                    </a:lnTo>
                    <a:lnTo>
                      <a:pt x="8883" y="891"/>
                    </a:lnTo>
                    <a:lnTo>
                      <a:pt x="8956" y="1346"/>
                    </a:lnTo>
                    <a:lnTo>
                      <a:pt x="8956" y="1993"/>
                    </a:lnTo>
                    <a:lnTo>
                      <a:pt x="8915" y="1993"/>
                    </a:lnTo>
                    <a:lnTo>
                      <a:pt x="8915" y="2169"/>
                    </a:lnTo>
                    <a:lnTo>
                      <a:pt x="8956" y="2169"/>
                    </a:lnTo>
                    <a:lnTo>
                      <a:pt x="8956" y="2422"/>
                    </a:lnTo>
                    <a:lnTo>
                      <a:pt x="8102" y="2484"/>
                    </a:lnTo>
                    <a:lnTo>
                      <a:pt x="7835" y="2484"/>
                    </a:lnTo>
                    <a:lnTo>
                      <a:pt x="7835" y="2355"/>
                    </a:lnTo>
                    <a:lnTo>
                      <a:pt x="7745" y="2355"/>
                    </a:lnTo>
                    <a:lnTo>
                      <a:pt x="7716" y="2417"/>
                    </a:lnTo>
                    <a:lnTo>
                      <a:pt x="7697" y="2447"/>
                    </a:lnTo>
                    <a:lnTo>
                      <a:pt x="7677" y="2474"/>
                    </a:lnTo>
                    <a:lnTo>
                      <a:pt x="7631" y="2524"/>
                    </a:lnTo>
                    <a:lnTo>
                      <a:pt x="7579" y="2565"/>
                    </a:lnTo>
                    <a:lnTo>
                      <a:pt x="7520" y="2600"/>
                    </a:lnTo>
                    <a:lnTo>
                      <a:pt x="7457" y="2625"/>
                    </a:lnTo>
                    <a:lnTo>
                      <a:pt x="7390" y="2640"/>
                    </a:lnTo>
                    <a:lnTo>
                      <a:pt x="7320" y="2646"/>
                    </a:lnTo>
                    <a:lnTo>
                      <a:pt x="7251" y="2640"/>
                    </a:lnTo>
                    <a:lnTo>
                      <a:pt x="7184" y="2625"/>
                    </a:lnTo>
                    <a:lnTo>
                      <a:pt x="7121" y="2600"/>
                    </a:lnTo>
                    <a:lnTo>
                      <a:pt x="7063" y="2565"/>
                    </a:lnTo>
                    <a:lnTo>
                      <a:pt x="7010" y="2524"/>
                    </a:lnTo>
                    <a:lnTo>
                      <a:pt x="6965" y="2474"/>
                    </a:lnTo>
                    <a:lnTo>
                      <a:pt x="6944" y="2447"/>
                    </a:lnTo>
                    <a:lnTo>
                      <a:pt x="6926" y="2417"/>
                    </a:lnTo>
                    <a:lnTo>
                      <a:pt x="6896" y="2355"/>
                    </a:lnTo>
                    <a:lnTo>
                      <a:pt x="6806" y="2355"/>
                    </a:lnTo>
                    <a:lnTo>
                      <a:pt x="6806" y="2484"/>
                    </a:lnTo>
                    <a:lnTo>
                      <a:pt x="3209" y="2484"/>
                    </a:lnTo>
                    <a:lnTo>
                      <a:pt x="3209" y="2355"/>
                    </a:lnTo>
                    <a:lnTo>
                      <a:pt x="3117" y="2355"/>
                    </a:lnTo>
                    <a:lnTo>
                      <a:pt x="3088" y="2417"/>
                    </a:lnTo>
                    <a:lnTo>
                      <a:pt x="3069" y="2447"/>
                    </a:lnTo>
                    <a:lnTo>
                      <a:pt x="3048" y="2474"/>
                    </a:lnTo>
                    <a:lnTo>
                      <a:pt x="3003" y="2524"/>
                    </a:lnTo>
                    <a:lnTo>
                      <a:pt x="2951" y="2565"/>
                    </a:lnTo>
                    <a:lnTo>
                      <a:pt x="2893" y="2600"/>
                    </a:lnTo>
                    <a:lnTo>
                      <a:pt x="2830" y="2625"/>
                    </a:lnTo>
                    <a:lnTo>
                      <a:pt x="2764" y="2640"/>
                    </a:lnTo>
                    <a:lnTo>
                      <a:pt x="2694" y="2646"/>
                    </a:lnTo>
                    <a:lnTo>
                      <a:pt x="2625" y="2640"/>
                    </a:lnTo>
                    <a:lnTo>
                      <a:pt x="2558" y="2625"/>
                    </a:lnTo>
                    <a:lnTo>
                      <a:pt x="2495" y="2600"/>
                    </a:lnTo>
                    <a:lnTo>
                      <a:pt x="2437" y="2565"/>
                    </a:lnTo>
                    <a:lnTo>
                      <a:pt x="2384" y="2523"/>
                    </a:lnTo>
                    <a:lnTo>
                      <a:pt x="2338" y="2473"/>
                    </a:lnTo>
                    <a:lnTo>
                      <a:pt x="2300" y="2416"/>
                    </a:lnTo>
                    <a:lnTo>
                      <a:pt x="2270" y="2353"/>
                    </a:lnTo>
                    <a:lnTo>
                      <a:pt x="2056" y="2355"/>
                    </a:lnTo>
                    <a:lnTo>
                      <a:pt x="2027" y="2417"/>
                    </a:lnTo>
                    <a:lnTo>
                      <a:pt x="2008" y="2447"/>
                    </a:lnTo>
                    <a:lnTo>
                      <a:pt x="1988" y="2474"/>
                    </a:lnTo>
                    <a:lnTo>
                      <a:pt x="1942" y="2524"/>
                    </a:lnTo>
                    <a:lnTo>
                      <a:pt x="1890" y="2565"/>
                    </a:lnTo>
                    <a:lnTo>
                      <a:pt x="1832" y="2600"/>
                    </a:lnTo>
                    <a:lnTo>
                      <a:pt x="1769" y="2625"/>
                    </a:lnTo>
                    <a:lnTo>
                      <a:pt x="1702" y="2640"/>
                    </a:lnTo>
                    <a:lnTo>
                      <a:pt x="1632" y="2646"/>
                    </a:lnTo>
                    <a:lnTo>
                      <a:pt x="1563" y="2640"/>
                    </a:lnTo>
                    <a:lnTo>
                      <a:pt x="1496" y="2625"/>
                    </a:lnTo>
                    <a:lnTo>
                      <a:pt x="1433" y="2600"/>
                    </a:lnTo>
                    <a:lnTo>
                      <a:pt x="1376" y="2565"/>
                    </a:lnTo>
                    <a:lnTo>
                      <a:pt x="1323" y="2523"/>
                    </a:lnTo>
                    <a:lnTo>
                      <a:pt x="1277" y="2473"/>
                    </a:lnTo>
                    <a:lnTo>
                      <a:pt x="1239" y="2416"/>
                    </a:lnTo>
                    <a:lnTo>
                      <a:pt x="1209" y="2353"/>
                    </a:lnTo>
                    <a:lnTo>
                      <a:pt x="1117" y="2355"/>
                    </a:lnTo>
                    <a:lnTo>
                      <a:pt x="1117" y="248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06" name="Freeform 18"/>
              <p:cNvSpPr>
                <a:spLocks/>
              </p:cNvSpPr>
              <p:nvPr/>
            </p:nvSpPr>
            <p:spPr bwMode="auto">
              <a:xfrm flipH="1">
                <a:off x="1738" y="2941"/>
                <a:ext cx="523" cy="169"/>
              </a:xfrm>
              <a:custGeom>
                <a:avLst/>
                <a:gdLst/>
                <a:ahLst/>
                <a:cxnLst>
                  <a:cxn ang="0">
                    <a:pos x="0" y="677"/>
                  </a:cxn>
                  <a:cxn ang="0">
                    <a:pos x="0" y="514"/>
                  </a:cxn>
                  <a:cxn ang="0">
                    <a:pos x="1" y="476"/>
                  </a:cxn>
                  <a:cxn ang="0">
                    <a:pos x="5" y="438"/>
                  </a:cxn>
                  <a:cxn ang="0">
                    <a:pos x="22" y="365"/>
                  </a:cxn>
                  <a:cxn ang="0">
                    <a:pos x="49" y="295"/>
                  </a:cxn>
                  <a:cxn ang="0">
                    <a:pos x="85" y="231"/>
                  </a:cxn>
                  <a:cxn ang="0">
                    <a:pos x="129" y="173"/>
                  </a:cxn>
                  <a:cxn ang="0">
                    <a:pos x="155" y="146"/>
                  </a:cxn>
                  <a:cxn ang="0">
                    <a:pos x="183" y="121"/>
                  </a:cxn>
                  <a:cxn ang="0">
                    <a:pos x="243" y="76"/>
                  </a:cxn>
                  <a:cxn ang="0">
                    <a:pos x="311" y="41"/>
                  </a:cxn>
                  <a:cxn ang="0">
                    <a:pos x="347" y="27"/>
                  </a:cxn>
                  <a:cxn ang="0">
                    <a:pos x="383" y="16"/>
                  </a:cxn>
                  <a:cxn ang="0">
                    <a:pos x="420" y="8"/>
                  </a:cxn>
                  <a:cxn ang="0">
                    <a:pos x="456" y="2"/>
                  </a:cxn>
                  <a:cxn ang="0">
                    <a:pos x="531" y="0"/>
                  </a:cxn>
                  <a:cxn ang="0">
                    <a:pos x="604" y="8"/>
                  </a:cxn>
                  <a:cxn ang="0">
                    <a:pos x="641" y="15"/>
                  </a:cxn>
                  <a:cxn ang="0">
                    <a:pos x="676" y="25"/>
                  </a:cxn>
                  <a:cxn ang="0">
                    <a:pos x="746" y="53"/>
                  </a:cxn>
                  <a:cxn ang="0">
                    <a:pos x="810" y="91"/>
                  </a:cxn>
                  <a:cxn ang="0">
                    <a:pos x="868" y="139"/>
                  </a:cxn>
                  <a:cxn ang="0">
                    <a:pos x="1224" y="140"/>
                  </a:cxn>
                  <a:cxn ang="0">
                    <a:pos x="1283" y="91"/>
                  </a:cxn>
                  <a:cxn ang="0">
                    <a:pos x="1347" y="53"/>
                  </a:cxn>
                  <a:cxn ang="0">
                    <a:pos x="1381" y="38"/>
                  </a:cxn>
                  <a:cxn ang="0">
                    <a:pos x="1416" y="25"/>
                  </a:cxn>
                  <a:cxn ang="0">
                    <a:pos x="1488" y="8"/>
                  </a:cxn>
                  <a:cxn ang="0">
                    <a:pos x="1561" y="0"/>
                  </a:cxn>
                  <a:cxn ang="0">
                    <a:pos x="1635" y="3"/>
                  </a:cxn>
                  <a:cxn ang="0">
                    <a:pos x="1709" y="16"/>
                  </a:cxn>
                  <a:cxn ang="0">
                    <a:pos x="1745" y="27"/>
                  </a:cxn>
                  <a:cxn ang="0">
                    <a:pos x="1780" y="41"/>
                  </a:cxn>
                  <a:cxn ang="0">
                    <a:pos x="1848" y="76"/>
                  </a:cxn>
                  <a:cxn ang="0">
                    <a:pos x="1909" y="121"/>
                  </a:cxn>
                  <a:cxn ang="0">
                    <a:pos x="1962" y="173"/>
                  </a:cxn>
                  <a:cxn ang="0">
                    <a:pos x="2008" y="231"/>
                  </a:cxn>
                  <a:cxn ang="0">
                    <a:pos x="2043" y="295"/>
                  </a:cxn>
                  <a:cxn ang="0">
                    <a:pos x="2071" y="365"/>
                  </a:cxn>
                  <a:cxn ang="0">
                    <a:pos x="2087" y="438"/>
                  </a:cxn>
                  <a:cxn ang="0">
                    <a:pos x="2092" y="514"/>
                  </a:cxn>
                  <a:cxn ang="0">
                    <a:pos x="2092" y="677"/>
                  </a:cxn>
                </a:cxnLst>
                <a:rect l="0" t="0" r="r" b="b"/>
                <a:pathLst>
                  <a:path w="2092" h="677">
                    <a:moveTo>
                      <a:pt x="0" y="677"/>
                    </a:moveTo>
                    <a:lnTo>
                      <a:pt x="0" y="514"/>
                    </a:lnTo>
                    <a:lnTo>
                      <a:pt x="1" y="476"/>
                    </a:lnTo>
                    <a:lnTo>
                      <a:pt x="5" y="438"/>
                    </a:lnTo>
                    <a:lnTo>
                      <a:pt x="22" y="365"/>
                    </a:lnTo>
                    <a:lnTo>
                      <a:pt x="49" y="295"/>
                    </a:lnTo>
                    <a:lnTo>
                      <a:pt x="85" y="231"/>
                    </a:lnTo>
                    <a:lnTo>
                      <a:pt x="129" y="173"/>
                    </a:lnTo>
                    <a:lnTo>
                      <a:pt x="155" y="146"/>
                    </a:lnTo>
                    <a:lnTo>
                      <a:pt x="183" y="121"/>
                    </a:lnTo>
                    <a:lnTo>
                      <a:pt x="243" y="76"/>
                    </a:lnTo>
                    <a:lnTo>
                      <a:pt x="311" y="41"/>
                    </a:lnTo>
                    <a:lnTo>
                      <a:pt x="347" y="27"/>
                    </a:lnTo>
                    <a:lnTo>
                      <a:pt x="383" y="16"/>
                    </a:lnTo>
                    <a:lnTo>
                      <a:pt x="420" y="8"/>
                    </a:lnTo>
                    <a:lnTo>
                      <a:pt x="456" y="2"/>
                    </a:lnTo>
                    <a:lnTo>
                      <a:pt x="531" y="0"/>
                    </a:lnTo>
                    <a:lnTo>
                      <a:pt x="604" y="8"/>
                    </a:lnTo>
                    <a:lnTo>
                      <a:pt x="641" y="15"/>
                    </a:lnTo>
                    <a:lnTo>
                      <a:pt x="676" y="25"/>
                    </a:lnTo>
                    <a:lnTo>
                      <a:pt x="746" y="53"/>
                    </a:lnTo>
                    <a:lnTo>
                      <a:pt x="810" y="91"/>
                    </a:lnTo>
                    <a:lnTo>
                      <a:pt x="868" y="139"/>
                    </a:lnTo>
                    <a:lnTo>
                      <a:pt x="1224" y="140"/>
                    </a:lnTo>
                    <a:lnTo>
                      <a:pt x="1283" y="91"/>
                    </a:lnTo>
                    <a:lnTo>
                      <a:pt x="1347" y="53"/>
                    </a:lnTo>
                    <a:lnTo>
                      <a:pt x="1381" y="38"/>
                    </a:lnTo>
                    <a:lnTo>
                      <a:pt x="1416" y="25"/>
                    </a:lnTo>
                    <a:lnTo>
                      <a:pt x="1488" y="8"/>
                    </a:lnTo>
                    <a:lnTo>
                      <a:pt x="1561" y="0"/>
                    </a:lnTo>
                    <a:lnTo>
                      <a:pt x="1635" y="3"/>
                    </a:lnTo>
                    <a:lnTo>
                      <a:pt x="1709" y="16"/>
                    </a:lnTo>
                    <a:lnTo>
                      <a:pt x="1745" y="27"/>
                    </a:lnTo>
                    <a:lnTo>
                      <a:pt x="1780" y="41"/>
                    </a:lnTo>
                    <a:lnTo>
                      <a:pt x="1848" y="76"/>
                    </a:lnTo>
                    <a:lnTo>
                      <a:pt x="1909" y="121"/>
                    </a:lnTo>
                    <a:lnTo>
                      <a:pt x="1962" y="173"/>
                    </a:lnTo>
                    <a:lnTo>
                      <a:pt x="2008" y="231"/>
                    </a:lnTo>
                    <a:lnTo>
                      <a:pt x="2043" y="295"/>
                    </a:lnTo>
                    <a:lnTo>
                      <a:pt x="2071" y="365"/>
                    </a:lnTo>
                    <a:lnTo>
                      <a:pt x="2087" y="438"/>
                    </a:lnTo>
                    <a:lnTo>
                      <a:pt x="2092" y="514"/>
                    </a:lnTo>
                    <a:lnTo>
                      <a:pt x="2092" y="6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07" name="Freeform 19"/>
              <p:cNvSpPr>
                <a:spLocks/>
              </p:cNvSpPr>
              <p:nvPr/>
            </p:nvSpPr>
            <p:spPr bwMode="auto">
              <a:xfrm flipH="1">
                <a:off x="1754" y="2956"/>
                <a:ext cx="227" cy="154"/>
              </a:xfrm>
              <a:custGeom>
                <a:avLst/>
                <a:gdLst/>
                <a:ahLst/>
                <a:cxnLst>
                  <a:cxn ang="0">
                    <a:pos x="877" y="617"/>
                  </a:cxn>
                  <a:cxn ang="0">
                    <a:pos x="894" y="560"/>
                  </a:cxn>
                  <a:cxn ang="0">
                    <a:pos x="904" y="505"/>
                  </a:cxn>
                  <a:cxn ang="0">
                    <a:pos x="907" y="448"/>
                  </a:cxn>
                  <a:cxn ang="0">
                    <a:pos x="904" y="394"/>
                  </a:cxn>
                  <a:cxn ang="0">
                    <a:pos x="893" y="341"/>
                  </a:cxn>
                  <a:cxn ang="0">
                    <a:pos x="877" y="290"/>
                  </a:cxn>
                  <a:cxn ang="0">
                    <a:pos x="855" y="242"/>
                  </a:cxn>
                  <a:cxn ang="0">
                    <a:pos x="827" y="196"/>
                  </a:cxn>
                  <a:cxn ang="0">
                    <a:pos x="794" y="154"/>
                  </a:cxn>
                  <a:cxn ang="0">
                    <a:pos x="757" y="116"/>
                  </a:cxn>
                  <a:cxn ang="0">
                    <a:pos x="716" y="82"/>
                  </a:cxn>
                  <a:cxn ang="0">
                    <a:pos x="670" y="54"/>
                  </a:cxn>
                  <a:cxn ang="0">
                    <a:pos x="620" y="31"/>
                  </a:cxn>
                  <a:cxn ang="0">
                    <a:pos x="568" y="14"/>
                  </a:cxn>
                  <a:cxn ang="0">
                    <a:pos x="513" y="3"/>
                  </a:cxn>
                  <a:cxn ang="0">
                    <a:pos x="454" y="0"/>
                  </a:cxn>
                  <a:cxn ang="0">
                    <a:pos x="395" y="3"/>
                  </a:cxn>
                  <a:cxn ang="0">
                    <a:pos x="340" y="14"/>
                  </a:cxn>
                  <a:cxn ang="0">
                    <a:pos x="288" y="31"/>
                  </a:cxn>
                  <a:cxn ang="0">
                    <a:pos x="238" y="54"/>
                  </a:cxn>
                  <a:cxn ang="0">
                    <a:pos x="192" y="83"/>
                  </a:cxn>
                  <a:cxn ang="0">
                    <a:pos x="151" y="116"/>
                  </a:cxn>
                  <a:cxn ang="0">
                    <a:pos x="114" y="154"/>
                  </a:cxn>
                  <a:cxn ang="0">
                    <a:pos x="81" y="196"/>
                  </a:cxn>
                  <a:cxn ang="0">
                    <a:pos x="53" y="242"/>
                  </a:cxn>
                  <a:cxn ang="0">
                    <a:pos x="31" y="291"/>
                  </a:cxn>
                  <a:cxn ang="0">
                    <a:pos x="15" y="342"/>
                  </a:cxn>
                  <a:cxn ang="0">
                    <a:pos x="4" y="394"/>
                  </a:cxn>
                  <a:cxn ang="0">
                    <a:pos x="0" y="448"/>
                  </a:cxn>
                  <a:cxn ang="0">
                    <a:pos x="3" y="504"/>
                  </a:cxn>
                  <a:cxn ang="0">
                    <a:pos x="13" y="560"/>
                  </a:cxn>
                  <a:cxn ang="0">
                    <a:pos x="30" y="615"/>
                  </a:cxn>
                </a:cxnLst>
                <a:rect l="0" t="0" r="r" b="b"/>
                <a:pathLst>
                  <a:path w="907" h="617">
                    <a:moveTo>
                      <a:pt x="877" y="617"/>
                    </a:moveTo>
                    <a:lnTo>
                      <a:pt x="894" y="560"/>
                    </a:lnTo>
                    <a:lnTo>
                      <a:pt x="904" y="505"/>
                    </a:lnTo>
                    <a:lnTo>
                      <a:pt x="907" y="448"/>
                    </a:lnTo>
                    <a:lnTo>
                      <a:pt x="904" y="394"/>
                    </a:lnTo>
                    <a:lnTo>
                      <a:pt x="893" y="341"/>
                    </a:lnTo>
                    <a:lnTo>
                      <a:pt x="877" y="290"/>
                    </a:lnTo>
                    <a:lnTo>
                      <a:pt x="855" y="242"/>
                    </a:lnTo>
                    <a:lnTo>
                      <a:pt x="827" y="196"/>
                    </a:lnTo>
                    <a:lnTo>
                      <a:pt x="794" y="154"/>
                    </a:lnTo>
                    <a:lnTo>
                      <a:pt x="757" y="116"/>
                    </a:lnTo>
                    <a:lnTo>
                      <a:pt x="716" y="82"/>
                    </a:lnTo>
                    <a:lnTo>
                      <a:pt x="670" y="54"/>
                    </a:lnTo>
                    <a:lnTo>
                      <a:pt x="620" y="31"/>
                    </a:lnTo>
                    <a:lnTo>
                      <a:pt x="568" y="14"/>
                    </a:lnTo>
                    <a:lnTo>
                      <a:pt x="513" y="3"/>
                    </a:lnTo>
                    <a:lnTo>
                      <a:pt x="454" y="0"/>
                    </a:lnTo>
                    <a:lnTo>
                      <a:pt x="395" y="3"/>
                    </a:lnTo>
                    <a:lnTo>
                      <a:pt x="340" y="14"/>
                    </a:lnTo>
                    <a:lnTo>
                      <a:pt x="288" y="31"/>
                    </a:lnTo>
                    <a:lnTo>
                      <a:pt x="238" y="54"/>
                    </a:lnTo>
                    <a:lnTo>
                      <a:pt x="192" y="83"/>
                    </a:lnTo>
                    <a:lnTo>
                      <a:pt x="151" y="116"/>
                    </a:lnTo>
                    <a:lnTo>
                      <a:pt x="114" y="154"/>
                    </a:lnTo>
                    <a:lnTo>
                      <a:pt x="81" y="196"/>
                    </a:lnTo>
                    <a:lnTo>
                      <a:pt x="53" y="242"/>
                    </a:lnTo>
                    <a:lnTo>
                      <a:pt x="31" y="291"/>
                    </a:lnTo>
                    <a:lnTo>
                      <a:pt x="15" y="342"/>
                    </a:lnTo>
                    <a:lnTo>
                      <a:pt x="4" y="394"/>
                    </a:lnTo>
                    <a:lnTo>
                      <a:pt x="0" y="448"/>
                    </a:lnTo>
                    <a:lnTo>
                      <a:pt x="3" y="504"/>
                    </a:lnTo>
                    <a:lnTo>
                      <a:pt x="13" y="560"/>
                    </a:lnTo>
                    <a:lnTo>
                      <a:pt x="30" y="6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08" name="Freeform 20"/>
              <p:cNvSpPr>
                <a:spLocks/>
              </p:cNvSpPr>
              <p:nvPr/>
            </p:nvSpPr>
            <p:spPr bwMode="auto">
              <a:xfrm flipH="1">
                <a:off x="1807" y="3009"/>
                <a:ext cx="120" cy="120"/>
              </a:xfrm>
              <a:custGeom>
                <a:avLst/>
                <a:gdLst/>
                <a:ahLst/>
                <a:cxnLst>
                  <a:cxn ang="0">
                    <a:pos x="240" y="479"/>
                  </a:cxn>
                  <a:cxn ang="0">
                    <a:pos x="274" y="476"/>
                  </a:cxn>
                  <a:cxn ang="0">
                    <a:pos x="305" y="470"/>
                  </a:cxn>
                  <a:cxn ang="0">
                    <a:pos x="336" y="459"/>
                  </a:cxn>
                  <a:cxn ang="0">
                    <a:pos x="363" y="445"/>
                  </a:cxn>
                  <a:cxn ang="0">
                    <a:pos x="389" y="428"/>
                  </a:cxn>
                  <a:cxn ang="0">
                    <a:pos x="411" y="407"/>
                  </a:cxn>
                  <a:cxn ang="0">
                    <a:pos x="430" y="384"/>
                  </a:cxn>
                  <a:cxn ang="0">
                    <a:pos x="448" y="358"/>
                  </a:cxn>
                  <a:cxn ang="0">
                    <a:pos x="461" y="331"/>
                  </a:cxn>
                  <a:cxn ang="0">
                    <a:pos x="471" y="303"/>
                  </a:cxn>
                  <a:cxn ang="0">
                    <a:pos x="477" y="272"/>
                  </a:cxn>
                  <a:cxn ang="0">
                    <a:pos x="479" y="242"/>
                  </a:cxn>
                  <a:cxn ang="0">
                    <a:pos x="478" y="211"/>
                  </a:cxn>
                  <a:cxn ang="0">
                    <a:pos x="472" y="180"/>
                  </a:cxn>
                  <a:cxn ang="0">
                    <a:pos x="462" y="150"/>
                  </a:cxn>
                  <a:cxn ang="0">
                    <a:pos x="447" y="119"/>
                  </a:cxn>
                  <a:cxn ang="0">
                    <a:pos x="428" y="91"/>
                  </a:cxn>
                  <a:cxn ang="0">
                    <a:pos x="406" y="67"/>
                  </a:cxn>
                  <a:cxn ang="0">
                    <a:pos x="383" y="46"/>
                  </a:cxn>
                  <a:cxn ang="0">
                    <a:pos x="356" y="29"/>
                  </a:cxn>
                  <a:cxn ang="0">
                    <a:pos x="328" y="16"/>
                  </a:cxn>
                  <a:cxn ang="0">
                    <a:pos x="300" y="7"/>
                  </a:cxn>
                  <a:cxn ang="0">
                    <a:pos x="269" y="1"/>
                  </a:cxn>
                  <a:cxn ang="0">
                    <a:pos x="240" y="0"/>
                  </a:cxn>
                  <a:cxn ang="0">
                    <a:pos x="210" y="1"/>
                  </a:cxn>
                  <a:cxn ang="0">
                    <a:pos x="179" y="7"/>
                  </a:cxn>
                  <a:cxn ang="0">
                    <a:pos x="151" y="16"/>
                  </a:cxn>
                  <a:cxn ang="0">
                    <a:pos x="123" y="29"/>
                  </a:cxn>
                  <a:cxn ang="0">
                    <a:pos x="97" y="46"/>
                  </a:cxn>
                  <a:cxn ang="0">
                    <a:pos x="73" y="67"/>
                  </a:cxn>
                  <a:cxn ang="0">
                    <a:pos x="51" y="91"/>
                  </a:cxn>
                  <a:cxn ang="0">
                    <a:pos x="33" y="119"/>
                  </a:cxn>
                  <a:cxn ang="0">
                    <a:pos x="17" y="150"/>
                  </a:cxn>
                  <a:cxn ang="0">
                    <a:pos x="8" y="180"/>
                  </a:cxn>
                  <a:cxn ang="0">
                    <a:pos x="1" y="211"/>
                  </a:cxn>
                  <a:cxn ang="0">
                    <a:pos x="0" y="243"/>
                  </a:cxn>
                  <a:cxn ang="0">
                    <a:pos x="2" y="273"/>
                  </a:cxn>
                  <a:cxn ang="0">
                    <a:pos x="9" y="303"/>
                  </a:cxn>
                  <a:cxn ang="0">
                    <a:pos x="33" y="359"/>
                  </a:cxn>
                  <a:cxn ang="0">
                    <a:pos x="69" y="407"/>
                  </a:cxn>
                  <a:cxn ang="0">
                    <a:pos x="91" y="428"/>
                  </a:cxn>
                  <a:cxn ang="0">
                    <a:pos x="117" y="445"/>
                  </a:cxn>
                  <a:cxn ang="0">
                    <a:pos x="144" y="459"/>
                  </a:cxn>
                  <a:cxn ang="0">
                    <a:pos x="175" y="470"/>
                  </a:cxn>
                  <a:cxn ang="0">
                    <a:pos x="206" y="476"/>
                  </a:cxn>
                  <a:cxn ang="0">
                    <a:pos x="240" y="479"/>
                  </a:cxn>
                </a:cxnLst>
                <a:rect l="0" t="0" r="r" b="b"/>
                <a:pathLst>
                  <a:path w="479" h="479">
                    <a:moveTo>
                      <a:pt x="240" y="479"/>
                    </a:moveTo>
                    <a:lnTo>
                      <a:pt x="274" y="476"/>
                    </a:lnTo>
                    <a:lnTo>
                      <a:pt x="305" y="470"/>
                    </a:lnTo>
                    <a:lnTo>
                      <a:pt x="336" y="459"/>
                    </a:lnTo>
                    <a:lnTo>
                      <a:pt x="363" y="445"/>
                    </a:lnTo>
                    <a:lnTo>
                      <a:pt x="389" y="428"/>
                    </a:lnTo>
                    <a:lnTo>
                      <a:pt x="411" y="407"/>
                    </a:lnTo>
                    <a:lnTo>
                      <a:pt x="430" y="384"/>
                    </a:lnTo>
                    <a:lnTo>
                      <a:pt x="448" y="358"/>
                    </a:lnTo>
                    <a:lnTo>
                      <a:pt x="461" y="331"/>
                    </a:lnTo>
                    <a:lnTo>
                      <a:pt x="471" y="303"/>
                    </a:lnTo>
                    <a:lnTo>
                      <a:pt x="477" y="272"/>
                    </a:lnTo>
                    <a:lnTo>
                      <a:pt x="479" y="242"/>
                    </a:lnTo>
                    <a:lnTo>
                      <a:pt x="478" y="211"/>
                    </a:lnTo>
                    <a:lnTo>
                      <a:pt x="472" y="180"/>
                    </a:lnTo>
                    <a:lnTo>
                      <a:pt x="462" y="150"/>
                    </a:lnTo>
                    <a:lnTo>
                      <a:pt x="447" y="119"/>
                    </a:lnTo>
                    <a:lnTo>
                      <a:pt x="428" y="91"/>
                    </a:lnTo>
                    <a:lnTo>
                      <a:pt x="406" y="67"/>
                    </a:lnTo>
                    <a:lnTo>
                      <a:pt x="383" y="46"/>
                    </a:lnTo>
                    <a:lnTo>
                      <a:pt x="356" y="29"/>
                    </a:lnTo>
                    <a:lnTo>
                      <a:pt x="328" y="16"/>
                    </a:lnTo>
                    <a:lnTo>
                      <a:pt x="300" y="7"/>
                    </a:lnTo>
                    <a:lnTo>
                      <a:pt x="269" y="1"/>
                    </a:lnTo>
                    <a:lnTo>
                      <a:pt x="240" y="0"/>
                    </a:lnTo>
                    <a:lnTo>
                      <a:pt x="210" y="1"/>
                    </a:lnTo>
                    <a:lnTo>
                      <a:pt x="179" y="7"/>
                    </a:lnTo>
                    <a:lnTo>
                      <a:pt x="151" y="16"/>
                    </a:lnTo>
                    <a:lnTo>
                      <a:pt x="123" y="29"/>
                    </a:lnTo>
                    <a:lnTo>
                      <a:pt x="97" y="46"/>
                    </a:lnTo>
                    <a:lnTo>
                      <a:pt x="73" y="67"/>
                    </a:lnTo>
                    <a:lnTo>
                      <a:pt x="51" y="91"/>
                    </a:lnTo>
                    <a:lnTo>
                      <a:pt x="33" y="119"/>
                    </a:lnTo>
                    <a:lnTo>
                      <a:pt x="17" y="150"/>
                    </a:lnTo>
                    <a:lnTo>
                      <a:pt x="8" y="180"/>
                    </a:lnTo>
                    <a:lnTo>
                      <a:pt x="1" y="211"/>
                    </a:lnTo>
                    <a:lnTo>
                      <a:pt x="0" y="243"/>
                    </a:lnTo>
                    <a:lnTo>
                      <a:pt x="2" y="273"/>
                    </a:lnTo>
                    <a:lnTo>
                      <a:pt x="9" y="303"/>
                    </a:lnTo>
                    <a:lnTo>
                      <a:pt x="33" y="359"/>
                    </a:lnTo>
                    <a:lnTo>
                      <a:pt x="69" y="407"/>
                    </a:lnTo>
                    <a:lnTo>
                      <a:pt x="91" y="428"/>
                    </a:lnTo>
                    <a:lnTo>
                      <a:pt x="117" y="445"/>
                    </a:lnTo>
                    <a:lnTo>
                      <a:pt x="144" y="459"/>
                    </a:lnTo>
                    <a:lnTo>
                      <a:pt x="175" y="470"/>
                    </a:lnTo>
                    <a:lnTo>
                      <a:pt x="206" y="476"/>
                    </a:lnTo>
                    <a:lnTo>
                      <a:pt x="240" y="47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09" name="Freeform 21"/>
              <p:cNvSpPr>
                <a:spLocks/>
              </p:cNvSpPr>
              <p:nvPr/>
            </p:nvSpPr>
            <p:spPr bwMode="auto">
              <a:xfrm flipH="1">
                <a:off x="2019" y="2956"/>
                <a:ext cx="227" cy="154"/>
              </a:xfrm>
              <a:custGeom>
                <a:avLst/>
                <a:gdLst/>
                <a:ahLst/>
                <a:cxnLst>
                  <a:cxn ang="0">
                    <a:pos x="877" y="617"/>
                  </a:cxn>
                  <a:cxn ang="0">
                    <a:pos x="894" y="560"/>
                  </a:cxn>
                  <a:cxn ang="0">
                    <a:pos x="904" y="505"/>
                  </a:cxn>
                  <a:cxn ang="0">
                    <a:pos x="908" y="448"/>
                  </a:cxn>
                  <a:cxn ang="0">
                    <a:pos x="903" y="394"/>
                  </a:cxn>
                  <a:cxn ang="0">
                    <a:pos x="893" y="341"/>
                  </a:cxn>
                  <a:cxn ang="0">
                    <a:pos x="877" y="290"/>
                  </a:cxn>
                  <a:cxn ang="0">
                    <a:pos x="854" y="242"/>
                  </a:cxn>
                  <a:cxn ang="0">
                    <a:pos x="827" y="196"/>
                  </a:cxn>
                  <a:cxn ang="0">
                    <a:pos x="794" y="154"/>
                  </a:cxn>
                  <a:cxn ang="0">
                    <a:pos x="756" y="116"/>
                  </a:cxn>
                  <a:cxn ang="0">
                    <a:pos x="715" y="82"/>
                  </a:cxn>
                  <a:cxn ang="0">
                    <a:pos x="669" y="54"/>
                  </a:cxn>
                  <a:cxn ang="0">
                    <a:pos x="619" y="31"/>
                  </a:cxn>
                  <a:cxn ang="0">
                    <a:pos x="567" y="14"/>
                  </a:cxn>
                  <a:cxn ang="0">
                    <a:pos x="512" y="3"/>
                  </a:cxn>
                  <a:cxn ang="0">
                    <a:pos x="453" y="0"/>
                  </a:cxn>
                  <a:cxn ang="0">
                    <a:pos x="394" y="3"/>
                  </a:cxn>
                  <a:cxn ang="0">
                    <a:pos x="339" y="14"/>
                  </a:cxn>
                  <a:cxn ang="0">
                    <a:pos x="287" y="31"/>
                  </a:cxn>
                  <a:cxn ang="0">
                    <a:pos x="237" y="54"/>
                  </a:cxn>
                  <a:cxn ang="0">
                    <a:pos x="191" y="83"/>
                  </a:cxn>
                  <a:cxn ang="0">
                    <a:pos x="150" y="116"/>
                  </a:cxn>
                  <a:cxn ang="0">
                    <a:pos x="113" y="154"/>
                  </a:cxn>
                  <a:cxn ang="0">
                    <a:pos x="80" y="196"/>
                  </a:cxn>
                  <a:cxn ang="0">
                    <a:pos x="53" y="242"/>
                  </a:cxn>
                  <a:cxn ang="0">
                    <a:pos x="30" y="291"/>
                  </a:cxn>
                  <a:cxn ang="0">
                    <a:pos x="14" y="342"/>
                  </a:cxn>
                  <a:cxn ang="0">
                    <a:pos x="4" y="394"/>
                  </a:cxn>
                  <a:cxn ang="0">
                    <a:pos x="0" y="448"/>
                  </a:cxn>
                  <a:cxn ang="0">
                    <a:pos x="3" y="504"/>
                  </a:cxn>
                  <a:cxn ang="0">
                    <a:pos x="13" y="560"/>
                  </a:cxn>
                  <a:cxn ang="0">
                    <a:pos x="30" y="615"/>
                  </a:cxn>
                </a:cxnLst>
                <a:rect l="0" t="0" r="r" b="b"/>
                <a:pathLst>
                  <a:path w="908" h="617">
                    <a:moveTo>
                      <a:pt x="877" y="617"/>
                    </a:moveTo>
                    <a:lnTo>
                      <a:pt x="894" y="560"/>
                    </a:lnTo>
                    <a:lnTo>
                      <a:pt x="904" y="505"/>
                    </a:lnTo>
                    <a:lnTo>
                      <a:pt x="908" y="448"/>
                    </a:lnTo>
                    <a:lnTo>
                      <a:pt x="903" y="394"/>
                    </a:lnTo>
                    <a:lnTo>
                      <a:pt x="893" y="341"/>
                    </a:lnTo>
                    <a:lnTo>
                      <a:pt x="877" y="290"/>
                    </a:lnTo>
                    <a:lnTo>
                      <a:pt x="854" y="242"/>
                    </a:lnTo>
                    <a:lnTo>
                      <a:pt x="827" y="196"/>
                    </a:lnTo>
                    <a:lnTo>
                      <a:pt x="794" y="154"/>
                    </a:lnTo>
                    <a:lnTo>
                      <a:pt x="756" y="116"/>
                    </a:lnTo>
                    <a:lnTo>
                      <a:pt x="715" y="82"/>
                    </a:lnTo>
                    <a:lnTo>
                      <a:pt x="669" y="54"/>
                    </a:lnTo>
                    <a:lnTo>
                      <a:pt x="619" y="31"/>
                    </a:lnTo>
                    <a:lnTo>
                      <a:pt x="567" y="14"/>
                    </a:lnTo>
                    <a:lnTo>
                      <a:pt x="512" y="3"/>
                    </a:lnTo>
                    <a:lnTo>
                      <a:pt x="453" y="0"/>
                    </a:lnTo>
                    <a:lnTo>
                      <a:pt x="394" y="3"/>
                    </a:lnTo>
                    <a:lnTo>
                      <a:pt x="339" y="14"/>
                    </a:lnTo>
                    <a:lnTo>
                      <a:pt x="287" y="31"/>
                    </a:lnTo>
                    <a:lnTo>
                      <a:pt x="237" y="54"/>
                    </a:lnTo>
                    <a:lnTo>
                      <a:pt x="191" y="83"/>
                    </a:lnTo>
                    <a:lnTo>
                      <a:pt x="150" y="116"/>
                    </a:lnTo>
                    <a:lnTo>
                      <a:pt x="113" y="154"/>
                    </a:lnTo>
                    <a:lnTo>
                      <a:pt x="80" y="196"/>
                    </a:lnTo>
                    <a:lnTo>
                      <a:pt x="53" y="242"/>
                    </a:lnTo>
                    <a:lnTo>
                      <a:pt x="30" y="291"/>
                    </a:lnTo>
                    <a:lnTo>
                      <a:pt x="14" y="342"/>
                    </a:lnTo>
                    <a:lnTo>
                      <a:pt x="4" y="394"/>
                    </a:lnTo>
                    <a:lnTo>
                      <a:pt x="0" y="448"/>
                    </a:lnTo>
                    <a:lnTo>
                      <a:pt x="3" y="504"/>
                    </a:lnTo>
                    <a:lnTo>
                      <a:pt x="13" y="560"/>
                    </a:lnTo>
                    <a:lnTo>
                      <a:pt x="30" y="6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10" name="Freeform 22"/>
              <p:cNvSpPr>
                <a:spLocks/>
              </p:cNvSpPr>
              <p:nvPr/>
            </p:nvSpPr>
            <p:spPr bwMode="auto">
              <a:xfrm flipH="1">
                <a:off x="2073" y="3009"/>
                <a:ext cx="119" cy="120"/>
              </a:xfrm>
              <a:custGeom>
                <a:avLst/>
                <a:gdLst/>
                <a:ahLst/>
                <a:cxnLst>
                  <a:cxn ang="0">
                    <a:pos x="264" y="476"/>
                  </a:cxn>
                  <a:cxn ang="0">
                    <a:pos x="298" y="471"/>
                  </a:cxn>
                  <a:cxn ang="0">
                    <a:pos x="328" y="460"/>
                  </a:cxn>
                  <a:cxn ang="0">
                    <a:pos x="358" y="447"/>
                  </a:cxn>
                  <a:cxn ang="0">
                    <a:pos x="384" y="430"/>
                  </a:cxn>
                  <a:cxn ang="0">
                    <a:pos x="407" y="410"/>
                  </a:cxn>
                  <a:cxn ang="0">
                    <a:pos x="427" y="387"/>
                  </a:cxn>
                  <a:cxn ang="0">
                    <a:pos x="445" y="362"/>
                  </a:cxn>
                  <a:cxn ang="0">
                    <a:pos x="459" y="336"/>
                  </a:cxn>
                  <a:cxn ang="0">
                    <a:pos x="469" y="308"/>
                  </a:cxn>
                  <a:cxn ang="0">
                    <a:pos x="476" y="279"/>
                  </a:cxn>
                  <a:cxn ang="0">
                    <a:pos x="478" y="218"/>
                  </a:cxn>
                  <a:cxn ang="0">
                    <a:pos x="474" y="187"/>
                  </a:cxn>
                  <a:cxn ang="0">
                    <a:pos x="465" y="157"/>
                  </a:cxn>
                  <a:cxn ang="0">
                    <a:pos x="451" y="127"/>
                  </a:cxn>
                  <a:cxn ang="0">
                    <a:pos x="434" y="99"/>
                  </a:cxn>
                  <a:cxn ang="0">
                    <a:pos x="412" y="73"/>
                  </a:cxn>
                  <a:cxn ang="0">
                    <a:pos x="388" y="51"/>
                  </a:cxn>
                  <a:cxn ang="0">
                    <a:pos x="362" y="32"/>
                  </a:cxn>
                  <a:cxn ang="0">
                    <a:pos x="334" y="18"/>
                  </a:cxn>
                  <a:cxn ang="0">
                    <a:pos x="275" y="2"/>
                  </a:cxn>
                  <a:cxn ang="0">
                    <a:pos x="245" y="0"/>
                  </a:cxn>
                  <a:cxn ang="0">
                    <a:pos x="215" y="2"/>
                  </a:cxn>
                  <a:cxn ang="0">
                    <a:pos x="185" y="6"/>
                  </a:cxn>
                  <a:cxn ang="0">
                    <a:pos x="155" y="15"/>
                  </a:cxn>
                  <a:cxn ang="0">
                    <a:pos x="128" y="28"/>
                  </a:cxn>
                  <a:cxn ang="0">
                    <a:pos x="102" y="43"/>
                  </a:cxn>
                  <a:cxn ang="0">
                    <a:pos x="57" y="86"/>
                  </a:cxn>
                  <a:cxn ang="0">
                    <a:pos x="37" y="113"/>
                  </a:cxn>
                  <a:cxn ang="0">
                    <a:pos x="22" y="142"/>
                  </a:cxn>
                  <a:cxn ang="0">
                    <a:pos x="10" y="173"/>
                  </a:cxn>
                  <a:cxn ang="0">
                    <a:pos x="3" y="205"/>
                  </a:cxn>
                  <a:cxn ang="0">
                    <a:pos x="0" y="236"/>
                  </a:cxn>
                  <a:cxn ang="0">
                    <a:pos x="2" y="268"/>
                  </a:cxn>
                  <a:cxn ang="0">
                    <a:pos x="8" y="297"/>
                  </a:cxn>
                  <a:cxn ang="0">
                    <a:pos x="17" y="327"/>
                  </a:cxn>
                  <a:cxn ang="0">
                    <a:pos x="29" y="354"/>
                  </a:cxn>
                  <a:cxn ang="0">
                    <a:pos x="46" y="380"/>
                  </a:cxn>
                  <a:cxn ang="0">
                    <a:pos x="65" y="403"/>
                  </a:cxn>
                  <a:cxn ang="0">
                    <a:pos x="87" y="423"/>
                  </a:cxn>
                  <a:cxn ang="0">
                    <a:pos x="138" y="456"/>
                  </a:cxn>
                  <a:cxn ang="0">
                    <a:pos x="167" y="467"/>
                  </a:cxn>
                  <a:cxn ang="0">
                    <a:pos x="198" y="474"/>
                  </a:cxn>
                  <a:cxn ang="0">
                    <a:pos x="230" y="478"/>
                  </a:cxn>
                  <a:cxn ang="0">
                    <a:pos x="264" y="476"/>
                  </a:cxn>
                </a:cxnLst>
                <a:rect l="0" t="0" r="r" b="b"/>
                <a:pathLst>
                  <a:path w="478" h="478">
                    <a:moveTo>
                      <a:pt x="264" y="476"/>
                    </a:moveTo>
                    <a:lnTo>
                      <a:pt x="298" y="471"/>
                    </a:lnTo>
                    <a:lnTo>
                      <a:pt x="328" y="460"/>
                    </a:lnTo>
                    <a:lnTo>
                      <a:pt x="358" y="447"/>
                    </a:lnTo>
                    <a:lnTo>
                      <a:pt x="384" y="430"/>
                    </a:lnTo>
                    <a:lnTo>
                      <a:pt x="407" y="410"/>
                    </a:lnTo>
                    <a:lnTo>
                      <a:pt x="427" y="387"/>
                    </a:lnTo>
                    <a:lnTo>
                      <a:pt x="445" y="362"/>
                    </a:lnTo>
                    <a:lnTo>
                      <a:pt x="459" y="336"/>
                    </a:lnTo>
                    <a:lnTo>
                      <a:pt x="469" y="308"/>
                    </a:lnTo>
                    <a:lnTo>
                      <a:pt x="476" y="279"/>
                    </a:lnTo>
                    <a:lnTo>
                      <a:pt x="478" y="218"/>
                    </a:lnTo>
                    <a:lnTo>
                      <a:pt x="474" y="187"/>
                    </a:lnTo>
                    <a:lnTo>
                      <a:pt x="465" y="157"/>
                    </a:lnTo>
                    <a:lnTo>
                      <a:pt x="451" y="127"/>
                    </a:lnTo>
                    <a:lnTo>
                      <a:pt x="434" y="99"/>
                    </a:lnTo>
                    <a:lnTo>
                      <a:pt x="412" y="73"/>
                    </a:lnTo>
                    <a:lnTo>
                      <a:pt x="388" y="51"/>
                    </a:lnTo>
                    <a:lnTo>
                      <a:pt x="362" y="32"/>
                    </a:lnTo>
                    <a:lnTo>
                      <a:pt x="334" y="18"/>
                    </a:lnTo>
                    <a:lnTo>
                      <a:pt x="275" y="2"/>
                    </a:lnTo>
                    <a:lnTo>
                      <a:pt x="245" y="0"/>
                    </a:lnTo>
                    <a:lnTo>
                      <a:pt x="215" y="2"/>
                    </a:lnTo>
                    <a:lnTo>
                      <a:pt x="185" y="6"/>
                    </a:lnTo>
                    <a:lnTo>
                      <a:pt x="155" y="15"/>
                    </a:lnTo>
                    <a:lnTo>
                      <a:pt x="128" y="28"/>
                    </a:lnTo>
                    <a:lnTo>
                      <a:pt x="102" y="43"/>
                    </a:lnTo>
                    <a:lnTo>
                      <a:pt x="57" y="86"/>
                    </a:lnTo>
                    <a:lnTo>
                      <a:pt x="37" y="113"/>
                    </a:lnTo>
                    <a:lnTo>
                      <a:pt x="22" y="142"/>
                    </a:lnTo>
                    <a:lnTo>
                      <a:pt x="10" y="173"/>
                    </a:lnTo>
                    <a:lnTo>
                      <a:pt x="3" y="205"/>
                    </a:lnTo>
                    <a:lnTo>
                      <a:pt x="0" y="236"/>
                    </a:lnTo>
                    <a:lnTo>
                      <a:pt x="2" y="268"/>
                    </a:lnTo>
                    <a:lnTo>
                      <a:pt x="8" y="297"/>
                    </a:lnTo>
                    <a:lnTo>
                      <a:pt x="17" y="327"/>
                    </a:lnTo>
                    <a:lnTo>
                      <a:pt x="29" y="354"/>
                    </a:lnTo>
                    <a:lnTo>
                      <a:pt x="46" y="380"/>
                    </a:lnTo>
                    <a:lnTo>
                      <a:pt x="65" y="403"/>
                    </a:lnTo>
                    <a:lnTo>
                      <a:pt x="87" y="423"/>
                    </a:lnTo>
                    <a:lnTo>
                      <a:pt x="138" y="456"/>
                    </a:lnTo>
                    <a:lnTo>
                      <a:pt x="167" y="467"/>
                    </a:lnTo>
                    <a:lnTo>
                      <a:pt x="198" y="474"/>
                    </a:lnTo>
                    <a:lnTo>
                      <a:pt x="230" y="478"/>
                    </a:lnTo>
                    <a:lnTo>
                      <a:pt x="264" y="4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11" name="Freeform 23"/>
              <p:cNvSpPr>
                <a:spLocks/>
              </p:cNvSpPr>
              <p:nvPr/>
            </p:nvSpPr>
            <p:spPr bwMode="auto">
              <a:xfrm flipH="1">
                <a:off x="2388" y="3059"/>
                <a:ext cx="143" cy="60"/>
              </a:xfrm>
              <a:custGeom>
                <a:avLst/>
                <a:gdLst/>
                <a:ahLst/>
                <a:cxnLst>
                  <a:cxn ang="0">
                    <a:pos x="241" y="240"/>
                  </a:cxn>
                  <a:cxn ang="0">
                    <a:pos x="306" y="239"/>
                  </a:cxn>
                  <a:cxn ang="0">
                    <a:pos x="374" y="234"/>
                  </a:cxn>
                  <a:cxn ang="0">
                    <a:pos x="440" y="223"/>
                  </a:cxn>
                  <a:cxn ang="0">
                    <a:pos x="499" y="208"/>
                  </a:cxn>
                  <a:cxn ang="0">
                    <a:pos x="542" y="186"/>
                  </a:cxn>
                  <a:cxn ang="0">
                    <a:pos x="557" y="173"/>
                  </a:cxn>
                  <a:cxn ang="0">
                    <a:pos x="567" y="158"/>
                  </a:cxn>
                  <a:cxn ang="0">
                    <a:pos x="569" y="140"/>
                  </a:cxn>
                  <a:cxn ang="0">
                    <a:pos x="566" y="121"/>
                  </a:cxn>
                  <a:cxn ang="0">
                    <a:pos x="554" y="99"/>
                  </a:cxn>
                  <a:cxn ang="0">
                    <a:pos x="533" y="75"/>
                  </a:cxn>
                  <a:cxn ang="0">
                    <a:pos x="498" y="46"/>
                  </a:cxn>
                  <a:cxn ang="0">
                    <a:pos x="457" y="22"/>
                  </a:cxn>
                  <a:cxn ang="0">
                    <a:pos x="413" y="6"/>
                  </a:cxn>
                  <a:cxn ang="0">
                    <a:pos x="390" y="1"/>
                  </a:cxn>
                  <a:cxn ang="0">
                    <a:pos x="368" y="0"/>
                  </a:cxn>
                  <a:cxn ang="0">
                    <a:pos x="0" y="0"/>
                  </a:cxn>
                </a:cxnLst>
                <a:rect l="0" t="0" r="r" b="b"/>
                <a:pathLst>
                  <a:path w="569" h="240">
                    <a:moveTo>
                      <a:pt x="241" y="240"/>
                    </a:moveTo>
                    <a:lnTo>
                      <a:pt x="306" y="239"/>
                    </a:lnTo>
                    <a:lnTo>
                      <a:pt x="374" y="234"/>
                    </a:lnTo>
                    <a:lnTo>
                      <a:pt x="440" y="223"/>
                    </a:lnTo>
                    <a:lnTo>
                      <a:pt x="499" y="208"/>
                    </a:lnTo>
                    <a:lnTo>
                      <a:pt x="542" y="186"/>
                    </a:lnTo>
                    <a:lnTo>
                      <a:pt x="557" y="173"/>
                    </a:lnTo>
                    <a:lnTo>
                      <a:pt x="567" y="158"/>
                    </a:lnTo>
                    <a:lnTo>
                      <a:pt x="569" y="140"/>
                    </a:lnTo>
                    <a:lnTo>
                      <a:pt x="566" y="121"/>
                    </a:lnTo>
                    <a:lnTo>
                      <a:pt x="554" y="99"/>
                    </a:lnTo>
                    <a:lnTo>
                      <a:pt x="533" y="75"/>
                    </a:lnTo>
                    <a:lnTo>
                      <a:pt x="498" y="46"/>
                    </a:lnTo>
                    <a:lnTo>
                      <a:pt x="457" y="22"/>
                    </a:lnTo>
                    <a:lnTo>
                      <a:pt x="413" y="6"/>
                    </a:lnTo>
                    <a:lnTo>
                      <a:pt x="390" y="1"/>
                    </a:lnTo>
                    <a:lnTo>
                      <a:pt x="36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12" name="Line 24"/>
              <p:cNvSpPr>
                <a:spLocks noChangeShapeType="1"/>
              </p:cNvSpPr>
              <p:nvPr/>
            </p:nvSpPr>
            <p:spPr bwMode="auto">
              <a:xfrm flipH="1" flipV="1">
                <a:off x="2530" y="3002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13" name="Line 25"/>
              <p:cNvSpPr>
                <a:spLocks noChangeShapeType="1"/>
              </p:cNvSpPr>
              <p:nvPr/>
            </p:nvSpPr>
            <p:spPr bwMode="auto">
              <a:xfrm flipH="1" flipV="1">
                <a:off x="2530" y="2959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14" name="Line 26"/>
              <p:cNvSpPr>
                <a:spLocks noChangeShapeType="1"/>
              </p:cNvSpPr>
              <p:nvPr/>
            </p:nvSpPr>
            <p:spPr bwMode="auto">
              <a:xfrm flipH="1">
                <a:off x="302" y="2904"/>
                <a:ext cx="22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15" name="Line 27"/>
              <p:cNvSpPr>
                <a:spLocks noChangeShapeType="1"/>
              </p:cNvSpPr>
              <p:nvPr/>
            </p:nvSpPr>
            <p:spPr bwMode="auto">
              <a:xfrm>
                <a:off x="302" y="2876"/>
                <a:ext cx="22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16" name="Freeform 28"/>
              <p:cNvSpPr>
                <a:spLocks/>
              </p:cNvSpPr>
              <p:nvPr/>
            </p:nvSpPr>
            <p:spPr bwMode="auto">
              <a:xfrm flipH="1">
                <a:off x="546" y="2642"/>
                <a:ext cx="1985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7684" y="553"/>
                  </a:cxn>
                  <a:cxn ang="0">
                    <a:pos x="7926" y="142"/>
                  </a:cxn>
                  <a:cxn ang="0">
                    <a:pos x="7936" y="119"/>
                  </a:cxn>
                  <a:cxn ang="0">
                    <a:pos x="7939" y="95"/>
                  </a:cxn>
                  <a:cxn ang="0">
                    <a:pos x="7936" y="70"/>
                  </a:cxn>
                  <a:cxn ang="0">
                    <a:pos x="7926" y="47"/>
                  </a:cxn>
                  <a:cxn ang="0">
                    <a:pos x="7911" y="28"/>
                  </a:cxn>
                  <a:cxn ang="0">
                    <a:pos x="7892" y="13"/>
                  </a:cxn>
                  <a:cxn ang="0">
                    <a:pos x="7869" y="3"/>
                  </a:cxn>
                  <a:cxn ang="0">
                    <a:pos x="7844" y="0"/>
                  </a:cxn>
                  <a:cxn ang="0">
                    <a:pos x="428" y="0"/>
                  </a:cxn>
                </a:cxnLst>
                <a:rect l="0" t="0" r="r" b="b"/>
                <a:pathLst>
                  <a:path w="7939" h="553">
                    <a:moveTo>
                      <a:pt x="0" y="553"/>
                    </a:moveTo>
                    <a:lnTo>
                      <a:pt x="7684" y="553"/>
                    </a:lnTo>
                    <a:lnTo>
                      <a:pt x="7926" y="142"/>
                    </a:lnTo>
                    <a:lnTo>
                      <a:pt x="7936" y="119"/>
                    </a:lnTo>
                    <a:lnTo>
                      <a:pt x="7939" y="95"/>
                    </a:lnTo>
                    <a:lnTo>
                      <a:pt x="7936" y="70"/>
                    </a:lnTo>
                    <a:lnTo>
                      <a:pt x="7926" y="47"/>
                    </a:lnTo>
                    <a:lnTo>
                      <a:pt x="7911" y="28"/>
                    </a:lnTo>
                    <a:lnTo>
                      <a:pt x="7892" y="13"/>
                    </a:lnTo>
                    <a:lnTo>
                      <a:pt x="7869" y="3"/>
                    </a:lnTo>
                    <a:lnTo>
                      <a:pt x="7844" y="0"/>
                    </a:lnTo>
                    <a:lnTo>
                      <a:pt x="42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17" name="Freeform 29"/>
              <p:cNvSpPr>
                <a:spLocks/>
              </p:cNvSpPr>
              <p:nvPr/>
            </p:nvSpPr>
            <p:spPr bwMode="auto">
              <a:xfrm flipH="1">
                <a:off x="2419" y="2598"/>
                <a:ext cx="112" cy="138"/>
              </a:xfrm>
              <a:custGeom>
                <a:avLst/>
                <a:gdLst/>
                <a:ahLst/>
                <a:cxnLst>
                  <a:cxn ang="0">
                    <a:pos x="243" y="0"/>
                  </a:cxn>
                  <a:cxn ang="0">
                    <a:pos x="335" y="0"/>
                  </a:cxn>
                  <a:cxn ang="0">
                    <a:pos x="365" y="4"/>
                  </a:cxn>
                  <a:cxn ang="0">
                    <a:pos x="393" y="16"/>
                  </a:cxn>
                  <a:cxn ang="0">
                    <a:pos x="416" y="34"/>
                  </a:cxn>
                  <a:cxn ang="0">
                    <a:pos x="435" y="59"/>
                  </a:cxn>
                  <a:cxn ang="0">
                    <a:pos x="445" y="88"/>
                  </a:cxn>
                  <a:cxn ang="0">
                    <a:pos x="448" y="118"/>
                  </a:cxn>
                  <a:cxn ang="0">
                    <a:pos x="442" y="147"/>
                  </a:cxn>
                  <a:cxn ang="0">
                    <a:pos x="428" y="176"/>
                  </a:cxn>
                  <a:cxn ang="0">
                    <a:pos x="223" y="481"/>
                  </a:cxn>
                  <a:cxn ang="0">
                    <a:pos x="206" y="500"/>
                  </a:cxn>
                  <a:cxn ang="0">
                    <a:pos x="187" y="516"/>
                  </a:cxn>
                  <a:cxn ang="0">
                    <a:pos x="164" y="529"/>
                  </a:cxn>
                  <a:cxn ang="0">
                    <a:pos x="138" y="539"/>
                  </a:cxn>
                  <a:cxn ang="0">
                    <a:pos x="75" y="550"/>
                  </a:cxn>
                  <a:cxn ang="0">
                    <a:pos x="0" y="553"/>
                  </a:cxn>
                </a:cxnLst>
                <a:rect l="0" t="0" r="r" b="b"/>
                <a:pathLst>
                  <a:path w="448" h="553">
                    <a:moveTo>
                      <a:pt x="243" y="0"/>
                    </a:moveTo>
                    <a:lnTo>
                      <a:pt x="335" y="0"/>
                    </a:lnTo>
                    <a:lnTo>
                      <a:pt x="365" y="4"/>
                    </a:lnTo>
                    <a:lnTo>
                      <a:pt x="393" y="16"/>
                    </a:lnTo>
                    <a:lnTo>
                      <a:pt x="416" y="34"/>
                    </a:lnTo>
                    <a:lnTo>
                      <a:pt x="435" y="59"/>
                    </a:lnTo>
                    <a:lnTo>
                      <a:pt x="445" y="88"/>
                    </a:lnTo>
                    <a:lnTo>
                      <a:pt x="448" y="118"/>
                    </a:lnTo>
                    <a:lnTo>
                      <a:pt x="442" y="147"/>
                    </a:lnTo>
                    <a:lnTo>
                      <a:pt x="428" y="176"/>
                    </a:lnTo>
                    <a:lnTo>
                      <a:pt x="223" y="481"/>
                    </a:lnTo>
                    <a:lnTo>
                      <a:pt x="206" y="500"/>
                    </a:lnTo>
                    <a:lnTo>
                      <a:pt x="187" y="516"/>
                    </a:lnTo>
                    <a:lnTo>
                      <a:pt x="164" y="529"/>
                    </a:lnTo>
                    <a:lnTo>
                      <a:pt x="138" y="539"/>
                    </a:lnTo>
                    <a:lnTo>
                      <a:pt x="75" y="55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18" name="Freeform 30"/>
              <p:cNvSpPr>
                <a:spLocks/>
              </p:cNvSpPr>
              <p:nvPr/>
            </p:nvSpPr>
            <p:spPr bwMode="auto">
              <a:xfrm flipH="1">
                <a:off x="2315" y="2642"/>
                <a:ext cx="115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224" y="142"/>
                  </a:cxn>
                  <a:cxn ang="0">
                    <a:pos x="243" y="110"/>
                  </a:cxn>
                  <a:cxn ang="0">
                    <a:pos x="267" y="82"/>
                  </a:cxn>
                  <a:cxn ang="0">
                    <a:pos x="293" y="58"/>
                  </a:cxn>
                  <a:cxn ang="0">
                    <a:pos x="324" y="38"/>
                  </a:cxn>
                  <a:cxn ang="0">
                    <a:pos x="355" y="21"/>
                  </a:cxn>
                  <a:cxn ang="0">
                    <a:pos x="390" y="9"/>
                  </a:cxn>
                  <a:cxn ang="0">
                    <a:pos x="426" y="2"/>
                  </a:cxn>
                  <a:cxn ang="0">
                    <a:pos x="463" y="0"/>
                  </a:cxn>
                </a:cxnLst>
                <a:rect l="0" t="0" r="r" b="b"/>
                <a:pathLst>
                  <a:path w="463" h="553">
                    <a:moveTo>
                      <a:pt x="0" y="553"/>
                    </a:moveTo>
                    <a:lnTo>
                      <a:pt x="224" y="142"/>
                    </a:lnTo>
                    <a:lnTo>
                      <a:pt x="243" y="110"/>
                    </a:lnTo>
                    <a:lnTo>
                      <a:pt x="267" y="82"/>
                    </a:lnTo>
                    <a:lnTo>
                      <a:pt x="293" y="58"/>
                    </a:lnTo>
                    <a:lnTo>
                      <a:pt x="324" y="38"/>
                    </a:lnTo>
                    <a:lnTo>
                      <a:pt x="355" y="21"/>
                    </a:lnTo>
                    <a:lnTo>
                      <a:pt x="390" y="9"/>
                    </a:lnTo>
                    <a:lnTo>
                      <a:pt x="426" y="2"/>
                    </a:lnTo>
                    <a:lnTo>
                      <a:pt x="46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19" name="Line 31"/>
              <p:cNvSpPr>
                <a:spLocks noChangeShapeType="1"/>
              </p:cNvSpPr>
              <p:nvPr/>
            </p:nvSpPr>
            <p:spPr bwMode="auto">
              <a:xfrm flipH="1">
                <a:off x="2005" y="2642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20" name="Line 32"/>
              <p:cNvSpPr>
                <a:spLocks noChangeShapeType="1"/>
              </p:cNvSpPr>
              <p:nvPr/>
            </p:nvSpPr>
            <p:spPr bwMode="auto">
              <a:xfrm flipH="1" flipV="1">
                <a:off x="1975" y="2642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21" name="Freeform 33"/>
              <p:cNvSpPr>
                <a:spLocks/>
              </p:cNvSpPr>
              <p:nvPr/>
            </p:nvSpPr>
            <p:spPr bwMode="auto">
              <a:xfrm flipH="1">
                <a:off x="1552" y="2642"/>
                <a:ext cx="59" cy="138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64" y="3"/>
                  </a:cxn>
                  <a:cxn ang="0">
                    <a:pos x="187" y="13"/>
                  </a:cxn>
                  <a:cxn ang="0">
                    <a:pos x="207" y="28"/>
                  </a:cxn>
                  <a:cxn ang="0">
                    <a:pos x="221" y="46"/>
                  </a:cxn>
                  <a:cxn ang="0">
                    <a:pos x="230" y="69"/>
                  </a:cxn>
                  <a:cxn ang="0">
                    <a:pos x="235" y="93"/>
                  </a:cxn>
                  <a:cxn ang="0">
                    <a:pos x="233" y="117"/>
                  </a:cxn>
                  <a:cxn ang="0">
                    <a:pos x="223" y="142"/>
                  </a:cxn>
                  <a:cxn ang="0">
                    <a:pos x="0" y="553"/>
                  </a:cxn>
                </a:cxnLst>
                <a:rect l="0" t="0" r="r" b="b"/>
                <a:pathLst>
                  <a:path w="235" h="553">
                    <a:moveTo>
                      <a:pt x="138" y="0"/>
                    </a:moveTo>
                    <a:lnTo>
                      <a:pt x="164" y="3"/>
                    </a:lnTo>
                    <a:lnTo>
                      <a:pt x="187" y="13"/>
                    </a:lnTo>
                    <a:lnTo>
                      <a:pt x="207" y="28"/>
                    </a:lnTo>
                    <a:lnTo>
                      <a:pt x="221" y="46"/>
                    </a:lnTo>
                    <a:lnTo>
                      <a:pt x="230" y="69"/>
                    </a:lnTo>
                    <a:lnTo>
                      <a:pt x="235" y="93"/>
                    </a:lnTo>
                    <a:lnTo>
                      <a:pt x="233" y="117"/>
                    </a:lnTo>
                    <a:lnTo>
                      <a:pt x="223" y="142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22" name="Freeform 34"/>
              <p:cNvSpPr>
                <a:spLocks/>
              </p:cNvSpPr>
              <p:nvPr/>
            </p:nvSpPr>
            <p:spPr bwMode="auto">
              <a:xfrm flipH="1">
                <a:off x="1429" y="2642"/>
                <a:ext cx="116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225" y="142"/>
                  </a:cxn>
                  <a:cxn ang="0">
                    <a:pos x="245" y="110"/>
                  </a:cxn>
                  <a:cxn ang="0">
                    <a:pos x="267" y="83"/>
                  </a:cxn>
                  <a:cxn ang="0">
                    <a:pos x="295" y="58"/>
                  </a:cxn>
                  <a:cxn ang="0">
                    <a:pos x="324" y="39"/>
                  </a:cxn>
                  <a:cxn ang="0">
                    <a:pos x="357" y="21"/>
                  </a:cxn>
                  <a:cxn ang="0">
                    <a:pos x="390" y="9"/>
                  </a:cxn>
                  <a:cxn ang="0">
                    <a:pos x="426" y="2"/>
                  </a:cxn>
                  <a:cxn ang="0">
                    <a:pos x="463" y="0"/>
                  </a:cxn>
                </a:cxnLst>
                <a:rect l="0" t="0" r="r" b="b"/>
                <a:pathLst>
                  <a:path w="463" h="553">
                    <a:moveTo>
                      <a:pt x="0" y="553"/>
                    </a:moveTo>
                    <a:lnTo>
                      <a:pt x="225" y="142"/>
                    </a:lnTo>
                    <a:lnTo>
                      <a:pt x="245" y="110"/>
                    </a:lnTo>
                    <a:lnTo>
                      <a:pt x="267" y="83"/>
                    </a:lnTo>
                    <a:lnTo>
                      <a:pt x="295" y="58"/>
                    </a:lnTo>
                    <a:lnTo>
                      <a:pt x="324" y="39"/>
                    </a:lnTo>
                    <a:lnTo>
                      <a:pt x="357" y="21"/>
                    </a:lnTo>
                    <a:lnTo>
                      <a:pt x="390" y="9"/>
                    </a:lnTo>
                    <a:lnTo>
                      <a:pt x="426" y="2"/>
                    </a:lnTo>
                    <a:lnTo>
                      <a:pt x="46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23" name="Line 35"/>
              <p:cNvSpPr>
                <a:spLocks noChangeShapeType="1"/>
              </p:cNvSpPr>
              <p:nvPr/>
            </p:nvSpPr>
            <p:spPr bwMode="auto">
              <a:xfrm flipH="1">
                <a:off x="1178" y="2642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24" name="Line 36"/>
              <p:cNvSpPr>
                <a:spLocks noChangeShapeType="1"/>
              </p:cNvSpPr>
              <p:nvPr/>
            </p:nvSpPr>
            <p:spPr bwMode="auto">
              <a:xfrm flipH="1" flipV="1">
                <a:off x="1147" y="2642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25" name="Line 37"/>
              <p:cNvSpPr>
                <a:spLocks noChangeShapeType="1"/>
              </p:cNvSpPr>
              <p:nvPr/>
            </p:nvSpPr>
            <p:spPr bwMode="auto">
              <a:xfrm flipH="1">
                <a:off x="880" y="2642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26" name="Line 38"/>
              <p:cNvSpPr>
                <a:spLocks noChangeShapeType="1"/>
              </p:cNvSpPr>
              <p:nvPr/>
            </p:nvSpPr>
            <p:spPr bwMode="auto">
              <a:xfrm flipH="1" flipV="1">
                <a:off x="850" y="2642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27" name="Freeform 39"/>
              <p:cNvSpPr>
                <a:spLocks/>
              </p:cNvSpPr>
              <p:nvPr/>
            </p:nvSpPr>
            <p:spPr bwMode="auto">
              <a:xfrm flipH="1">
                <a:off x="500" y="2526"/>
                <a:ext cx="126" cy="99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202" y="20"/>
                  </a:cxn>
                  <a:cxn ang="0">
                    <a:pos x="204" y="32"/>
                  </a:cxn>
                  <a:cxn ang="0">
                    <a:pos x="203" y="45"/>
                  </a:cxn>
                  <a:cxn ang="0">
                    <a:pos x="193" y="77"/>
                  </a:cxn>
                  <a:cxn ang="0">
                    <a:pos x="170" y="116"/>
                  </a:cxn>
                  <a:cxn ang="0">
                    <a:pos x="0" y="384"/>
                  </a:cxn>
                  <a:cxn ang="0">
                    <a:pos x="353" y="398"/>
                  </a:cxn>
                  <a:cxn ang="0">
                    <a:pos x="401" y="397"/>
                  </a:cxn>
                  <a:cxn ang="0">
                    <a:pos x="439" y="390"/>
                  </a:cxn>
                  <a:cxn ang="0">
                    <a:pos x="470" y="378"/>
                  </a:cxn>
                  <a:cxn ang="0">
                    <a:pos x="490" y="363"/>
                  </a:cxn>
                  <a:cxn ang="0">
                    <a:pos x="502" y="344"/>
                  </a:cxn>
                  <a:cxn ang="0">
                    <a:pos x="506" y="325"/>
                  </a:cxn>
                  <a:cxn ang="0">
                    <a:pos x="500" y="305"/>
                  </a:cxn>
                  <a:cxn ang="0">
                    <a:pos x="486" y="287"/>
                  </a:cxn>
                </a:cxnLst>
                <a:rect l="0" t="0" r="r" b="b"/>
                <a:pathLst>
                  <a:path w="506" h="398">
                    <a:moveTo>
                      <a:pt x="188" y="0"/>
                    </a:moveTo>
                    <a:lnTo>
                      <a:pt x="202" y="20"/>
                    </a:lnTo>
                    <a:lnTo>
                      <a:pt x="204" y="32"/>
                    </a:lnTo>
                    <a:lnTo>
                      <a:pt x="203" y="45"/>
                    </a:lnTo>
                    <a:lnTo>
                      <a:pt x="193" y="77"/>
                    </a:lnTo>
                    <a:lnTo>
                      <a:pt x="170" y="116"/>
                    </a:lnTo>
                    <a:lnTo>
                      <a:pt x="0" y="384"/>
                    </a:lnTo>
                    <a:lnTo>
                      <a:pt x="353" y="398"/>
                    </a:lnTo>
                    <a:lnTo>
                      <a:pt x="401" y="397"/>
                    </a:lnTo>
                    <a:lnTo>
                      <a:pt x="439" y="390"/>
                    </a:lnTo>
                    <a:lnTo>
                      <a:pt x="470" y="378"/>
                    </a:lnTo>
                    <a:lnTo>
                      <a:pt x="490" y="363"/>
                    </a:lnTo>
                    <a:lnTo>
                      <a:pt x="502" y="344"/>
                    </a:lnTo>
                    <a:lnTo>
                      <a:pt x="506" y="325"/>
                    </a:lnTo>
                    <a:lnTo>
                      <a:pt x="500" y="305"/>
                    </a:lnTo>
                    <a:lnTo>
                      <a:pt x="486" y="2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28" name="Freeform 40"/>
              <p:cNvSpPr>
                <a:spLocks/>
              </p:cNvSpPr>
              <p:nvPr/>
            </p:nvSpPr>
            <p:spPr bwMode="auto">
              <a:xfrm flipH="1">
                <a:off x="304" y="2721"/>
                <a:ext cx="211" cy="392"/>
              </a:xfrm>
              <a:custGeom>
                <a:avLst/>
                <a:gdLst/>
                <a:ahLst/>
                <a:cxnLst>
                  <a:cxn ang="0">
                    <a:pos x="842" y="0"/>
                  </a:cxn>
                  <a:cxn ang="0">
                    <a:pos x="0" y="0"/>
                  </a:cxn>
                  <a:cxn ang="0">
                    <a:pos x="0" y="1572"/>
                  </a:cxn>
                  <a:cxn ang="0">
                    <a:pos x="637" y="1572"/>
                  </a:cxn>
                  <a:cxn ang="0">
                    <a:pos x="637" y="94"/>
                  </a:cxn>
                </a:cxnLst>
                <a:rect l="0" t="0" r="r" b="b"/>
                <a:pathLst>
                  <a:path w="842" h="1572">
                    <a:moveTo>
                      <a:pt x="842" y="0"/>
                    </a:moveTo>
                    <a:lnTo>
                      <a:pt x="0" y="0"/>
                    </a:lnTo>
                    <a:lnTo>
                      <a:pt x="0" y="1572"/>
                    </a:lnTo>
                    <a:lnTo>
                      <a:pt x="637" y="1572"/>
                    </a:lnTo>
                    <a:lnTo>
                      <a:pt x="637" y="9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29" name="Line 41"/>
              <p:cNvSpPr>
                <a:spLocks noChangeShapeType="1"/>
              </p:cNvSpPr>
              <p:nvPr/>
            </p:nvSpPr>
            <p:spPr bwMode="auto">
              <a:xfrm>
                <a:off x="320" y="2744"/>
                <a:ext cx="1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30" name="Freeform 42"/>
              <p:cNvSpPr>
                <a:spLocks/>
              </p:cNvSpPr>
              <p:nvPr/>
            </p:nvSpPr>
            <p:spPr bwMode="auto">
              <a:xfrm flipH="1">
                <a:off x="535" y="2762"/>
                <a:ext cx="57" cy="96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225" y="385"/>
                  </a:cxn>
                  <a:cxn ang="0">
                    <a:pos x="0" y="385"/>
                  </a:cxn>
                  <a:cxn ang="0">
                    <a:pos x="226" y="0"/>
                  </a:cxn>
                </a:cxnLst>
                <a:rect l="0" t="0" r="r" b="b"/>
                <a:pathLst>
                  <a:path w="226" h="385">
                    <a:moveTo>
                      <a:pt x="226" y="0"/>
                    </a:moveTo>
                    <a:lnTo>
                      <a:pt x="225" y="385"/>
                    </a:lnTo>
                    <a:lnTo>
                      <a:pt x="0" y="385"/>
                    </a:lnTo>
                    <a:lnTo>
                      <a:pt x="22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31" name="Rectangle 43"/>
              <p:cNvSpPr>
                <a:spLocks noChangeArrowheads="1"/>
              </p:cNvSpPr>
              <p:nvPr/>
            </p:nvSpPr>
            <p:spPr bwMode="auto">
              <a:xfrm flipH="1">
                <a:off x="374" y="2762"/>
                <a:ext cx="123" cy="9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32" name="Line 44"/>
              <p:cNvSpPr>
                <a:spLocks noChangeShapeType="1"/>
              </p:cNvSpPr>
              <p:nvPr/>
            </p:nvSpPr>
            <p:spPr bwMode="auto">
              <a:xfrm flipH="1">
                <a:off x="301" y="2858"/>
                <a:ext cx="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33" name="Line 45"/>
              <p:cNvSpPr>
                <a:spLocks noChangeShapeType="1"/>
              </p:cNvSpPr>
              <p:nvPr/>
            </p:nvSpPr>
            <p:spPr bwMode="auto">
              <a:xfrm flipH="1">
                <a:off x="312" y="3063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34" name="Freeform 46"/>
              <p:cNvSpPr>
                <a:spLocks/>
              </p:cNvSpPr>
              <p:nvPr/>
            </p:nvSpPr>
            <p:spPr bwMode="auto">
              <a:xfrm flipH="1">
                <a:off x="312" y="3019"/>
                <a:ext cx="30" cy="34"/>
              </a:xfrm>
              <a:custGeom>
                <a:avLst/>
                <a:gdLst/>
                <a:ahLst/>
                <a:cxnLst>
                  <a:cxn ang="0">
                    <a:pos x="120" y="135"/>
                  </a:cxn>
                  <a:cxn ang="0">
                    <a:pos x="0" y="135"/>
                  </a:cxn>
                  <a:cxn ang="0">
                    <a:pos x="0" y="0"/>
                  </a:cxn>
                  <a:cxn ang="0">
                    <a:pos x="120" y="0"/>
                  </a:cxn>
                </a:cxnLst>
                <a:rect l="0" t="0" r="r" b="b"/>
                <a:pathLst>
                  <a:path w="120" h="135">
                    <a:moveTo>
                      <a:pt x="120" y="135"/>
                    </a:moveTo>
                    <a:lnTo>
                      <a:pt x="0" y="135"/>
                    </a:lnTo>
                    <a:lnTo>
                      <a:pt x="0" y="0"/>
                    </a:lnTo>
                    <a:lnTo>
                      <a:pt x="12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35" name="Freeform 47"/>
              <p:cNvSpPr>
                <a:spLocks/>
              </p:cNvSpPr>
              <p:nvPr/>
            </p:nvSpPr>
            <p:spPr bwMode="auto">
              <a:xfrm flipH="1">
                <a:off x="301" y="2981"/>
                <a:ext cx="214" cy="161"/>
              </a:xfrm>
              <a:custGeom>
                <a:avLst/>
                <a:gdLst/>
                <a:ahLst/>
                <a:cxnLst>
                  <a:cxn ang="0">
                    <a:pos x="854" y="0"/>
                  </a:cxn>
                  <a:cxn ang="0">
                    <a:pos x="518" y="0"/>
                  </a:cxn>
                  <a:cxn ang="0">
                    <a:pos x="483" y="2"/>
                  </a:cxn>
                  <a:cxn ang="0">
                    <a:pos x="450" y="8"/>
                  </a:cxn>
                  <a:cxn ang="0">
                    <a:pos x="418" y="20"/>
                  </a:cxn>
                  <a:cxn ang="0">
                    <a:pos x="388" y="34"/>
                  </a:cxn>
                  <a:cxn ang="0">
                    <a:pos x="360" y="54"/>
                  </a:cxn>
                  <a:cxn ang="0">
                    <a:pos x="335" y="76"/>
                  </a:cxn>
                  <a:cxn ang="0">
                    <a:pos x="312" y="102"/>
                  </a:cxn>
                  <a:cxn ang="0">
                    <a:pos x="293" y="131"/>
                  </a:cxn>
                  <a:cxn ang="0">
                    <a:pos x="0" y="646"/>
                  </a:cxn>
                  <a:cxn ang="0">
                    <a:pos x="1" y="641"/>
                  </a:cxn>
                  <a:cxn ang="0">
                    <a:pos x="0" y="645"/>
                  </a:cxn>
                  <a:cxn ang="0">
                    <a:pos x="0" y="646"/>
                  </a:cxn>
                </a:cxnLst>
                <a:rect l="0" t="0" r="r" b="b"/>
                <a:pathLst>
                  <a:path w="854" h="646">
                    <a:moveTo>
                      <a:pt x="854" y="0"/>
                    </a:moveTo>
                    <a:lnTo>
                      <a:pt x="518" y="0"/>
                    </a:lnTo>
                    <a:lnTo>
                      <a:pt x="483" y="2"/>
                    </a:lnTo>
                    <a:lnTo>
                      <a:pt x="450" y="8"/>
                    </a:lnTo>
                    <a:lnTo>
                      <a:pt x="418" y="20"/>
                    </a:lnTo>
                    <a:lnTo>
                      <a:pt x="388" y="34"/>
                    </a:lnTo>
                    <a:lnTo>
                      <a:pt x="360" y="54"/>
                    </a:lnTo>
                    <a:lnTo>
                      <a:pt x="335" y="76"/>
                    </a:lnTo>
                    <a:lnTo>
                      <a:pt x="312" y="102"/>
                    </a:lnTo>
                    <a:lnTo>
                      <a:pt x="293" y="131"/>
                    </a:lnTo>
                    <a:lnTo>
                      <a:pt x="0" y="646"/>
                    </a:lnTo>
                    <a:lnTo>
                      <a:pt x="1" y="641"/>
                    </a:lnTo>
                    <a:lnTo>
                      <a:pt x="0" y="645"/>
                    </a:lnTo>
                    <a:lnTo>
                      <a:pt x="0" y="6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36" name="Freeform 48"/>
              <p:cNvSpPr>
                <a:spLocks/>
              </p:cNvSpPr>
              <p:nvPr/>
            </p:nvSpPr>
            <p:spPr bwMode="auto">
              <a:xfrm flipH="1">
                <a:off x="582" y="2940"/>
                <a:ext cx="257" cy="170"/>
              </a:xfrm>
              <a:custGeom>
                <a:avLst/>
                <a:gdLst/>
                <a:ahLst/>
                <a:cxnLst>
                  <a:cxn ang="0">
                    <a:pos x="1029" y="678"/>
                  </a:cxn>
                  <a:cxn ang="0">
                    <a:pos x="1029" y="515"/>
                  </a:cxn>
                  <a:cxn ang="0">
                    <a:pos x="1027" y="463"/>
                  </a:cxn>
                  <a:cxn ang="0">
                    <a:pos x="1019" y="410"/>
                  </a:cxn>
                  <a:cxn ang="0">
                    <a:pos x="1007" y="362"/>
                  </a:cxn>
                  <a:cxn ang="0">
                    <a:pos x="989" y="314"/>
                  </a:cxn>
                  <a:cxn ang="0">
                    <a:pos x="968" y="269"/>
                  </a:cxn>
                  <a:cxn ang="0">
                    <a:pos x="941" y="227"/>
                  </a:cxn>
                  <a:cxn ang="0">
                    <a:pos x="912" y="187"/>
                  </a:cxn>
                  <a:cxn ang="0">
                    <a:pos x="878" y="151"/>
                  </a:cxn>
                  <a:cxn ang="0">
                    <a:pos x="843" y="117"/>
                  </a:cxn>
                  <a:cxn ang="0">
                    <a:pos x="802" y="88"/>
                  </a:cxn>
                  <a:cxn ang="0">
                    <a:pos x="760" y="62"/>
                  </a:cxn>
                  <a:cxn ang="0">
                    <a:pos x="715" y="40"/>
                  </a:cxn>
                  <a:cxn ang="0">
                    <a:pos x="668" y="23"/>
                  </a:cxn>
                  <a:cxn ang="0">
                    <a:pos x="619" y="11"/>
                  </a:cxn>
                  <a:cxn ang="0">
                    <a:pos x="566" y="2"/>
                  </a:cxn>
                  <a:cxn ang="0">
                    <a:pos x="514" y="0"/>
                  </a:cxn>
                  <a:cxn ang="0">
                    <a:pos x="462" y="2"/>
                  </a:cxn>
                  <a:cxn ang="0">
                    <a:pos x="411" y="11"/>
                  </a:cxn>
                  <a:cxn ang="0">
                    <a:pos x="361" y="23"/>
                  </a:cxn>
                  <a:cxn ang="0">
                    <a:pos x="314" y="40"/>
                  </a:cxn>
                  <a:cxn ang="0">
                    <a:pos x="270" y="62"/>
                  </a:cxn>
                  <a:cxn ang="0">
                    <a:pos x="227" y="88"/>
                  </a:cxn>
                  <a:cxn ang="0">
                    <a:pos x="187" y="117"/>
                  </a:cxn>
                  <a:cxn ang="0">
                    <a:pos x="151" y="151"/>
                  </a:cxn>
                  <a:cxn ang="0">
                    <a:pos x="118" y="187"/>
                  </a:cxn>
                  <a:cxn ang="0">
                    <a:pos x="88" y="227"/>
                  </a:cxn>
                  <a:cxn ang="0">
                    <a:pos x="62" y="269"/>
                  </a:cxn>
                  <a:cxn ang="0">
                    <a:pos x="40" y="314"/>
                  </a:cxn>
                  <a:cxn ang="0">
                    <a:pos x="23" y="362"/>
                  </a:cxn>
                  <a:cxn ang="0">
                    <a:pos x="11" y="410"/>
                  </a:cxn>
                  <a:cxn ang="0">
                    <a:pos x="2" y="463"/>
                  </a:cxn>
                  <a:cxn ang="0">
                    <a:pos x="0" y="515"/>
                  </a:cxn>
                  <a:cxn ang="0">
                    <a:pos x="0" y="678"/>
                  </a:cxn>
                </a:cxnLst>
                <a:rect l="0" t="0" r="r" b="b"/>
                <a:pathLst>
                  <a:path w="1029" h="678">
                    <a:moveTo>
                      <a:pt x="1029" y="678"/>
                    </a:moveTo>
                    <a:lnTo>
                      <a:pt x="1029" y="515"/>
                    </a:lnTo>
                    <a:lnTo>
                      <a:pt x="1027" y="463"/>
                    </a:lnTo>
                    <a:lnTo>
                      <a:pt x="1019" y="410"/>
                    </a:lnTo>
                    <a:lnTo>
                      <a:pt x="1007" y="362"/>
                    </a:lnTo>
                    <a:lnTo>
                      <a:pt x="989" y="314"/>
                    </a:lnTo>
                    <a:lnTo>
                      <a:pt x="968" y="269"/>
                    </a:lnTo>
                    <a:lnTo>
                      <a:pt x="941" y="227"/>
                    </a:lnTo>
                    <a:lnTo>
                      <a:pt x="912" y="187"/>
                    </a:lnTo>
                    <a:lnTo>
                      <a:pt x="878" y="151"/>
                    </a:lnTo>
                    <a:lnTo>
                      <a:pt x="843" y="117"/>
                    </a:lnTo>
                    <a:lnTo>
                      <a:pt x="802" y="88"/>
                    </a:lnTo>
                    <a:lnTo>
                      <a:pt x="760" y="62"/>
                    </a:lnTo>
                    <a:lnTo>
                      <a:pt x="715" y="40"/>
                    </a:lnTo>
                    <a:lnTo>
                      <a:pt x="668" y="23"/>
                    </a:lnTo>
                    <a:lnTo>
                      <a:pt x="619" y="11"/>
                    </a:lnTo>
                    <a:lnTo>
                      <a:pt x="566" y="2"/>
                    </a:lnTo>
                    <a:lnTo>
                      <a:pt x="514" y="0"/>
                    </a:lnTo>
                    <a:lnTo>
                      <a:pt x="462" y="2"/>
                    </a:lnTo>
                    <a:lnTo>
                      <a:pt x="411" y="11"/>
                    </a:lnTo>
                    <a:lnTo>
                      <a:pt x="361" y="23"/>
                    </a:lnTo>
                    <a:lnTo>
                      <a:pt x="314" y="40"/>
                    </a:lnTo>
                    <a:lnTo>
                      <a:pt x="270" y="62"/>
                    </a:lnTo>
                    <a:lnTo>
                      <a:pt x="227" y="88"/>
                    </a:lnTo>
                    <a:lnTo>
                      <a:pt x="187" y="117"/>
                    </a:lnTo>
                    <a:lnTo>
                      <a:pt x="151" y="151"/>
                    </a:lnTo>
                    <a:lnTo>
                      <a:pt x="118" y="187"/>
                    </a:lnTo>
                    <a:lnTo>
                      <a:pt x="88" y="227"/>
                    </a:lnTo>
                    <a:lnTo>
                      <a:pt x="62" y="269"/>
                    </a:lnTo>
                    <a:lnTo>
                      <a:pt x="40" y="314"/>
                    </a:lnTo>
                    <a:lnTo>
                      <a:pt x="23" y="362"/>
                    </a:lnTo>
                    <a:lnTo>
                      <a:pt x="11" y="410"/>
                    </a:lnTo>
                    <a:lnTo>
                      <a:pt x="2" y="463"/>
                    </a:lnTo>
                    <a:lnTo>
                      <a:pt x="0" y="515"/>
                    </a:lnTo>
                    <a:lnTo>
                      <a:pt x="0" y="67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37" name="Freeform 49"/>
              <p:cNvSpPr>
                <a:spLocks/>
              </p:cNvSpPr>
              <p:nvPr/>
            </p:nvSpPr>
            <p:spPr bwMode="auto">
              <a:xfrm flipH="1">
                <a:off x="597" y="2956"/>
                <a:ext cx="227" cy="154"/>
              </a:xfrm>
              <a:custGeom>
                <a:avLst/>
                <a:gdLst/>
                <a:ahLst/>
                <a:cxnLst>
                  <a:cxn ang="0">
                    <a:pos x="30" y="617"/>
                  </a:cxn>
                  <a:cxn ang="0">
                    <a:pos x="13" y="560"/>
                  </a:cxn>
                  <a:cxn ang="0">
                    <a:pos x="3" y="505"/>
                  </a:cxn>
                  <a:cxn ang="0">
                    <a:pos x="0" y="448"/>
                  </a:cxn>
                  <a:cxn ang="0">
                    <a:pos x="3" y="394"/>
                  </a:cxn>
                  <a:cxn ang="0">
                    <a:pos x="14" y="341"/>
                  </a:cxn>
                  <a:cxn ang="0">
                    <a:pos x="30" y="290"/>
                  </a:cxn>
                  <a:cxn ang="0">
                    <a:pos x="52" y="242"/>
                  </a:cxn>
                  <a:cxn ang="0">
                    <a:pos x="80" y="196"/>
                  </a:cxn>
                  <a:cxn ang="0">
                    <a:pos x="113" y="154"/>
                  </a:cxn>
                  <a:cxn ang="0">
                    <a:pos x="150" y="116"/>
                  </a:cxn>
                  <a:cxn ang="0">
                    <a:pos x="191" y="82"/>
                  </a:cxn>
                  <a:cxn ang="0">
                    <a:pos x="237" y="54"/>
                  </a:cxn>
                  <a:cxn ang="0">
                    <a:pos x="287" y="31"/>
                  </a:cxn>
                  <a:cxn ang="0">
                    <a:pos x="339" y="14"/>
                  </a:cxn>
                  <a:cxn ang="0">
                    <a:pos x="395" y="3"/>
                  </a:cxn>
                  <a:cxn ang="0">
                    <a:pos x="453" y="0"/>
                  </a:cxn>
                  <a:cxn ang="0">
                    <a:pos x="512" y="3"/>
                  </a:cxn>
                  <a:cxn ang="0">
                    <a:pos x="567" y="14"/>
                  </a:cxn>
                  <a:cxn ang="0">
                    <a:pos x="621" y="31"/>
                  </a:cxn>
                  <a:cxn ang="0">
                    <a:pos x="670" y="54"/>
                  </a:cxn>
                  <a:cxn ang="0">
                    <a:pos x="715" y="83"/>
                  </a:cxn>
                  <a:cxn ang="0">
                    <a:pos x="758" y="116"/>
                  </a:cxn>
                  <a:cxn ang="0">
                    <a:pos x="795" y="154"/>
                  </a:cxn>
                  <a:cxn ang="0">
                    <a:pos x="827" y="196"/>
                  </a:cxn>
                  <a:cxn ang="0">
                    <a:pos x="854" y="242"/>
                  </a:cxn>
                  <a:cxn ang="0">
                    <a:pos x="877" y="291"/>
                  </a:cxn>
                  <a:cxn ang="0">
                    <a:pos x="893" y="342"/>
                  </a:cxn>
                  <a:cxn ang="0">
                    <a:pos x="903" y="394"/>
                  </a:cxn>
                  <a:cxn ang="0">
                    <a:pos x="908" y="448"/>
                  </a:cxn>
                  <a:cxn ang="0">
                    <a:pos x="904" y="504"/>
                  </a:cxn>
                  <a:cxn ang="0">
                    <a:pos x="895" y="560"/>
                  </a:cxn>
                  <a:cxn ang="0">
                    <a:pos x="877" y="615"/>
                  </a:cxn>
                </a:cxnLst>
                <a:rect l="0" t="0" r="r" b="b"/>
                <a:pathLst>
                  <a:path w="908" h="617">
                    <a:moveTo>
                      <a:pt x="30" y="617"/>
                    </a:moveTo>
                    <a:lnTo>
                      <a:pt x="13" y="560"/>
                    </a:lnTo>
                    <a:lnTo>
                      <a:pt x="3" y="505"/>
                    </a:lnTo>
                    <a:lnTo>
                      <a:pt x="0" y="448"/>
                    </a:lnTo>
                    <a:lnTo>
                      <a:pt x="3" y="394"/>
                    </a:lnTo>
                    <a:lnTo>
                      <a:pt x="14" y="341"/>
                    </a:lnTo>
                    <a:lnTo>
                      <a:pt x="30" y="290"/>
                    </a:lnTo>
                    <a:lnTo>
                      <a:pt x="52" y="242"/>
                    </a:lnTo>
                    <a:lnTo>
                      <a:pt x="80" y="196"/>
                    </a:lnTo>
                    <a:lnTo>
                      <a:pt x="113" y="154"/>
                    </a:lnTo>
                    <a:lnTo>
                      <a:pt x="150" y="116"/>
                    </a:lnTo>
                    <a:lnTo>
                      <a:pt x="191" y="82"/>
                    </a:lnTo>
                    <a:lnTo>
                      <a:pt x="237" y="54"/>
                    </a:lnTo>
                    <a:lnTo>
                      <a:pt x="287" y="31"/>
                    </a:lnTo>
                    <a:lnTo>
                      <a:pt x="339" y="14"/>
                    </a:lnTo>
                    <a:lnTo>
                      <a:pt x="395" y="3"/>
                    </a:lnTo>
                    <a:lnTo>
                      <a:pt x="453" y="0"/>
                    </a:lnTo>
                    <a:lnTo>
                      <a:pt x="512" y="3"/>
                    </a:lnTo>
                    <a:lnTo>
                      <a:pt x="567" y="14"/>
                    </a:lnTo>
                    <a:lnTo>
                      <a:pt x="621" y="31"/>
                    </a:lnTo>
                    <a:lnTo>
                      <a:pt x="670" y="54"/>
                    </a:lnTo>
                    <a:lnTo>
                      <a:pt x="715" y="83"/>
                    </a:lnTo>
                    <a:lnTo>
                      <a:pt x="758" y="116"/>
                    </a:lnTo>
                    <a:lnTo>
                      <a:pt x="795" y="154"/>
                    </a:lnTo>
                    <a:lnTo>
                      <a:pt x="827" y="196"/>
                    </a:lnTo>
                    <a:lnTo>
                      <a:pt x="854" y="242"/>
                    </a:lnTo>
                    <a:lnTo>
                      <a:pt x="877" y="291"/>
                    </a:lnTo>
                    <a:lnTo>
                      <a:pt x="893" y="342"/>
                    </a:lnTo>
                    <a:lnTo>
                      <a:pt x="903" y="394"/>
                    </a:lnTo>
                    <a:lnTo>
                      <a:pt x="908" y="448"/>
                    </a:lnTo>
                    <a:lnTo>
                      <a:pt x="904" y="504"/>
                    </a:lnTo>
                    <a:lnTo>
                      <a:pt x="895" y="560"/>
                    </a:lnTo>
                    <a:lnTo>
                      <a:pt x="877" y="6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38" name="Freeform 50"/>
              <p:cNvSpPr>
                <a:spLocks/>
              </p:cNvSpPr>
              <p:nvPr/>
            </p:nvSpPr>
            <p:spPr bwMode="auto">
              <a:xfrm flipH="1">
                <a:off x="650" y="3009"/>
                <a:ext cx="120" cy="120"/>
              </a:xfrm>
              <a:custGeom>
                <a:avLst/>
                <a:gdLst/>
                <a:ahLst/>
                <a:cxnLst>
                  <a:cxn ang="0">
                    <a:pos x="239" y="479"/>
                  </a:cxn>
                  <a:cxn ang="0">
                    <a:pos x="273" y="476"/>
                  </a:cxn>
                  <a:cxn ang="0">
                    <a:pos x="306" y="470"/>
                  </a:cxn>
                  <a:cxn ang="0">
                    <a:pos x="335" y="459"/>
                  </a:cxn>
                  <a:cxn ang="0">
                    <a:pos x="363" y="445"/>
                  </a:cxn>
                  <a:cxn ang="0">
                    <a:pos x="388" y="428"/>
                  </a:cxn>
                  <a:cxn ang="0">
                    <a:pos x="411" y="407"/>
                  </a:cxn>
                  <a:cxn ang="0">
                    <a:pos x="431" y="384"/>
                  </a:cxn>
                  <a:cxn ang="0">
                    <a:pos x="447" y="358"/>
                  </a:cxn>
                  <a:cxn ang="0">
                    <a:pos x="461" y="331"/>
                  </a:cxn>
                  <a:cxn ang="0">
                    <a:pos x="471" y="303"/>
                  </a:cxn>
                  <a:cxn ang="0">
                    <a:pos x="477" y="272"/>
                  </a:cxn>
                  <a:cxn ang="0">
                    <a:pos x="479" y="242"/>
                  </a:cxn>
                  <a:cxn ang="0">
                    <a:pos x="478" y="211"/>
                  </a:cxn>
                  <a:cxn ang="0">
                    <a:pos x="472" y="180"/>
                  </a:cxn>
                  <a:cxn ang="0">
                    <a:pos x="462" y="150"/>
                  </a:cxn>
                  <a:cxn ang="0">
                    <a:pos x="447" y="119"/>
                  </a:cxn>
                  <a:cxn ang="0">
                    <a:pos x="428" y="91"/>
                  </a:cxn>
                  <a:cxn ang="0">
                    <a:pos x="407" y="67"/>
                  </a:cxn>
                  <a:cxn ang="0">
                    <a:pos x="383" y="46"/>
                  </a:cxn>
                  <a:cxn ang="0">
                    <a:pos x="357" y="29"/>
                  </a:cxn>
                  <a:cxn ang="0">
                    <a:pos x="328" y="16"/>
                  </a:cxn>
                  <a:cxn ang="0">
                    <a:pos x="300" y="7"/>
                  </a:cxn>
                  <a:cxn ang="0">
                    <a:pos x="270" y="1"/>
                  </a:cxn>
                  <a:cxn ang="0">
                    <a:pos x="240" y="0"/>
                  </a:cxn>
                  <a:cxn ang="0">
                    <a:pos x="210" y="1"/>
                  </a:cxn>
                  <a:cxn ang="0">
                    <a:pos x="179" y="7"/>
                  </a:cxn>
                  <a:cxn ang="0">
                    <a:pos x="151" y="16"/>
                  </a:cxn>
                  <a:cxn ang="0">
                    <a:pos x="123" y="29"/>
                  </a:cxn>
                  <a:cxn ang="0">
                    <a:pos x="97" y="46"/>
                  </a:cxn>
                  <a:cxn ang="0">
                    <a:pos x="73" y="67"/>
                  </a:cxn>
                  <a:cxn ang="0">
                    <a:pos x="51" y="91"/>
                  </a:cxn>
                  <a:cxn ang="0">
                    <a:pos x="33" y="119"/>
                  </a:cxn>
                  <a:cxn ang="0">
                    <a:pos x="18" y="150"/>
                  </a:cxn>
                  <a:cxn ang="0">
                    <a:pos x="8" y="180"/>
                  </a:cxn>
                  <a:cxn ang="0">
                    <a:pos x="1" y="211"/>
                  </a:cxn>
                  <a:cxn ang="0">
                    <a:pos x="0" y="243"/>
                  </a:cxn>
                  <a:cxn ang="0">
                    <a:pos x="2" y="273"/>
                  </a:cxn>
                  <a:cxn ang="0">
                    <a:pos x="9" y="303"/>
                  </a:cxn>
                  <a:cxn ang="0">
                    <a:pos x="19" y="332"/>
                  </a:cxn>
                  <a:cxn ang="0">
                    <a:pos x="32" y="359"/>
                  </a:cxn>
                  <a:cxn ang="0">
                    <a:pos x="69" y="407"/>
                  </a:cxn>
                  <a:cxn ang="0">
                    <a:pos x="91" y="428"/>
                  </a:cxn>
                  <a:cxn ang="0">
                    <a:pos x="116" y="445"/>
                  </a:cxn>
                  <a:cxn ang="0">
                    <a:pos x="144" y="459"/>
                  </a:cxn>
                  <a:cxn ang="0">
                    <a:pos x="174" y="470"/>
                  </a:cxn>
                  <a:cxn ang="0">
                    <a:pos x="206" y="476"/>
                  </a:cxn>
                  <a:cxn ang="0">
                    <a:pos x="239" y="479"/>
                  </a:cxn>
                </a:cxnLst>
                <a:rect l="0" t="0" r="r" b="b"/>
                <a:pathLst>
                  <a:path w="479" h="479">
                    <a:moveTo>
                      <a:pt x="239" y="479"/>
                    </a:moveTo>
                    <a:lnTo>
                      <a:pt x="273" y="476"/>
                    </a:lnTo>
                    <a:lnTo>
                      <a:pt x="306" y="470"/>
                    </a:lnTo>
                    <a:lnTo>
                      <a:pt x="335" y="459"/>
                    </a:lnTo>
                    <a:lnTo>
                      <a:pt x="363" y="445"/>
                    </a:lnTo>
                    <a:lnTo>
                      <a:pt x="388" y="428"/>
                    </a:lnTo>
                    <a:lnTo>
                      <a:pt x="411" y="407"/>
                    </a:lnTo>
                    <a:lnTo>
                      <a:pt x="431" y="384"/>
                    </a:lnTo>
                    <a:lnTo>
                      <a:pt x="447" y="358"/>
                    </a:lnTo>
                    <a:lnTo>
                      <a:pt x="461" y="331"/>
                    </a:lnTo>
                    <a:lnTo>
                      <a:pt x="471" y="303"/>
                    </a:lnTo>
                    <a:lnTo>
                      <a:pt x="477" y="272"/>
                    </a:lnTo>
                    <a:lnTo>
                      <a:pt x="479" y="242"/>
                    </a:lnTo>
                    <a:lnTo>
                      <a:pt x="478" y="211"/>
                    </a:lnTo>
                    <a:lnTo>
                      <a:pt x="472" y="180"/>
                    </a:lnTo>
                    <a:lnTo>
                      <a:pt x="462" y="150"/>
                    </a:lnTo>
                    <a:lnTo>
                      <a:pt x="447" y="119"/>
                    </a:lnTo>
                    <a:lnTo>
                      <a:pt x="428" y="91"/>
                    </a:lnTo>
                    <a:lnTo>
                      <a:pt x="407" y="67"/>
                    </a:lnTo>
                    <a:lnTo>
                      <a:pt x="383" y="46"/>
                    </a:lnTo>
                    <a:lnTo>
                      <a:pt x="357" y="29"/>
                    </a:lnTo>
                    <a:lnTo>
                      <a:pt x="328" y="16"/>
                    </a:lnTo>
                    <a:lnTo>
                      <a:pt x="300" y="7"/>
                    </a:lnTo>
                    <a:lnTo>
                      <a:pt x="270" y="1"/>
                    </a:lnTo>
                    <a:lnTo>
                      <a:pt x="240" y="0"/>
                    </a:lnTo>
                    <a:lnTo>
                      <a:pt x="210" y="1"/>
                    </a:lnTo>
                    <a:lnTo>
                      <a:pt x="179" y="7"/>
                    </a:lnTo>
                    <a:lnTo>
                      <a:pt x="151" y="16"/>
                    </a:lnTo>
                    <a:lnTo>
                      <a:pt x="123" y="29"/>
                    </a:lnTo>
                    <a:lnTo>
                      <a:pt x="97" y="46"/>
                    </a:lnTo>
                    <a:lnTo>
                      <a:pt x="73" y="67"/>
                    </a:lnTo>
                    <a:lnTo>
                      <a:pt x="51" y="91"/>
                    </a:lnTo>
                    <a:lnTo>
                      <a:pt x="33" y="119"/>
                    </a:lnTo>
                    <a:lnTo>
                      <a:pt x="18" y="150"/>
                    </a:lnTo>
                    <a:lnTo>
                      <a:pt x="8" y="180"/>
                    </a:lnTo>
                    <a:lnTo>
                      <a:pt x="1" y="211"/>
                    </a:lnTo>
                    <a:lnTo>
                      <a:pt x="0" y="243"/>
                    </a:lnTo>
                    <a:lnTo>
                      <a:pt x="2" y="273"/>
                    </a:lnTo>
                    <a:lnTo>
                      <a:pt x="9" y="303"/>
                    </a:lnTo>
                    <a:lnTo>
                      <a:pt x="19" y="332"/>
                    </a:lnTo>
                    <a:lnTo>
                      <a:pt x="32" y="359"/>
                    </a:lnTo>
                    <a:lnTo>
                      <a:pt x="69" y="407"/>
                    </a:lnTo>
                    <a:lnTo>
                      <a:pt x="91" y="428"/>
                    </a:lnTo>
                    <a:lnTo>
                      <a:pt x="116" y="445"/>
                    </a:lnTo>
                    <a:lnTo>
                      <a:pt x="144" y="459"/>
                    </a:lnTo>
                    <a:lnTo>
                      <a:pt x="174" y="470"/>
                    </a:lnTo>
                    <a:lnTo>
                      <a:pt x="206" y="476"/>
                    </a:lnTo>
                    <a:lnTo>
                      <a:pt x="239" y="47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39" name="Freeform 51"/>
              <p:cNvSpPr>
                <a:spLocks noEditPoints="1"/>
              </p:cNvSpPr>
              <p:nvPr/>
            </p:nvSpPr>
            <p:spPr bwMode="auto">
              <a:xfrm flipH="1">
                <a:off x="302" y="2642"/>
                <a:ext cx="2239" cy="262"/>
              </a:xfrm>
              <a:custGeom>
                <a:avLst/>
                <a:gdLst/>
                <a:ahLst/>
                <a:cxnLst>
                  <a:cxn ang="0">
                    <a:pos x="0" y="1049"/>
                  </a:cxn>
                  <a:cxn ang="0">
                    <a:pos x="0" y="937"/>
                  </a:cxn>
                  <a:cxn ang="0">
                    <a:pos x="8955" y="937"/>
                  </a:cxn>
                  <a:cxn ang="0">
                    <a:pos x="8954" y="1049"/>
                  </a:cxn>
                  <a:cxn ang="0">
                    <a:pos x="0" y="1049"/>
                  </a:cxn>
                  <a:cxn ang="0">
                    <a:pos x="40" y="554"/>
                  </a:cxn>
                  <a:cxn ang="0">
                    <a:pos x="40" y="378"/>
                  </a:cxn>
                  <a:cxn ang="0">
                    <a:pos x="115" y="375"/>
                  </a:cxn>
                  <a:cxn ang="0">
                    <a:pos x="178" y="364"/>
                  </a:cxn>
                  <a:cxn ang="0">
                    <a:pos x="204" y="355"/>
                  </a:cxn>
                  <a:cxn ang="0">
                    <a:pos x="227" y="342"/>
                  </a:cxn>
                  <a:cxn ang="0">
                    <a:pos x="246" y="325"/>
                  </a:cxn>
                  <a:cxn ang="0">
                    <a:pos x="263" y="306"/>
                  </a:cxn>
                  <a:cxn ang="0">
                    <a:pos x="468" y="1"/>
                  </a:cxn>
                  <a:cxn ang="0">
                    <a:pos x="904" y="1"/>
                  </a:cxn>
                  <a:cxn ang="0">
                    <a:pos x="867" y="3"/>
                  </a:cxn>
                  <a:cxn ang="0">
                    <a:pos x="831" y="10"/>
                  </a:cxn>
                  <a:cxn ang="0">
                    <a:pos x="797" y="22"/>
                  </a:cxn>
                  <a:cxn ang="0">
                    <a:pos x="765" y="39"/>
                  </a:cxn>
                  <a:cxn ang="0">
                    <a:pos x="735" y="59"/>
                  </a:cxn>
                  <a:cxn ang="0">
                    <a:pos x="708" y="83"/>
                  </a:cxn>
                  <a:cxn ang="0">
                    <a:pos x="684" y="111"/>
                  </a:cxn>
                  <a:cxn ang="0">
                    <a:pos x="665" y="143"/>
                  </a:cxn>
                  <a:cxn ang="0">
                    <a:pos x="441" y="554"/>
                  </a:cxn>
                  <a:cxn ang="0">
                    <a:pos x="40" y="554"/>
                  </a:cxn>
                  <a:cxn ang="0">
                    <a:pos x="2137" y="554"/>
                  </a:cxn>
                  <a:cxn ang="0">
                    <a:pos x="2137" y="1"/>
                  </a:cxn>
                  <a:cxn ang="0">
                    <a:pos x="2258" y="1"/>
                  </a:cxn>
                  <a:cxn ang="0">
                    <a:pos x="2258" y="554"/>
                  </a:cxn>
                  <a:cxn ang="0">
                    <a:pos x="2137" y="554"/>
                  </a:cxn>
                  <a:cxn ang="0">
                    <a:pos x="3717" y="554"/>
                  </a:cxn>
                  <a:cxn ang="0">
                    <a:pos x="3942" y="143"/>
                  </a:cxn>
                  <a:cxn ang="0">
                    <a:pos x="3951" y="118"/>
                  </a:cxn>
                  <a:cxn ang="0">
                    <a:pos x="3953" y="93"/>
                  </a:cxn>
                  <a:cxn ang="0">
                    <a:pos x="3950" y="69"/>
                  </a:cxn>
                  <a:cxn ang="0">
                    <a:pos x="3940" y="47"/>
                  </a:cxn>
                  <a:cxn ang="0">
                    <a:pos x="3925" y="28"/>
                  </a:cxn>
                  <a:cxn ang="0">
                    <a:pos x="3905" y="13"/>
                  </a:cxn>
                  <a:cxn ang="0">
                    <a:pos x="3882" y="3"/>
                  </a:cxn>
                  <a:cxn ang="0">
                    <a:pos x="3856" y="0"/>
                  </a:cxn>
                  <a:cxn ang="0">
                    <a:pos x="4444" y="1"/>
                  </a:cxn>
                  <a:cxn ang="0">
                    <a:pos x="4407" y="3"/>
                  </a:cxn>
                  <a:cxn ang="0">
                    <a:pos x="4371" y="10"/>
                  </a:cxn>
                  <a:cxn ang="0">
                    <a:pos x="4338" y="22"/>
                  </a:cxn>
                  <a:cxn ang="0">
                    <a:pos x="4305" y="39"/>
                  </a:cxn>
                  <a:cxn ang="0">
                    <a:pos x="4276" y="59"/>
                  </a:cxn>
                  <a:cxn ang="0">
                    <a:pos x="4248" y="83"/>
                  </a:cxn>
                  <a:cxn ang="0">
                    <a:pos x="4225" y="111"/>
                  </a:cxn>
                  <a:cxn ang="0">
                    <a:pos x="4205" y="143"/>
                  </a:cxn>
                  <a:cxn ang="0">
                    <a:pos x="3981" y="554"/>
                  </a:cxn>
                  <a:cxn ang="0">
                    <a:pos x="3717" y="554"/>
                  </a:cxn>
                  <a:cxn ang="0">
                    <a:pos x="5447" y="554"/>
                  </a:cxn>
                  <a:cxn ang="0">
                    <a:pos x="5447" y="1"/>
                  </a:cxn>
                  <a:cxn ang="0">
                    <a:pos x="5568" y="1"/>
                  </a:cxn>
                  <a:cxn ang="0">
                    <a:pos x="5568" y="554"/>
                  </a:cxn>
                  <a:cxn ang="0">
                    <a:pos x="5447" y="554"/>
                  </a:cxn>
                  <a:cxn ang="0">
                    <a:pos x="6637" y="554"/>
                  </a:cxn>
                  <a:cxn ang="0">
                    <a:pos x="6637" y="1"/>
                  </a:cxn>
                  <a:cxn ang="0">
                    <a:pos x="6758" y="1"/>
                  </a:cxn>
                  <a:cxn ang="0">
                    <a:pos x="6758" y="554"/>
                  </a:cxn>
                  <a:cxn ang="0">
                    <a:pos x="6637" y="554"/>
                  </a:cxn>
                </a:cxnLst>
                <a:rect l="0" t="0" r="r" b="b"/>
                <a:pathLst>
                  <a:path w="8955" h="1049">
                    <a:moveTo>
                      <a:pt x="0" y="1049"/>
                    </a:moveTo>
                    <a:lnTo>
                      <a:pt x="0" y="937"/>
                    </a:lnTo>
                    <a:lnTo>
                      <a:pt x="8955" y="937"/>
                    </a:lnTo>
                    <a:lnTo>
                      <a:pt x="8954" y="1049"/>
                    </a:lnTo>
                    <a:lnTo>
                      <a:pt x="0" y="1049"/>
                    </a:lnTo>
                    <a:close/>
                    <a:moveTo>
                      <a:pt x="40" y="554"/>
                    </a:moveTo>
                    <a:lnTo>
                      <a:pt x="40" y="378"/>
                    </a:lnTo>
                    <a:lnTo>
                      <a:pt x="115" y="375"/>
                    </a:lnTo>
                    <a:lnTo>
                      <a:pt x="178" y="364"/>
                    </a:lnTo>
                    <a:lnTo>
                      <a:pt x="204" y="355"/>
                    </a:lnTo>
                    <a:lnTo>
                      <a:pt x="227" y="342"/>
                    </a:lnTo>
                    <a:lnTo>
                      <a:pt x="246" y="325"/>
                    </a:lnTo>
                    <a:lnTo>
                      <a:pt x="263" y="306"/>
                    </a:lnTo>
                    <a:lnTo>
                      <a:pt x="468" y="1"/>
                    </a:lnTo>
                    <a:lnTo>
                      <a:pt x="904" y="1"/>
                    </a:lnTo>
                    <a:lnTo>
                      <a:pt x="867" y="3"/>
                    </a:lnTo>
                    <a:lnTo>
                      <a:pt x="831" y="10"/>
                    </a:lnTo>
                    <a:lnTo>
                      <a:pt x="797" y="22"/>
                    </a:lnTo>
                    <a:lnTo>
                      <a:pt x="765" y="39"/>
                    </a:lnTo>
                    <a:lnTo>
                      <a:pt x="735" y="59"/>
                    </a:lnTo>
                    <a:lnTo>
                      <a:pt x="708" y="83"/>
                    </a:lnTo>
                    <a:lnTo>
                      <a:pt x="684" y="111"/>
                    </a:lnTo>
                    <a:lnTo>
                      <a:pt x="665" y="143"/>
                    </a:lnTo>
                    <a:lnTo>
                      <a:pt x="441" y="554"/>
                    </a:lnTo>
                    <a:lnTo>
                      <a:pt x="40" y="554"/>
                    </a:lnTo>
                    <a:close/>
                    <a:moveTo>
                      <a:pt x="2137" y="554"/>
                    </a:moveTo>
                    <a:lnTo>
                      <a:pt x="2137" y="1"/>
                    </a:lnTo>
                    <a:lnTo>
                      <a:pt x="2258" y="1"/>
                    </a:lnTo>
                    <a:lnTo>
                      <a:pt x="2258" y="554"/>
                    </a:lnTo>
                    <a:lnTo>
                      <a:pt x="2137" y="554"/>
                    </a:lnTo>
                    <a:close/>
                    <a:moveTo>
                      <a:pt x="3717" y="554"/>
                    </a:moveTo>
                    <a:lnTo>
                      <a:pt x="3942" y="143"/>
                    </a:lnTo>
                    <a:lnTo>
                      <a:pt x="3951" y="118"/>
                    </a:lnTo>
                    <a:lnTo>
                      <a:pt x="3953" y="93"/>
                    </a:lnTo>
                    <a:lnTo>
                      <a:pt x="3950" y="69"/>
                    </a:lnTo>
                    <a:lnTo>
                      <a:pt x="3940" y="47"/>
                    </a:lnTo>
                    <a:lnTo>
                      <a:pt x="3925" y="28"/>
                    </a:lnTo>
                    <a:lnTo>
                      <a:pt x="3905" y="13"/>
                    </a:lnTo>
                    <a:lnTo>
                      <a:pt x="3882" y="3"/>
                    </a:lnTo>
                    <a:lnTo>
                      <a:pt x="3856" y="0"/>
                    </a:lnTo>
                    <a:lnTo>
                      <a:pt x="4444" y="1"/>
                    </a:lnTo>
                    <a:lnTo>
                      <a:pt x="4407" y="3"/>
                    </a:lnTo>
                    <a:lnTo>
                      <a:pt x="4371" y="10"/>
                    </a:lnTo>
                    <a:lnTo>
                      <a:pt x="4338" y="22"/>
                    </a:lnTo>
                    <a:lnTo>
                      <a:pt x="4305" y="39"/>
                    </a:lnTo>
                    <a:lnTo>
                      <a:pt x="4276" y="59"/>
                    </a:lnTo>
                    <a:lnTo>
                      <a:pt x="4248" y="83"/>
                    </a:lnTo>
                    <a:lnTo>
                      <a:pt x="4225" y="111"/>
                    </a:lnTo>
                    <a:lnTo>
                      <a:pt x="4205" y="143"/>
                    </a:lnTo>
                    <a:lnTo>
                      <a:pt x="3981" y="554"/>
                    </a:lnTo>
                    <a:lnTo>
                      <a:pt x="3717" y="554"/>
                    </a:lnTo>
                    <a:close/>
                    <a:moveTo>
                      <a:pt x="5447" y="554"/>
                    </a:moveTo>
                    <a:lnTo>
                      <a:pt x="5447" y="1"/>
                    </a:lnTo>
                    <a:lnTo>
                      <a:pt x="5568" y="1"/>
                    </a:lnTo>
                    <a:lnTo>
                      <a:pt x="5568" y="554"/>
                    </a:lnTo>
                    <a:lnTo>
                      <a:pt x="5447" y="554"/>
                    </a:lnTo>
                    <a:close/>
                    <a:moveTo>
                      <a:pt x="6637" y="554"/>
                    </a:moveTo>
                    <a:lnTo>
                      <a:pt x="6637" y="1"/>
                    </a:lnTo>
                    <a:lnTo>
                      <a:pt x="6758" y="1"/>
                    </a:lnTo>
                    <a:lnTo>
                      <a:pt x="6758" y="554"/>
                    </a:lnTo>
                    <a:lnTo>
                      <a:pt x="6637" y="554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40" name="Freeform 52"/>
              <p:cNvSpPr>
                <a:spLocks/>
              </p:cNvSpPr>
              <p:nvPr/>
            </p:nvSpPr>
            <p:spPr bwMode="auto">
              <a:xfrm flipH="1">
                <a:off x="302" y="2876"/>
                <a:ext cx="2239" cy="28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0"/>
                  </a:cxn>
                  <a:cxn ang="0">
                    <a:pos x="8955" y="0"/>
                  </a:cxn>
                  <a:cxn ang="0">
                    <a:pos x="8954" y="112"/>
                  </a:cxn>
                  <a:cxn ang="0">
                    <a:pos x="0" y="112"/>
                  </a:cxn>
                </a:cxnLst>
                <a:rect l="0" t="0" r="r" b="b"/>
                <a:pathLst>
                  <a:path w="8955" h="112">
                    <a:moveTo>
                      <a:pt x="0" y="112"/>
                    </a:moveTo>
                    <a:lnTo>
                      <a:pt x="0" y="0"/>
                    </a:lnTo>
                    <a:lnTo>
                      <a:pt x="8955" y="0"/>
                    </a:lnTo>
                    <a:lnTo>
                      <a:pt x="8954" y="112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41" name="Freeform 53"/>
              <p:cNvSpPr>
                <a:spLocks/>
              </p:cNvSpPr>
              <p:nvPr/>
            </p:nvSpPr>
            <p:spPr bwMode="auto">
              <a:xfrm flipH="1">
                <a:off x="2315" y="2642"/>
                <a:ext cx="216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0" y="377"/>
                  </a:cxn>
                  <a:cxn ang="0">
                    <a:pos x="75" y="374"/>
                  </a:cxn>
                  <a:cxn ang="0">
                    <a:pos x="138" y="363"/>
                  </a:cxn>
                  <a:cxn ang="0">
                    <a:pos x="164" y="354"/>
                  </a:cxn>
                  <a:cxn ang="0">
                    <a:pos x="187" y="341"/>
                  </a:cxn>
                  <a:cxn ang="0">
                    <a:pos x="206" y="324"/>
                  </a:cxn>
                  <a:cxn ang="0">
                    <a:pos x="223" y="305"/>
                  </a:cxn>
                  <a:cxn ang="0">
                    <a:pos x="428" y="0"/>
                  </a:cxn>
                  <a:cxn ang="0">
                    <a:pos x="864" y="0"/>
                  </a:cxn>
                  <a:cxn ang="0">
                    <a:pos x="827" y="2"/>
                  </a:cxn>
                  <a:cxn ang="0">
                    <a:pos x="791" y="9"/>
                  </a:cxn>
                  <a:cxn ang="0">
                    <a:pos x="757" y="21"/>
                  </a:cxn>
                  <a:cxn ang="0">
                    <a:pos x="725" y="38"/>
                  </a:cxn>
                  <a:cxn ang="0">
                    <a:pos x="695" y="58"/>
                  </a:cxn>
                  <a:cxn ang="0">
                    <a:pos x="668" y="82"/>
                  </a:cxn>
                  <a:cxn ang="0">
                    <a:pos x="644" y="110"/>
                  </a:cxn>
                  <a:cxn ang="0">
                    <a:pos x="625" y="142"/>
                  </a:cxn>
                  <a:cxn ang="0">
                    <a:pos x="401" y="553"/>
                  </a:cxn>
                  <a:cxn ang="0">
                    <a:pos x="0" y="553"/>
                  </a:cxn>
                </a:cxnLst>
                <a:rect l="0" t="0" r="r" b="b"/>
                <a:pathLst>
                  <a:path w="864" h="553">
                    <a:moveTo>
                      <a:pt x="0" y="553"/>
                    </a:moveTo>
                    <a:lnTo>
                      <a:pt x="0" y="377"/>
                    </a:lnTo>
                    <a:lnTo>
                      <a:pt x="75" y="374"/>
                    </a:lnTo>
                    <a:lnTo>
                      <a:pt x="138" y="363"/>
                    </a:lnTo>
                    <a:lnTo>
                      <a:pt x="164" y="354"/>
                    </a:lnTo>
                    <a:lnTo>
                      <a:pt x="187" y="341"/>
                    </a:lnTo>
                    <a:lnTo>
                      <a:pt x="206" y="324"/>
                    </a:lnTo>
                    <a:lnTo>
                      <a:pt x="223" y="305"/>
                    </a:lnTo>
                    <a:lnTo>
                      <a:pt x="428" y="0"/>
                    </a:lnTo>
                    <a:lnTo>
                      <a:pt x="864" y="0"/>
                    </a:lnTo>
                    <a:lnTo>
                      <a:pt x="827" y="2"/>
                    </a:lnTo>
                    <a:lnTo>
                      <a:pt x="791" y="9"/>
                    </a:lnTo>
                    <a:lnTo>
                      <a:pt x="757" y="21"/>
                    </a:lnTo>
                    <a:lnTo>
                      <a:pt x="725" y="38"/>
                    </a:lnTo>
                    <a:lnTo>
                      <a:pt x="695" y="58"/>
                    </a:lnTo>
                    <a:lnTo>
                      <a:pt x="668" y="82"/>
                    </a:lnTo>
                    <a:lnTo>
                      <a:pt x="644" y="110"/>
                    </a:lnTo>
                    <a:lnTo>
                      <a:pt x="625" y="142"/>
                    </a:lnTo>
                    <a:lnTo>
                      <a:pt x="401" y="553"/>
                    </a:lnTo>
                    <a:lnTo>
                      <a:pt x="0" y="5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42" name="Rectangle 54"/>
              <p:cNvSpPr>
                <a:spLocks noChangeArrowheads="1"/>
              </p:cNvSpPr>
              <p:nvPr/>
            </p:nvSpPr>
            <p:spPr bwMode="auto">
              <a:xfrm flipH="1">
                <a:off x="1976" y="2642"/>
                <a:ext cx="30" cy="13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43" name="Freeform 55"/>
              <p:cNvSpPr>
                <a:spLocks/>
              </p:cNvSpPr>
              <p:nvPr/>
            </p:nvSpPr>
            <p:spPr bwMode="auto">
              <a:xfrm flipH="1">
                <a:off x="1429" y="2642"/>
                <a:ext cx="182" cy="138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225" y="143"/>
                  </a:cxn>
                  <a:cxn ang="0">
                    <a:pos x="234" y="118"/>
                  </a:cxn>
                  <a:cxn ang="0">
                    <a:pos x="236" y="93"/>
                  </a:cxn>
                  <a:cxn ang="0">
                    <a:pos x="233" y="69"/>
                  </a:cxn>
                  <a:cxn ang="0">
                    <a:pos x="223" y="47"/>
                  </a:cxn>
                  <a:cxn ang="0">
                    <a:pos x="208" y="28"/>
                  </a:cxn>
                  <a:cxn ang="0">
                    <a:pos x="188" y="13"/>
                  </a:cxn>
                  <a:cxn ang="0">
                    <a:pos x="165" y="3"/>
                  </a:cxn>
                  <a:cxn ang="0">
                    <a:pos x="139" y="0"/>
                  </a:cxn>
                  <a:cxn ang="0">
                    <a:pos x="727" y="1"/>
                  </a:cxn>
                  <a:cxn ang="0">
                    <a:pos x="690" y="3"/>
                  </a:cxn>
                  <a:cxn ang="0">
                    <a:pos x="654" y="10"/>
                  </a:cxn>
                  <a:cxn ang="0">
                    <a:pos x="621" y="22"/>
                  </a:cxn>
                  <a:cxn ang="0">
                    <a:pos x="588" y="39"/>
                  </a:cxn>
                  <a:cxn ang="0">
                    <a:pos x="559" y="59"/>
                  </a:cxn>
                  <a:cxn ang="0">
                    <a:pos x="531" y="83"/>
                  </a:cxn>
                  <a:cxn ang="0">
                    <a:pos x="508" y="111"/>
                  </a:cxn>
                  <a:cxn ang="0">
                    <a:pos x="488" y="143"/>
                  </a:cxn>
                  <a:cxn ang="0">
                    <a:pos x="264" y="554"/>
                  </a:cxn>
                  <a:cxn ang="0">
                    <a:pos x="0" y="554"/>
                  </a:cxn>
                </a:cxnLst>
                <a:rect l="0" t="0" r="r" b="b"/>
                <a:pathLst>
                  <a:path w="727" h="554">
                    <a:moveTo>
                      <a:pt x="0" y="554"/>
                    </a:moveTo>
                    <a:lnTo>
                      <a:pt x="225" y="143"/>
                    </a:lnTo>
                    <a:lnTo>
                      <a:pt x="234" y="118"/>
                    </a:lnTo>
                    <a:lnTo>
                      <a:pt x="236" y="93"/>
                    </a:lnTo>
                    <a:lnTo>
                      <a:pt x="233" y="69"/>
                    </a:lnTo>
                    <a:lnTo>
                      <a:pt x="223" y="47"/>
                    </a:lnTo>
                    <a:lnTo>
                      <a:pt x="208" y="28"/>
                    </a:lnTo>
                    <a:lnTo>
                      <a:pt x="188" y="13"/>
                    </a:lnTo>
                    <a:lnTo>
                      <a:pt x="165" y="3"/>
                    </a:lnTo>
                    <a:lnTo>
                      <a:pt x="139" y="0"/>
                    </a:lnTo>
                    <a:lnTo>
                      <a:pt x="727" y="1"/>
                    </a:lnTo>
                    <a:lnTo>
                      <a:pt x="690" y="3"/>
                    </a:lnTo>
                    <a:lnTo>
                      <a:pt x="654" y="10"/>
                    </a:lnTo>
                    <a:lnTo>
                      <a:pt x="621" y="22"/>
                    </a:lnTo>
                    <a:lnTo>
                      <a:pt x="588" y="39"/>
                    </a:lnTo>
                    <a:lnTo>
                      <a:pt x="559" y="59"/>
                    </a:lnTo>
                    <a:lnTo>
                      <a:pt x="531" y="83"/>
                    </a:lnTo>
                    <a:lnTo>
                      <a:pt x="508" y="111"/>
                    </a:lnTo>
                    <a:lnTo>
                      <a:pt x="488" y="143"/>
                    </a:lnTo>
                    <a:lnTo>
                      <a:pt x="264" y="554"/>
                    </a:lnTo>
                    <a:lnTo>
                      <a:pt x="0" y="5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44" name="Rectangle 56"/>
              <p:cNvSpPr>
                <a:spLocks noChangeArrowheads="1"/>
              </p:cNvSpPr>
              <p:nvPr/>
            </p:nvSpPr>
            <p:spPr bwMode="auto">
              <a:xfrm flipH="1">
                <a:off x="1148" y="2642"/>
                <a:ext cx="31" cy="13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45" name="Rectangle 57"/>
              <p:cNvSpPr>
                <a:spLocks noChangeArrowheads="1"/>
              </p:cNvSpPr>
              <p:nvPr/>
            </p:nvSpPr>
            <p:spPr bwMode="auto">
              <a:xfrm flipH="1">
                <a:off x="851" y="2642"/>
                <a:ext cx="30" cy="13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46" name="Freeform 58"/>
              <p:cNvSpPr>
                <a:spLocks noEditPoints="1"/>
              </p:cNvSpPr>
              <p:nvPr/>
            </p:nvSpPr>
            <p:spPr bwMode="auto">
              <a:xfrm flipH="1">
                <a:off x="301" y="2526"/>
                <a:ext cx="2230" cy="527"/>
              </a:xfrm>
              <a:custGeom>
                <a:avLst/>
                <a:gdLst/>
                <a:ahLst/>
                <a:cxnLst>
                  <a:cxn ang="0">
                    <a:pos x="243" y="288"/>
                  </a:cxn>
                  <a:cxn ang="0">
                    <a:pos x="365" y="292"/>
                  </a:cxn>
                  <a:cxn ang="0">
                    <a:pos x="416" y="323"/>
                  </a:cxn>
                  <a:cxn ang="0">
                    <a:pos x="445" y="377"/>
                  </a:cxn>
                  <a:cxn ang="0">
                    <a:pos x="442" y="436"/>
                  </a:cxn>
                  <a:cxn ang="0">
                    <a:pos x="223" y="770"/>
                  </a:cxn>
                  <a:cxn ang="0">
                    <a:pos x="187" y="806"/>
                  </a:cxn>
                  <a:cxn ang="0">
                    <a:pos x="138" y="827"/>
                  </a:cxn>
                  <a:cxn ang="0">
                    <a:pos x="0" y="842"/>
                  </a:cxn>
                  <a:cxn ang="0">
                    <a:pos x="625" y="606"/>
                  </a:cxn>
                  <a:cxn ang="0">
                    <a:pos x="668" y="546"/>
                  </a:cxn>
                  <a:cxn ang="0">
                    <a:pos x="725" y="502"/>
                  </a:cxn>
                  <a:cxn ang="0">
                    <a:pos x="791" y="473"/>
                  </a:cxn>
                  <a:cxn ang="0">
                    <a:pos x="864" y="464"/>
                  </a:cxn>
                  <a:cxn ang="0">
                    <a:pos x="2097" y="1018"/>
                  </a:cxn>
                  <a:cxn ang="0">
                    <a:pos x="2218" y="1018"/>
                  </a:cxn>
                  <a:cxn ang="0">
                    <a:pos x="3816" y="465"/>
                  </a:cxn>
                  <a:cxn ang="0">
                    <a:pos x="3865" y="478"/>
                  </a:cxn>
                  <a:cxn ang="0">
                    <a:pos x="3899" y="511"/>
                  </a:cxn>
                  <a:cxn ang="0">
                    <a:pos x="3913" y="557"/>
                  </a:cxn>
                  <a:cxn ang="0">
                    <a:pos x="3901" y="606"/>
                  </a:cxn>
                  <a:cxn ang="0">
                    <a:pos x="2218" y="1018"/>
                  </a:cxn>
                  <a:cxn ang="0">
                    <a:pos x="4165" y="606"/>
                  </a:cxn>
                  <a:cxn ang="0">
                    <a:pos x="4208" y="547"/>
                  </a:cxn>
                  <a:cxn ang="0">
                    <a:pos x="4265" y="503"/>
                  </a:cxn>
                  <a:cxn ang="0">
                    <a:pos x="4331" y="474"/>
                  </a:cxn>
                  <a:cxn ang="0">
                    <a:pos x="4404" y="465"/>
                  </a:cxn>
                  <a:cxn ang="0">
                    <a:pos x="5407" y="1018"/>
                  </a:cxn>
                  <a:cxn ang="0">
                    <a:pos x="5528" y="1018"/>
                  </a:cxn>
                  <a:cxn ang="0">
                    <a:pos x="6597" y="465"/>
                  </a:cxn>
                  <a:cxn ang="0">
                    <a:pos x="5528" y="1018"/>
                  </a:cxn>
                  <a:cxn ang="0">
                    <a:pos x="6718" y="465"/>
                  </a:cxn>
                  <a:cxn ang="0">
                    <a:pos x="7869" y="468"/>
                  </a:cxn>
                  <a:cxn ang="0">
                    <a:pos x="7911" y="492"/>
                  </a:cxn>
                  <a:cxn ang="0">
                    <a:pos x="7936" y="535"/>
                  </a:cxn>
                  <a:cxn ang="0">
                    <a:pos x="7936" y="583"/>
                  </a:cxn>
                  <a:cxn ang="0">
                    <a:pos x="7684" y="1018"/>
                  </a:cxn>
                  <a:cxn ang="0">
                    <a:pos x="7616" y="384"/>
                  </a:cxn>
                  <a:cxn ang="0">
                    <a:pos x="7809" y="77"/>
                  </a:cxn>
                  <a:cxn ang="0">
                    <a:pos x="7820" y="32"/>
                  </a:cxn>
                  <a:cxn ang="0">
                    <a:pos x="7804" y="0"/>
                  </a:cxn>
                  <a:cxn ang="0">
                    <a:pos x="8116" y="305"/>
                  </a:cxn>
                  <a:cxn ang="0">
                    <a:pos x="8118" y="345"/>
                  </a:cxn>
                  <a:cxn ang="0">
                    <a:pos x="8086" y="379"/>
                  </a:cxn>
                  <a:cxn ang="0">
                    <a:pos x="8017" y="398"/>
                  </a:cxn>
                  <a:cxn ang="0">
                    <a:pos x="7616" y="384"/>
                  </a:cxn>
                  <a:cxn ang="0">
                    <a:pos x="7981" y="945"/>
                  </a:cxn>
                  <a:cxn ang="0">
                    <a:pos x="7755" y="1328"/>
                  </a:cxn>
                  <a:cxn ang="0">
                    <a:pos x="8136" y="945"/>
                  </a:cxn>
                  <a:cxn ang="0">
                    <a:pos x="8625" y="1328"/>
                  </a:cxn>
                  <a:cxn ang="0">
                    <a:pos x="8699" y="1328"/>
                  </a:cxn>
                  <a:cxn ang="0">
                    <a:pos x="8843" y="874"/>
                  </a:cxn>
                  <a:cxn ang="0">
                    <a:pos x="8699" y="1328"/>
                  </a:cxn>
                  <a:cxn ang="0">
                    <a:pos x="8755" y="1976"/>
                  </a:cxn>
                  <a:cxn ang="0">
                    <a:pos x="8875" y="2111"/>
                  </a:cxn>
                </a:cxnLst>
                <a:rect l="0" t="0" r="r" b="b"/>
                <a:pathLst>
                  <a:path w="8916" h="2111">
                    <a:moveTo>
                      <a:pt x="0" y="842"/>
                    </a:moveTo>
                    <a:lnTo>
                      <a:pt x="243" y="288"/>
                    </a:lnTo>
                    <a:lnTo>
                      <a:pt x="335" y="288"/>
                    </a:lnTo>
                    <a:lnTo>
                      <a:pt x="365" y="292"/>
                    </a:lnTo>
                    <a:lnTo>
                      <a:pt x="393" y="304"/>
                    </a:lnTo>
                    <a:lnTo>
                      <a:pt x="416" y="323"/>
                    </a:lnTo>
                    <a:lnTo>
                      <a:pt x="435" y="348"/>
                    </a:lnTo>
                    <a:lnTo>
                      <a:pt x="445" y="377"/>
                    </a:lnTo>
                    <a:lnTo>
                      <a:pt x="448" y="406"/>
                    </a:lnTo>
                    <a:lnTo>
                      <a:pt x="442" y="436"/>
                    </a:lnTo>
                    <a:lnTo>
                      <a:pt x="428" y="464"/>
                    </a:lnTo>
                    <a:lnTo>
                      <a:pt x="223" y="770"/>
                    </a:lnTo>
                    <a:lnTo>
                      <a:pt x="206" y="789"/>
                    </a:lnTo>
                    <a:lnTo>
                      <a:pt x="187" y="806"/>
                    </a:lnTo>
                    <a:lnTo>
                      <a:pt x="164" y="817"/>
                    </a:lnTo>
                    <a:lnTo>
                      <a:pt x="138" y="827"/>
                    </a:lnTo>
                    <a:lnTo>
                      <a:pt x="75" y="839"/>
                    </a:lnTo>
                    <a:lnTo>
                      <a:pt x="0" y="842"/>
                    </a:lnTo>
                    <a:close/>
                    <a:moveTo>
                      <a:pt x="401" y="1018"/>
                    </a:moveTo>
                    <a:lnTo>
                      <a:pt x="625" y="606"/>
                    </a:lnTo>
                    <a:lnTo>
                      <a:pt x="644" y="574"/>
                    </a:lnTo>
                    <a:lnTo>
                      <a:pt x="668" y="546"/>
                    </a:lnTo>
                    <a:lnTo>
                      <a:pt x="694" y="522"/>
                    </a:lnTo>
                    <a:lnTo>
                      <a:pt x="725" y="502"/>
                    </a:lnTo>
                    <a:lnTo>
                      <a:pt x="756" y="485"/>
                    </a:lnTo>
                    <a:lnTo>
                      <a:pt x="791" y="473"/>
                    </a:lnTo>
                    <a:lnTo>
                      <a:pt x="827" y="466"/>
                    </a:lnTo>
                    <a:lnTo>
                      <a:pt x="864" y="464"/>
                    </a:lnTo>
                    <a:lnTo>
                      <a:pt x="2097" y="465"/>
                    </a:lnTo>
                    <a:lnTo>
                      <a:pt x="2097" y="1018"/>
                    </a:lnTo>
                    <a:lnTo>
                      <a:pt x="401" y="1018"/>
                    </a:lnTo>
                    <a:close/>
                    <a:moveTo>
                      <a:pt x="2218" y="1018"/>
                    </a:moveTo>
                    <a:lnTo>
                      <a:pt x="2218" y="465"/>
                    </a:lnTo>
                    <a:lnTo>
                      <a:pt x="3816" y="465"/>
                    </a:lnTo>
                    <a:lnTo>
                      <a:pt x="3842" y="468"/>
                    </a:lnTo>
                    <a:lnTo>
                      <a:pt x="3865" y="478"/>
                    </a:lnTo>
                    <a:lnTo>
                      <a:pt x="3885" y="493"/>
                    </a:lnTo>
                    <a:lnTo>
                      <a:pt x="3899" y="511"/>
                    </a:lnTo>
                    <a:lnTo>
                      <a:pt x="3908" y="533"/>
                    </a:lnTo>
                    <a:lnTo>
                      <a:pt x="3913" y="557"/>
                    </a:lnTo>
                    <a:lnTo>
                      <a:pt x="3911" y="582"/>
                    </a:lnTo>
                    <a:lnTo>
                      <a:pt x="3901" y="606"/>
                    </a:lnTo>
                    <a:lnTo>
                      <a:pt x="3677" y="1018"/>
                    </a:lnTo>
                    <a:lnTo>
                      <a:pt x="2218" y="1018"/>
                    </a:lnTo>
                    <a:close/>
                    <a:moveTo>
                      <a:pt x="3941" y="1018"/>
                    </a:moveTo>
                    <a:lnTo>
                      <a:pt x="4165" y="606"/>
                    </a:lnTo>
                    <a:lnTo>
                      <a:pt x="4185" y="574"/>
                    </a:lnTo>
                    <a:lnTo>
                      <a:pt x="4208" y="547"/>
                    </a:lnTo>
                    <a:lnTo>
                      <a:pt x="4236" y="523"/>
                    </a:lnTo>
                    <a:lnTo>
                      <a:pt x="4265" y="503"/>
                    </a:lnTo>
                    <a:lnTo>
                      <a:pt x="4298" y="486"/>
                    </a:lnTo>
                    <a:lnTo>
                      <a:pt x="4331" y="474"/>
                    </a:lnTo>
                    <a:lnTo>
                      <a:pt x="4367" y="467"/>
                    </a:lnTo>
                    <a:lnTo>
                      <a:pt x="4404" y="465"/>
                    </a:lnTo>
                    <a:lnTo>
                      <a:pt x="5407" y="465"/>
                    </a:lnTo>
                    <a:lnTo>
                      <a:pt x="5407" y="1018"/>
                    </a:lnTo>
                    <a:lnTo>
                      <a:pt x="3941" y="1018"/>
                    </a:lnTo>
                    <a:close/>
                    <a:moveTo>
                      <a:pt x="5528" y="1018"/>
                    </a:moveTo>
                    <a:lnTo>
                      <a:pt x="5528" y="465"/>
                    </a:lnTo>
                    <a:lnTo>
                      <a:pt x="6597" y="465"/>
                    </a:lnTo>
                    <a:lnTo>
                      <a:pt x="6597" y="1018"/>
                    </a:lnTo>
                    <a:lnTo>
                      <a:pt x="5528" y="1018"/>
                    </a:lnTo>
                    <a:close/>
                    <a:moveTo>
                      <a:pt x="6718" y="1018"/>
                    </a:moveTo>
                    <a:lnTo>
                      <a:pt x="6718" y="465"/>
                    </a:lnTo>
                    <a:lnTo>
                      <a:pt x="7844" y="465"/>
                    </a:lnTo>
                    <a:lnTo>
                      <a:pt x="7869" y="468"/>
                    </a:lnTo>
                    <a:lnTo>
                      <a:pt x="7891" y="478"/>
                    </a:lnTo>
                    <a:lnTo>
                      <a:pt x="7911" y="492"/>
                    </a:lnTo>
                    <a:lnTo>
                      <a:pt x="7926" y="512"/>
                    </a:lnTo>
                    <a:lnTo>
                      <a:pt x="7936" y="535"/>
                    </a:lnTo>
                    <a:lnTo>
                      <a:pt x="7939" y="559"/>
                    </a:lnTo>
                    <a:lnTo>
                      <a:pt x="7936" y="583"/>
                    </a:lnTo>
                    <a:lnTo>
                      <a:pt x="7925" y="606"/>
                    </a:lnTo>
                    <a:lnTo>
                      <a:pt x="7684" y="1018"/>
                    </a:lnTo>
                    <a:lnTo>
                      <a:pt x="6718" y="1018"/>
                    </a:lnTo>
                    <a:close/>
                    <a:moveTo>
                      <a:pt x="7616" y="384"/>
                    </a:moveTo>
                    <a:lnTo>
                      <a:pt x="7786" y="116"/>
                    </a:lnTo>
                    <a:lnTo>
                      <a:pt x="7809" y="77"/>
                    </a:lnTo>
                    <a:lnTo>
                      <a:pt x="7819" y="45"/>
                    </a:lnTo>
                    <a:lnTo>
                      <a:pt x="7820" y="32"/>
                    </a:lnTo>
                    <a:lnTo>
                      <a:pt x="7818" y="20"/>
                    </a:lnTo>
                    <a:lnTo>
                      <a:pt x="7804" y="0"/>
                    </a:lnTo>
                    <a:lnTo>
                      <a:pt x="8102" y="287"/>
                    </a:lnTo>
                    <a:lnTo>
                      <a:pt x="8116" y="305"/>
                    </a:lnTo>
                    <a:lnTo>
                      <a:pt x="8122" y="326"/>
                    </a:lnTo>
                    <a:lnTo>
                      <a:pt x="8118" y="345"/>
                    </a:lnTo>
                    <a:lnTo>
                      <a:pt x="8106" y="363"/>
                    </a:lnTo>
                    <a:lnTo>
                      <a:pt x="8086" y="379"/>
                    </a:lnTo>
                    <a:lnTo>
                      <a:pt x="8055" y="391"/>
                    </a:lnTo>
                    <a:lnTo>
                      <a:pt x="8017" y="398"/>
                    </a:lnTo>
                    <a:lnTo>
                      <a:pt x="7969" y="399"/>
                    </a:lnTo>
                    <a:lnTo>
                      <a:pt x="7616" y="384"/>
                    </a:lnTo>
                    <a:close/>
                    <a:moveTo>
                      <a:pt x="7755" y="1328"/>
                    </a:moveTo>
                    <a:lnTo>
                      <a:pt x="7981" y="945"/>
                    </a:lnTo>
                    <a:lnTo>
                      <a:pt x="7980" y="1328"/>
                    </a:lnTo>
                    <a:lnTo>
                      <a:pt x="7755" y="1328"/>
                    </a:lnTo>
                    <a:close/>
                    <a:moveTo>
                      <a:pt x="8136" y="1328"/>
                    </a:moveTo>
                    <a:lnTo>
                      <a:pt x="8136" y="945"/>
                    </a:lnTo>
                    <a:lnTo>
                      <a:pt x="8625" y="945"/>
                    </a:lnTo>
                    <a:lnTo>
                      <a:pt x="8625" y="1328"/>
                    </a:lnTo>
                    <a:lnTo>
                      <a:pt x="8136" y="1328"/>
                    </a:lnTo>
                    <a:close/>
                    <a:moveTo>
                      <a:pt x="8699" y="1328"/>
                    </a:moveTo>
                    <a:lnTo>
                      <a:pt x="8699" y="874"/>
                    </a:lnTo>
                    <a:lnTo>
                      <a:pt x="8843" y="874"/>
                    </a:lnTo>
                    <a:lnTo>
                      <a:pt x="8916" y="1328"/>
                    </a:lnTo>
                    <a:lnTo>
                      <a:pt x="8699" y="1328"/>
                    </a:lnTo>
                    <a:close/>
                    <a:moveTo>
                      <a:pt x="8755" y="2111"/>
                    </a:moveTo>
                    <a:lnTo>
                      <a:pt x="8755" y="1976"/>
                    </a:lnTo>
                    <a:lnTo>
                      <a:pt x="8875" y="1976"/>
                    </a:lnTo>
                    <a:lnTo>
                      <a:pt x="8875" y="2111"/>
                    </a:lnTo>
                    <a:lnTo>
                      <a:pt x="8755" y="2111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47" name="Freeform 59"/>
              <p:cNvSpPr>
                <a:spLocks/>
              </p:cNvSpPr>
              <p:nvPr/>
            </p:nvSpPr>
            <p:spPr bwMode="auto">
              <a:xfrm flipH="1">
                <a:off x="2419" y="2598"/>
                <a:ext cx="112" cy="138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243" y="0"/>
                  </a:cxn>
                  <a:cxn ang="0">
                    <a:pos x="335" y="0"/>
                  </a:cxn>
                  <a:cxn ang="0">
                    <a:pos x="365" y="4"/>
                  </a:cxn>
                  <a:cxn ang="0">
                    <a:pos x="393" y="16"/>
                  </a:cxn>
                  <a:cxn ang="0">
                    <a:pos x="416" y="35"/>
                  </a:cxn>
                  <a:cxn ang="0">
                    <a:pos x="435" y="60"/>
                  </a:cxn>
                  <a:cxn ang="0">
                    <a:pos x="445" y="89"/>
                  </a:cxn>
                  <a:cxn ang="0">
                    <a:pos x="448" y="118"/>
                  </a:cxn>
                  <a:cxn ang="0">
                    <a:pos x="442" y="148"/>
                  </a:cxn>
                  <a:cxn ang="0">
                    <a:pos x="428" y="176"/>
                  </a:cxn>
                  <a:cxn ang="0">
                    <a:pos x="223" y="482"/>
                  </a:cxn>
                  <a:cxn ang="0">
                    <a:pos x="206" y="501"/>
                  </a:cxn>
                  <a:cxn ang="0">
                    <a:pos x="187" y="518"/>
                  </a:cxn>
                  <a:cxn ang="0">
                    <a:pos x="164" y="529"/>
                  </a:cxn>
                  <a:cxn ang="0">
                    <a:pos x="138" y="539"/>
                  </a:cxn>
                  <a:cxn ang="0">
                    <a:pos x="75" y="551"/>
                  </a:cxn>
                  <a:cxn ang="0">
                    <a:pos x="0" y="554"/>
                  </a:cxn>
                </a:cxnLst>
                <a:rect l="0" t="0" r="r" b="b"/>
                <a:pathLst>
                  <a:path w="448" h="554">
                    <a:moveTo>
                      <a:pt x="0" y="554"/>
                    </a:moveTo>
                    <a:lnTo>
                      <a:pt x="243" y="0"/>
                    </a:lnTo>
                    <a:lnTo>
                      <a:pt x="335" y="0"/>
                    </a:lnTo>
                    <a:lnTo>
                      <a:pt x="365" y="4"/>
                    </a:lnTo>
                    <a:lnTo>
                      <a:pt x="393" y="16"/>
                    </a:lnTo>
                    <a:lnTo>
                      <a:pt x="416" y="35"/>
                    </a:lnTo>
                    <a:lnTo>
                      <a:pt x="435" y="60"/>
                    </a:lnTo>
                    <a:lnTo>
                      <a:pt x="445" y="89"/>
                    </a:lnTo>
                    <a:lnTo>
                      <a:pt x="448" y="118"/>
                    </a:lnTo>
                    <a:lnTo>
                      <a:pt x="442" y="148"/>
                    </a:lnTo>
                    <a:lnTo>
                      <a:pt x="428" y="176"/>
                    </a:lnTo>
                    <a:lnTo>
                      <a:pt x="223" y="482"/>
                    </a:lnTo>
                    <a:lnTo>
                      <a:pt x="206" y="501"/>
                    </a:lnTo>
                    <a:lnTo>
                      <a:pt x="187" y="518"/>
                    </a:lnTo>
                    <a:lnTo>
                      <a:pt x="164" y="529"/>
                    </a:lnTo>
                    <a:lnTo>
                      <a:pt x="138" y="539"/>
                    </a:lnTo>
                    <a:lnTo>
                      <a:pt x="75" y="551"/>
                    </a:lnTo>
                    <a:lnTo>
                      <a:pt x="0" y="5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48" name="Freeform 60"/>
              <p:cNvSpPr>
                <a:spLocks/>
              </p:cNvSpPr>
              <p:nvPr/>
            </p:nvSpPr>
            <p:spPr bwMode="auto">
              <a:xfrm flipH="1">
                <a:off x="2006" y="2642"/>
                <a:ext cx="424" cy="138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224" y="142"/>
                  </a:cxn>
                  <a:cxn ang="0">
                    <a:pos x="243" y="110"/>
                  </a:cxn>
                  <a:cxn ang="0">
                    <a:pos x="267" y="82"/>
                  </a:cxn>
                  <a:cxn ang="0">
                    <a:pos x="293" y="58"/>
                  </a:cxn>
                  <a:cxn ang="0">
                    <a:pos x="324" y="38"/>
                  </a:cxn>
                  <a:cxn ang="0">
                    <a:pos x="355" y="21"/>
                  </a:cxn>
                  <a:cxn ang="0">
                    <a:pos x="390" y="9"/>
                  </a:cxn>
                  <a:cxn ang="0">
                    <a:pos x="426" y="2"/>
                  </a:cxn>
                  <a:cxn ang="0">
                    <a:pos x="463" y="0"/>
                  </a:cxn>
                  <a:cxn ang="0">
                    <a:pos x="1696" y="1"/>
                  </a:cxn>
                  <a:cxn ang="0">
                    <a:pos x="1696" y="554"/>
                  </a:cxn>
                  <a:cxn ang="0">
                    <a:pos x="0" y="554"/>
                  </a:cxn>
                </a:cxnLst>
                <a:rect l="0" t="0" r="r" b="b"/>
                <a:pathLst>
                  <a:path w="1696" h="554">
                    <a:moveTo>
                      <a:pt x="0" y="554"/>
                    </a:moveTo>
                    <a:lnTo>
                      <a:pt x="224" y="142"/>
                    </a:lnTo>
                    <a:lnTo>
                      <a:pt x="243" y="110"/>
                    </a:lnTo>
                    <a:lnTo>
                      <a:pt x="267" y="82"/>
                    </a:lnTo>
                    <a:lnTo>
                      <a:pt x="293" y="58"/>
                    </a:lnTo>
                    <a:lnTo>
                      <a:pt x="324" y="38"/>
                    </a:lnTo>
                    <a:lnTo>
                      <a:pt x="355" y="21"/>
                    </a:lnTo>
                    <a:lnTo>
                      <a:pt x="390" y="9"/>
                    </a:lnTo>
                    <a:lnTo>
                      <a:pt x="426" y="2"/>
                    </a:lnTo>
                    <a:lnTo>
                      <a:pt x="463" y="0"/>
                    </a:lnTo>
                    <a:lnTo>
                      <a:pt x="1696" y="1"/>
                    </a:lnTo>
                    <a:lnTo>
                      <a:pt x="1696" y="554"/>
                    </a:lnTo>
                    <a:lnTo>
                      <a:pt x="0" y="5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49" name="Freeform 61"/>
              <p:cNvSpPr>
                <a:spLocks/>
              </p:cNvSpPr>
              <p:nvPr/>
            </p:nvSpPr>
            <p:spPr bwMode="auto">
              <a:xfrm flipH="1">
                <a:off x="1552" y="2642"/>
                <a:ext cx="424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0" y="0"/>
                  </a:cxn>
                  <a:cxn ang="0">
                    <a:pos x="1598" y="0"/>
                  </a:cxn>
                  <a:cxn ang="0">
                    <a:pos x="1624" y="3"/>
                  </a:cxn>
                  <a:cxn ang="0">
                    <a:pos x="1647" y="13"/>
                  </a:cxn>
                  <a:cxn ang="0">
                    <a:pos x="1667" y="28"/>
                  </a:cxn>
                  <a:cxn ang="0">
                    <a:pos x="1681" y="46"/>
                  </a:cxn>
                  <a:cxn ang="0">
                    <a:pos x="1690" y="68"/>
                  </a:cxn>
                  <a:cxn ang="0">
                    <a:pos x="1695" y="92"/>
                  </a:cxn>
                  <a:cxn ang="0">
                    <a:pos x="1693" y="117"/>
                  </a:cxn>
                  <a:cxn ang="0">
                    <a:pos x="1683" y="141"/>
                  </a:cxn>
                  <a:cxn ang="0">
                    <a:pos x="1459" y="553"/>
                  </a:cxn>
                  <a:cxn ang="0">
                    <a:pos x="0" y="553"/>
                  </a:cxn>
                </a:cxnLst>
                <a:rect l="0" t="0" r="r" b="b"/>
                <a:pathLst>
                  <a:path w="1695" h="553">
                    <a:moveTo>
                      <a:pt x="0" y="553"/>
                    </a:moveTo>
                    <a:lnTo>
                      <a:pt x="0" y="0"/>
                    </a:lnTo>
                    <a:lnTo>
                      <a:pt x="1598" y="0"/>
                    </a:lnTo>
                    <a:lnTo>
                      <a:pt x="1624" y="3"/>
                    </a:lnTo>
                    <a:lnTo>
                      <a:pt x="1647" y="13"/>
                    </a:lnTo>
                    <a:lnTo>
                      <a:pt x="1667" y="28"/>
                    </a:lnTo>
                    <a:lnTo>
                      <a:pt x="1681" y="46"/>
                    </a:lnTo>
                    <a:lnTo>
                      <a:pt x="1690" y="68"/>
                    </a:lnTo>
                    <a:lnTo>
                      <a:pt x="1695" y="92"/>
                    </a:lnTo>
                    <a:lnTo>
                      <a:pt x="1693" y="117"/>
                    </a:lnTo>
                    <a:lnTo>
                      <a:pt x="1683" y="141"/>
                    </a:lnTo>
                    <a:lnTo>
                      <a:pt x="1459" y="553"/>
                    </a:lnTo>
                    <a:lnTo>
                      <a:pt x="0" y="5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50" name="Freeform 62"/>
              <p:cNvSpPr>
                <a:spLocks/>
              </p:cNvSpPr>
              <p:nvPr/>
            </p:nvSpPr>
            <p:spPr bwMode="auto">
              <a:xfrm flipH="1">
                <a:off x="1179" y="2642"/>
                <a:ext cx="366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224" y="141"/>
                  </a:cxn>
                  <a:cxn ang="0">
                    <a:pos x="244" y="109"/>
                  </a:cxn>
                  <a:cxn ang="0">
                    <a:pos x="267" y="82"/>
                  </a:cxn>
                  <a:cxn ang="0">
                    <a:pos x="295" y="58"/>
                  </a:cxn>
                  <a:cxn ang="0">
                    <a:pos x="324" y="38"/>
                  </a:cxn>
                  <a:cxn ang="0">
                    <a:pos x="357" y="21"/>
                  </a:cxn>
                  <a:cxn ang="0">
                    <a:pos x="390" y="9"/>
                  </a:cxn>
                  <a:cxn ang="0">
                    <a:pos x="426" y="2"/>
                  </a:cxn>
                  <a:cxn ang="0">
                    <a:pos x="463" y="0"/>
                  </a:cxn>
                  <a:cxn ang="0">
                    <a:pos x="1466" y="0"/>
                  </a:cxn>
                  <a:cxn ang="0">
                    <a:pos x="1466" y="553"/>
                  </a:cxn>
                  <a:cxn ang="0">
                    <a:pos x="0" y="553"/>
                  </a:cxn>
                </a:cxnLst>
                <a:rect l="0" t="0" r="r" b="b"/>
                <a:pathLst>
                  <a:path w="1466" h="553">
                    <a:moveTo>
                      <a:pt x="0" y="553"/>
                    </a:moveTo>
                    <a:lnTo>
                      <a:pt x="224" y="141"/>
                    </a:lnTo>
                    <a:lnTo>
                      <a:pt x="244" y="109"/>
                    </a:lnTo>
                    <a:lnTo>
                      <a:pt x="267" y="82"/>
                    </a:lnTo>
                    <a:lnTo>
                      <a:pt x="295" y="58"/>
                    </a:lnTo>
                    <a:lnTo>
                      <a:pt x="324" y="38"/>
                    </a:lnTo>
                    <a:lnTo>
                      <a:pt x="357" y="21"/>
                    </a:lnTo>
                    <a:lnTo>
                      <a:pt x="390" y="9"/>
                    </a:lnTo>
                    <a:lnTo>
                      <a:pt x="426" y="2"/>
                    </a:lnTo>
                    <a:lnTo>
                      <a:pt x="463" y="0"/>
                    </a:lnTo>
                    <a:lnTo>
                      <a:pt x="1466" y="0"/>
                    </a:lnTo>
                    <a:lnTo>
                      <a:pt x="1466" y="553"/>
                    </a:lnTo>
                    <a:lnTo>
                      <a:pt x="0" y="5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51" name="Rectangle 63"/>
              <p:cNvSpPr>
                <a:spLocks noChangeArrowheads="1"/>
              </p:cNvSpPr>
              <p:nvPr/>
            </p:nvSpPr>
            <p:spPr bwMode="auto">
              <a:xfrm flipH="1">
                <a:off x="881" y="2642"/>
                <a:ext cx="267" cy="13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52" name="Freeform 64"/>
              <p:cNvSpPr>
                <a:spLocks/>
              </p:cNvSpPr>
              <p:nvPr/>
            </p:nvSpPr>
            <p:spPr bwMode="auto">
              <a:xfrm flipH="1">
                <a:off x="546" y="2642"/>
                <a:ext cx="305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0" y="0"/>
                  </a:cxn>
                  <a:cxn ang="0">
                    <a:pos x="1126" y="0"/>
                  </a:cxn>
                  <a:cxn ang="0">
                    <a:pos x="1151" y="3"/>
                  </a:cxn>
                  <a:cxn ang="0">
                    <a:pos x="1173" y="13"/>
                  </a:cxn>
                  <a:cxn ang="0">
                    <a:pos x="1193" y="27"/>
                  </a:cxn>
                  <a:cxn ang="0">
                    <a:pos x="1208" y="47"/>
                  </a:cxn>
                  <a:cxn ang="0">
                    <a:pos x="1218" y="70"/>
                  </a:cxn>
                  <a:cxn ang="0">
                    <a:pos x="1221" y="94"/>
                  </a:cxn>
                  <a:cxn ang="0">
                    <a:pos x="1218" y="118"/>
                  </a:cxn>
                  <a:cxn ang="0">
                    <a:pos x="1207" y="141"/>
                  </a:cxn>
                  <a:cxn ang="0">
                    <a:pos x="966" y="553"/>
                  </a:cxn>
                  <a:cxn ang="0">
                    <a:pos x="0" y="553"/>
                  </a:cxn>
                </a:cxnLst>
                <a:rect l="0" t="0" r="r" b="b"/>
                <a:pathLst>
                  <a:path w="1221" h="553">
                    <a:moveTo>
                      <a:pt x="0" y="55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51" y="3"/>
                    </a:lnTo>
                    <a:lnTo>
                      <a:pt x="1173" y="13"/>
                    </a:lnTo>
                    <a:lnTo>
                      <a:pt x="1193" y="27"/>
                    </a:lnTo>
                    <a:lnTo>
                      <a:pt x="1208" y="47"/>
                    </a:lnTo>
                    <a:lnTo>
                      <a:pt x="1218" y="70"/>
                    </a:lnTo>
                    <a:lnTo>
                      <a:pt x="1221" y="94"/>
                    </a:lnTo>
                    <a:lnTo>
                      <a:pt x="1218" y="118"/>
                    </a:lnTo>
                    <a:lnTo>
                      <a:pt x="1207" y="141"/>
                    </a:lnTo>
                    <a:lnTo>
                      <a:pt x="966" y="553"/>
                    </a:lnTo>
                    <a:lnTo>
                      <a:pt x="0" y="5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53" name="Freeform 65"/>
              <p:cNvSpPr>
                <a:spLocks/>
              </p:cNvSpPr>
              <p:nvPr/>
            </p:nvSpPr>
            <p:spPr bwMode="auto">
              <a:xfrm flipH="1">
                <a:off x="500" y="2526"/>
                <a:ext cx="126" cy="100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170" y="116"/>
                  </a:cxn>
                  <a:cxn ang="0">
                    <a:pos x="193" y="77"/>
                  </a:cxn>
                  <a:cxn ang="0">
                    <a:pos x="203" y="45"/>
                  </a:cxn>
                  <a:cxn ang="0">
                    <a:pos x="204" y="32"/>
                  </a:cxn>
                  <a:cxn ang="0">
                    <a:pos x="202" y="20"/>
                  </a:cxn>
                  <a:cxn ang="0">
                    <a:pos x="188" y="0"/>
                  </a:cxn>
                  <a:cxn ang="0">
                    <a:pos x="486" y="287"/>
                  </a:cxn>
                  <a:cxn ang="0">
                    <a:pos x="500" y="305"/>
                  </a:cxn>
                  <a:cxn ang="0">
                    <a:pos x="506" y="326"/>
                  </a:cxn>
                  <a:cxn ang="0">
                    <a:pos x="502" y="345"/>
                  </a:cxn>
                  <a:cxn ang="0">
                    <a:pos x="490" y="363"/>
                  </a:cxn>
                  <a:cxn ang="0">
                    <a:pos x="470" y="379"/>
                  </a:cxn>
                  <a:cxn ang="0">
                    <a:pos x="439" y="391"/>
                  </a:cxn>
                  <a:cxn ang="0">
                    <a:pos x="401" y="398"/>
                  </a:cxn>
                  <a:cxn ang="0">
                    <a:pos x="353" y="399"/>
                  </a:cxn>
                  <a:cxn ang="0">
                    <a:pos x="0" y="384"/>
                  </a:cxn>
                </a:cxnLst>
                <a:rect l="0" t="0" r="r" b="b"/>
                <a:pathLst>
                  <a:path w="506" h="399">
                    <a:moveTo>
                      <a:pt x="0" y="384"/>
                    </a:moveTo>
                    <a:lnTo>
                      <a:pt x="170" y="116"/>
                    </a:lnTo>
                    <a:lnTo>
                      <a:pt x="193" y="77"/>
                    </a:lnTo>
                    <a:lnTo>
                      <a:pt x="203" y="45"/>
                    </a:lnTo>
                    <a:lnTo>
                      <a:pt x="204" y="32"/>
                    </a:lnTo>
                    <a:lnTo>
                      <a:pt x="202" y="20"/>
                    </a:lnTo>
                    <a:lnTo>
                      <a:pt x="188" y="0"/>
                    </a:lnTo>
                    <a:lnTo>
                      <a:pt x="486" y="287"/>
                    </a:lnTo>
                    <a:lnTo>
                      <a:pt x="500" y="305"/>
                    </a:lnTo>
                    <a:lnTo>
                      <a:pt x="506" y="326"/>
                    </a:lnTo>
                    <a:lnTo>
                      <a:pt x="502" y="345"/>
                    </a:lnTo>
                    <a:lnTo>
                      <a:pt x="490" y="363"/>
                    </a:lnTo>
                    <a:lnTo>
                      <a:pt x="470" y="379"/>
                    </a:lnTo>
                    <a:lnTo>
                      <a:pt x="439" y="391"/>
                    </a:lnTo>
                    <a:lnTo>
                      <a:pt x="401" y="398"/>
                    </a:lnTo>
                    <a:lnTo>
                      <a:pt x="353" y="399"/>
                    </a:lnTo>
                    <a:lnTo>
                      <a:pt x="0" y="38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54" name="Freeform 66"/>
              <p:cNvSpPr>
                <a:spLocks/>
              </p:cNvSpPr>
              <p:nvPr/>
            </p:nvSpPr>
            <p:spPr bwMode="auto">
              <a:xfrm flipH="1">
                <a:off x="535" y="2762"/>
                <a:ext cx="57" cy="96"/>
              </a:xfrm>
              <a:custGeom>
                <a:avLst/>
                <a:gdLst/>
                <a:ahLst/>
                <a:cxnLst>
                  <a:cxn ang="0">
                    <a:pos x="0" y="383"/>
                  </a:cxn>
                  <a:cxn ang="0">
                    <a:pos x="226" y="0"/>
                  </a:cxn>
                  <a:cxn ang="0">
                    <a:pos x="225" y="383"/>
                  </a:cxn>
                  <a:cxn ang="0">
                    <a:pos x="0" y="383"/>
                  </a:cxn>
                </a:cxnLst>
                <a:rect l="0" t="0" r="r" b="b"/>
                <a:pathLst>
                  <a:path w="226" h="383">
                    <a:moveTo>
                      <a:pt x="0" y="383"/>
                    </a:moveTo>
                    <a:lnTo>
                      <a:pt x="226" y="0"/>
                    </a:lnTo>
                    <a:lnTo>
                      <a:pt x="225" y="383"/>
                    </a:lnTo>
                    <a:lnTo>
                      <a:pt x="0" y="38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55" name="Rectangle 67"/>
              <p:cNvSpPr>
                <a:spLocks noChangeArrowheads="1"/>
              </p:cNvSpPr>
              <p:nvPr/>
            </p:nvSpPr>
            <p:spPr bwMode="auto">
              <a:xfrm flipH="1">
                <a:off x="374" y="2762"/>
                <a:ext cx="123" cy="9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56" name="Freeform 68"/>
              <p:cNvSpPr>
                <a:spLocks/>
              </p:cNvSpPr>
              <p:nvPr/>
            </p:nvSpPr>
            <p:spPr bwMode="auto">
              <a:xfrm flipH="1">
                <a:off x="301" y="2744"/>
                <a:ext cx="55" cy="114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0" y="0"/>
                  </a:cxn>
                  <a:cxn ang="0">
                    <a:pos x="144" y="0"/>
                  </a:cxn>
                  <a:cxn ang="0">
                    <a:pos x="217" y="454"/>
                  </a:cxn>
                  <a:cxn ang="0">
                    <a:pos x="0" y="454"/>
                  </a:cxn>
                </a:cxnLst>
                <a:rect l="0" t="0" r="r" b="b"/>
                <a:pathLst>
                  <a:path w="217" h="454">
                    <a:moveTo>
                      <a:pt x="0" y="454"/>
                    </a:moveTo>
                    <a:lnTo>
                      <a:pt x="0" y="0"/>
                    </a:lnTo>
                    <a:lnTo>
                      <a:pt x="144" y="0"/>
                    </a:lnTo>
                    <a:lnTo>
                      <a:pt x="217" y="454"/>
                    </a:lnTo>
                    <a:lnTo>
                      <a:pt x="0" y="4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57" name="Rectangle 69"/>
              <p:cNvSpPr>
                <a:spLocks noChangeArrowheads="1"/>
              </p:cNvSpPr>
              <p:nvPr/>
            </p:nvSpPr>
            <p:spPr bwMode="auto">
              <a:xfrm flipH="1">
                <a:off x="312" y="3020"/>
                <a:ext cx="30" cy="3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58" name="Freeform 70"/>
              <p:cNvSpPr>
                <a:spLocks noEditPoints="1"/>
              </p:cNvSpPr>
              <p:nvPr/>
            </p:nvSpPr>
            <p:spPr bwMode="auto">
              <a:xfrm flipH="1">
                <a:off x="597" y="2956"/>
                <a:ext cx="1649" cy="227"/>
              </a:xfrm>
              <a:custGeom>
                <a:avLst/>
                <a:gdLst/>
                <a:ahLst/>
                <a:cxnLst>
                  <a:cxn ang="0">
                    <a:pos x="689" y="845"/>
                  </a:cxn>
                  <a:cxn ang="0">
                    <a:pos x="874" y="630"/>
                  </a:cxn>
                  <a:cxn ang="0">
                    <a:pos x="895" y="343"/>
                  </a:cxn>
                  <a:cxn ang="0">
                    <a:pos x="725" y="89"/>
                  </a:cxn>
                  <a:cxn ang="0">
                    <a:pos x="455" y="0"/>
                  </a:cxn>
                  <a:cxn ang="0">
                    <a:pos x="185" y="89"/>
                  </a:cxn>
                  <a:cxn ang="0">
                    <a:pos x="14" y="343"/>
                  </a:cxn>
                  <a:cxn ang="0">
                    <a:pos x="36" y="630"/>
                  </a:cxn>
                  <a:cxn ang="0">
                    <a:pos x="221" y="845"/>
                  </a:cxn>
                  <a:cxn ang="0">
                    <a:pos x="455" y="694"/>
                  </a:cxn>
                  <a:cxn ang="0">
                    <a:pos x="604" y="643"/>
                  </a:cxn>
                  <a:cxn ang="0">
                    <a:pos x="692" y="488"/>
                  </a:cxn>
                  <a:cxn ang="0">
                    <a:pos x="662" y="334"/>
                  </a:cxn>
                  <a:cxn ang="0">
                    <a:pos x="543" y="231"/>
                  </a:cxn>
                  <a:cxn ang="0">
                    <a:pos x="394" y="221"/>
                  </a:cxn>
                  <a:cxn ang="0">
                    <a:pos x="266" y="306"/>
                  </a:cxn>
                  <a:cxn ang="0">
                    <a:pos x="215" y="458"/>
                  </a:cxn>
                  <a:cxn ang="0">
                    <a:pos x="264" y="599"/>
                  </a:cxn>
                  <a:cxn ang="0">
                    <a:pos x="421" y="691"/>
                  </a:cxn>
                  <a:cxn ang="0">
                    <a:pos x="1641" y="891"/>
                  </a:cxn>
                  <a:cxn ang="0">
                    <a:pos x="1878" y="729"/>
                  </a:cxn>
                  <a:cxn ang="0">
                    <a:pos x="1971" y="461"/>
                  </a:cxn>
                  <a:cxn ang="0">
                    <a:pos x="1874" y="174"/>
                  </a:cxn>
                  <a:cxn ang="0">
                    <a:pos x="1630" y="14"/>
                  </a:cxn>
                  <a:cxn ang="0">
                    <a:pos x="1348" y="31"/>
                  </a:cxn>
                  <a:cxn ang="0">
                    <a:pos x="1124" y="227"/>
                  </a:cxn>
                  <a:cxn ang="0">
                    <a:pos x="1067" y="519"/>
                  </a:cxn>
                  <a:cxn ang="0">
                    <a:pos x="1192" y="773"/>
                  </a:cxn>
                  <a:cxn ang="0">
                    <a:pos x="1452" y="904"/>
                  </a:cxn>
                  <a:cxn ang="0">
                    <a:pos x="1612" y="674"/>
                  </a:cxn>
                  <a:cxn ang="0">
                    <a:pos x="1748" y="518"/>
                  </a:cxn>
                  <a:cxn ang="0">
                    <a:pos x="1739" y="365"/>
                  </a:cxn>
                  <a:cxn ang="0">
                    <a:pos x="1632" y="244"/>
                  </a:cxn>
                  <a:cxn ang="0">
                    <a:pos x="1486" y="216"/>
                  </a:cxn>
                  <a:cxn ang="0">
                    <a:pos x="1349" y="281"/>
                  </a:cxn>
                  <a:cxn ang="0">
                    <a:pos x="1278" y="428"/>
                  </a:cxn>
                  <a:cxn ang="0">
                    <a:pos x="1308" y="574"/>
                  </a:cxn>
                  <a:cxn ang="0">
                    <a:pos x="1451" y="685"/>
                  </a:cxn>
                  <a:cxn ang="0">
                    <a:pos x="6207" y="904"/>
                  </a:cxn>
                  <a:cxn ang="0">
                    <a:pos x="6467" y="773"/>
                  </a:cxn>
                  <a:cxn ang="0">
                    <a:pos x="6592" y="519"/>
                  </a:cxn>
                  <a:cxn ang="0">
                    <a:pos x="6536" y="227"/>
                  </a:cxn>
                  <a:cxn ang="0">
                    <a:pos x="6311" y="32"/>
                  </a:cxn>
                  <a:cxn ang="0">
                    <a:pos x="6029" y="14"/>
                  </a:cxn>
                  <a:cxn ang="0">
                    <a:pos x="5786" y="174"/>
                  </a:cxn>
                  <a:cxn ang="0">
                    <a:pos x="5688" y="461"/>
                  </a:cxn>
                  <a:cxn ang="0">
                    <a:pos x="5781" y="729"/>
                  </a:cxn>
                  <a:cxn ang="0">
                    <a:pos x="6018" y="891"/>
                  </a:cxn>
                  <a:cxn ang="0">
                    <a:pos x="6208" y="685"/>
                  </a:cxn>
                  <a:cxn ang="0">
                    <a:pos x="6351" y="574"/>
                  </a:cxn>
                  <a:cxn ang="0">
                    <a:pos x="6381" y="426"/>
                  </a:cxn>
                  <a:cxn ang="0">
                    <a:pos x="6310" y="282"/>
                  </a:cxn>
                  <a:cxn ang="0">
                    <a:pos x="6173" y="216"/>
                  </a:cxn>
                  <a:cxn ang="0">
                    <a:pos x="6026" y="244"/>
                  </a:cxn>
                  <a:cxn ang="0">
                    <a:pos x="5920" y="365"/>
                  </a:cxn>
                  <a:cxn ang="0">
                    <a:pos x="5912" y="519"/>
                  </a:cxn>
                  <a:cxn ang="0">
                    <a:pos x="6019" y="660"/>
                  </a:cxn>
                  <a:cxn ang="0">
                    <a:pos x="6143" y="909"/>
                  </a:cxn>
                </a:cxnLst>
                <a:rect l="0" t="0" r="r" b="b"/>
                <a:pathLst>
                  <a:path w="6598" h="909">
                    <a:moveTo>
                      <a:pt x="455" y="909"/>
                    </a:moveTo>
                    <a:lnTo>
                      <a:pt x="519" y="904"/>
                    </a:lnTo>
                    <a:lnTo>
                      <a:pt x="580" y="891"/>
                    </a:lnTo>
                    <a:lnTo>
                      <a:pt x="637" y="872"/>
                    </a:lnTo>
                    <a:lnTo>
                      <a:pt x="689" y="845"/>
                    </a:lnTo>
                    <a:lnTo>
                      <a:pt x="737" y="812"/>
                    </a:lnTo>
                    <a:lnTo>
                      <a:pt x="779" y="773"/>
                    </a:lnTo>
                    <a:lnTo>
                      <a:pt x="817" y="729"/>
                    </a:lnTo>
                    <a:lnTo>
                      <a:pt x="849" y="682"/>
                    </a:lnTo>
                    <a:lnTo>
                      <a:pt x="874" y="630"/>
                    </a:lnTo>
                    <a:lnTo>
                      <a:pt x="892" y="575"/>
                    </a:lnTo>
                    <a:lnTo>
                      <a:pt x="904" y="519"/>
                    </a:lnTo>
                    <a:lnTo>
                      <a:pt x="910" y="461"/>
                    </a:lnTo>
                    <a:lnTo>
                      <a:pt x="906" y="403"/>
                    </a:lnTo>
                    <a:lnTo>
                      <a:pt x="895" y="343"/>
                    </a:lnTo>
                    <a:lnTo>
                      <a:pt x="876" y="284"/>
                    </a:lnTo>
                    <a:lnTo>
                      <a:pt x="848" y="227"/>
                    </a:lnTo>
                    <a:lnTo>
                      <a:pt x="812" y="174"/>
                    </a:lnTo>
                    <a:lnTo>
                      <a:pt x="770" y="128"/>
                    </a:lnTo>
                    <a:lnTo>
                      <a:pt x="725" y="89"/>
                    </a:lnTo>
                    <a:lnTo>
                      <a:pt x="676" y="56"/>
                    </a:lnTo>
                    <a:lnTo>
                      <a:pt x="623" y="32"/>
                    </a:lnTo>
                    <a:lnTo>
                      <a:pt x="568" y="14"/>
                    </a:lnTo>
                    <a:lnTo>
                      <a:pt x="512" y="3"/>
                    </a:lnTo>
                    <a:lnTo>
                      <a:pt x="455" y="0"/>
                    </a:lnTo>
                    <a:lnTo>
                      <a:pt x="398" y="3"/>
                    </a:lnTo>
                    <a:lnTo>
                      <a:pt x="341" y="14"/>
                    </a:lnTo>
                    <a:lnTo>
                      <a:pt x="287" y="31"/>
                    </a:lnTo>
                    <a:lnTo>
                      <a:pt x="233" y="56"/>
                    </a:lnTo>
                    <a:lnTo>
                      <a:pt x="185" y="89"/>
                    </a:lnTo>
                    <a:lnTo>
                      <a:pt x="139" y="127"/>
                    </a:lnTo>
                    <a:lnTo>
                      <a:pt x="98" y="174"/>
                    </a:lnTo>
                    <a:lnTo>
                      <a:pt x="62" y="227"/>
                    </a:lnTo>
                    <a:lnTo>
                      <a:pt x="33" y="284"/>
                    </a:lnTo>
                    <a:lnTo>
                      <a:pt x="14" y="343"/>
                    </a:lnTo>
                    <a:lnTo>
                      <a:pt x="3" y="403"/>
                    </a:lnTo>
                    <a:lnTo>
                      <a:pt x="0" y="461"/>
                    </a:lnTo>
                    <a:lnTo>
                      <a:pt x="5" y="519"/>
                    </a:lnTo>
                    <a:lnTo>
                      <a:pt x="17" y="575"/>
                    </a:lnTo>
                    <a:lnTo>
                      <a:pt x="36" y="630"/>
                    </a:lnTo>
                    <a:lnTo>
                      <a:pt x="62" y="682"/>
                    </a:lnTo>
                    <a:lnTo>
                      <a:pt x="93" y="729"/>
                    </a:lnTo>
                    <a:lnTo>
                      <a:pt x="131" y="773"/>
                    </a:lnTo>
                    <a:lnTo>
                      <a:pt x="174" y="812"/>
                    </a:lnTo>
                    <a:lnTo>
                      <a:pt x="221" y="845"/>
                    </a:lnTo>
                    <a:lnTo>
                      <a:pt x="274" y="872"/>
                    </a:lnTo>
                    <a:lnTo>
                      <a:pt x="330" y="891"/>
                    </a:lnTo>
                    <a:lnTo>
                      <a:pt x="391" y="904"/>
                    </a:lnTo>
                    <a:lnTo>
                      <a:pt x="455" y="909"/>
                    </a:lnTo>
                    <a:lnTo>
                      <a:pt x="455" y="694"/>
                    </a:lnTo>
                    <a:lnTo>
                      <a:pt x="489" y="691"/>
                    </a:lnTo>
                    <a:lnTo>
                      <a:pt x="520" y="685"/>
                    </a:lnTo>
                    <a:lnTo>
                      <a:pt x="551" y="674"/>
                    </a:lnTo>
                    <a:lnTo>
                      <a:pt x="578" y="660"/>
                    </a:lnTo>
                    <a:lnTo>
                      <a:pt x="604" y="643"/>
                    </a:lnTo>
                    <a:lnTo>
                      <a:pt x="626" y="622"/>
                    </a:lnTo>
                    <a:lnTo>
                      <a:pt x="663" y="574"/>
                    </a:lnTo>
                    <a:lnTo>
                      <a:pt x="676" y="547"/>
                    </a:lnTo>
                    <a:lnTo>
                      <a:pt x="686" y="518"/>
                    </a:lnTo>
                    <a:lnTo>
                      <a:pt x="692" y="488"/>
                    </a:lnTo>
                    <a:lnTo>
                      <a:pt x="694" y="458"/>
                    </a:lnTo>
                    <a:lnTo>
                      <a:pt x="693" y="426"/>
                    </a:lnTo>
                    <a:lnTo>
                      <a:pt x="687" y="395"/>
                    </a:lnTo>
                    <a:lnTo>
                      <a:pt x="677" y="365"/>
                    </a:lnTo>
                    <a:lnTo>
                      <a:pt x="662" y="334"/>
                    </a:lnTo>
                    <a:lnTo>
                      <a:pt x="643" y="306"/>
                    </a:lnTo>
                    <a:lnTo>
                      <a:pt x="621" y="282"/>
                    </a:lnTo>
                    <a:lnTo>
                      <a:pt x="598" y="261"/>
                    </a:lnTo>
                    <a:lnTo>
                      <a:pt x="571" y="244"/>
                    </a:lnTo>
                    <a:lnTo>
                      <a:pt x="543" y="231"/>
                    </a:lnTo>
                    <a:lnTo>
                      <a:pt x="515" y="221"/>
                    </a:lnTo>
                    <a:lnTo>
                      <a:pt x="485" y="216"/>
                    </a:lnTo>
                    <a:lnTo>
                      <a:pt x="455" y="214"/>
                    </a:lnTo>
                    <a:lnTo>
                      <a:pt x="425" y="216"/>
                    </a:lnTo>
                    <a:lnTo>
                      <a:pt x="394" y="221"/>
                    </a:lnTo>
                    <a:lnTo>
                      <a:pt x="366" y="231"/>
                    </a:lnTo>
                    <a:lnTo>
                      <a:pt x="338" y="244"/>
                    </a:lnTo>
                    <a:lnTo>
                      <a:pt x="312" y="260"/>
                    </a:lnTo>
                    <a:lnTo>
                      <a:pt x="288" y="281"/>
                    </a:lnTo>
                    <a:lnTo>
                      <a:pt x="266" y="306"/>
                    </a:lnTo>
                    <a:lnTo>
                      <a:pt x="248" y="334"/>
                    </a:lnTo>
                    <a:lnTo>
                      <a:pt x="232" y="365"/>
                    </a:lnTo>
                    <a:lnTo>
                      <a:pt x="223" y="396"/>
                    </a:lnTo>
                    <a:lnTo>
                      <a:pt x="216" y="428"/>
                    </a:lnTo>
                    <a:lnTo>
                      <a:pt x="215" y="458"/>
                    </a:lnTo>
                    <a:lnTo>
                      <a:pt x="217" y="488"/>
                    </a:lnTo>
                    <a:lnTo>
                      <a:pt x="224" y="519"/>
                    </a:lnTo>
                    <a:lnTo>
                      <a:pt x="233" y="547"/>
                    </a:lnTo>
                    <a:lnTo>
                      <a:pt x="248" y="574"/>
                    </a:lnTo>
                    <a:lnTo>
                      <a:pt x="264" y="599"/>
                    </a:lnTo>
                    <a:lnTo>
                      <a:pt x="283" y="622"/>
                    </a:lnTo>
                    <a:lnTo>
                      <a:pt x="331" y="660"/>
                    </a:lnTo>
                    <a:lnTo>
                      <a:pt x="360" y="674"/>
                    </a:lnTo>
                    <a:lnTo>
                      <a:pt x="389" y="685"/>
                    </a:lnTo>
                    <a:lnTo>
                      <a:pt x="421" y="691"/>
                    </a:lnTo>
                    <a:lnTo>
                      <a:pt x="455" y="694"/>
                    </a:lnTo>
                    <a:lnTo>
                      <a:pt x="455" y="909"/>
                    </a:lnTo>
                    <a:close/>
                    <a:moveTo>
                      <a:pt x="1516" y="909"/>
                    </a:moveTo>
                    <a:lnTo>
                      <a:pt x="1580" y="904"/>
                    </a:lnTo>
                    <a:lnTo>
                      <a:pt x="1641" y="891"/>
                    </a:lnTo>
                    <a:lnTo>
                      <a:pt x="1698" y="872"/>
                    </a:lnTo>
                    <a:lnTo>
                      <a:pt x="1750" y="845"/>
                    </a:lnTo>
                    <a:lnTo>
                      <a:pt x="1798" y="812"/>
                    </a:lnTo>
                    <a:lnTo>
                      <a:pt x="1840" y="773"/>
                    </a:lnTo>
                    <a:lnTo>
                      <a:pt x="1878" y="729"/>
                    </a:lnTo>
                    <a:lnTo>
                      <a:pt x="1910" y="682"/>
                    </a:lnTo>
                    <a:lnTo>
                      <a:pt x="1936" y="630"/>
                    </a:lnTo>
                    <a:lnTo>
                      <a:pt x="1954" y="575"/>
                    </a:lnTo>
                    <a:lnTo>
                      <a:pt x="1966" y="519"/>
                    </a:lnTo>
                    <a:lnTo>
                      <a:pt x="1971" y="461"/>
                    </a:lnTo>
                    <a:lnTo>
                      <a:pt x="1968" y="403"/>
                    </a:lnTo>
                    <a:lnTo>
                      <a:pt x="1957" y="343"/>
                    </a:lnTo>
                    <a:lnTo>
                      <a:pt x="1938" y="284"/>
                    </a:lnTo>
                    <a:lnTo>
                      <a:pt x="1910" y="227"/>
                    </a:lnTo>
                    <a:lnTo>
                      <a:pt x="1874" y="174"/>
                    </a:lnTo>
                    <a:lnTo>
                      <a:pt x="1832" y="128"/>
                    </a:lnTo>
                    <a:lnTo>
                      <a:pt x="1787" y="89"/>
                    </a:lnTo>
                    <a:lnTo>
                      <a:pt x="1738" y="56"/>
                    </a:lnTo>
                    <a:lnTo>
                      <a:pt x="1685" y="32"/>
                    </a:lnTo>
                    <a:lnTo>
                      <a:pt x="1630" y="14"/>
                    </a:lnTo>
                    <a:lnTo>
                      <a:pt x="1574" y="3"/>
                    </a:lnTo>
                    <a:lnTo>
                      <a:pt x="1516" y="0"/>
                    </a:lnTo>
                    <a:lnTo>
                      <a:pt x="1460" y="3"/>
                    </a:lnTo>
                    <a:lnTo>
                      <a:pt x="1403" y="14"/>
                    </a:lnTo>
                    <a:lnTo>
                      <a:pt x="1348" y="31"/>
                    </a:lnTo>
                    <a:lnTo>
                      <a:pt x="1295" y="56"/>
                    </a:lnTo>
                    <a:lnTo>
                      <a:pt x="1245" y="89"/>
                    </a:lnTo>
                    <a:lnTo>
                      <a:pt x="1200" y="127"/>
                    </a:lnTo>
                    <a:lnTo>
                      <a:pt x="1160" y="174"/>
                    </a:lnTo>
                    <a:lnTo>
                      <a:pt x="1124" y="227"/>
                    </a:lnTo>
                    <a:lnTo>
                      <a:pt x="1095" y="284"/>
                    </a:lnTo>
                    <a:lnTo>
                      <a:pt x="1076" y="343"/>
                    </a:lnTo>
                    <a:lnTo>
                      <a:pt x="1065" y="403"/>
                    </a:lnTo>
                    <a:lnTo>
                      <a:pt x="1062" y="461"/>
                    </a:lnTo>
                    <a:lnTo>
                      <a:pt x="1067" y="519"/>
                    </a:lnTo>
                    <a:lnTo>
                      <a:pt x="1079" y="575"/>
                    </a:lnTo>
                    <a:lnTo>
                      <a:pt x="1098" y="630"/>
                    </a:lnTo>
                    <a:lnTo>
                      <a:pt x="1123" y="682"/>
                    </a:lnTo>
                    <a:lnTo>
                      <a:pt x="1154" y="729"/>
                    </a:lnTo>
                    <a:lnTo>
                      <a:pt x="1192" y="773"/>
                    </a:lnTo>
                    <a:lnTo>
                      <a:pt x="1235" y="812"/>
                    </a:lnTo>
                    <a:lnTo>
                      <a:pt x="1282" y="845"/>
                    </a:lnTo>
                    <a:lnTo>
                      <a:pt x="1335" y="872"/>
                    </a:lnTo>
                    <a:lnTo>
                      <a:pt x="1391" y="891"/>
                    </a:lnTo>
                    <a:lnTo>
                      <a:pt x="1452" y="904"/>
                    </a:lnTo>
                    <a:lnTo>
                      <a:pt x="1516" y="909"/>
                    </a:lnTo>
                    <a:lnTo>
                      <a:pt x="1516" y="694"/>
                    </a:lnTo>
                    <a:lnTo>
                      <a:pt x="1550" y="691"/>
                    </a:lnTo>
                    <a:lnTo>
                      <a:pt x="1582" y="685"/>
                    </a:lnTo>
                    <a:lnTo>
                      <a:pt x="1612" y="674"/>
                    </a:lnTo>
                    <a:lnTo>
                      <a:pt x="1640" y="660"/>
                    </a:lnTo>
                    <a:lnTo>
                      <a:pt x="1665" y="643"/>
                    </a:lnTo>
                    <a:lnTo>
                      <a:pt x="1688" y="622"/>
                    </a:lnTo>
                    <a:lnTo>
                      <a:pt x="1724" y="574"/>
                    </a:lnTo>
                    <a:lnTo>
                      <a:pt x="1748" y="518"/>
                    </a:lnTo>
                    <a:lnTo>
                      <a:pt x="1754" y="488"/>
                    </a:lnTo>
                    <a:lnTo>
                      <a:pt x="1756" y="458"/>
                    </a:lnTo>
                    <a:lnTo>
                      <a:pt x="1755" y="426"/>
                    </a:lnTo>
                    <a:lnTo>
                      <a:pt x="1749" y="395"/>
                    </a:lnTo>
                    <a:lnTo>
                      <a:pt x="1739" y="365"/>
                    </a:lnTo>
                    <a:lnTo>
                      <a:pt x="1724" y="334"/>
                    </a:lnTo>
                    <a:lnTo>
                      <a:pt x="1705" y="306"/>
                    </a:lnTo>
                    <a:lnTo>
                      <a:pt x="1683" y="282"/>
                    </a:lnTo>
                    <a:lnTo>
                      <a:pt x="1658" y="261"/>
                    </a:lnTo>
                    <a:lnTo>
                      <a:pt x="1632" y="244"/>
                    </a:lnTo>
                    <a:lnTo>
                      <a:pt x="1605" y="231"/>
                    </a:lnTo>
                    <a:lnTo>
                      <a:pt x="1576" y="221"/>
                    </a:lnTo>
                    <a:lnTo>
                      <a:pt x="1546" y="216"/>
                    </a:lnTo>
                    <a:lnTo>
                      <a:pt x="1516" y="214"/>
                    </a:lnTo>
                    <a:lnTo>
                      <a:pt x="1486" y="216"/>
                    </a:lnTo>
                    <a:lnTo>
                      <a:pt x="1456" y="221"/>
                    </a:lnTo>
                    <a:lnTo>
                      <a:pt x="1427" y="231"/>
                    </a:lnTo>
                    <a:lnTo>
                      <a:pt x="1400" y="244"/>
                    </a:lnTo>
                    <a:lnTo>
                      <a:pt x="1374" y="260"/>
                    </a:lnTo>
                    <a:lnTo>
                      <a:pt x="1349" y="281"/>
                    </a:lnTo>
                    <a:lnTo>
                      <a:pt x="1327" y="306"/>
                    </a:lnTo>
                    <a:lnTo>
                      <a:pt x="1308" y="334"/>
                    </a:lnTo>
                    <a:lnTo>
                      <a:pt x="1293" y="365"/>
                    </a:lnTo>
                    <a:lnTo>
                      <a:pt x="1283" y="396"/>
                    </a:lnTo>
                    <a:lnTo>
                      <a:pt x="1278" y="428"/>
                    </a:lnTo>
                    <a:lnTo>
                      <a:pt x="1276" y="458"/>
                    </a:lnTo>
                    <a:lnTo>
                      <a:pt x="1279" y="488"/>
                    </a:lnTo>
                    <a:lnTo>
                      <a:pt x="1286" y="519"/>
                    </a:lnTo>
                    <a:lnTo>
                      <a:pt x="1295" y="547"/>
                    </a:lnTo>
                    <a:lnTo>
                      <a:pt x="1308" y="574"/>
                    </a:lnTo>
                    <a:lnTo>
                      <a:pt x="1326" y="599"/>
                    </a:lnTo>
                    <a:lnTo>
                      <a:pt x="1345" y="622"/>
                    </a:lnTo>
                    <a:lnTo>
                      <a:pt x="1393" y="660"/>
                    </a:lnTo>
                    <a:lnTo>
                      <a:pt x="1420" y="674"/>
                    </a:lnTo>
                    <a:lnTo>
                      <a:pt x="1451" y="685"/>
                    </a:lnTo>
                    <a:lnTo>
                      <a:pt x="1482" y="691"/>
                    </a:lnTo>
                    <a:lnTo>
                      <a:pt x="1516" y="694"/>
                    </a:lnTo>
                    <a:lnTo>
                      <a:pt x="1516" y="909"/>
                    </a:lnTo>
                    <a:close/>
                    <a:moveTo>
                      <a:pt x="6143" y="909"/>
                    </a:moveTo>
                    <a:lnTo>
                      <a:pt x="6207" y="904"/>
                    </a:lnTo>
                    <a:lnTo>
                      <a:pt x="6267" y="891"/>
                    </a:lnTo>
                    <a:lnTo>
                      <a:pt x="6324" y="872"/>
                    </a:lnTo>
                    <a:lnTo>
                      <a:pt x="6376" y="845"/>
                    </a:lnTo>
                    <a:lnTo>
                      <a:pt x="6424" y="812"/>
                    </a:lnTo>
                    <a:lnTo>
                      <a:pt x="6467" y="773"/>
                    </a:lnTo>
                    <a:lnTo>
                      <a:pt x="6504" y="729"/>
                    </a:lnTo>
                    <a:lnTo>
                      <a:pt x="6536" y="682"/>
                    </a:lnTo>
                    <a:lnTo>
                      <a:pt x="6562" y="630"/>
                    </a:lnTo>
                    <a:lnTo>
                      <a:pt x="6580" y="575"/>
                    </a:lnTo>
                    <a:lnTo>
                      <a:pt x="6592" y="519"/>
                    </a:lnTo>
                    <a:lnTo>
                      <a:pt x="6598" y="461"/>
                    </a:lnTo>
                    <a:lnTo>
                      <a:pt x="6594" y="403"/>
                    </a:lnTo>
                    <a:lnTo>
                      <a:pt x="6583" y="343"/>
                    </a:lnTo>
                    <a:lnTo>
                      <a:pt x="6564" y="284"/>
                    </a:lnTo>
                    <a:lnTo>
                      <a:pt x="6536" y="227"/>
                    </a:lnTo>
                    <a:lnTo>
                      <a:pt x="6500" y="174"/>
                    </a:lnTo>
                    <a:lnTo>
                      <a:pt x="6458" y="128"/>
                    </a:lnTo>
                    <a:lnTo>
                      <a:pt x="6413" y="89"/>
                    </a:lnTo>
                    <a:lnTo>
                      <a:pt x="6364" y="56"/>
                    </a:lnTo>
                    <a:lnTo>
                      <a:pt x="6311" y="32"/>
                    </a:lnTo>
                    <a:lnTo>
                      <a:pt x="6256" y="14"/>
                    </a:lnTo>
                    <a:lnTo>
                      <a:pt x="6200" y="3"/>
                    </a:lnTo>
                    <a:lnTo>
                      <a:pt x="6143" y="0"/>
                    </a:lnTo>
                    <a:lnTo>
                      <a:pt x="6086" y="3"/>
                    </a:lnTo>
                    <a:lnTo>
                      <a:pt x="6029" y="14"/>
                    </a:lnTo>
                    <a:lnTo>
                      <a:pt x="5975" y="31"/>
                    </a:lnTo>
                    <a:lnTo>
                      <a:pt x="5922" y="56"/>
                    </a:lnTo>
                    <a:lnTo>
                      <a:pt x="5873" y="89"/>
                    </a:lnTo>
                    <a:lnTo>
                      <a:pt x="5827" y="127"/>
                    </a:lnTo>
                    <a:lnTo>
                      <a:pt x="5786" y="174"/>
                    </a:lnTo>
                    <a:lnTo>
                      <a:pt x="5750" y="227"/>
                    </a:lnTo>
                    <a:lnTo>
                      <a:pt x="5722" y="284"/>
                    </a:lnTo>
                    <a:lnTo>
                      <a:pt x="5702" y="343"/>
                    </a:lnTo>
                    <a:lnTo>
                      <a:pt x="5691" y="403"/>
                    </a:lnTo>
                    <a:lnTo>
                      <a:pt x="5688" y="461"/>
                    </a:lnTo>
                    <a:lnTo>
                      <a:pt x="5693" y="519"/>
                    </a:lnTo>
                    <a:lnTo>
                      <a:pt x="5705" y="575"/>
                    </a:lnTo>
                    <a:lnTo>
                      <a:pt x="5724" y="630"/>
                    </a:lnTo>
                    <a:lnTo>
                      <a:pt x="5750" y="682"/>
                    </a:lnTo>
                    <a:lnTo>
                      <a:pt x="5781" y="729"/>
                    </a:lnTo>
                    <a:lnTo>
                      <a:pt x="5819" y="773"/>
                    </a:lnTo>
                    <a:lnTo>
                      <a:pt x="5862" y="812"/>
                    </a:lnTo>
                    <a:lnTo>
                      <a:pt x="5910" y="845"/>
                    </a:lnTo>
                    <a:lnTo>
                      <a:pt x="5962" y="872"/>
                    </a:lnTo>
                    <a:lnTo>
                      <a:pt x="6018" y="891"/>
                    </a:lnTo>
                    <a:lnTo>
                      <a:pt x="6079" y="904"/>
                    </a:lnTo>
                    <a:lnTo>
                      <a:pt x="6143" y="909"/>
                    </a:lnTo>
                    <a:lnTo>
                      <a:pt x="6143" y="694"/>
                    </a:lnTo>
                    <a:lnTo>
                      <a:pt x="6177" y="691"/>
                    </a:lnTo>
                    <a:lnTo>
                      <a:pt x="6208" y="685"/>
                    </a:lnTo>
                    <a:lnTo>
                      <a:pt x="6239" y="674"/>
                    </a:lnTo>
                    <a:lnTo>
                      <a:pt x="6266" y="660"/>
                    </a:lnTo>
                    <a:lnTo>
                      <a:pt x="6292" y="643"/>
                    </a:lnTo>
                    <a:lnTo>
                      <a:pt x="6314" y="622"/>
                    </a:lnTo>
                    <a:lnTo>
                      <a:pt x="6351" y="574"/>
                    </a:lnTo>
                    <a:lnTo>
                      <a:pt x="6364" y="547"/>
                    </a:lnTo>
                    <a:lnTo>
                      <a:pt x="6374" y="518"/>
                    </a:lnTo>
                    <a:lnTo>
                      <a:pt x="6380" y="488"/>
                    </a:lnTo>
                    <a:lnTo>
                      <a:pt x="6382" y="458"/>
                    </a:lnTo>
                    <a:lnTo>
                      <a:pt x="6381" y="426"/>
                    </a:lnTo>
                    <a:lnTo>
                      <a:pt x="6375" y="395"/>
                    </a:lnTo>
                    <a:lnTo>
                      <a:pt x="6365" y="365"/>
                    </a:lnTo>
                    <a:lnTo>
                      <a:pt x="6350" y="334"/>
                    </a:lnTo>
                    <a:lnTo>
                      <a:pt x="6331" y="306"/>
                    </a:lnTo>
                    <a:lnTo>
                      <a:pt x="6310" y="282"/>
                    </a:lnTo>
                    <a:lnTo>
                      <a:pt x="6286" y="261"/>
                    </a:lnTo>
                    <a:lnTo>
                      <a:pt x="6260" y="244"/>
                    </a:lnTo>
                    <a:lnTo>
                      <a:pt x="6231" y="231"/>
                    </a:lnTo>
                    <a:lnTo>
                      <a:pt x="6203" y="221"/>
                    </a:lnTo>
                    <a:lnTo>
                      <a:pt x="6173" y="216"/>
                    </a:lnTo>
                    <a:lnTo>
                      <a:pt x="6143" y="214"/>
                    </a:lnTo>
                    <a:lnTo>
                      <a:pt x="6113" y="216"/>
                    </a:lnTo>
                    <a:lnTo>
                      <a:pt x="6082" y="221"/>
                    </a:lnTo>
                    <a:lnTo>
                      <a:pt x="6054" y="231"/>
                    </a:lnTo>
                    <a:lnTo>
                      <a:pt x="6026" y="244"/>
                    </a:lnTo>
                    <a:lnTo>
                      <a:pt x="6000" y="260"/>
                    </a:lnTo>
                    <a:lnTo>
                      <a:pt x="5976" y="281"/>
                    </a:lnTo>
                    <a:lnTo>
                      <a:pt x="5954" y="306"/>
                    </a:lnTo>
                    <a:lnTo>
                      <a:pt x="5936" y="334"/>
                    </a:lnTo>
                    <a:lnTo>
                      <a:pt x="5920" y="365"/>
                    </a:lnTo>
                    <a:lnTo>
                      <a:pt x="5911" y="396"/>
                    </a:lnTo>
                    <a:lnTo>
                      <a:pt x="5904" y="428"/>
                    </a:lnTo>
                    <a:lnTo>
                      <a:pt x="5903" y="458"/>
                    </a:lnTo>
                    <a:lnTo>
                      <a:pt x="5905" y="488"/>
                    </a:lnTo>
                    <a:lnTo>
                      <a:pt x="5912" y="519"/>
                    </a:lnTo>
                    <a:lnTo>
                      <a:pt x="5922" y="547"/>
                    </a:lnTo>
                    <a:lnTo>
                      <a:pt x="5936" y="574"/>
                    </a:lnTo>
                    <a:lnTo>
                      <a:pt x="5952" y="599"/>
                    </a:lnTo>
                    <a:lnTo>
                      <a:pt x="5972" y="622"/>
                    </a:lnTo>
                    <a:lnTo>
                      <a:pt x="6019" y="660"/>
                    </a:lnTo>
                    <a:lnTo>
                      <a:pt x="6048" y="674"/>
                    </a:lnTo>
                    <a:lnTo>
                      <a:pt x="6077" y="685"/>
                    </a:lnTo>
                    <a:lnTo>
                      <a:pt x="6110" y="691"/>
                    </a:lnTo>
                    <a:lnTo>
                      <a:pt x="6143" y="694"/>
                    </a:lnTo>
                    <a:lnTo>
                      <a:pt x="6143" y="909"/>
                    </a:lnTo>
                    <a:close/>
                  </a:path>
                </a:pathLst>
              </a:custGeom>
              <a:solidFill>
                <a:srgbClr val="0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59" name="Freeform 71"/>
              <p:cNvSpPr>
                <a:spLocks/>
              </p:cNvSpPr>
              <p:nvPr/>
            </p:nvSpPr>
            <p:spPr bwMode="auto">
              <a:xfrm flipH="1">
                <a:off x="2019" y="2956"/>
                <a:ext cx="227" cy="227"/>
              </a:xfrm>
              <a:custGeom>
                <a:avLst/>
                <a:gdLst/>
                <a:ahLst/>
                <a:cxnLst>
                  <a:cxn ang="0">
                    <a:pos x="455" y="909"/>
                  </a:cxn>
                  <a:cxn ang="0">
                    <a:pos x="519" y="904"/>
                  </a:cxn>
                  <a:cxn ang="0">
                    <a:pos x="580" y="891"/>
                  </a:cxn>
                  <a:cxn ang="0">
                    <a:pos x="637" y="872"/>
                  </a:cxn>
                  <a:cxn ang="0">
                    <a:pos x="689" y="845"/>
                  </a:cxn>
                  <a:cxn ang="0">
                    <a:pos x="737" y="812"/>
                  </a:cxn>
                  <a:cxn ang="0">
                    <a:pos x="779" y="773"/>
                  </a:cxn>
                  <a:cxn ang="0">
                    <a:pos x="817" y="729"/>
                  </a:cxn>
                  <a:cxn ang="0">
                    <a:pos x="849" y="682"/>
                  </a:cxn>
                  <a:cxn ang="0">
                    <a:pos x="874" y="630"/>
                  </a:cxn>
                  <a:cxn ang="0">
                    <a:pos x="892" y="575"/>
                  </a:cxn>
                  <a:cxn ang="0">
                    <a:pos x="904" y="519"/>
                  </a:cxn>
                  <a:cxn ang="0">
                    <a:pos x="910" y="461"/>
                  </a:cxn>
                  <a:cxn ang="0">
                    <a:pos x="906" y="403"/>
                  </a:cxn>
                  <a:cxn ang="0">
                    <a:pos x="895" y="343"/>
                  </a:cxn>
                  <a:cxn ang="0">
                    <a:pos x="876" y="284"/>
                  </a:cxn>
                  <a:cxn ang="0">
                    <a:pos x="848" y="227"/>
                  </a:cxn>
                  <a:cxn ang="0">
                    <a:pos x="812" y="174"/>
                  </a:cxn>
                  <a:cxn ang="0">
                    <a:pos x="770" y="128"/>
                  </a:cxn>
                  <a:cxn ang="0">
                    <a:pos x="725" y="89"/>
                  </a:cxn>
                  <a:cxn ang="0">
                    <a:pos x="676" y="56"/>
                  </a:cxn>
                  <a:cxn ang="0">
                    <a:pos x="623" y="32"/>
                  </a:cxn>
                  <a:cxn ang="0">
                    <a:pos x="568" y="14"/>
                  </a:cxn>
                  <a:cxn ang="0">
                    <a:pos x="512" y="3"/>
                  </a:cxn>
                  <a:cxn ang="0">
                    <a:pos x="455" y="0"/>
                  </a:cxn>
                  <a:cxn ang="0">
                    <a:pos x="398" y="3"/>
                  </a:cxn>
                  <a:cxn ang="0">
                    <a:pos x="341" y="14"/>
                  </a:cxn>
                  <a:cxn ang="0">
                    <a:pos x="287" y="31"/>
                  </a:cxn>
                  <a:cxn ang="0">
                    <a:pos x="233" y="56"/>
                  </a:cxn>
                  <a:cxn ang="0">
                    <a:pos x="185" y="89"/>
                  </a:cxn>
                  <a:cxn ang="0">
                    <a:pos x="139" y="127"/>
                  </a:cxn>
                  <a:cxn ang="0">
                    <a:pos x="98" y="174"/>
                  </a:cxn>
                  <a:cxn ang="0">
                    <a:pos x="62" y="227"/>
                  </a:cxn>
                  <a:cxn ang="0">
                    <a:pos x="33" y="284"/>
                  </a:cxn>
                  <a:cxn ang="0">
                    <a:pos x="14" y="343"/>
                  </a:cxn>
                  <a:cxn ang="0">
                    <a:pos x="3" y="403"/>
                  </a:cxn>
                  <a:cxn ang="0">
                    <a:pos x="0" y="461"/>
                  </a:cxn>
                  <a:cxn ang="0">
                    <a:pos x="5" y="519"/>
                  </a:cxn>
                  <a:cxn ang="0">
                    <a:pos x="17" y="575"/>
                  </a:cxn>
                  <a:cxn ang="0">
                    <a:pos x="36" y="630"/>
                  </a:cxn>
                  <a:cxn ang="0">
                    <a:pos x="62" y="682"/>
                  </a:cxn>
                  <a:cxn ang="0">
                    <a:pos x="93" y="729"/>
                  </a:cxn>
                  <a:cxn ang="0">
                    <a:pos x="131" y="773"/>
                  </a:cxn>
                  <a:cxn ang="0">
                    <a:pos x="174" y="812"/>
                  </a:cxn>
                  <a:cxn ang="0">
                    <a:pos x="221" y="845"/>
                  </a:cxn>
                  <a:cxn ang="0">
                    <a:pos x="274" y="872"/>
                  </a:cxn>
                  <a:cxn ang="0">
                    <a:pos x="330" y="891"/>
                  </a:cxn>
                  <a:cxn ang="0">
                    <a:pos x="391" y="904"/>
                  </a:cxn>
                  <a:cxn ang="0">
                    <a:pos x="455" y="909"/>
                  </a:cxn>
                </a:cxnLst>
                <a:rect l="0" t="0" r="r" b="b"/>
                <a:pathLst>
                  <a:path w="910" h="909">
                    <a:moveTo>
                      <a:pt x="455" y="909"/>
                    </a:moveTo>
                    <a:lnTo>
                      <a:pt x="519" y="904"/>
                    </a:lnTo>
                    <a:lnTo>
                      <a:pt x="580" y="891"/>
                    </a:lnTo>
                    <a:lnTo>
                      <a:pt x="637" y="872"/>
                    </a:lnTo>
                    <a:lnTo>
                      <a:pt x="689" y="845"/>
                    </a:lnTo>
                    <a:lnTo>
                      <a:pt x="737" y="812"/>
                    </a:lnTo>
                    <a:lnTo>
                      <a:pt x="779" y="773"/>
                    </a:lnTo>
                    <a:lnTo>
                      <a:pt x="817" y="729"/>
                    </a:lnTo>
                    <a:lnTo>
                      <a:pt x="849" y="682"/>
                    </a:lnTo>
                    <a:lnTo>
                      <a:pt x="874" y="630"/>
                    </a:lnTo>
                    <a:lnTo>
                      <a:pt x="892" y="575"/>
                    </a:lnTo>
                    <a:lnTo>
                      <a:pt x="904" y="519"/>
                    </a:lnTo>
                    <a:lnTo>
                      <a:pt x="910" y="461"/>
                    </a:lnTo>
                    <a:lnTo>
                      <a:pt x="906" y="403"/>
                    </a:lnTo>
                    <a:lnTo>
                      <a:pt x="895" y="343"/>
                    </a:lnTo>
                    <a:lnTo>
                      <a:pt x="876" y="284"/>
                    </a:lnTo>
                    <a:lnTo>
                      <a:pt x="848" y="227"/>
                    </a:lnTo>
                    <a:lnTo>
                      <a:pt x="812" y="174"/>
                    </a:lnTo>
                    <a:lnTo>
                      <a:pt x="770" y="128"/>
                    </a:lnTo>
                    <a:lnTo>
                      <a:pt x="725" y="89"/>
                    </a:lnTo>
                    <a:lnTo>
                      <a:pt x="676" y="56"/>
                    </a:lnTo>
                    <a:lnTo>
                      <a:pt x="623" y="32"/>
                    </a:lnTo>
                    <a:lnTo>
                      <a:pt x="568" y="14"/>
                    </a:lnTo>
                    <a:lnTo>
                      <a:pt x="512" y="3"/>
                    </a:lnTo>
                    <a:lnTo>
                      <a:pt x="455" y="0"/>
                    </a:lnTo>
                    <a:lnTo>
                      <a:pt x="398" y="3"/>
                    </a:lnTo>
                    <a:lnTo>
                      <a:pt x="341" y="14"/>
                    </a:lnTo>
                    <a:lnTo>
                      <a:pt x="287" y="31"/>
                    </a:lnTo>
                    <a:lnTo>
                      <a:pt x="233" y="56"/>
                    </a:lnTo>
                    <a:lnTo>
                      <a:pt x="185" y="89"/>
                    </a:lnTo>
                    <a:lnTo>
                      <a:pt x="139" y="127"/>
                    </a:lnTo>
                    <a:lnTo>
                      <a:pt x="98" y="174"/>
                    </a:lnTo>
                    <a:lnTo>
                      <a:pt x="62" y="227"/>
                    </a:lnTo>
                    <a:lnTo>
                      <a:pt x="33" y="284"/>
                    </a:lnTo>
                    <a:lnTo>
                      <a:pt x="14" y="343"/>
                    </a:lnTo>
                    <a:lnTo>
                      <a:pt x="3" y="403"/>
                    </a:lnTo>
                    <a:lnTo>
                      <a:pt x="0" y="461"/>
                    </a:lnTo>
                    <a:lnTo>
                      <a:pt x="5" y="519"/>
                    </a:lnTo>
                    <a:lnTo>
                      <a:pt x="17" y="575"/>
                    </a:lnTo>
                    <a:lnTo>
                      <a:pt x="36" y="630"/>
                    </a:lnTo>
                    <a:lnTo>
                      <a:pt x="62" y="682"/>
                    </a:lnTo>
                    <a:lnTo>
                      <a:pt x="93" y="729"/>
                    </a:lnTo>
                    <a:lnTo>
                      <a:pt x="131" y="773"/>
                    </a:lnTo>
                    <a:lnTo>
                      <a:pt x="174" y="812"/>
                    </a:lnTo>
                    <a:lnTo>
                      <a:pt x="221" y="845"/>
                    </a:lnTo>
                    <a:lnTo>
                      <a:pt x="274" y="872"/>
                    </a:lnTo>
                    <a:lnTo>
                      <a:pt x="330" y="891"/>
                    </a:lnTo>
                    <a:lnTo>
                      <a:pt x="391" y="904"/>
                    </a:lnTo>
                    <a:lnTo>
                      <a:pt x="455" y="90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60" name="Freeform 72"/>
              <p:cNvSpPr>
                <a:spLocks/>
              </p:cNvSpPr>
              <p:nvPr/>
            </p:nvSpPr>
            <p:spPr bwMode="auto">
              <a:xfrm flipH="1">
                <a:off x="2073" y="3009"/>
                <a:ext cx="120" cy="120"/>
              </a:xfrm>
              <a:custGeom>
                <a:avLst/>
                <a:gdLst/>
                <a:ahLst/>
                <a:cxnLst>
                  <a:cxn ang="0">
                    <a:pos x="240" y="480"/>
                  </a:cxn>
                  <a:cxn ang="0">
                    <a:pos x="274" y="477"/>
                  </a:cxn>
                  <a:cxn ang="0">
                    <a:pos x="305" y="471"/>
                  </a:cxn>
                  <a:cxn ang="0">
                    <a:pos x="336" y="460"/>
                  </a:cxn>
                  <a:cxn ang="0">
                    <a:pos x="363" y="446"/>
                  </a:cxn>
                  <a:cxn ang="0">
                    <a:pos x="389" y="429"/>
                  </a:cxn>
                  <a:cxn ang="0">
                    <a:pos x="411" y="408"/>
                  </a:cxn>
                  <a:cxn ang="0">
                    <a:pos x="448" y="360"/>
                  </a:cxn>
                  <a:cxn ang="0">
                    <a:pos x="461" y="333"/>
                  </a:cxn>
                  <a:cxn ang="0">
                    <a:pos x="471" y="304"/>
                  </a:cxn>
                  <a:cxn ang="0">
                    <a:pos x="477" y="274"/>
                  </a:cxn>
                  <a:cxn ang="0">
                    <a:pos x="479" y="244"/>
                  </a:cxn>
                  <a:cxn ang="0">
                    <a:pos x="478" y="212"/>
                  </a:cxn>
                  <a:cxn ang="0">
                    <a:pos x="472" y="181"/>
                  </a:cxn>
                  <a:cxn ang="0">
                    <a:pos x="462" y="151"/>
                  </a:cxn>
                  <a:cxn ang="0">
                    <a:pos x="447" y="120"/>
                  </a:cxn>
                  <a:cxn ang="0">
                    <a:pos x="428" y="92"/>
                  </a:cxn>
                  <a:cxn ang="0">
                    <a:pos x="406" y="68"/>
                  </a:cxn>
                  <a:cxn ang="0">
                    <a:pos x="383" y="47"/>
                  </a:cxn>
                  <a:cxn ang="0">
                    <a:pos x="356" y="30"/>
                  </a:cxn>
                  <a:cxn ang="0">
                    <a:pos x="328" y="17"/>
                  </a:cxn>
                  <a:cxn ang="0">
                    <a:pos x="300" y="7"/>
                  </a:cxn>
                  <a:cxn ang="0">
                    <a:pos x="270" y="2"/>
                  </a:cxn>
                  <a:cxn ang="0">
                    <a:pos x="240" y="0"/>
                  </a:cxn>
                  <a:cxn ang="0">
                    <a:pos x="210" y="2"/>
                  </a:cxn>
                  <a:cxn ang="0">
                    <a:pos x="179" y="7"/>
                  </a:cxn>
                  <a:cxn ang="0">
                    <a:pos x="151" y="17"/>
                  </a:cxn>
                  <a:cxn ang="0">
                    <a:pos x="123" y="30"/>
                  </a:cxn>
                  <a:cxn ang="0">
                    <a:pos x="97" y="46"/>
                  </a:cxn>
                  <a:cxn ang="0">
                    <a:pos x="73" y="67"/>
                  </a:cxn>
                  <a:cxn ang="0">
                    <a:pos x="51" y="92"/>
                  </a:cxn>
                  <a:cxn ang="0">
                    <a:pos x="33" y="120"/>
                  </a:cxn>
                  <a:cxn ang="0">
                    <a:pos x="17" y="151"/>
                  </a:cxn>
                  <a:cxn ang="0">
                    <a:pos x="8" y="182"/>
                  </a:cxn>
                  <a:cxn ang="0">
                    <a:pos x="1" y="214"/>
                  </a:cxn>
                  <a:cxn ang="0">
                    <a:pos x="0" y="244"/>
                  </a:cxn>
                  <a:cxn ang="0">
                    <a:pos x="2" y="274"/>
                  </a:cxn>
                  <a:cxn ang="0">
                    <a:pos x="9" y="305"/>
                  </a:cxn>
                  <a:cxn ang="0">
                    <a:pos x="18" y="333"/>
                  </a:cxn>
                  <a:cxn ang="0">
                    <a:pos x="33" y="360"/>
                  </a:cxn>
                  <a:cxn ang="0">
                    <a:pos x="49" y="385"/>
                  </a:cxn>
                  <a:cxn ang="0">
                    <a:pos x="68" y="408"/>
                  </a:cxn>
                  <a:cxn ang="0">
                    <a:pos x="116" y="446"/>
                  </a:cxn>
                  <a:cxn ang="0">
                    <a:pos x="145" y="460"/>
                  </a:cxn>
                  <a:cxn ang="0">
                    <a:pos x="174" y="471"/>
                  </a:cxn>
                  <a:cxn ang="0">
                    <a:pos x="206" y="477"/>
                  </a:cxn>
                  <a:cxn ang="0">
                    <a:pos x="240" y="480"/>
                  </a:cxn>
                </a:cxnLst>
                <a:rect l="0" t="0" r="r" b="b"/>
                <a:pathLst>
                  <a:path w="479" h="480">
                    <a:moveTo>
                      <a:pt x="240" y="480"/>
                    </a:moveTo>
                    <a:lnTo>
                      <a:pt x="274" y="477"/>
                    </a:lnTo>
                    <a:lnTo>
                      <a:pt x="305" y="471"/>
                    </a:lnTo>
                    <a:lnTo>
                      <a:pt x="336" y="460"/>
                    </a:lnTo>
                    <a:lnTo>
                      <a:pt x="363" y="446"/>
                    </a:lnTo>
                    <a:lnTo>
                      <a:pt x="389" y="429"/>
                    </a:lnTo>
                    <a:lnTo>
                      <a:pt x="411" y="408"/>
                    </a:lnTo>
                    <a:lnTo>
                      <a:pt x="448" y="360"/>
                    </a:lnTo>
                    <a:lnTo>
                      <a:pt x="461" y="333"/>
                    </a:lnTo>
                    <a:lnTo>
                      <a:pt x="471" y="304"/>
                    </a:lnTo>
                    <a:lnTo>
                      <a:pt x="477" y="274"/>
                    </a:lnTo>
                    <a:lnTo>
                      <a:pt x="479" y="244"/>
                    </a:lnTo>
                    <a:lnTo>
                      <a:pt x="478" y="212"/>
                    </a:lnTo>
                    <a:lnTo>
                      <a:pt x="472" y="181"/>
                    </a:lnTo>
                    <a:lnTo>
                      <a:pt x="462" y="151"/>
                    </a:lnTo>
                    <a:lnTo>
                      <a:pt x="447" y="120"/>
                    </a:lnTo>
                    <a:lnTo>
                      <a:pt x="428" y="92"/>
                    </a:lnTo>
                    <a:lnTo>
                      <a:pt x="406" y="68"/>
                    </a:lnTo>
                    <a:lnTo>
                      <a:pt x="383" y="47"/>
                    </a:lnTo>
                    <a:lnTo>
                      <a:pt x="356" y="30"/>
                    </a:lnTo>
                    <a:lnTo>
                      <a:pt x="328" y="17"/>
                    </a:lnTo>
                    <a:lnTo>
                      <a:pt x="300" y="7"/>
                    </a:lnTo>
                    <a:lnTo>
                      <a:pt x="270" y="2"/>
                    </a:lnTo>
                    <a:lnTo>
                      <a:pt x="240" y="0"/>
                    </a:lnTo>
                    <a:lnTo>
                      <a:pt x="210" y="2"/>
                    </a:lnTo>
                    <a:lnTo>
                      <a:pt x="179" y="7"/>
                    </a:lnTo>
                    <a:lnTo>
                      <a:pt x="151" y="17"/>
                    </a:lnTo>
                    <a:lnTo>
                      <a:pt x="123" y="30"/>
                    </a:lnTo>
                    <a:lnTo>
                      <a:pt x="97" y="46"/>
                    </a:lnTo>
                    <a:lnTo>
                      <a:pt x="73" y="67"/>
                    </a:lnTo>
                    <a:lnTo>
                      <a:pt x="51" y="92"/>
                    </a:lnTo>
                    <a:lnTo>
                      <a:pt x="33" y="120"/>
                    </a:lnTo>
                    <a:lnTo>
                      <a:pt x="17" y="151"/>
                    </a:lnTo>
                    <a:lnTo>
                      <a:pt x="8" y="182"/>
                    </a:lnTo>
                    <a:lnTo>
                      <a:pt x="1" y="214"/>
                    </a:lnTo>
                    <a:lnTo>
                      <a:pt x="0" y="244"/>
                    </a:lnTo>
                    <a:lnTo>
                      <a:pt x="2" y="274"/>
                    </a:lnTo>
                    <a:lnTo>
                      <a:pt x="9" y="305"/>
                    </a:lnTo>
                    <a:lnTo>
                      <a:pt x="18" y="333"/>
                    </a:lnTo>
                    <a:lnTo>
                      <a:pt x="33" y="360"/>
                    </a:lnTo>
                    <a:lnTo>
                      <a:pt x="49" y="385"/>
                    </a:lnTo>
                    <a:lnTo>
                      <a:pt x="68" y="408"/>
                    </a:lnTo>
                    <a:lnTo>
                      <a:pt x="116" y="446"/>
                    </a:lnTo>
                    <a:lnTo>
                      <a:pt x="145" y="460"/>
                    </a:lnTo>
                    <a:lnTo>
                      <a:pt x="174" y="471"/>
                    </a:lnTo>
                    <a:lnTo>
                      <a:pt x="206" y="477"/>
                    </a:lnTo>
                    <a:lnTo>
                      <a:pt x="240" y="4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61" name="Freeform 73"/>
              <p:cNvSpPr>
                <a:spLocks/>
              </p:cNvSpPr>
              <p:nvPr/>
            </p:nvSpPr>
            <p:spPr bwMode="auto">
              <a:xfrm flipH="1">
                <a:off x="1753" y="2956"/>
                <a:ext cx="228" cy="227"/>
              </a:xfrm>
              <a:custGeom>
                <a:avLst/>
                <a:gdLst/>
                <a:ahLst/>
                <a:cxnLst>
                  <a:cxn ang="0">
                    <a:pos x="454" y="909"/>
                  </a:cxn>
                  <a:cxn ang="0">
                    <a:pos x="518" y="904"/>
                  </a:cxn>
                  <a:cxn ang="0">
                    <a:pos x="579" y="891"/>
                  </a:cxn>
                  <a:cxn ang="0">
                    <a:pos x="636" y="872"/>
                  </a:cxn>
                  <a:cxn ang="0">
                    <a:pos x="688" y="845"/>
                  </a:cxn>
                  <a:cxn ang="0">
                    <a:pos x="736" y="812"/>
                  </a:cxn>
                  <a:cxn ang="0">
                    <a:pos x="778" y="773"/>
                  </a:cxn>
                  <a:cxn ang="0">
                    <a:pos x="816" y="729"/>
                  </a:cxn>
                  <a:cxn ang="0">
                    <a:pos x="848" y="682"/>
                  </a:cxn>
                  <a:cxn ang="0">
                    <a:pos x="874" y="630"/>
                  </a:cxn>
                  <a:cxn ang="0">
                    <a:pos x="892" y="575"/>
                  </a:cxn>
                  <a:cxn ang="0">
                    <a:pos x="904" y="519"/>
                  </a:cxn>
                  <a:cxn ang="0">
                    <a:pos x="909" y="461"/>
                  </a:cxn>
                  <a:cxn ang="0">
                    <a:pos x="906" y="403"/>
                  </a:cxn>
                  <a:cxn ang="0">
                    <a:pos x="895" y="343"/>
                  </a:cxn>
                  <a:cxn ang="0">
                    <a:pos x="876" y="284"/>
                  </a:cxn>
                  <a:cxn ang="0">
                    <a:pos x="848" y="227"/>
                  </a:cxn>
                  <a:cxn ang="0">
                    <a:pos x="812" y="174"/>
                  </a:cxn>
                  <a:cxn ang="0">
                    <a:pos x="770" y="128"/>
                  </a:cxn>
                  <a:cxn ang="0">
                    <a:pos x="725" y="89"/>
                  </a:cxn>
                  <a:cxn ang="0">
                    <a:pos x="676" y="56"/>
                  </a:cxn>
                  <a:cxn ang="0">
                    <a:pos x="623" y="32"/>
                  </a:cxn>
                  <a:cxn ang="0">
                    <a:pos x="568" y="14"/>
                  </a:cxn>
                  <a:cxn ang="0">
                    <a:pos x="512" y="3"/>
                  </a:cxn>
                  <a:cxn ang="0">
                    <a:pos x="454" y="0"/>
                  </a:cxn>
                  <a:cxn ang="0">
                    <a:pos x="398" y="3"/>
                  </a:cxn>
                  <a:cxn ang="0">
                    <a:pos x="341" y="14"/>
                  </a:cxn>
                  <a:cxn ang="0">
                    <a:pos x="286" y="31"/>
                  </a:cxn>
                  <a:cxn ang="0">
                    <a:pos x="233" y="56"/>
                  </a:cxn>
                  <a:cxn ang="0">
                    <a:pos x="183" y="89"/>
                  </a:cxn>
                  <a:cxn ang="0">
                    <a:pos x="138" y="127"/>
                  </a:cxn>
                  <a:cxn ang="0">
                    <a:pos x="98" y="174"/>
                  </a:cxn>
                  <a:cxn ang="0">
                    <a:pos x="62" y="227"/>
                  </a:cxn>
                  <a:cxn ang="0">
                    <a:pos x="33" y="284"/>
                  </a:cxn>
                  <a:cxn ang="0">
                    <a:pos x="14" y="343"/>
                  </a:cxn>
                  <a:cxn ang="0">
                    <a:pos x="3" y="403"/>
                  </a:cxn>
                  <a:cxn ang="0">
                    <a:pos x="0" y="461"/>
                  </a:cxn>
                  <a:cxn ang="0">
                    <a:pos x="5" y="519"/>
                  </a:cxn>
                  <a:cxn ang="0">
                    <a:pos x="17" y="575"/>
                  </a:cxn>
                  <a:cxn ang="0">
                    <a:pos x="36" y="630"/>
                  </a:cxn>
                  <a:cxn ang="0">
                    <a:pos x="61" y="682"/>
                  </a:cxn>
                  <a:cxn ang="0">
                    <a:pos x="92" y="729"/>
                  </a:cxn>
                  <a:cxn ang="0">
                    <a:pos x="130" y="773"/>
                  </a:cxn>
                  <a:cxn ang="0">
                    <a:pos x="173" y="812"/>
                  </a:cxn>
                  <a:cxn ang="0">
                    <a:pos x="220" y="845"/>
                  </a:cxn>
                  <a:cxn ang="0">
                    <a:pos x="273" y="872"/>
                  </a:cxn>
                  <a:cxn ang="0">
                    <a:pos x="329" y="891"/>
                  </a:cxn>
                  <a:cxn ang="0">
                    <a:pos x="390" y="904"/>
                  </a:cxn>
                  <a:cxn ang="0">
                    <a:pos x="454" y="909"/>
                  </a:cxn>
                </a:cxnLst>
                <a:rect l="0" t="0" r="r" b="b"/>
                <a:pathLst>
                  <a:path w="909" h="909">
                    <a:moveTo>
                      <a:pt x="454" y="909"/>
                    </a:moveTo>
                    <a:lnTo>
                      <a:pt x="518" y="904"/>
                    </a:lnTo>
                    <a:lnTo>
                      <a:pt x="579" y="891"/>
                    </a:lnTo>
                    <a:lnTo>
                      <a:pt x="636" y="872"/>
                    </a:lnTo>
                    <a:lnTo>
                      <a:pt x="688" y="845"/>
                    </a:lnTo>
                    <a:lnTo>
                      <a:pt x="736" y="812"/>
                    </a:lnTo>
                    <a:lnTo>
                      <a:pt x="778" y="773"/>
                    </a:lnTo>
                    <a:lnTo>
                      <a:pt x="816" y="729"/>
                    </a:lnTo>
                    <a:lnTo>
                      <a:pt x="848" y="682"/>
                    </a:lnTo>
                    <a:lnTo>
                      <a:pt x="874" y="630"/>
                    </a:lnTo>
                    <a:lnTo>
                      <a:pt x="892" y="575"/>
                    </a:lnTo>
                    <a:lnTo>
                      <a:pt x="904" y="519"/>
                    </a:lnTo>
                    <a:lnTo>
                      <a:pt x="909" y="461"/>
                    </a:lnTo>
                    <a:lnTo>
                      <a:pt x="906" y="403"/>
                    </a:lnTo>
                    <a:lnTo>
                      <a:pt x="895" y="343"/>
                    </a:lnTo>
                    <a:lnTo>
                      <a:pt x="876" y="284"/>
                    </a:lnTo>
                    <a:lnTo>
                      <a:pt x="848" y="227"/>
                    </a:lnTo>
                    <a:lnTo>
                      <a:pt x="812" y="174"/>
                    </a:lnTo>
                    <a:lnTo>
                      <a:pt x="770" y="128"/>
                    </a:lnTo>
                    <a:lnTo>
                      <a:pt x="725" y="89"/>
                    </a:lnTo>
                    <a:lnTo>
                      <a:pt x="676" y="56"/>
                    </a:lnTo>
                    <a:lnTo>
                      <a:pt x="623" y="32"/>
                    </a:lnTo>
                    <a:lnTo>
                      <a:pt x="568" y="14"/>
                    </a:lnTo>
                    <a:lnTo>
                      <a:pt x="512" y="3"/>
                    </a:lnTo>
                    <a:lnTo>
                      <a:pt x="454" y="0"/>
                    </a:lnTo>
                    <a:lnTo>
                      <a:pt x="398" y="3"/>
                    </a:lnTo>
                    <a:lnTo>
                      <a:pt x="341" y="14"/>
                    </a:lnTo>
                    <a:lnTo>
                      <a:pt x="286" y="31"/>
                    </a:lnTo>
                    <a:lnTo>
                      <a:pt x="233" y="56"/>
                    </a:lnTo>
                    <a:lnTo>
                      <a:pt x="183" y="89"/>
                    </a:lnTo>
                    <a:lnTo>
                      <a:pt x="138" y="127"/>
                    </a:lnTo>
                    <a:lnTo>
                      <a:pt x="98" y="174"/>
                    </a:lnTo>
                    <a:lnTo>
                      <a:pt x="62" y="227"/>
                    </a:lnTo>
                    <a:lnTo>
                      <a:pt x="33" y="284"/>
                    </a:lnTo>
                    <a:lnTo>
                      <a:pt x="14" y="343"/>
                    </a:lnTo>
                    <a:lnTo>
                      <a:pt x="3" y="403"/>
                    </a:lnTo>
                    <a:lnTo>
                      <a:pt x="0" y="461"/>
                    </a:lnTo>
                    <a:lnTo>
                      <a:pt x="5" y="519"/>
                    </a:lnTo>
                    <a:lnTo>
                      <a:pt x="17" y="575"/>
                    </a:lnTo>
                    <a:lnTo>
                      <a:pt x="36" y="630"/>
                    </a:lnTo>
                    <a:lnTo>
                      <a:pt x="61" y="682"/>
                    </a:lnTo>
                    <a:lnTo>
                      <a:pt x="92" y="729"/>
                    </a:lnTo>
                    <a:lnTo>
                      <a:pt x="130" y="773"/>
                    </a:lnTo>
                    <a:lnTo>
                      <a:pt x="173" y="812"/>
                    </a:lnTo>
                    <a:lnTo>
                      <a:pt x="220" y="845"/>
                    </a:lnTo>
                    <a:lnTo>
                      <a:pt x="273" y="872"/>
                    </a:lnTo>
                    <a:lnTo>
                      <a:pt x="329" y="891"/>
                    </a:lnTo>
                    <a:lnTo>
                      <a:pt x="390" y="904"/>
                    </a:lnTo>
                    <a:lnTo>
                      <a:pt x="454" y="90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62" name="Freeform 74"/>
              <p:cNvSpPr>
                <a:spLocks/>
              </p:cNvSpPr>
              <p:nvPr/>
            </p:nvSpPr>
            <p:spPr bwMode="auto">
              <a:xfrm flipH="1">
                <a:off x="1807" y="3009"/>
                <a:ext cx="120" cy="120"/>
              </a:xfrm>
              <a:custGeom>
                <a:avLst/>
                <a:gdLst/>
                <a:ahLst/>
                <a:cxnLst>
                  <a:cxn ang="0">
                    <a:pos x="240" y="480"/>
                  </a:cxn>
                  <a:cxn ang="0">
                    <a:pos x="274" y="477"/>
                  </a:cxn>
                  <a:cxn ang="0">
                    <a:pos x="306" y="471"/>
                  </a:cxn>
                  <a:cxn ang="0">
                    <a:pos x="336" y="460"/>
                  </a:cxn>
                  <a:cxn ang="0">
                    <a:pos x="364" y="446"/>
                  </a:cxn>
                  <a:cxn ang="0">
                    <a:pos x="389" y="429"/>
                  </a:cxn>
                  <a:cxn ang="0">
                    <a:pos x="412" y="408"/>
                  </a:cxn>
                  <a:cxn ang="0">
                    <a:pos x="448" y="360"/>
                  </a:cxn>
                  <a:cxn ang="0">
                    <a:pos x="472" y="304"/>
                  </a:cxn>
                  <a:cxn ang="0">
                    <a:pos x="478" y="274"/>
                  </a:cxn>
                  <a:cxn ang="0">
                    <a:pos x="480" y="244"/>
                  </a:cxn>
                  <a:cxn ang="0">
                    <a:pos x="479" y="212"/>
                  </a:cxn>
                  <a:cxn ang="0">
                    <a:pos x="473" y="181"/>
                  </a:cxn>
                  <a:cxn ang="0">
                    <a:pos x="463" y="151"/>
                  </a:cxn>
                  <a:cxn ang="0">
                    <a:pos x="448" y="120"/>
                  </a:cxn>
                  <a:cxn ang="0">
                    <a:pos x="429" y="92"/>
                  </a:cxn>
                  <a:cxn ang="0">
                    <a:pos x="407" y="68"/>
                  </a:cxn>
                  <a:cxn ang="0">
                    <a:pos x="382" y="47"/>
                  </a:cxn>
                  <a:cxn ang="0">
                    <a:pos x="356" y="30"/>
                  </a:cxn>
                  <a:cxn ang="0">
                    <a:pos x="329" y="17"/>
                  </a:cxn>
                  <a:cxn ang="0">
                    <a:pos x="300" y="7"/>
                  </a:cxn>
                  <a:cxn ang="0">
                    <a:pos x="270" y="2"/>
                  </a:cxn>
                  <a:cxn ang="0">
                    <a:pos x="240" y="0"/>
                  </a:cxn>
                  <a:cxn ang="0">
                    <a:pos x="210" y="2"/>
                  </a:cxn>
                  <a:cxn ang="0">
                    <a:pos x="180" y="7"/>
                  </a:cxn>
                  <a:cxn ang="0">
                    <a:pos x="151" y="17"/>
                  </a:cxn>
                  <a:cxn ang="0">
                    <a:pos x="124" y="30"/>
                  </a:cxn>
                  <a:cxn ang="0">
                    <a:pos x="98" y="46"/>
                  </a:cxn>
                  <a:cxn ang="0">
                    <a:pos x="73" y="67"/>
                  </a:cxn>
                  <a:cxn ang="0">
                    <a:pos x="51" y="92"/>
                  </a:cxn>
                  <a:cxn ang="0">
                    <a:pos x="32" y="120"/>
                  </a:cxn>
                  <a:cxn ang="0">
                    <a:pos x="17" y="151"/>
                  </a:cxn>
                  <a:cxn ang="0">
                    <a:pos x="7" y="182"/>
                  </a:cxn>
                  <a:cxn ang="0">
                    <a:pos x="2" y="214"/>
                  </a:cxn>
                  <a:cxn ang="0">
                    <a:pos x="0" y="244"/>
                  </a:cxn>
                  <a:cxn ang="0">
                    <a:pos x="3" y="274"/>
                  </a:cxn>
                  <a:cxn ang="0">
                    <a:pos x="10" y="305"/>
                  </a:cxn>
                  <a:cxn ang="0">
                    <a:pos x="19" y="333"/>
                  </a:cxn>
                  <a:cxn ang="0">
                    <a:pos x="32" y="360"/>
                  </a:cxn>
                  <a:cxn ang="0">
                    <a:pos x="50" y="385"/>
                  </a:cxn>
                  <a:cxn ang="0">
                    <a:pos x="69" y="408"/>
                  </a:cxn>
                  <a:cxn ang="0">
                    <a:pos x="117" y="446"/>
                  </a:cxn>
                  <a:cxn ang="0">
                    <a:pos x="144" y="460"/>
                  </a:cxn>
                  <a:cxn ang="0">
                    <a:pos x="175" y="471"/>
                  </a:cxn>
                  <a:cxn ang="0">
                    <a:pos x="206" y="477"/>
                  </a:cxn>
                  <a:cxn ang="0">
                    <a:pos x="240" y="480"/>
                  </a:cxn>
                </a:cxnLst>
                <a:rect l="0" t="0" r="r" b="b"/>
                <a:pathLst>
                  <a:path w="480" h="480">
                    <a:moveTo>
                      <a:pt x="240" y="480"/>
                    </a:moveTo>
                    <a:lnTo>
                      <a:pt x="274" y="477"/>
                    </a:lnTo>
                    <a:lnTo>
                      <a:pt x="306" y="471"/>
                    </a:lnTo>
                    <a:lnTo>
                      <a:pt x="336" y="460"/>
                    </a:lnTo>
                    <a:lnTo>
                      <a:pt x="364" y="446"/>
                    </a:lnTo>
                    <a:lnTo>
                      <a:pt x="389" y="429"/>
                    </a:lnTo>
                    <a:lnTo>
                      <a:pt x="412" y="408"/>
                    </a:lnTo>
                    <a:lnTo>
                      <a:pt x="448" y="360"/>
                    </a:lnTo>
                    <a:lnTo>
                      <a:pt x="472" y="304"/>
                    </a:lnTo>
                    <a:lnTo>
                      <a:pt x="478" y="274"/>
                    </a:lnTo>
                    <a:lnTo>
                      <a:pt x="480" y="244"/>
                    </a:lnTo>
                    <a:lnTo>
                      <a:pt x="479" y="212"/>
                    </a:lnTo>
                    <a:lnTo>
                      <a:pt x="473" y="181"/>
                    </a:lnTo>
                    <a:lnTo>
                      <a:pt x="463" y="151"/>
                    </a:lnTo>
                    <a:lnTo>
                      <a:pt x="448" y="120"/>
                    </a:lnTo>
                    <a:lnTo>
                      <a:pt x="429" y="92"/>
                    </a:lnTo>
                    <a:lnTo>
                      <a:pt x="407" y="68"/>
                    </a:lnTo>
                    <a:lnTo>
                      <a:pt x="382" y="47"/>
                    </a:lnTo>
                    <a:lnTo>
                      <a:pt x="356" y="30"/>
                    </a:lnTo>
                    <a:lnTo>
                      <a:pt x="329" y="17"/>
                    </a:lnTo>
                    <a:lnTo>
                      <a:pt x="300" y="7"/>
                    </a:lnTo>
                    <a:lnTo>
                      <a:pt x="270" y="2"/>
                    </a:lnTo>
                    <a:lnTo>
                      <a:pt x="240" y="0"/>
                    </a:lnTo>
                    <a:lnTo>
                      <a:pt x="210" y="2"/>
                    </a:lnTo>
                    <a:lnTo>
                      <a:pt x="180" y="7"/>
                    </a:lnTo>
                    <a:lnTo>
                      <a:pt x="151" y="17"/>
                    </a:lnTo>
                    <a:lnTo>
                      <a:pt x="124" y="30"/>
                    </a:lnTo>
                    <a:lnTo>
                      <a:pt x="98" y="46"/>
                    </a:lnTo>
                    <a:lnTo>
                      <a:pt x="73" y="67"/>
                    </a:lnTo>
                    <a:lnTo>
                      <a:pt x="51" y="92"/>
                    </a:lnTo>
                    <a:lnTo>
                      <a:pt x="32" y="120"/>
                    </a:lnTo>
                    <a:lnTo>
                      <a:pt x="17" y="151"/>
                    </a:lnTo>
                    <a:lnTo>
                      <a:pt x="7" y="182"/>
                    </a:lnTo>
                    <a:lnTo>
                      <a:pt x="2" y="214"/>
                    </a:lnTo>
                    <a:lnTo>
                      <a:pt x="0" y="244"/>
                    </a:lnTo>
                    <a:lnTo>
                      <a:pt x="3" y="274"/>
                    </a:lnTo>
                    <a:lnTo>
                      <a:pt x="10" y="305"/>
                    </a:lnTo>
                    <a:lnTo>
                      <a:pt x="19" y="333"/>
                    </a:lnTo>
                    <a:lnTo>
                      <a:pt x="32" y="360"/>
                    </a:lnTo>
                    <a:lnTo>
                      <a:pt x="50" y="385"/>
                    </a:lnTo>
                    <a:lnTo>
                      <a:pt x="69" y="408"/>
                    </a:lnTo>
                    <a:lnTo>
                      <a:pt x="117" y="446"/>
                    </a:lnTo>
                    <a:lnTo>
                      <a:pt x="144" y="460"/>
                    </a:lnTo>
                    <a:lnTo>
                      <a:pt x="175" y="471"/>
                    </a:lnTo>
                    <a:lnTo>
                      <a:pt x="206" y="477"/>
                    </a:lnTo>
                    <a:lnTo>
                      <a:pt x="240" y="4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63" name="Freeform 75"/>
              <p:cNvSpPr>
                <a:spLocks/>
              </p:cNvSpPr>
              <p:nvPr/>
            </p:nvSpPr>
            <p:spPr bwMode="auto">
              <a:xfrm flipH="1">
                <a:off x="597" y="2956"/>
                <a:ext cx="227" cy="227"/>
              </a:xfrm>
              <a:custGeom>
                <a:avLst/>
                <a:gdLst/>
                <a:ahLst/>
                <a:cxnLst>
                  <a:cxn ang="0">
                    <a:pos x="455" y="909"/>
                  </a:cxn>
                  <a:cxn ang="0">
                    <a:pos x="519" y="904"/>
                  </a:cxn>
                  <a:cxn ang="0">
                    <a:pos x="579" y="891"/>
                  </a:cxn>
                  <a:cxn ang="0">
                    <a:pos x="636" y="872"/>
                  </a:cxn>
                  <a:cxn ang="0">
                    <a:pos x="688" y="845"/>
                  </a:cxn>
                  <a:cxn ang="0">
                    <a:pos x="736" y="812"/>
                  </a:cxn>
                  <a:cxn ang="0">
                    <a:pos x="779" y="773"/>
                  </a:cxn>
                  <a:cxn ang="0">
                    <a:pos x="816" y="729"/>
                  </a:cxn>
                  <a:cxn ang="0">
                    <a:pos x="848" y="682"/>
                  </a:cxn>
                  <a:cxn ang="0">
                    <a:pos x="874" y="630"/>
                  </a:cxn>
                  <a:cxn ang="0">
                    <a:pos x="892" y="575"/>
                  </a:cxn>
                  <a:cxn ang="0">
                    <a:pos x="904" y="519"/>
                  </a:cxn>
                  <a:cxn ang="0">
                    <a:pos x="910" y="461"/>
                  </a:cxn>
                  <a:cxn ang="0">
                    <a:pos x="906" y="403"/>
                  </a:cxn>
                  <a:cxn ang="0">
                    <a:pos x="895" y="343"/>
                  </a:cxn>
                  <a:cxn ang="0">
                    <a:pos x="876" y="284"/>
                  </a:cxn>
                  <a:cxn ang="0">
                    <a:pos x="848" y="227"/>
                  </a:cxn>
                  <a:cxn ang="0">
                    <a:pos x="812" y="174"/>
                  </a:cxn>
                  <a:cxn ang="0">
                    <a:pos x="770" y="128"/>
                  </a:cxn>
                  <a:cxn ang="0">
                    <a:pos x="725" y="89"/>
                  </a:cxn>
                  <a:cxn ang="0">
                    <a:pos x="676" y="56"/>
                  </a:cxn>
                  <a:cxn ang="0">
                    <a:pos x="623" y="32"/>
                  </a:cxn>
                  <a:cxn ang="0">
                    <a:pos x="568" y="14"/>
                  </a:cxn>
                  <a:cxn ang="0">
                    <a:pos x="512" y="3"/>
                  </a:cxn>
                  <a:cxn ang="0">
                    <a:pos x="455" y="0"/>
                  </a:cxn>
                  <a:cxn ang="0">
                    <a:pos x="398" y="3"/>
                  </a:cxn>
                  <a:cxn ang="0">
                    <a:pos x="341" y="14"/>
                  </a:cxn>
                  <a:cxn ang="0">
                    <a:pos x="287" y="31"/>
                  </a:cxn>
                  <a:cxn ang="0">
                    <a:pos x="234" y="56"/>
                  </a:cxn>
                  <a:cxn ang="0">
                    <a:pos x="185" y="89"/>
                  </a:cxn>
                  <a:cxn ang="0">
                    <a:pos x="139" y="127"/>
                  </a:cxn>
                  <a:cxn ang="0">
                    <a:pos x="98" y="174"/>
                  </a:cxn>
                  <a:cxn ang="0">
                    <a:pos x="62" y="227"/>
                  </a:cxn>
                  <a:cxn ang="0">
                    <a:pos x="34" y="284"/>
                  </a:cxn>
                  <a:cxn ang="0">
                    <a:pos x="14" y="343"/>
                  </a:cxn>
                  <a:cxn ang="0">
                    <a:pos x="3" y="403"/>
                  </a:cxn>
                  <a:cxn ang="0">
                    <a:pos x="0" y="461"/>
                  </a:cxn>
                  <a:cxn ang="0">
                    <a:pos x="5" y="519"/>
                  </a:cxn>
                  <a:cxn ang="0">
                    <a:pos x="17" y="575"/>
                  </a:cxn>
                  <a:cxn ang="0">
                    <a:pos x="36" y="630"/>
                  </a:cxn>
                  <a:cxn ang="0">
                    <a:pos x="62" y="682"/>
                  </a:cxn>
                  <a:cxn ang="0">
                    <a:pos x="93" y="729"/>
                  </a:cxn>
                  <a:cxn ang="0">
                    <a:pos x="131" y="773"/>
                  </a:cxn>
                  <a:cxn ang="0">
                    <a:pos x="174" y="812"/>
                  </a:cxn>
                  <a:cxn ang="0">
                    <a:pos x="222" y="845"/>
                  </a:cxn>
                  <a:cxn ang="0">
                    <a:pos x="274" y="872"/>
                  </a:cxn>
                  <a:cxn ang="0">
                    <a:pos x="330" y="891"/>
                  </a:cxn>
                  <a:cxn ang="0">
                    <a:pos x="391" y="904"/>
                  </a:cxn>
                  <a:cxn ang="0">
                    <a:pos x="455" y="909"/>
                  </a:cxn>
                </a:cxnLst>
                <a:rect l="0" t="0" r="r" b="b"/>
                <a:pathLst>
                  <a:path w="910" h="909">
                    <a:moveTo>
                      <a:pt x="455" y="909"/>
                    </a:moveTo>
                    <a:lnTo>
                      <a:pt x="519" y="904"/>
                    </a:lnTo>
                    <a:lnTo>
                      <a:pt x="579" y="891"/>
                    </a:lnTo>
                    <a:lnTo>
                      <a:pt x="636" y="872"/>
                    </a:lnTo>
                    <a:lnTo>
                      <a:pt x="688" y="845"/>
                    </a:lnTo>
                    <a:lnTo>
                      <a:pt x="736" y="812"/>
                    </a:lnTo>
                    <a:lnTo>
                      <a:pt x="779" y="773"/>
                    </a:lnTo>
                    <a:lnTo>
                      <a:pt x="816" y="729"/>
                    </a:lnTo>
                    <a:lnTo>
                      <a:pt x="848" y="682"/>
                    </a:lnTo>
                    <a:lnTo>
                      <a:pt x="874" y="630"/>
                    </a:lnTo>
                    <a:lnTo>
                      <a:pt x="892" y="575"/>
                    </a:lnTo>
                    <a:lnTo>
                      <a:pt x="904" y="519"/>
                    </a:lnTo>
                    <a:lnTo>
                      <a:pt x="910" y="461"/>
                    </a:lnTo>
                    <a:lnTo>
                      <a:pt x="906" y="403"/>
                    </a:lnTo>
                    <a:lnTo>
                      <a:pt x="895" y="343"/>
                    </a:lnTo>
                    <a:lnTo>
                      <a:pt x="876" y="284"/>
                    </a:lnTo>
                    <a:lnTo>
                      <a:pt x="848" y="227"/>
                    </a:lnTo>
                    <a:lnTo>
                      <a:pt x="812" y="174"/>
                    </a:lnTo>
                    <a:lnTo>
                      <a:pt x="770" y="128"/>
                    </a:lnTo>
                    <a:lnTo>
                      <a:pt x="725" y="89"/>
                    </a:lnTo>
                    <a:lnTo>
                      <a:pt x="676" y="56"/>
                    </a:lnTo>
                    <a:lnTo>
                      <a:pt x="623" y="32"/>
                    </a:lnTo>
                    <a:lnTo>
                      <a:pt x="568" y="14"/>
                    </a:lnTo>
                    <a:lnTo>
                      <a:pt x="512" y="3"/>
                    </a:lnTo>
                    <a:lnTo>
                      <a:pt x="455" y="0"/>
                    </a:lnTo>
                    <a:lnTo>
                      <a:pt x="398" y="3"/>
                    </a:lnTo>
                    <a:lnTo>
                      <a:pt x="341" y="14"/>
                    </a:lnTo>
                    <a:lnTo>
                      <a:pt x="287" y="31"/>
                    </a:lnTo>
                    <a:lnTo>
                      <a:pt x="234" y="56"/>
                    </a:lnTo>
                    <a:lnTo>
                      <a:pt x="185" y="89"/>
                    </a:lnTo>
                    <a:lnTo>
                      <a:pt x="139" y="127"/>
                    </a:lnTo>
                    <a:lnTo>
                      <a:pt x="98" y="174"/>
                    </a:lnTo>
                    <a:lnTo>
                      <a:pt x="62" y="227"/>
                    </a:lnTo>
                    <a:lnTo>
                      <a:pt x="34" y="284"/>
                    </a:lnTo>
                    <a:lnTo>
                      <a:pt x="14" y="343"/>
                    </a:lnTo>
                    <a:lnTo>
                      <a:pt x="3" y="403"/>
                    </a:lnTo>
                    <a:lnTo>
                      <a:pt x="0" y="461"/>
                    </a:lnTo>
                    <a:lnTo>
                      <a:pt x="5" y="519"/>
                    </a:lnTo>
                    <a:lnTo>
                      <a:pt x="17" y="575"/>
                    </a:lnTo>
                    <a:lnTo>
                      <a:pt x="36" y="630"/>
                    </a:lnTo>
                    <a:lnTo>
                      <a:pt x="62" y="682"/>
                    </a:lnTo>
                    <a:lnTo>
                      <a:pt x="93" y="729"/>
                    </a:lnTo>
                    <a:lnTo>
                      <a:pt x="131" y="773"/>
                    </a:lnTo>
                    <a:lnTo>
                      <a:pt x="174" y="812"/>
                    </a:lnTo>
                    <a:lnTo>
                      <a:pt x="222" y="845"/>
                    </a:lnTo>
                    <a:lnTo>
                      <a:pt x="274" y="872"/>
                    </a:lnTo>
                    <a:lnTo>
                      <a:pt x="330" y="891"/>
                    </a:lnTo>
                    <a:lnTo>
                      <a:pt x="391" y="904"/>
                    </a:lnTo>
                    <a:lnTo>
                      <a:pt x="455" y="90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64" name="Freeform 76"/>
              <p:cNvSpPr>
                <a:spLocks/>
              </p:cNvSpPr>
              <p:nvPr/>
            </p:nvSpPr>
            <p:spPr bwMode="auto">
              <a:xfrm flipH="1">
                <a:off x="651" y="3009"/>
                <a:ext cx="119" cy="120"/>
              </a:xfrm>
              <a:custGeom>
                <a:avLst/>
                <a:gdLst/>
                <a:ahLst/>
                <a:cxnLst>
                  <a:cxn ang="0">
                    <a:pos x="240" y="480"/>
                  </a:cxn>
                  <a:cxn ang="0">
                    <a:pos x="274" y="477"/>
                  </a:cxn>
                  <a:cxn ang="0">
                    <a:pos x="305" y="471"/>
                  </a:cxn>
                  <a:cxn ang="0">
                    <a:pos x="336" y="460"/>
                  </a:cxn>
                  <a:cxn ang="0">
                    <a:pos x="363" y="446"/>
                  </a:cxn>
                  <a:cxn ang="0">
                    <a:pos x="389" y="429"/>
                  </a:cxn>
                  <a:cxn ang="0">
                    <a:pos x="411" y="408"/>
                  </a:cxn>
                  <a:cxn ang="0">
                    <a:pos x="448" y="360"/>
                  </a:cxn>
                  <a:cxn ang="0">
                    <a:pos x="461" y="333"/>
                  </a:cxn>
                  <a:cxn ang="0">
                    <a:pos x="471" y="304"/>
                  </a:cxn>
                  <a:cxn ang="0">
                    <a:pos x="477" y="274"/>
                  </a:cxn>
                  <a:cxn ang="0">
                    <a:pos x="479" y="244"/>
                  </a:cxn>
                  <a:cxn ang="0">
                    <a:pos x="478" y="212"/>
                  </a:cxn>
                  <a:cxn ang="0">
                    <a:pos x="472" y="181"/>
                  </a:cxn>
                  <a:cxn ang="0">
                    <a:pos x="462" y="151"/>
                  </a:cxn>
                  <a:cxn ang="0">
                    <a:pos x="447" y="120"/>
                  </a:cxn>
                  <a:cxn ang="0">
                    <a:pos x="428" y="92"/>
                  </a:cxn>
                  <a:cxn ang="0">
                    <a:pos x="407" y="68"/>
                  </a:cxn>
                  <a:cxn ang="0">
                    <a:pos x="383" y="47"/>
                  </a:cxn>
                  <a:cxn ang="0">
                    <a:pos x="357" y="30"/>
                  </a:cxn>
                  <a:cxn ang="0">
                    <a:pos x="328" y="17"/>
                  </a:cxn>
                  <a:cxn ang="0">
                    <a:pos x="300" y="7"/>
                  </a:cxn>
                  <a:cxn ang="0">
                    <a:pos x="270" y="2"/>
                  </a:cxn>
                  <a:cxn ang="0">
                    <a:pos x="240" y="0"/>
                  </a:cxn>
                  <a:cxn ang="0">
                    <a:pos x="210" y="2"/>
                  </a:cxn>
                  <a:cxn ang="0">
                    <a:pos x="179" y="7"/>
                  </a:cxn>
                  <a:cxn ang="0">
                    <a:pos x="151" y="17"/>
                  </a:cxn>
                  <a:cxn ang="0">
                    <a:pos x="123" y="30"/>
                  </a:cxn>
                  <a:cxn ang="0">
                    <a:pos x="97" y="46"/>
                  </a:cxn>
                  <a:cxn ang="0">
                    <a:pos x="73" y="67"/>
                  </a:cxn>
                  <a:cxn ang="0">
                    <a:pos x="51" y="92"/>
                  </a:cxn>
                  <a:cxn ang="0">
                    <a:pos x="33" y="120"/>
                  </a:cxn>
                  <a:cxn ang="0">
                    <a:pos x="17" y="151"/>
                  </a:cxn>
                  <a:cxn ang="0">
                    <a:pos x="8" y="182"/>
                  </a:cxn>
                  <a:cxn ang="0">
                    <a:pos x="1" y="214"/>
                  </a:cxn>
                  <a:cxn ang="0">
                    <a:pos x="0" y="244"/>
                  </a:cxn>
                  <a:cxn ang="0">
                    <a:pos x="2" y="274"/>
                  </a:cxn>
                  <a:cxn ang="0">
                    <a:pos x="9" y="305"/>
                  </a:cxn>
                  <a:cxn ang="0">
                    <a:pos x="19" y="333"/>
                  </a:cxn>
                  <a:cxn ang="0">
                    <a:pos x="33" y="360"/>
                  </a:cxn>
                  <a:cxn ang="0">
                    <a:pos x="49" y="385"/>
                  </a:cxn>
                  <a:cxn ang="0">
                    <a:pos x="69" y="408"/>
                  </a:cxn>
                  <a:cxn ang="0">
                    <a:pos x="116" y="446"/>
                  </a:cxn>
                  <a:cxn ang="0">
                    <a:pos x="145" y="460"/>
                  </a:cxn>
                  <a:cxn ang="0">
                    <a:pos x="174" y="471"/>
                  </a:cxn>
                  <a:cxn ang="0">
                    <a:pos x="207" y="477"/>
                  </a:cxn>
                  <a:cxn ang="0">
                    <a:pos x="240" y="480"/>
                  </a:cxn>
                </a:cxnLst>
                <a:rect l="0" t="0" r="r" b="b"/>
                <a:pathLst>
                  <a:path w="479" h="480">
                    <a:moveTo>
                      <a:pt x="240" y="480"/>
                    </a:moveTo>
                    <a:lnTo>
                      <a:pt x="274" y="477"/>
                    </a:lnTo>
                    <a:lnTo>
                      <a:pt x="305" y="471"/>
                    </a:lnTo>
                    <a:lnTo>
                      <a:pt x="336" y="460"/>
                    </a:lnTo>
                    <a:lnTo>
                      <a:pt x="363" y="446"/>
                    </a:lnTo>
                    <a:lnTo>
                      <a:pt x="389" y="429"/>
                    </a:lnTo>
                    <a:lnTo>
                      <a:pt x="411" y="408"/>
                    </a:lnTo>
                    <a:lnTo>
                      <a:pt x="448" y="360"/>
                    </a:lnTo>
                    <a:lnTo>
                      <a:pt x="461" y="333"/>
                    </a:lnTo>
                    <a:lnTo>
                      <a:pt x="471" y="304"/>
                    </a:lnTo>
                    <a:lnTo>
                      <a:pt x="477" y="274"/>
                    </a:lnTo>
                    <a:lnTo>
                      <a:pt x="479" y="244"/>
                    </a:lnTo>
                    <a:lnTo>
                      <a:pt x="478" y="212"/>
                    </a:lnTo>
                    <a:lnTo>
                      <a:pt x="472" y="181"/>
                    </a:lnTo>
                    <a:lnTo>
                      <a:pt x="462" y="151"/>
                    </a:lnTo>
                    <a:lnTo>
                      <a:pt x="447" y="120"/>
                    </a:lnTo>
                    <a:lnTo>
                      <a:pt x="428" y="92"/>
                    </a:lnTo>
                    <a:lnTo>
                      <a:pt x="407" y="68"/>
                    </a:lnTo>
                    <a:lnTo>
                      <a:pt x="383" y="47"/>
                    </a:lnTo>
                    <a:lnTo>
                      <a:pt x="357" y="30"/>
                    </a:lnTo>
                    <a:lnTo>
                      <a:pt x="328" y="17"/>
                    </a:lnTo>
                    <a:lnTo>
                      <a:pt x="300" y="7"/>
                    </a:lnTo>
                    <a:lnTo>
                      <a:pt x="270" y="2"/>
                    </a:lnTo>
                    <a:lnTo>
                      <a:pt x="240" y="0"/>
                    </a:lnTo>
                    <a:lnTo>
                      <a:pt x="210" y="2"/>
                    </a:lnTo>
                    <a:lnTo>
                      <a:pt x="179" y="7"/>
                    </a:lnTo>
                    <a:lnTo>
                      <a:pt x="151" y="17"/>
                    </a:lnTo>
                    <a:lnTo>
                      <a:pt x="123" y="30"/>
                    </a:lnTo>
                    <a:lnTo>
                      <a:pt x="97" y="46"/>
                    </a:lnTo>
                    <a:lnTo>
                      <a:pt x="73" y="67"/>
                    </a:lnTo>
                    <a:lnTo>
                      <a:pt x="51" y="92"/>
                    </a:lnTo>
                    <a:lnTo>
                      <a:pt x="33" y="120"/>
                    </a:lnTo>
                    <a:lnTo>
                      <a:pt x="17" y="151"/>
                    </a:lnTo>
                    <a:lnTo>
                      <a:pt x="8" y="182"/>
                    </a:lnTo>
                    <a:lnTo>
                      <a:pt x="1" y="214"/>
                    </a:lnTo>
                    <a:lnTo>
                      <a:pt x="0" y="244"/>
                    </a:lnTo>
                    <a:lnTo>
                      <a:pt x="2" y="274"/>
                    </a:lnTo>
                    <a:lnTo>
                      <a:pt x="9" y="305"/>
                    </a:lnTo>
                    <a:lnTo>
                      <a:pt x="19" y="333"/>
                    </a:lnTo>
                    <a:lnTo>
                      <a:pt x="33" y="360"/>
                    </a:lnTo>
                    <a:lnTo>
                      <a:pt x="49" y="385"/>
                    </a:lnTo>
                    <a:lnTo>
                      <a:pt x="69" y="408"/>
                    </a:lnTo>
                    <a:lnTo>
                      <a:pt x="116" y="446"/>
                    </a:lnTo>
                    <a:lnTo>
                      <a:pt x="145" y="460"/>
                    </a:lnTo>
                    <a:lnTo>
                      <a:pt x="174" y="471"/>
                    </a:lnTo>
                    <a:lnTo>
                      <a:pt x="207" y="477"/>
                    </a:lnTo>
                    <a:lnTo>
                      <a:pt x="240" y="4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65" name="Freeform 77"/>
              <p:cNvSpPr>
                <a:spLocks noEditPoints="1"/>
              </p:cNvSpPr>
              <p:nvPr/>
            </p:nvSpPr>
            <p:spPr bwMode="auto">
              <a:xfrm flipH="1">
                <a:off x="650" y="2959"/>
                <a:ext cx="1891" cy="170"/>
              </a:xfrm>
              <a:custGeom>
                <a:avLst/>
                <a:gdLst/>
                <a:ahLst/>
                <a:cxnLst>
                  <a:cxn ang="0">
                    <a:pos x="46" y="616"/>
                  </a:cxn>
                  <a:cxn ang="0">
                    <a:pos x="25" y="564"/>
                  </a:cxn>
                  <a:cxn ang="0">
                    <a:pos x="430" y="398"/>
                  </a:cxn>
                  <a:cxn ang="0">
                    <a:pos x="538" y="443"/>
                  </a:cxn>
                  <a:cxn ang="0">
                    <a:pos x="606" y="518"/>
                  </a:cxn>
                  <a:cxn ang="0">
                    <a:pos x="597" y="570"/>
                  </a:cxn>
                  <a:cxn ang="0">
                    <a:pos x="480" y="620"/>
                  </a:cxn>
                  <a:cxn ang="0">
                    <a:pos x="281" y="637"/>
                  </a:cxn>
                  <a:cxn ang="0">
                    <a:pos x="0" y="170"/>
                  </a:cxn>
                  <a:cxn ang="0">
                    <a:pos x="0" y="256"/>
                  </a:cxn>
                  <a:cxn ang="0">
                    <a:pos x="40" y="0"/>
                  </a:cxn>
                  <a:cxn ang="0">
                    <a:pos x="1632" y="680"/>
                  </a:cxn>
                  <a:cxn ang="0">
                    <a:pos x="1728" y="660"/>
                  </a:cxn>
                  <a:cxn ang="0">
                    <a:pos x="1804" y="608"/>
                  </a:cxn>
                  <a:cxn ang="0">
                    <a:pos x="1864" y="504"/>
                  </a:cxn>
                  <a:cxn ang="0">
                    <a:pos x="1871" y="411"/>
                  </a:cxn>
                  <a:cxn ang="0">
                    <a:pos x="1840" y="319"/>
                  </a:cxn>
                  <a:cxn ang="0">
                    <a:pos x="1776" y="246"/>
                  </a:cxn>
                  <a:cxn ang="0">
                    <a:pos x="1693" y="207"/>
                  </a:cxn>
                  <a:cxn ang="0">
                    <a:pos x="1603" y="201"/>
                  </a:cxn>
                  <a:cxn ang="0">
                    <a:pos x="1516" y="229"/>
                  </a:cxn>
                  <a:cxn ang="0">
                    <a:pos x="1444" y="291"/>
                  </a:cxn>
                  <a:cxn ang="0">
                    <a:pos x="1401" y="381"/>
                  </a:cxn>
                  <a:cxn ang="0">
                    <a:pos x="1395" y="474"/>
                  </a:cxn>
                  <a:cxn ang="0">
                    <a:pos x="1425" y="560"/>
                  </a:cxn>
                  <a:cxn ang="0">
                    <a:pos x="1484" y="629"/>
                  </a:cxn>
                  <a:cxn ang="0">
                    <a:pos x="1567" y="671"/>
                  </a:cxn>
                  <a:cxn ang="0">
                    <a:pos x="2694" y="680"/>
                  </a:cxn>
                  <a:cxn ang="0">
                    <a:pos x="2790" y="660"/>
                  </a:cxn>
                  <a:cxn ang="0">
                    <a:pos x="2866" y="608"/>
                  </a:cxn>
                  <a:cxn ang="0">
                    <a:pos x="2926" y="504"/>
                  </a:cxn>
                  <a:cxn ang="0">
                    <a:pos x="2933" y="411"/>
                  </a:cxn>
                  <a:cxn ang="0">
                    <a:pos x="2902" y="319"/>
                  </a:cxn>
                  <a:cxn ang="0">
                    <a:pos x="2837" y="246"/>
                  </a:cxn>
                  <a:cxn ang="0">
                    <a:pos x="2725" y="201"/>
                  </a:cxn>
                  <a:cxn ang="0">
                    <a:pos x="2634" y="207"/>
                  </a:cxn>
                  <a:cxn ang="0">
                    <a:pos x="2527" y="267"/>
                  </a:cxn>
                  <a:cxn ang="0">
                    <a:pos x="2471" y="350"/>
                  </a:cxn>
                  <a:cxn ang="0">
                    <a:pos x="2454" y="443"/>
                  </a:cxn>
                  <a:cxn ang="0">
                    <a:pos x="2487" y="560"/>
                  </a:cxn>
                  <a:cxn ang="0">
                    <a:pos x="2545" y="629"/>
                  </a:cxn>
                  <a:cxn ang="0">
                    <a:pos x="2629" y="671"/>
                  </a:cxn>
                  <a:cxn ang="0">
                    <a:pos x="7321" y="680"/>
                  </a:cxn>
                  <a:cxn ang="0">
                    <a:pos x="7417" y="660"/>
                  </a:cxn>
                  <a:cxn ang="0">
                    <a:pos x="7492" y="608"/>
                  </a:cxn>
                  <a:cxn ang="0">
                    <a:pos x="7542" y="532"/>
                  </a:cxn>
                  <a:cxn ang="0">
                    <a:pos x="7560" y="443"/>
                  </a:cxn>
                  <a:cxn ang="0">
                    <a:pos x="7543" y="350"/>
                  </a:cxn>
                  <a:cxn ang="0">
                    <a:pos x="7488" y="267"/>
                  </a:cxn>
                  <a:cxn ang="0">
                    <a:pos x="7409" y="216"/>
                  </a:cxn>
                  <a:cxn ang="0">
                    <a:pos x="7321" y="200"/>
                  </a:cxn>
                  <a:cxn ang="0">
                    <a:pos x="7232" y="216"/>
                  </a:cxn>
                  <a:cxn ang="0">
                    <a:pos x="7154" y="267"/>
                  </a:cxn>
                  <a:cxn ang="0">
                    <a:pos x="7099" y="350"/>
                  </a:cxn>
                  <a:cxn ang="0">
                    <a:pos x="7081" y="443"/>
                  </a:cxn>
                  <a:cxn ang="0">
                    <a:pos x="7114" y="560"/>
                  </a:cxn>
                  <a:cxn ang="0">
                    <a:pos x="7172" y="629"/>
                  </a:cxn>
                  <a:cxn ang="0">
                    <a:pos x="7256" y="671"/>
                  </a:cxn>
                </a:cxnLst>
                <a:rect l="0" t="0" r="r" b="b"/>
                <a:pathLst>
                  <a:path w="7560" h="680">
                    <a:moveTo>
                      <a:pt x="98" y="637"/>
                    </a:moveTo>
                    <a:lnTo>
                      <a:pt x="70" y="632"/>
                    </a:lnTo>
                    <a:lnTo>
                      <a:pt x="46" y="616"/>
                    </a:lnTo>
                    <a:lnTo>
                      <a:pt x="30" y="592"/>
                    </a:lnTo>
                    <a:lnTo>
                      <a:pt x="26" y="579"/>
                    </a:lnTo>
                    <a:lnTo>
                      <a:pt x="25" y="564"/>
                    </a:lnTo>
                    <a:lnTo>
                      <a:pt x="23" y="397"/>
                    </a:lnTo>
                    <a:lnTo>
                      <a:pt x="408" y="397"/>
                    </a:lnTo>
                    <a:lnTo>
                      <a:pt x="430" y="398"/>
                    </a:lnTo>
                    <a:lnTo>
                      <a:pt x="453" y="403"/>
                    </a:lnTo>
                    <a:lnTo>
                      <a:pt x="497" y="419"/>
                    </a:lnTo>
                    <a:lnTo>
                      <a:pt x="538" y="443"/>
                    </a:lnTo>
                    <a:lnTo>
                      <a:pt x="573" y="472"/>
                    </a:lnTo>
                    <a:lnTo>
                      <a:pt x="594" y="496"/>
                    </a:lnTo>
                    <a:lnTo>
                      <a:pt x="606" y="518"/>
                    </a:lnTo>
                    <a:lnTo>
                      <a:pt x="609" y="537"/>
                    </a:lnTo>
                    <a:lnTo>
                      <a:pt x="607" y="555"/>
                    </a:lnTo>
                    <a:lnTo>
                      <a:pt x="597" y="570"/>
                    </a:lnTo>
                    <a:lnTo>
                      <a:pt x="582" y="583"/>
                    </a:lnTo>
                    <a:lnTo>
                      <a:pt x="539" y="605"/>
                    </a:lnTo>
                    <a:lnTo>
                      <a:pt x="480" y="620"/>
                    </a:lnTo>
                    <a:lnTo>
                      <a:pt x="414" y="631"/>
                    </a:lnTo>
                    <a:lnTo>
                      <a:pt x="346" y="636"/>
                    </a:lnTo>
                    <a:lnTo>
                      <a:pt x="281" y="637"/>
                    </a:lnTo>
                    <a:lnTo>
                      <a:pt x="98" y="637"/>
                    </a:lnTo>
                    <a:close/>
                    <a:moveTo>
                      <a:pt x="0" y="256"/>
                    </a:moveTo>
                    <a:lnTo>
                      <a:pt x="0" y="170"/>
                    </a:lnTo>
                    <a:lnTo>
                      <a:pt x="40" y="170"/>
                    </a:lnTo>
                    <a:lnTo>
                      <a:pt x="40" y="256"/>
                    </a:lnTo>
                    <a:lnTo>
                      <a:pt x="0" y="256"/>
                    </a:lnTo>
                    <a:close/>
                    <a:moveTo>
                      <a:pt x="0" y="86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86"/>
                    </a:lnTo>
                    <a:lnTo>
                      <a:pt x="0" y="86"/>
                    </a:lnTo>
                    <a:close/>
                    <a:moveTo>
                      <a:pt x="1632" y="680"/>
                    </a:moveTo>
                    <a:lnTo>
                      <a:pt x="1666" y="678"/>
                    </a:lnTo>
                    <a:lnTo>
                      <a:pt x="1698" y="671"/>
                    </a:lnTo>
                    <a:lnTo>
                      <a:pt x="1728" y="660"/>
                    </a:lnTo>
                    <a:lnTo>
                      <a:pt x="1756" y="646"/>
                    </a:lnTo>
                    <a:lnTo>
                      <a:pt x="1781" y="629"/>
                    </a:lnTo>
                    <a:lnTo>
                      <a:pt x="1804" y="608"/>
                    </a:lnTo>
                    <a:lnTo>
                      <a:pt x="1823" y="584"/>
                    </a:lnTo>
                    <a:lnTo>
                      <a:pt x="1840" y="559"/>
                    </a:lnTo>
                    <a:lnTo>
                      <a:pt x="1864" y="504"/>
                    </a:lnTo>
                    <a:lnTo>
                      <a:pt x="1870" y="473"/>
                    </a:lnTo>
                    <a:lnTo>
                      <a:pt x="1872" y="443"/>
                    </a:lnTo>
                    <a:lnTo>
                      <a:pt x="1871" y="411"/>
                    </a:lnTo>
                    <a:lnTo>
                      <a:pt x="1865" y="380"/>
                    </a:lnTo>
                    <a:lnTo>
                      <a:pt x="1855" y="350"/>
                    </a:lnTo>
                    <a:lnTo>
                      <a:pt x="1840" y="319"/>
                    </a:lnTo>
                    <a:lnTo>
                      <a:pt x="1821" y="291"/>
                    </a:lnTo>
                    <a:lnTo>
                      <a:pt x="1800" y="267"/>
                    </a:lnTo>
                    <a:lnTo>
                      <a:pt x="1776" y="246"/>
                    </a:lnTo>
                    <a:lnTo>
                      <a:pt x="1750" y="229"/>
                    </a:lnTo>
                    <a:lnTo>
                      <a:pt x="1721" y="216"/>
                    </a:lnTo>
                    <a:lnTo>
                      <a:pt x="1693" y="207"/>
                    </a:lnTo>
                    <a:lnTo>
                      <a:pt x="1663" y="201"/>
                    </a:lnTo>
                    <a:lnTo>
                      <a:pt x="1633" y="200"/>
                    </a:lnTo>
                    <a:lnTo>
                      <a:pt x="1603" y="201"/>
                    </a:lnTo>
                    <a:lnTo>
                      <a:pt x="1572" y="207"/>
                    </a:lnTo>
                    <a:lnTo>
                      <a:pt x="1544" y="216"/>
                    </a:lnTo>
                    <a:lnTo>
                      <a:pt x="1516" y="229"/>
                    </a:lnTo>
                    <a:lnTo>
                      <a:pt x="1490" y="246"/>
                    </a:lnTo>
                    <a:lnTo>
                      <a:pt x="1466" y="267"/>
                    </a:lnTo>
                    <a:lnTo>
                      <a:pt x="1444" y="291"/>
                    </a:lnTo>
                    <a:lnTo>
                      <a:pt x="1426" y="319"/>
                    </a:lnTo>
                    <a:lnTo>
                      <a:pt x="1410" y="350"/>
                    </a:lnTo>
                    <a:lnTo>
                      <a:pt x="1401" y="381"/>
                    </a:lnTo>
                    <a:lnTo>
                      <a:pt x="1394" y="413"/>
                    </a:lnTo>
                    <a:lnTo>
                      <a:pt x="1393" y="443"/>
                    </a:lnTo>
                    <a:lnTo>
                      <a:pt x="1395" y="474"/>
                    </a:lnTo>
                    <a:lnTo>
                      <a:pt x="1402" y="504"/>
                    </a:lnTo>
                    <a:lnTo>
                      <a:pt x="1412" y="532"/>
                    </a:lnTo>
                    <a:lnTo>
                      <a:pt x="1425" y="560"/>
                    </a:lnTo>
                    <a:lnTo>
                      <a:pt x="1442" y="585"/>
                    </a:lnTo>
                    <a:lnTo>
                      <a:pt x="1462" y="608"/>
                    </a:lnTo>
                    <a:lnTo>
                      <a:pt x="1484" y="629"/>
                    </a:lnTo>
                    <a:lnTo>
                      <a:pt x="1509" y="646"/>
                    </a:lnTo>
                    <a:lnTo>
                      <a:pt x="1537" y="660"/>
                    </a:lnTo>
                    <a:lnTo>
                      <a:pt x="1567" y="671"/>
                    </a:lnTo>
                    <a:lnTo>
                      <a:pt x="1598" y="678"/>
                    </a:lnTo>
                    <a:lnTo>
                      <a:pt x="1632" y="680"/>
                    </a:lnTo>
                    <a:close/>
                    <a:moveTo>
                      <a:pt x="2694" y="680"/>
                    </a:moveTo>
                    <a:lnTo>
                      <a:pt x="2728" y="678"/>
                    </a:lnTo>
                    <a:lnTo>
                      <a:pt x="2760" y="671"/>
                    </a:lnTo>
                    <a:lnTo>
                      <a:pt x="2790" y="660"/>
                    </a:lnTo>
                    <a:lnTo>
                      <a:pt x="2818" y="646"/>
                    </a:lnTo>
                    <a:lnTo>
                      <a:pt x="2843" y="629"/>
                    </a:lnTo>
                    <a:lnTo>
                      <a:pt x="2866" y="608"/>
                    </a:lnTo>
                    <a:lnTo>
                      <a:pt x="2885" y="584"/>
                    </a:lnTo>
                    <a:lnTo>
                      <a:pt x="2902" y="559"/>
                    </a:lnTo>
                    <a:lnTo>
                      <a:pt x="2926" y="504"/>
                    </a:lnTo>
                    <a:lnTo>
                      <a:pt x="2932" y="473"/>
                    </a:lnTo>
                    <a:lnTo>
                      <a:pt x="2934" y="443"/>
                    </a:lnTo>
                    <a:lnTo>
                      <a:pt x="2933" y="411"/>
                    </a:lnTo>
                    <a:lnTo>
                      <a:pt x="2927" y="380"/>
                    </a:lnTo>
                    <a:lnTo>
                      <a:pt x="2917" y="350"/>
                    </a:lnTo>
                    <a:lnTo>
                      <a:pt x="2902" y="319"/>
                    </a:lnTo>
                    <a:lnTo>
                      <a:pt x="2883" y="291"/>
                    </a:lnTo>
                    <a:lnTo>
                      <a:pt x="2862" y="267"/>
                    </a:lnTo>
                    <a:lnTo>
                      <a:pt x="2837" y="246"/>
                    </a:lnTo>
                    <a:lnTo>
                      <a:pt x="2810" y="229"/>
                    </a:lnTo>
                    <a:lnTo>
                      <a:pt x="2754" y="207"/>
                    </a:lnTo>
                    <a:lnTo>
                      <a:pt x="2725" y="201"/>
                    </a:lnTo>
                    <a:lnTo>
                      <a:pt x="2694" y="200"/>
                    </a:lnTo>
                    <a:lnTo>
                      <a:pt x="2664" y="201"/>
                    </a:lnTo>
                    <a:lnTo>
                      <a:pt x="2634" y="207"/>
                    </a:lnTo>
                    <a:lnTo>
                      <a:pt x="2578" y="229"/>
                    </a:lnTo>
                    <a:lnTo>
                      <a:pt x="2552" y="246"/>
                    </a:lnTo>
                    <a:lnTo>
                      <a:pt x="2527" y="267"/>
                    </a:lnTo>
                    <a:lnTo>
                      <a:pt x="2505" y="291"/>
                    </a:lnTo>
                    <a:lnTo>
                      <a:pt x="2487" y="319"/>
                    </a:lnTo>
                    <a:lnTo>
                      <a:pt x="2471" y="350"/>
                    </a:lnTo>
                    <a:lnTo>
                      <a:pt x="2462" y="381"/>
                    </a:lnTo>
                    <a:lnTo>
                      <a:pt x="2455" y="413"/>
                    </a:lnTo>
                    <a:lnTo>
                      <a:pt x="2454" y="443"/>
                    </a:lnTo>
                    <a:lnTo>
                      <a:pt x="2456" y="474"/>
                    </a:lnTo>
                    <a:lnTo>
                      <a:pt x="2463" y="504"/>
                    </a:lnTo>
                    <a:lnTo>
                      <a:pt x="2487" y="560"/>
                    </a:lnTo>
                    <a:lnTo>
                      <a:pt x="2503" y="585"/>
                    </a:lnTo>
                    <a:lnTo>
                      <a:pt x="2523" y="608"/>
                    </a:lnTo>
                    <a:lnTo>
                      <a:pt x="2545" y="629"/>
                    </a:lnTo>
                    <a:lnTo>
                      <a:pt x="2571" y="646"/>
                    </a:lnTo>
                    <a:lnTo>
                      <a:pt x="2598" y="660"/>
                    </a:lnTo>
                    <a:lnTo>
                      <a:pt x="2629" y="671"/>
                    </a:lnTo>
                    <a:lnTo>
                      <a:pt x="2660" y="678"/>
                    </a:lnTo>
                    <a:lnTo>
                      <a:pt x="2694" y="680"/>
                    </a:lnTo>
                    <a:close/>
                    <a:moveTo>
                      <a:pt x="7321" y="680"/>
                    </a:moveTo>
                    <a:lnTo>
                      <a:pt x="7355" y="678"/>
                    </a:lnTo>
                    <a:lnTo>
                      <a:pt x="7387" y="671"/>
                    </a:lnTo>
                    <a:lnTo>
                      <a:pt x="7417" y="660"/>
                    </a:lnTo>
                    <a:lnTo>
                      <a:pt x="7444" y="646"/>
                    </a:lnTo>
                    <a:lnTo>
                      <a:pt x="7470" y="629"/>
                    </a:lnTo>
                    <a:lnTo>
                      <a:pt x="7492" y="608"/>
                    </a:lnTo>
                    <a:lnTo>
                      <a:pt x="7512" y="584"/>
                    </a:lnTo>
                    <a:lnTo>
                      <a:pt x="7529" y="559"/>
                    </a:lnTo>
                    <a:lnTo>
                      <a:pt x="7542" y="532"/>
                    </a:lnTo>
                    <a:lnTo>
                      <a:pt x="7552" y="504"/>
                    </a:lnTo>
                    <a:lnTo>
                      <a:pt x="7558" y="473"/>
                    </a:lnTo>
                    <a:lnTo>
                      <a:pt x="7560" y="443"/>
                    </a:lnTo>
                    <a:lnTo>
                      <a:pt x="7559" y="411"/>
                    </a:lnTo>
                    <a:lnTo>
                      <a:pt x="7553" y="380"/>
                    </a:lnTo>
                    <a:lnTo>
                      <a:pt x="7543" y="350"/>
                    </a:lnTo>
                    <a:lnTo>
                      <a:pt x="7528" y="319"/>
                    </a:lnTo>
                    <a:lnTo>
                      <a:pt x="7509" y="291"/>
                    </a:lnTo>
                    <a:lnTo>
                      <a:pt x="7488" y="267"/>
                    </a:lnTo>
                    <a:lnTo>
                      <a:pt x="7464" y="246"/>
                    </a:lnTo>
                    <a:lnTo>
                      <a:pt x="7438" y="229"/>
                    </a:lnTo>
                    <a:lnTo>
                      <a:pt x="7409" y="216"/>
                    </a:lnTo>
                    <a:lnTo>
                      <a:pt x="7381" y="207"/>
                    </a:lnTo>
                    <a:lnTo>
                      <a:pt x="7351" y="201"/>
                    </a:lnTo>
                    <a:lnTo>
                      <a:pt x="7321" y="200"/>
                    </a:lnTo>
                    <a:lnTo>
                      <a:pt x="7291" y="201"/>
                    </a:lnTo>
                    <a:lnTo>
                      <a:pt x="7260" y="207"/>
                    </a:lnTo>
                    <a:lnTo>
                      <a:pt x="7232" y="216"/>
                    </a:lnTo>
                    <a:lnTo>
                      <a:pt x="7204" y="229"/>
                    </a:lnTo>
                    <a:lnTo>
                      <a:pt x="7178" y="246"/>
                    </a:lnTo>
                    <a:lnTo>
                      <a:pt x="7154" y="267"/>
                    </a:lnTo>
                    <a:lnTo>
                      <a:pt x="7132" y="291"/>
                    </a:lnTo>
                    <a:lnTo>
                      <a:pt x="7114" y="319"/>
                    </a:lnTo>
                    <a:lnTo>
                      <a:pt x="7099" y="350"/>
                    </a:lnTo>
                    <a:lnTo>
                      <a:pt x="7089" y="381"/>
                    </a:lnTo>
                    <a:lnTo>
                      <a:pt x="7082" y="413"/>
                    </a:lnTo>
                    <a:lnTo>
                      <a:pt x="7081" y="443"/>
                    </a:lnTo>
                    <a:lnTo>
                      <a:pt x="7083" y="474"/>
                    </a:lnTo>
                    <a:lnTo>
                      <a:pt x="7090" y="504"/>
                    </a:lnTo>
                    <a:lnTo>
                      <a:pt x="7114" y="560"/>
                    </a:lnTo>
                    <a:lnTo>
                      <a:pt x="7130" y="585"/>
                    </a:lnTo>
                    <a:lnTo>
                      <a:pt x="7151" y="608"/>
                    </a:lnTo>
                    <a:lnTo>
                      <a:pt x="7172" y="629"/>
                    </a:lnTo>
                    <a:lnTo>
                      <a:pt x="7199" y="646"/>
                    </a:lnTo>
                    <a:lnTo>
                      <a:pt x="7226" y="660"/>
                    </a:lnTo>
                    <a:lnTo>
                      <a:pt x="7256" y="671"/>
                    </a:lnTo>
                    <a:lnTo>
                      <a:pt x="7288" y="678"/>
                    </a:lnTo>
                    <a:lnTo>
                      <a:pt x="7321" y="68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66" name="Freeform 78"/>
              <p:cNvSpPr>
                <a:spLocks/>
              </p:cNvSpPr>
              <p:nvPr/>
            </p:nvSpPr>
            <p:spPr bwMode="auto">
              <a:xfrm flipH="1">
                <a:off x="2388" y="3059"/>
                <a:ext cx="147" cy="60"/>
              </a:xfrm>
              <a:custGeom>
                <a:avLst/>
                <a:gdLst/>
                <a:ahLst/>
                <a:cxnLst>
                  <a:cxn ang="0">
                    <a:pos x="75" y="240"/>
                  </a:cxn>
                  <a:cxn ang="0">
                    <a:pos x="47" y="235"/>
                  </a:cxn>
                  <a:cxn ang="0">
                    <a:pos x="23" y="219"/>
                  </a:cxn>
                  <a:cxn ang="0">
                    <a:pos x="7" y="195"/>
                  </a:cxn>
                  <a:cxn ang="0">
                    <a:pos x="3" y="182"/>
                  </a:cxn>
                  <a:cxn ang="0">
                    <a:pos x="2" y="167"/>
                  </a:cxn>
                  <a:cxn ang="0">
                    <a:pos x="0" y="0"/>
                  </a:cxn>
                  <a:cxn ang="0">
                    <a:pos x="385" y="0"/>
                  </a:cxn>
                  <a:cxn ang="0">
                    <a:pos x="407" y="1"/>
                  </a:cxn>
                  <a:cxn ang="0">
                    <a:pos x="430" y="6"/>
                  </a:cxn>
                  <a:cxn ang="0">
                    <a:pos x="474" y="22"/>
                  </a:cxn>
                  <a:cxn ang="0">
                    <a:pos x="515" y="46"/>
                  </a:cxn>
                  <a:cxn ang="0">
                    <a:pos x="550" y="75"/>
                  </a:cxn>
                  <a:cxn ang="0">
                    <a:pos x="571" y="99"/>
                  </a:cxn>
                  <a:cxn ang="0">
                    <a:pos x="583" y="121"/>
                  </a:cxn>
                  <a:cxn ang="0">
                    <a:pos x="586" y="140"/>
                  </a:cxn>
                  <a:cxn ang="0">
                    <a:pos x="584" y="158"/>
                  </a:cxn>
                  <a:cxn ang="0">
                    <a:pos x="574" y="173"/>
                  </a:cxn>
                  <a:cxn ang="0">
                    <a:pos x="559" y="186"/>
                  </a:cxn>
                  <a:cxn ang="0">
                    <a:pos x="516" y="208"/>
                  </a:cxn>
                  <a:cxn ang="0">
                    <a:pos x="457" y="223"/>
                  </a:cxn>
                  <a:cxn ang="0">
                    <a:pos x="391" y="234"/>
                  </a:cxn>
                  <a:cxn ang="0">
                    <a:pos x="323" y="239"/>
                  </a:cxn>
                  <a:cxn ang="0">
                    <a:pos x="258" y="240"/>
                  </a:cxn>
                  <a:cxn ang="0">
                    <a:pos x="75" y="240"/>
                  </a:cxn>
                </a:cxnLst>
                <a:rect l="0" t="0" r="r" b="b"/>
                <a:pathLst>
                  <a:path w="586" h="240">
                    <a:moveTo>
                      <a:pt x="75" y="240"/>
                    </a:moveTo>
                    <a:lnTo>
                      <a:pt x="47" y="235"/>
                    </a:lnTo>
                    <a:lnTo>
                      <a:pt x="23" y="219"/>
                    </a:lnTo>
                    <a:lnTo>
                      <a:pt x="7" y="195"/>
                    </a:lnTo>
                    <a:lnTo>
                      <a:pt x="3" y="182"/>
                    </a:lnTo>
                    <a:lnTo>
                      <a:pt x="2" y="167"/>
                    </a:lnTo>
                    <a:lnTo>
                      <a:pt x="0" y="0"/>
                    </a:lnTo>
                    <a:lnTo>
                      <a:pt x="385" y="0"/>
                    </a:lnTo>
                    <a:lnTo>
                      <a:pt x="407" y="1"/>
                    </a:lnTo>
                    <a:lnTo>
                      <a:pt x="430" y="6"/>
                    </a:lnTo>
                    <a:lnTo>
                      <a:pt x="474" y="22"/>
                    </a:lnTo>
                    <a:lnTo>
                      <a:pt x="515" y="46"/>
                    </a:lnTo>
                    <a:lnTo>
                      <a:pt x="550" y="75"/>
                    </a:lnTo>
                    <a:lnTo>
                      <a:pt x="571" y="99"/>
                    </a:lnTo>
                    <a:lnTo>
                      <a:pt x="583" y="121"/>
                    </a:lnTo>
                    <a:lnTo>
                      <a:pt x="586" y="140"/>
                    </a:lnTo>
                    <a:lnTo>
                      <a:pt x="584" y="158"/>
                    </a:lnTo>
                    <a:lnTo>
                      <a:pt x="574" y="173"/>
                    </a:lnTo>
                    <a:lnTo>
                      <a:pt x="559" y="186"/>
                    </a:lnTo>
                    <a:lnTo>
                      <a:pt x="516" y="208"/>
                    </a:lnTo>
                    <a:lnTo>
                      <a:pt x="457" y="223"/>
                    </a:lnTo>
                    <a:lnTo>
                      <a:pt x="391" y="234"/>
                    </a:lnTo>
                    <a:lnTo>
                      <a:pt x="323" y="239"/>
                    </a:lnTo>
                    <a:lnTo>
                      <a:pt x="258" y="240"/>
                    </a:lnTo>
                    <a:lnTo>
                      <a:pt x="75" y="24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67" name="Rectangle 79"/>
              <p:cNvSpPr>
                <a:spLocks noChangeArrowheads="1"/>
              </p:cNvSpPr>
              <p:nvPr/>
            </p:nvSpPr>
            <p:spPr bwMode="auto">
              <a:xfrm flipH="1">
                <a:off x="2531" y="3002"/>
                <a:ext cx="10" cy="2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68" name="Rectangle 80"/>
              <p:cNvSpPr>
                <a:spLocks noChangeArrowheads="1"/>
              </p:cNvSpPr>
              <p:nvPr/>
            </p:nvSpPr>
            <p:spPr bwMode="auto">
              <a:xfrm flipH="1">
                <a:off x="2531" y="2959"/>
                <a:ext cx="10" cy="2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69" name="Freeform 81"/>
              <p:cNvSpPr>
                <a:spLocks/>
              </p:cNvSpPr>
              <p:nvPr/>
            </p:nvSpPr>
            <p:spPr bwMode="auto">
              <a:xfrm flipH="1">
                <a:off x="2072" y="3009"/>
                <a:ext cx="120" cy="120"/>
              </a:xfrm>
              <a:custGeom>
                <a:avLst/>
                <a:gdLst/>
                <a:ahLst/>
                <a:cxnLst>
                  <a:cxn ang="0">
                    <a:pos x="239" y="480"/>
                  </a:cxn>
                  <a:cxn ang="0">
                    <a:pos x="273" y="478"/>
                  </a:cxn>
                  <a:cxn ang="0">
                    <a:pos x="305" y="471"/>
                  </a:cxn>
                  <a:cxn ang="0">
                    <a:pos x="335" y="460"/>
                  </a:cxn>
                  <a:cxn ang="0">
                    <a:pos x="363" y="446"/>
                  </a:cxn>
                  <a:cxn ang="0">
                    <a:pos x="388" y="429"/>
                  </a:cxn>
                  <a:cxn ang="0">
                    <a:pos x="411" y="408"/>
                  </a:cxn>
                  <a:cxn ang="0">
                    <a:pos x="430" y="384"/>
                  </a:cxn>
                  <a:cxn ang="0">
                    <a:pos x="447" y="359"/>
                  </a:cxn>
                  <a:cxn ang="0">
                    <a:pos x="471" y="304"/>
                  </a:cxn>
                  <a:cxn ang="0">
                    <a:pos x="477" y="273"/>
                  </a:cxn>
                  <a:cxn ang="0">
                    <a:pos x="479" y="243"/>
                  </a:cxn>
                  <a:cxn ang="0">
                    <a:pos x="478" y="211"/>
                  </a:cxn>
                  <a:cxn ang="0">
                    <a:pos x="472" y="180"/>
                  </a:cxn>
                  <a:cxn ang="0">
                    <a:pos x="462" y="150"/>
                  </a:cxn>
                  <a:cxn ang="0">
                    <a:pos x="447" y="119"/>
                  </a:cxn>
                  <a:cxn ang="0">
                    <a:pos x="428" y="91"/>
                  </a:cxn>
                  <a:cxn ang="0">
                    <a:pos x="407" y="67"/>
                  </a:cxn>
                  <a:cxn ang="0">
                    <a:pos x="383" y="46"/>
                  </a:cxn>
                  <a:cxn ang="0">
                    <a:pos x="357" y="29"/>
                  </a:cxn>
                  <a:cxn ang="0">
                    <a:pos x="328" y="16"/>
                  </a:cxn>
                  <a:cxn ang="0">
                    <a:pos x="300" y="7"/>
                  </a:cxn>
                  <a:cxn ang="0">
                    <a:pos x="270" y="1"/>
                  </a:cxn>
                  <a:cxn ang="0">
                    <a:pos x="240" y="0"/>
                  </a:cxn>
                  <a:cxn ang="0">
                    <a:pos x="210" y="1"/>
                  </a:cxn>
                  <a:cxn ang="0">
                    <a:pos x="179" y="7"/>
                  </a:cxn>
                  <a:cxn ang="0">
                    <a:pos x="151" y="16"/>
                  </a:cxn>
                  <a:cxn ang="0">
                    <a:pos x="123" y="29"/>
                  </a:cxn>
                  <a:cxn ang="0">
                    <a:pos x="97" y="46"/>
                  </a:cxn>
                  <a:cxn ang="0">
                    <a:pos x="73" y="67"/>
                  </a:cxn>
                  <a:cxn ang="0">
                    <a:pos x="51" y="91"/>
                  </a:cxn>
                  <a:cxn ang="0">
                    <a:pos x="33" y="119"/>
                  </a:cxn>
                  <a:cxn ang="0">
                    <a:pos x="17" y="150"/>
                  </a:cxn>
                  <a:cxn ang="0">
                    <a:pos x="8" y="181"/>
                  </a:cxn>
                  <a:cxn ang="0">
                    <a:pos x="1" y="213"/>
                  </a:cxn>
                  <a:cxn ang="0">
                    <a:pos x="0" y="243"/>
                  </a:cxn>
                  <a:cxn ang="0">
                    <a:pos x="2" y="274"/>
                  </a:cxn>
                  <a:cxn ang="0">
                    <a:pos x="9" y="304"/>
                  </a:cxn>
                  <a:cxn ang="0">
                    <a:pos x="19" y="332"/>
                  </a:cxn>
                  <a:cxn ang="0">
                    <a:pos x="32" y="360"/>
                  </a:cxn>
                  <a:cxn ang="0">
                    <a:pos x="49" y="385"/>
                  </a:cxn>
                  <a:cxn ang="0">
                    <a:pos x="69" y="408"/>
                  </a:cxn>
                  <a:cxn ang="0">
                    <a:pos x="91" y="429"/>
                  </a:cxn>
                  <a:cxn ang="0">
                    <a:pos x="116" y="446"/>
                  </a:cxn>
                  <a:cxn ang="0">
                    <a:pos x="144" y="460"/>
                  </a:cxn>
                  <a:cxn ang="0">
                    <a:pos x="174" y="471"/>
                  </a:cxn>
                  <a:cxn ang="0">
                    <a:pos x="205" y="478"/>
                  </a:cxn>
                  <a:cxn ang="0">
                    <a:pos x="239" y="480"/>
                  </a:cxn>
                </a:cxnLst>
                <a:rect l="0" t="0" r="r" b="b"/>
                <a:pathLst>
                  <a:path w="479" h="480">
                    <a:moveTo>
                      <a:pt x="239" y="480"/>
                    </a:moveTo>
                    <a:lnTo>
                      <a:pt x="273" y="478"/>
                    </a:lnTo>
                    <a:lnTo>
                      <a:pt x="305" y="471"/>
                    </a:lnTo>
                    <a:lnTo>
                      <a:pt x="335" y="460"/>
                    </a:lnTo>
                    <a:lnTo>
                      <a:pt x="363" y="446"/>
                    </a:lnTo>
                    <a:lnTo>
                      <a:pt x="388" y="429"/>
                    </a:lnTo>
                    <a:lnTo>
                      <a:pt x="411" y="408"/>
                    </a:lnTo>
                    <a:lnTo>
                      <a:pt x="430" y="384"/>
                    </a:lnTo>
                    <a:lnTo>
                      <a:pt x="447" y="359"/>
                    </a:lnTo>
                    <a:lnTo>
                      <a:pt x="471" y="304"/>
                    </a:lnTo>
                    <a:lnTo>
                      <a:pt x="477" y="273"/>
                    </a:lnTo>
                    <a:lnTo>
                      <a:pt x="479" y="243"/>
                    </a:lnTo>
                    <a:lnTo>
                      <a:pt x="478" y="211"/>
                    </a:lnTo>
                    <a:lnTo>
                      <a:pt x="472" y="180"/>
                    </a:lnTo>
                    <a:lnTo>
                      <a:pt x="462" y="150"/>
                    </a:lnTo>
                    <a:lnTo>
                      <a:pt x="447" y="119"/>
                    </a:lnTo>
                    <a:lnTo>
                      <a:pt x="428" y="91"/>
                    </a:lnTo>
                    <a:lnTo>
                      <a:pt x="407" y="67"/>
                    </a:lnTo>
                    <a:lnTo>
                      <a:pt x="383" y="46"/>
                    </a:lnTo>
                    <a:lnTo>
                      <a:pt x="357" y="29"/>
                    </a:lnTo>
                    <a:lnTo>
                      <a:pt x="328" y="16"/>
                    </a:lnTo>
                    <a:lnTo>
                      <a:pt x="300" y="7"/>
                    </a:lnTo>
                    <a:lnTo>
                      <a:pt x="270" y="1"/>
                    </a:lnTo>
                    <a:lnTo>
                      <a:pt x="240" y="0"/>
                    </a:lnTo>
                    <a:lnTo>
                      <a:pt x="210" y="1"/>
                    </a:lnTo>
                    <a:lnTo>
                      <a:pt x="179" y="7"/>
                    </a:lnTo>
                    <a:lnTo>
                      <a:pt x="151" y="16"/>
                    </a:lnTo>
                    <a:lnTo>
                      <a:pt x="123" y="29"/>
                    </a:lnTo>
                    <a:lnTo>
                      <a:pt x="97" y="46"/>
                    </a:lnTo>
                    <a:lnTo>
                      <a:pt x="73" y="67"/>
                    </a:lnTo>
                    <a:lnTo>
                      <a:pt x="51" y="91"/>
                    </a:lnTo>
                    <a:lnTo>
                      <a:pt x="33" y="119"/>
                    </a:lnTo>
                    <a:lnTo>
                      <a:pt x="17" y="150"/>
                    </a:lnTo>
                    <a:lnTo>
                      <a:pt x="8" y="181"/>
                    </a:lnTo>
                    <a:lnTo>
                      <a:pt x="1" y="213"/>
                    </a:lnTo>
                    <a:lnTo>
                      <a:pt x="0" y="243"/>
                    </a:lnTo>
                    <a:lnTo>
                      <a:pt x="2" y="274"/>
                    </a:lnTo>
                    <a:lnTo>
                      <a:pt x="9" y="304"/>
                    </a:lnTo>
                    <a:lnTo>
                      <a:pt x="19" y="332"/>
                    </a:lnTo>
                    <a:lnTo>
                      <a:pt x="32" y="360"/>
                    </a:lnTo>
                    <a:lnTo>
                      <a:pt x="49" y="385"/>
                    </a:lnTo>
                    <a:lnTo>
                      <a:pt x="69" y="408"/>
                    </a:lnTo>
                    <a:lnTo>
                      <a:pt x="91" y="429"/>
                    </a:lnTo>
                    <a:lnTo>
                      <a:pt x="116" y="446"/>
                    </a:lnTo>
                    <a:lnTo>
                      <a:pt x="144" y="460"/>
                    </a:lnTo>
                    <a:lnTo>
                      <a:pt x="174" y="471"/>
                    </a:lnTo>
                    <a:lnTo>
                      <a:pt x="205" y="478"/>
                    </a:lnTo>
                    <a:lnTo>
                      <a:pt x="239" y="4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70" name="Freeform 82"/>
              <p:cNvSpPr>
                <a:spLocks/>
              </p:cNvSpPr>
              <p:nvPr/>
            </p:nvSpPr>
            <p:spPr bwMode="auto">
              <a:xfrm flipH="1">
                <a:off x="1807" y="3009"/>
                <a:ext cx="120" cy="120"/>
              </a:xfrm>
              <a:custGeom>
                <a:avLst/>
                <a:gdLst/>
                <a:ahLst/>
                <a:cxnLst>
                  <a:cxn ang="0">
                    <a:pos x="240" y="480"/>
                  </a:cxn>
                  <a:cxn ang="0">
                    <a:pos x="274" y="478"/>
                  </a:cxn>
                  <a:cxn ang="0">
                    <a:pos x="306" y="471"/>
                  </a:cxn>
                  <a:cxn ang="0">
                    <a:pos x="336" y="460"/>
                  </a:cxn>
                  <a:cxn ang="0">
                    <a:pos x="364" y="446"/>
                  </a:cxn>
                  <a:cxn ang="0">
                    <a:pos x="389" y="429"/>
                  </a:cxn>
                  <a:cxn ang="0">
                    <a:pos x="412" y="408"/>
                  </a:cxn>
                  <a:cxn ang="0">
                    <a:pos x="431" y="384"/>
                  </a:cxn>
                  <a:cxn ang="0">
                    <a:pos x="448" y="359"/>
                  </a:cxn>
                  <a:cxn ang="0">
                    <a:pos x="472" y="304"/>
                  </a:cxn>
                  <a:cxn ang="0">
                    <a:pos x="478" y="273"/>
                  </a:cxn>
                  <a:cxn ang="0">
                    <a:pos x="480" y="243"/>
                  </a:cxn>
                  <a:cxn ang="0">
                    <a:pos x="479" y="211"/>
                  </a:cxn>
                  <a:cxn ang="0">
                    <a:pos x="473" y="180"/>
                  </a:cxn>
                  <a:cxn ang="0">
                    <a:pos x="463" y="150"/>
                  </a:cxn>
                  <a:cxn ang="0">
                    <a:pos x="448" y="119"/>
                  </a:cxn>
                  <a:cxn ang="0">
                    <a:pos x="429" y="91"/>
                  </a:cxn>
                  <a:cxn ang="0">
                    <a:pos x="408" y="67"/>
                  </a:cxn>
                  <a:cxn ang="0">
                    <a:pos x="383" y="46"/>
                  </a:cxn>
                  <a:cxn ang="0">
                    <a:pos x="356" y="29"/>
                  </a:cxn>
                  <a:cxn ang="0">
                    <a:pos x="300" y="7"/>
                  </a:cxn>
                  <a:cxn ang="0">
                    <a:pos x="271" y="1"/>
                  </a:cxn>
                  <a:cxn ang="0">
                    <a:pos x="240" y="0"/>
                  </a:cxn>
                  <a:cxn ang="0">
                    <a:pos x="210" y="1"/>
                  </a:cxn>
                  <a:cxn ang="0">
                    <a:pos x="180" y="7"/>
                  </a:cxn>
                  <a:cxn ang="0">
                    <a:pos x="124" y="29"/>
                  </a:cxn>
                  <a:cxn ang="0">
                    <a:pos x="98" y="46"/>
                  </a:cxn>
                  <a:cxn ang="0">
                    <a:pos x="73" y="67"/>
                  </a:cxn>
                  <a:cxn ang="0">
                    <a:pos x="51" y="91"/>
                  </a:cxn>
                  <a:cxn ang="0">
                    <a:pos x="33" y="119"/>
                  </a:cxn>
                  <a:cxn ang="0">
                    <a:pos x="17" y="150"/>
                  </a:cxn>
                  <a:cxn ang="0">
                    <a:pos x="8" y="181"/>
                  </a:cxn>
                  <a:cxn ang="0">
                    <a:pos x="1" y="213"/>
                  </a:cxn>
                  <a:cxn ang="0">
                    <a:pos x="0" y="243"/>
                  </a:cxn>
                  <a:cxn ang="0">
                    <a:pos x="2" y="274"/>
                  </a:cxn>
                  <a:cxn ang="0">
                    <a:pos x="9" y="304"/>
                  </a:cxn>
                  <a:cxn ang="0">
                    <a:pos x="33" y="360"/>
                  </a:cxn>
                  <a:cxn ang="0">
                    <a:pos x="49" y="385"/>
                  </a:cxn>
                  <a:cxn ang="0">
                    <a:pos x="69" y="408"/>
                  </a:cxn>
                  <a:cxn ang="0">
                    <a:pos x="91" y="429"/>
                  </a:cxn>
                  <a:cxn ang="0">
                    <a:pos x="117" y="446"/>
                  </a:cxn>
                  <a:cxn ang="0">
                    <a:pos x="144" y="460"/>
                  </a:cxn>
                  <a:cxn ang="0">
                    <a:pos x="175" y="471"/>
                  </a:cxn>
                  <a:cxn ang="0">
                    <a:pos x="206" y="478"/>
                  </a:cxn>
                  <a:cxn ang="0">
                    <a:pos x="240" y="480"/>
                  </a:cxn>
                </a:cxnLst>
                <a:rect l="0" t="0" r="r" b="b"/>
                <a:pathLst>
                  <a:path w="480" h="480">
                    <a:moveTo>
                      <a:pt x="240" y="480"/>
                    </a:moveTo>
                    <a:lnTo>
                      <a:pt x="274" y="478"/>
                    </a:lnTo>
                    <a:lnTo>
                      <a:pt x="306" y="471"/>
                    </a:lnTo>
                    <a:lnTo>
                      <a:pt x="336" y="460"/>
                    </a:lnTo>
                    <a:lnTo>
                      <a:pt x="364" y="446"/>
                    </a:lnTo>
                    <a:lnTo>
                      <a:pt x="389" y="429"/>
                    </a:lnTo>
                    <a:lnTo>
                      <a:pt x="412" y="408"/>
                    </a:lnTo>
                    <a:lnTo>
                      <a:pt x="431" y="384"/>
                    </a:lnTo>
                    <a:lnTo>
                      <a:pt x="448" y="359"/>
                    </a:lnTo>
                    <a:lnTo>
                      <a:pt x="472" y="304"/>
                    </a:lnTo>
                    <a:lnTo>
                      <a:pt x="478" y="273"/>
                    </a:lnTo>
                    <a:lnTo>
                      <a:pt x="480" y="243"/>
                    </a:lnTo>
                    <a:lnTo>
                      <a:pt x="479" y="211"/>
                    </a:lnTo>
                    <a:lnTo>
                      <a:pt x="473" y="180"/>
                    </a:lnTo>
                    <a:lnTo>
                      <a:pt x="463" y="150"/>
                    </a:lnTo>
                    <a:lnTo>
                      <a:pt x="448" y="119"/>
                    </a:lnTo>
                    <a:lnTo>
                      <a:pt x="429" y="91"/>
                    </a:lnTo>
                    <a:lnTo>
                      <a:pt x="408" y="67"/>
                    </a:lnTo>
                    <a:lnTo>
                      <a:pt x="383" y="46"/>
                    </a:lnTo>
                    <a:lnTo>
                      <a:pt x="356" y="29"/>
                    </a:lnTo>
                    <a:lnTo>
                      <a:pt x="300" y="7"/>
                    </a:lnTo>
                    <a:lnTo>
                      <a:pt x="271" y="1"/>
                    </a:lnTo>
                    <a:lnTo>
                      <a:pt x="240" y="0"/>
                    </a:lnTo>
                    <a:lnTo>
                      <a:pt x="210" y="1"/>
                    </a:lnTo>
                    <a:lnTo>
                      <a:pt x="180" y="7"/>
                    </a:lnTo>
                    <a:lnTo>
                      <a:pt x="124" y="29"/>
                    </a:lnTo>
                    <a:lnTo>
                      <a:pt x="98" y="46"/>
                    </a:lnTo>
                    <a:lnTo>
                      <a:pt x="73" y="67"/>
                    </a:lnTo>
                    <a:lnTo>
                      <a:pt x="51" y="91"/>
                    </a:lnTo>
                    <a:lnTo>
                      <a:pt x="33" y="119"/>
                    </a:lnTo>
                    <a:lnTo>
                      <a:pt x="17" y="150"/>
                    </a:lnTo>
                    <a:lnTo>
                      <a:pt x="8" y="181"/>
                    </a:lnTo>
                    <a:lnTo>
                      <a:pt x="1" y="213"/>
                    </a:lnTo>
                    <a:lnTo>
                      <a:pt x="0" y="243"/>
                    </a:lnTo>
                    <a:lnTo>
                      <a:pt x="2" y="274"/>
                    </a:lnTo>
                    <a:lnTo>
                      <a:pt x="9" y="304"/>
                    </a:lnTo>
                    <a:lnTo>
                      <a:pt x="33" y="360"/>
                    </a:lnTo>
                    <a:lnTo>
                      <a:pt x="49" y="385"/>
                    </a:lnTo>
                    <a:lnTo>
                      <a:pt x="69" y="408"/>
                    </a:lnTo>
                    <a:lnTo>
                      <a:pt x="91" y="429"/>
                    </a:lnTo>
                    <a:lnTo>
                      <a:pt x="117" y="446"/>
                    </a:lnTo>
                    <a:lnTo>
                      <a:pt x="144" y="460"/>
                    </a:lnTo>
                    <a:lnTo>
                      <a:pt x="175" y="471"/>
                    </a:lnTo>
                    <a:lnTo>
                      <a:pt x="206" y="478"/>
                    </a:lnTo>
                    <a:lnTo>
                      <a:pt x="240" y="4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71" name="Freeform 83"/>
              <p:cNvSpPr>
                <a:spLocks/>
              </p:cNvSpPr>
              <p:nvPr/>
            </p:nvSpPr>
            <p:spPr bwMode="auto">
              <a:xfrm flipH="1">
                <a:off x="650" y="3009"/>
                <a:ext cx="120" cy="120"/>
              </a:xfrm>
              <a:custGeom>
                <a:avLst/>
                <a:gdLst/>
                <a:ahLst/>
                <a:cxnLst>
                  <a:cxn ang="0">
                    <a:pos x="240" y="480"/>
                  </a:cxn>
                  <a:cxn ang="0">
                    <a:pos x="274" y="478"/>
                  </a:cxn>
                  <a:cxn ang="0">
                    <a:pos x="306" y="471"/>
                  </a:cxn>
                  <a:cxn ang="0">
                    <a:pos x="336" y="460"/>
                  </a:cxn>
                  <a:cxn ang="0">
                    <a:pos x="363" y="446"/>
                  </a:cxn>
                  <a:cxn ang="0">
                    <a:pos x="389" y="429"/>
                  </a:cxn>
                  <a:cxn ang="0">
                    <a:pos x="411" y="408"/>
                  </a:cxn>
                  <a:cxn ang="0">
                    <a:pos x="431" y="384"/>
                  </a:cxn>
                  <a:cxn ang="0">
                    <a:pos x="448" y="359"/>
                  </a:cxn>
                  <a:cxn ang="0">
                    <a:pos x="461" y="332"/>
                  </a:cxn>
                  <a:cxn ang="0">
                    <a:pos x="471" y="304"/>
                  </a:cxn>
                  <a:cxn ang="0">
                    <a:pos x="477" y="273"/>
                  </a:cxn>
                  <a:cxn ang="0">
                    <a:pos x="479" y="243"/>
                  </a:cxn>
                  <a:cxn ang="0">
                    <a:pos x="478" y="211"/>
                  </a:cxn>
                  <a:cxn ang="0">
                    <a:pos x="472" y="180"/>
                  </a:cxn>
                  <a:cxn ang="0">
                    <a:pos x="462" y="150"/>
                  </a:cxn>
                  <a:cxn ang="0">
                    <a:pos x="447" y="119"/>
                  </a:cxn>
                  <a:cxn ang="0">
                    <a:pos x="428" y="91"/>
                  </a:cxn>
                  <a:cxn ang="0">
                    <a:pos x="407" y="67"/>
                  </a:cxn>
                  <a:cxn ang="0">
                    <a:pos x="383" y="46"/>
                  </a:cxn>
                  <a:cxn ang="0">
                    <a:pos x="357" y="29"/>
                  </a:cxn>
                  <a:cxn ang="0">
                    <a:pos x="328" y="16"/>
                  </a:cxn>
                  <a:cxn ang="0">
                    <a:pos x="300" y="7"/>
                  </a:cxn>
                  <a:cxn ang="0">
                    <a:pos x="270" y="1"/>
                  </a:cxn>
                  <a:cxn ang="0">
                    <a:pos x="240" y="0"/>
                  </a:cxn>
                  <a:cxn ang="0">
                    <a:pos x="210" y="1"/>
                  </a:cxn>
                  <a:cxn ang="0">
                    <a:pos x="179" y="7"/>
                  </a:cxn>
                  <a:cxn ang="0">
                    <a:pos x="151" y="16"/>
                  </a:cxn>
                  <a:cxn ang="0">
                    <a:pos x="123" y="29"/>
                  </a:cxn>
                  <a:cxn ang="0">
                    <a:pos x="97" y="46"/>
                  </a:cxn>
                  <a:cxn ang="0">
                    <a:pos x="73" y="67"/>
                  </a:cxn>
                  <a:cxn ang="0">
                    <a:pos x="51" y="91"/>
                  </a:cxn>
                  <a:cxn ang="0">
                    <a:pos x="33" y="119"/>
                  </a:cxn>
                  <a:cxn ang="0">
                    <a:pos x="18" y="150"/>
                  </a:cxn>
                  <a:cxn ang="0">
                    <a:pos x="8" y="181"/>
                  </a:cxn>
                  <a:cxn ang="0">
                    <a:pos x="1" y="213"/>
                  </a:cxn>
                  <a:cxn ang="0">
                    <a:pos x="0" y="243"/>
                  </a:cxn>
                  <a:cxn ang="0">
                    <a:pos x="2" y="274"/>
                  </a:cxn>
                  <a:cxn ang="0">
                    <a:pos x="9" y="304"/>
                  </a:cxn>
                  <a:cxn ang="0">
                    <a:pos x="33" y="360"/>
                  </a:cxn>
                  <a:cxn ang="0">
                    <a:pos x="49" y="385"/>
                  </a:cxn>
                  <a:cxn ang="0">
                    <a:pos x="70" y="408"/>
                  </a:cxn>
                  <a:cxn ang="0">
                    <a:pos x="91" y="429"/>
                  </a:cxn>
                  <a:cxn ang="0">
                    <a:pos x="118" y="446"/>
                  </a:cxn>
                  <a:cxn ang="0">
                    <a:pos x="145" y="460"/>
                  </a:cxn>
                  <a:cxn ang="0">
                    <a:pos x="175" y="471"/>
                  </a:cxn>
                  <a:cxn ang="0">
                    <a:pos x="207" y="478"/>
                  </a:cxn>
                  <a:cxn ang="0">
                    <a:pos x="240" y="480"/>
                  </a:cxn>
                </a:cxnLst>
                <a:rect l="0" t="0" r="r" b="b"/>
                <a:pathLst>
                  <a:path w="479" h="480">
                    <a:moveTo>
                      <a:pt x="240" y="480"/>
                    </a:moveTo>
                    <a:lnTo>
                      <a:pt x="274" y="478"/>
                    </a:lnTo>
                    <a:lnTo>
                      <a:pt x="306" y="471"/>
                    </a:lnTo>
                    <a:lnTo>
                      <a:pt x="336" y="460"/>
                    </a:lnTo>
                    <a:lnTo>
                      <a:pt x="363" y="446"/>
                    </a:lnTo>
                    <a:lnTo>
                      <a:pt x="389" y="429"/>
                    </a:lnTo>
                    <a:lnTo>
                      <a:pt x="411" y="408"/>
                    </a:lnTo>
                    <a:lnTo>
                      <a:pt x="431" y="384"/>
                    </a:lnTo>
                    <a:lnTo>
                      <a:pt x="448" y="359"/>
                    </a:lnTo>
                    <a:lnTo>
                      <a:pt x="461" y="332"/>
                    </a:lnTo>
                    <a:lnTo>
                      <a:pt x="471" y="304"/>
                    </a:lnTo>
                    <a:lnTo>
                      <a:pt x="477" y="273"/>
                    </a:lnTo>
                    <a:lnTo>
                      <a:pt x="479" y="243"/>
                    </a:lnTo>
                    <a:lnTo>
                      <a:pt x="478" y="211"/>
                    </a:lnTo>
                    <a:lnTo>
                      <a:pt x="472" y="180"/>
                    </a:lnTo>
                    <a:lnTo>
                      <a:pt x="462" y="150"/>
                    </a:lnTo>
                    <a:lnTo>
                      <a:pt x="447" y="119"/>
                    </a:lnTo>
                    <a:lnTo>
                      <a:pt x="428" y="91"/>
                    </a:lnTo>
                    <a:lnTo>
                      <a:pt x="407" y="67"/>
                    </a:lnTo>
                    <a:lnTo>
                      <a:pt x="383" y="46"/>
                    </a:lnTo>
                    <a:lnTo>
                      <a:pt x="357" y="29"/>
                    </a:lnTo>
                    <a:lnTo>
                      <a:pt x="328" y="16"/>
                    </a:lnTo>
                    <a:lnTo>
                      <a:pt x="300" y="7"/>
                    </a:lnTo>
                    <a:lnTo>
                      <a:pt x="270" y="1"/>
                    </a:lnTo>
                    <a:lnTo>
                      <a:pt x="240" y="0"/>
                    </a:lnTo>
                    <a:lnTo>
                      <a:pt x="210" y="1"/>
                    </a:lnTo>
                    <a:lnTo>
                      <a:pt x="179" y="7"/>
                    </a:lnTo>
                    <a:lnTo>
                      <a:pt x="151" y="16"/>
                    </a:lnTo>
                    <a:lnTo>
                      <a:pt x="123" y="29"/>
                    </a:lnTo>
                    <a:lnTo>
                      <a:pt x="97" y="46"/>
                    </a:lnTo>
                    <a:lnTo>
                      <a:pt x="73" y="67"/>
                    </a:lnTo>
                    <a:lnTo>
                      <a:pt x="51" y="91"/>
                    </a:lnTo>
                    <a:lnTo>
                      <a:pt x="33" y="119"/>
                    </a:lnTo>
                    <a:lnTo>
                      <a:pt x="18" y="150"/>
                    </a:lnTo>
                    <a:lnTo>
                      <a:pt x="8" y="181"/>
                    </a:lnTo>
                    <a:lnTo>
                      <a:pt x="1" y="213"/>
                    </a:lnTo>
                    <a:lnTo>
                      <a:pt x="0" y="243"/>
                    </a:lnTo>
                    <a:lnTo>
                      <a:pt x="2" y="274"/>
                    </a:lnTo>
                    <a:lnTo>
                      <a:pt x="9" y="304"/>
                    </a:lnTo>
                    <a:lnTo>
                      <a:pt x="33" y="360"/>
                    </a:lnTo>
                    <a:lnTo>
                      <a:pt x="49" y="385"/>
                    </a:lnTo>
                    <a:lnTo>
                      <a:pt x="70" y="408"/>
                    </a:lnTo>
                    <a:lnTo>
                      <a:pt x="91" y="429"/>
                    </a:lnTo>
                    <a:lnTo>
                      <a:pt x="118" y="446"/>
                    </a:lnTo>
                    <a:lnTo>
                      <a:pt x="145" y="460"/>
                    </a:lnTo>
                    <a:lnTo>
                      <a:pt x="175" y="471"/>
                    </a:lnTo>
                    <a:lnTo>
                      <a:pt x="207" y="478"/>
                    </a:lnTo>
                    <a:lnTo>
                      <a:pt x="240" y="4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72" name="Freeform 84"/>
              <p:cNvSpPr>
                <a:spLocks noEditPoints="1"/>
              </p:cNvSpPr>
              <p:nvPr/>
            </p:nvSpPr>
            <p:spPr bwMode="auto">
              <a:xfrm flipH="1">
                <a:off x="301" y="2526"/>
                <a:ext cx="2230" cy="527"/>
              </a:xfrm>
              <a:custGeom>
                <a:avLst/>
                <a:gdLst/>
                <a:ahLst/>
                <a:cxnLst>
                  <a:cxn ang="0">
                    <a:pos x="243" y="288"/>
                  </a:cxn>
                  <a:cxn ang="0">
                    <a:pos x="365" y="292"/>
                  </a:cxn>
                  <a:cxn ang="0">
                    <a:pos x="416" y="323"/>
                  </a:cxn>
                  <a:cxn ang="0">
                    <a:pos x="445" y="377"/>
                  </a:cxn>
                  <a:cxn ang="0">
                    <a:pos x="442" y="436"/>
                  </a:cxn>
                  <a:cxn ang="0">
                    <a:pos x="223" y="770"/>
                  </a:cxn>
                  <a:cxn ang="0">
                    <a:pos x="187" y="806"/>
                  </a:cxn>
                  <a:cxn ang="0">
                    <a:pos x="138" y="827"/>
                  </a:cxn>
                  <a:cxn ang="0">
                    <a:pos x="0" y="842"/>
                  </a:cxn>
                  <a:cxn ang="0">
                    <a:pos x="625" y="606"/>
                  </a:cxn>
                  <a:cxn ang="0">
                    <a:pos x="668" y="546"/>
                  </a:cxn>
                  <a:cxn ang="0">
                    <a:pos x="725" y="502"/>
                  </a:cxn>
                  <a:cxn ang="0">
                    <a:pos x="791" y="473"/>
                  </a:cxn>
                  <a:cxn ang="0">
                    <a:pos x="864" y="464"/>
                  </a:cxn>
                  <a:cxn ang="0">
                    <a:pos x="2097" y="1018"/>
                  </a:cxn>
                  <a:cxn ang="0">
                    <a:pos x="2218" y="1018"/>
                  </a:cxn>
                  <a:cxn ang="0">
                    <a:pos x="3816" y="465"/>
                  </a:cxn>
                  <a:cxn ang="0">
                    <a:pos x="3865" y="478"/>
                  </a:cxn>
                  <a:cxn ang="0">
                    <a:pos x="3899" y="511"/>
                  </a:cxn>
                  <a:cxn ang="0">
                    <a:pos x="3913" y="557"/>
                  </a:cxn>
                  <a:cxn ang="0">
                    <a:pos x="3901" y="606"/>
                  </a:cxn>
                  <a:cxn ang="0">
                    <a:pos x="2218" y="1018"/>
                  </a:cxn>
                  <a:cxn ang="0">
                    <a:pos x="4165" y="606"/>
                  </a:cxn>
                  <a:cxn ang="0">
                    <a:pos x="4208" y="547"/>
                  </a:cxn>
                  <a:cxn ang="0">
                    <a:pos x="4265" y="503"/>
                  </a:cxn>
                  <a:cxn ang="0">
                    <a:pos x="4331" y="474"/>
                  </a:cxn>
                  <a:cxn ang="0">
                    <a:pos x="4404" y="465"/>
                  </a:cxn>
                  <a:cxn ang="0">
                    <a:pos x="5407" y="1018"/>
                  </a:cxn>
                  <a:cxn ang="0">
                    <a:pos x="5528" y="1018"/>
                  </a:cxn>
                  <a:cxn ang="0">
                    <a:pos x="6597" y="465"/>
                  </a:cxn>
                  <a:cxn ang="0">
                    <a:pos x="5528" y="1018"/>
                  </a:cxn>
                  <a:cxn ang="0">
                    <a:pos x="6718" y="465"/>
                  </a:cxn>
                  <a:cxn ang="0">
                    <a:pos x="7869" y="468"/>
                  </a:cxn>
                  <a:cxn ang="0">
                    <a:pos x="7911" y="492"/>
                  </a:cxn>
                  <a:cxn ang="0">
                    <a:pos x="7936" y="535"/>
                  </a:cxn>
                  <a:cxn ang="0">
                    <a:pos x="7936" y="583"/>
                  </a:cxn>
                  <a:cxn ang="0">
                    <a:pos x="7684" y="1018"/>
                  </a:cxn>
                  <a:cxn ang="0">
                    <a:pos x="7616" y="384"/>
                  </a:cxn>
                  <a:cxn ang="0">
                    <a:pos x="7809" y="77"/>
                  </a:cxn>
                  <a:cxn ang="0">
                    <a:pos x="7820" y="32"/>
                  </a:cxn>
                  <a:cxn ang="0">
                    <a:pos x="7804" y="0"/>
                  </a:cxn>
                  <a:cxn ang="0">
                    <a:pos x="8116" y="305"/>
                  </a:cxn>
                  <a:cxn ang="0">
                    <a:pos x="8118" y="345"/>
                  </a:cxn>
                  <a:cxn ang="0">
                    <a:pos x="8086" y="379"/>
                  </a:cxn>
                  <a:cxn ang="0">
                    <a:pos x="8017" y="398"/>
                  </a:cxn>
                  <a:cxn ang="0">
                    <a:pos x="7616" y="384"/>
                  </a:cxn>
                  <a:cxn ang="0">
                    <a:pos x="7981" y="945"/>
                  </a:cxn>
                  <a:cxn ang="0">
                    <a:pos x="7755" y="1328"/>
                  </a:cxn>
                  <a:cxn ang="0">
                    <a:pos x="8136" y="945"/>
                  </a:cxn>
                  <a:cxn ang="0">
                    <a:pos x="8625" y="1328"/>
                  </a:cxn>
                  <a:cxn ang="0">
                    <a:pos x="8699" y="1328"/>
                  </a:cxn>
                  <a:cxn ang="0">
                    <a:pos x="8843" y="874"/>
                  </a:cxn>
                  <a:cxn ang="0">
                    <a:pos x="8699" y="1328"/>
                  </a:cxn>
                  <a:cxn ang="0">
                    <a:pos x="8755" y="1976"/>
                  </a:cxn>
                  <a:cxn ang="0">
                    <a:pos x="8875" y="2111"/>
                  </a:cxn>
                </a:cxnLst>
                <a:rect l="0" t="0" r="r" b="b"/>
                <a:pathLst>
                  <a:path w="8916" h="2111">
                    <a:moveTo>
                      <a:pt x="0" y="842"/>
                    </a:moveTo>
                    <a:lnTo>
                      <a:pt x="243" y="288"/>
                    </a:lnTo>
                    <a:lnTo>
                      <a:pt x="335" y="288"/>
                    </a:lnTo>
                    <a:lnTo>
                      <a:pt x="365" y="292"/>
                    </a:lnTo>
                    <a:lnTo>
                      <a:pt x="393" y="304"/>
                    </a:lnTo>
                    <a:lnTo>
                      <a:pt x="416" y="323"/>
                    </a:lnTo>
                    <a:lnTo>
                      <a:pt x="435" y="348"/>
                    </a:lnTo>
                    <a:lnTo>
                      <a:pt x="445" y="377"/>
                    </a:lnTo>
                    <a:lnTo>
                      <a:pt x="448" y="406"/>
                    </a:lnTo>
                    <a:lnTo>
                      <a:pt x="442" y="436"/>
                    </a:lnTo>
                    <a:lnTo>
                      <a:pt x="428" y="464"/>
                    </a:lnTo>
                    <a:lnTo>
                      <a:pt x="223" y="770"/>
                    </a:lnTo>
                    <a:lnTo>
                      <a:pt x="206" y="789"/>
                    </a:lnTo>
                    <a:lnTo>
                      <a:pt x="187" y="806"/>
                    </a:lnTo>
                    <a:lnTo>
                      <a:pt x="164" y="817"/>
                    </a:lnTo>
                    <a:lnTo>
                      <a:pt x="138" y="827"/>
                    </a:lnTo>
                    <a:lnTo>
                      <a:pt x="75" y="839"/>
                    </a:lnTo>
                    <a:lnTo>
                      <a:pt x="0" y="842"/>
                    </a:lnTo>
                    <a:close/>
                    <a:moveTo>
                      <a:pt x="401" y="1018"/>
                    </a:moveTo>
                    <a:lnTo>
                      <a:pt x="625" y="606"/>
                    </a:lnTo>
                    <a:lnTo>
                      <a:pt x="644" y="574"/>
                    </a:lnTo>
                    <a:lnTo>
                      <a:pt x="668" y="546"/>
                    </a:lnTo>
                    <a:lnTo>
                      <a:pt x="694" y="522"/>
                    </a:lnTo>
                    <a:lnTo>
                      <a:pt x="725" y="502"/>
                    </a:lnTo>
                    <a:lnTo>
                      <a:pt x="756" y="485"/>
                    </a:lnTo>
                    <a:lnTo>
                      <a:pt x="791" y="473"/>
                    </a:lnTo>
                    <a:lnTo>
                      <a:pt x="827" y="466"/>
                    </a:lnTo>
                    <a:lnTo>
                      <a:pt x="864" y="464"/>
                    </a:lnTo>
                    <a:lnTo>
                      <a:pt x="2097" y="465"/>
                    </a:lnTo>
                    <a:lnTo>
                      <a:pt x="2097" y="1018"/>
                    </a:lnTo>
                    <a:lnTo>
                      <a:pt x="401" y="1018"/>
                    </a:lnTo>
                    <a:close/>
                    <a:moveTo>
                      <a:pt x="2218" y="1018"/>
                    </a:moveTo>
                    <a:lnTo>
                      <a:pt x="2218" y="465"/>
                    </a:lnTo>
                    <a:lnTo>
                      <a:pt x="3816" y="465"/>
                    </a:lnTo>
                    <a:lnTo>
                      <a:pt x="3842" y="468"/>
                    </a:lnTo>
                    <a:lnTo>
                      <a:pt x="3865" y="478"/>
                    </a:lnTo>
                    <a:lnTo>
                      <a:pt x="3885" y="493"/>
                    </a:lnTo>
                    <a:lnTo>
                      <a:pt x="3899" y="511"/>
                    </a:lnTo>
                    <a:lnTo>
                      <a:pt x="3908" y="533"/>
                    </a:lnTo>
                    <a:lnTo>
                      <a:pt x="3913" y="557"/>
                    </a:lnTo>
                    <a:lnTo>
                      <a:pt x="3911" y="582"/>
                    </a:lnTo>
                    <a:lnTo>
                      <a:pt x="3901" y="606"/>
                    </a:lnTo>
                    <a:lnTo>
                      <a:pt x="3677" y="1018"/>
                    </a:lnTo>
                    <a:lnTo>
                      <a:pt x="2218" y="1018"/>
                    </a:lnTo>
                    <a:close/>
                    <a:moveTo>
                      <a:pt x="3941" y="1018"/>
                    </a:moveTo>
                    <a:lnTo>
                      <a:pt x="4165" y="606"/>
                    </a:lnTo>
                    <a:lnTo>
                      <a:pt x="4185" y="574"/>
                    </a:lnTo>
                    <a:lnTo>
                      <a:pt x="4208" y="547"/>
                    </a:lnTo>
                    <a:lnTo>
                      <a:pt x="4236" y="523"/>
                    </a:lnTo>
                    <a:lnTo>
                      <a:pt x="4265" y="503"/>
                    </a:lnTo>
                    <a:lnTo>
                      <a:pt x="4298" y="486"/>
                    </a:lnTo>
                    <a:lnTo>
                      <a:pt x="4331" y="474"/>
                    </a:lnTo>
                    <a:lnTo>
                      <a:pt x="4367" y="467"/>
                    </a:lnTo>
                    <a:lnTo>
                      <a:pt x="4404" y="465"/>
                    </a:lnTo>
                    <a:lnTo>
                      <a:pt x="5407" y="465"/>
                    </a:lnTo>
                    <a:lnTo>
                      <a:pt x="5407" y="1018"/>
                    </a:lnTo>
                    <a:lnTo>
                      <a:pt x="3941" y="1018"/>
                    </a:lnTo>
                    <a:close/>
                    <a:moveTo>
                      <a:pt x="5528" y="1018"/>
                    </a:moveTo>
                    <a:lnTo>
                      <a:pt x="5528" y="465"/>
                    </a:lnTo>
                    <a:lnTo>
                      <a:pt x="6597" y="465"/>
                    </a:lnTo>
                    <a:lnTo>
                      <a:pt x="6597" y="1018"/>
                    </a:lnTo>
                    <a:lnTo>
                      <a:pt x="5528" y="1018"/>
                    </a:lnTo>
                    <a:close/>
                    <a:moveTo>
                      <a:pt x="6718" y="1018"/>
                    </a:moveTo>
                    <a:lnTo>
                      <a:pt x="6718" y="465"/>
                    </a:lnTo>
                    <a:lnTo>
                      <a:pt x="7844" y="465"/>
                    </a:lnTo>
                    <a:lnTo>
                      <a:pt x="7869" y="468"/>
                    </a:lnTo>
                    <a:lnTo>
                      <a:pt x="7891" y="478"/>
                    </a:lnTo>
                    <a:lnTo>
                      <a:pt x="7911" y="492"/>
                    </a:lnTo>
                    <a:lnTo>
                      <a:pt x="7926" y="512"/>
                    </a:lnTo>
                    <a:lnTo>
                      <a:pt x="7936" y="535"/>
                    </a:lnTo>
                    <a:lnTo>
                      <a:pt x="7939" y="559"/>
                    </a:lnTo>
                    <a:lnTo>
                      <a:pt x="7936" y="583"/>
                    </a:lnTo>
                    <a:lnTo>
                      <a:pt x="7925" y="606"/>
                    </a:lnTo>
                    <a:lnTo>
                      <a:pt x="7684" y="1018"/>
                    </a:lnTo>
                    <a:lnTo>
                      <a:pt x="6718" y="1018"/>
                    </a:lnTo>
                    <a:close/>
                    <a:moveTo>
                      <a:pt x="7616" y="384"/>
                    </a:moveTo>
                    <a:lnTo>
                      <a:pt x="7786" y="116"/>
                    </a:lnTo>
                    <a:lnTo>
                      <a:pt x="7809" y="77"/>
                    </a:lnTo>
                    <a:lnTo>
                      <a:pt x="7819" y="45"/>
                    </a:lnTo>
                    <a:lnTo>
                      <a:pt x="7820" y="32"/>
                    </a:lnTo>
                    <a:lnTo>
                      <a:pt x="7818" y="20"/>
                    </a:lnTo>
                    <a:lnTo>
                      <a:pt x="7804" y="0"/>
                    </a:lnTo>
                    <a:lnTo>
                      <a:pt x="8102" y="287"/>
                    </a:lnTo>
                    <a:lnTo>
                      <a:pt x="8116" y="305"/>
                    </a:lnTo>
                    <a:lnTo>
                      <a:pt x="8122" y="326"/>
                    </a:lnTo>
                    <a:lnTo>
                      <a:pt x="8118" y="345"/>
                    </a:lnTo>
                    <a:lnTo>
                      <a:pt x="8106" y="363"/>
                    </a:lnTo>
                    <a:lnTo>
                      <a:pt x="8086" y="379"/>
                    </a:lnTo>
                    <a:lnTo>
                      <a:pt x="8055" y="391"/>
                    </a:lnTo>
                    <a:lnTo>
                      <a:pt x="8017" y="398"/>
                    </a:lnTo>
                    <a:lnTo>
                      <a:pt x="7969" y="399"/>
                    </a:lnTo>
                    <a:lnTo>
                      <a:pt x="7616" y="384"/>
                    </a:lnTo>
                    <a:close/>
                    <a:moveTo>
                      <a:pt x="7755" y="1328"/>
                    </a:moveTo>
                    <a:lnTo>
                      <a:pt x="7981" y="945"/>
                    </a:lnTo>
                    <a:lnTo>
                      <a:pt x="7980" y="1328"/>
                    </a:lnTo>
                    <a:lnTo>
                      <a:pt x="7755" y="1328"/>
                    </a:lnTo>
                    <a:close/>
                    <a:moveTo>
                      <a:pt x="8136" y="1328"/>
                    </a:moveTo>
                    <a:lnTo>
                      <a:pt x="8136" y="945"/>
                    </a:lnTo>
                    <a:lnTo>
                      <a:pt x="8625" y="945"/>
                    </a:lnTo>
                    <a:lnTo>
                      <a:pt x="8625" y="1328"/>
                    </a:lnTo>
                    <a:lnTo>
                      <a:pt x="8136" y="1328"/>
                    </a:lnTo>
                    <a:close/>
                    <a:moveTo>
                      <a:pt x="8699" y="1328"/>
                    </a:moveTo>
                    <a:lnTo>
                      <a:pt x="8699" y="874"/>
                    </a:lnTo>
                    <a:lnTo>
                      <a:pt x="8843" y="874"/>
                    </a:lnTo>
                    <a:lnTo>
                      <a:pt x="8916" y="1328"/>
                    </a:lnTo>
                    <a:lnTo>
                      <a:pt x="8699" y="1328"/>
                    </a:lnTo>
                    <a:close/>
                    <a:moveTo>
                      <a:pt x="8755" y="2111"/>
                    </a:moveTo>
                    <a:lnTo>
                      <a:pt x="8755" y="1976"/>
                    </a:lnTo>
                    <a:lnTo>
                      <a:pt x="8875" y="1976"/>
                    </a:lnTo>
                    <a:lnTo>
                      <a:pt x="8875" y="2111"/>
                    </a:lnTo>
                    <a:lnTo>
                      <a:pt x="8755" y="2111"/>
                    </a:lnTo>
                    <a:close/>
                  </a:path>
                </a:pathLst>
              </a:custGeom>
              <a:solidFill>
                <a:srgbClr val="E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73" name="Freeform 85"/>
              <p:cNvSpPr>
                <a:spLocks/>
              </p:cNvSpPr>
              <p:nvPr/>
            </p:nvSpPr>
            <p:spPr bwMode="auto">
              <a:xfrm flipH="1">
                <a:off x="2419" y="2598"/>
                <a:ext cx="112" cy="138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243" y="0"/>
                  </a:cxn>
                  <a:cxn ang="0">
                    <a:pos x="335" y="0"/>
                  </a:cxn>
                  <a:cxn ang="0">
                    <a:pos x="365" y="4"/>
                  </a:cxn>
                  <a:cxn ang="0">
                    <a:pos x="393" y="16"/>
                  </a:cxn>
                  <a:cxn ang="0">
                    <a:pos x="416" y="35"/>
                  </a:cxn>
                  <a:cxn ang="0">
                    <a:pos x="435" y="60"/>
                  </a:cxn>
                  <a:cxn ang="0">
                    <a:pos x="445" y="89"/>
                  </a:cxn>
                  <a:cxn ang="0">
                    <a:pos x="448" y="118"/>
                  </a:cxn>
                  <a:cxn ang="0">
                    <a:pos x="442" y="148"/>
                  </a:cxn>
                  <a:cxn ang="0">
                    <a:pos x="428" y="176"/>
                  </a:cxn>
                  <a:cxn ang="0">
                    <a:pos x="223" y="482"/>
                  </a:cxn>
                  <a:cxn ang="0">
                    <a:pos x="206" y="501"/>
                  </a:cxn>
                  <a:cxn ang="0">
                    <a:pos x="187" y="518"/>
                  </a:cxn>
                  <a:cxn ang="0">
                    <a:pos x="164" y="529"/>
                  </a:cxn>
                  <a:cxn ang="0">
                    <a:pos x="138" y="539"/>
                  </a:cxn>
                  <a:cxn ang="0">
                    <a:pos x="75" y="551"/>
                  </a:cxn>
                  <a:cxn ang="0">
                    <a:pos x="0" y="554"/>
                  </a:cxn>
                </a:cxnLst>
                <a:rect l="0" t="0" r="r" b="b"/>
                <a:pathLst>
                  <a:path w="448" h="554">
                    <a:moveTo>
                      <a:pt x="0" y="554"/>
                    </a:moveTo>
                    <a:lnTo>
                      <a:pt x="243" y="0"/>
                    </a:lnTo>
                    <a:lnTo>
                      <a:pt x="335" y="0"/>
                    </a:lnTo>
                    <a:lnTo>
                      <a:pt x="365" y="4"/>
                    </a:lnTo>
                    <a:lnTo>
                      <a:pt x="393" y="16"/>
                    </a:lnTo>
                    <a:lnTo>
                      <a:pt x="416" y="35"/>
                    </a:lnTo>
                    <a:lnTo>
                      <a:pt x="435" y="60"/>
                    </a:lnTo>
                    <a:lnTo>
                      <a:pt x="445" y="89"/>
                    </a:lnTo>
                    <a:lnTo>
                      <a:pt x="448" y="118"/>
                    </a:lnTo>
                    <a:lnTo>
                      <a:pt x="442" y="148"/>
                    </a:lnTo>
                    <a:lnTo>
                      <a:pt x="428" y="176"/>
                    </a:lnTo>
                    <a:lnTo>
                      <a:pt x="223" y="482"/>
                    </a:lnTo>
                    <a:lnTo>
                      <a:pt x="206" y="501"/>
                    </a:lnTo>
                    <a:lnTo>
                      <a:pt x="187" y="518"/>
                    </a:lnTo>
                    <a:lnTo>
                      <a:pt x="164" y="529"/>
                    </a:lnTo>
                    <a:lnTo>
                      <a:pt x="138" y="539"/>
                    </a:lnTo>
                    <a:lnTo>
                      <a:pt x="75" y="551"/>
                    </a:lnTo>
                    <a:lnTo>
                      <a:pt x="0" y="5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74" name="Freeform 86"/>
              <p:cNvSpPr>
                <a:spLocks/>
              </p:cNvSpPr>
              <p:nvPr/>
            </p:nvSpPr>
            <p:spPr bwMode="auto">
              <a:xfrm flipH="1">
                <a:off x="2006" y="2642"/>
                <a:ext cx="424" cy="138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224" y="142"/>
                  </a:cxn>
                  <a:cxn ang="0">
                    <a:pos x="243" y="110"/>
                  </a:cxn>
                  <a:cxn ang="0">
                    <a:pos x="267" y="82"/>
                  </a:cxn>
                  <a:cxn ang="0">
                    <a:pos x="293" y="58"/>
                  </a:cxn>
                  <a:cxn ang="0">
                    <a:pos x="324" y="38"/>
                  </a:cxn>
                  <a:cxn ang="0">
                    <a:pos x="355" y="21"/>
                  </a:cxn>
                  <a:cxn ang="0">
                    <a:pos x="390" y="9"/>
                  </a:cxn>
                  <a:cxn ang="0">
                    <a:pos x="426" y="2"/>
                  </a:cxn>
                  <a:cxn ang="0">
                    <a:pos x="463" y="0"/>
                  </a:cxn>
                  <a:cxn ang="0">
                    <a:pos x="1696" y="1"/>
                  </a:cxn>
                  <a:cxn ang="0">
                    <a:pos x="1696" y="554"/>
                  </a:cxn>
                  <a:cxn ang="0">
                    <a:pos x="0" y="554"/>
                  </a:cxn>
                </a:cxnLst>
                <a:rect l="0" t="0" r="r" b="b"/>
                <a:pathLst>
                  <a:path w="1696" h="554">
                    <a:moveTo>
                      <a:pt x="0" y="554"/>
                    </a:moveTo>
                    <a:lnTo>
                      <a:pt x="224" y="142"/>
                    </a:lnTo>
                    <a:lnTo>
                      <a:pt x="243" y="110"/>
                    </a:lnTo>
                    <a:lnTo>
                      <a:pt x="267" y="82"/>
                    </a:lnTo>
                    <a:lnTo>
                      <a:pt x="293" y="58"/>
                    </a:lnTo>
                    <a:lnTo>
                      <a:pt x="324" y="38"/>
                    </a:lnTo>
                    <a:lnTo>
                      <a:pt x="355" y="21"/>
                    </a:lnTo>
                    <a:lnTo>
                      <a:pt x="390" y="9"/>
                    </a:lnTo>
                    <a:lnTo>
                      <a:pt x="426" y="2"/>
                    </a:lnTo>
                    <a:lnTo>
                      <a:pt x="463" y="0"/>
                    </a:lnTo>
                    <a:lnTo>
                      <a:pt x="1696" y="1"/>
                    </a:lnTo>
                    <a:lnTo>
                      <a:pt x="1696" y="554"/>
                    </a:lnTo>
                    <a:lnTo>
                      <a:pt x="0" y="5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75" name="Freeform 87"/>
              <p:cNvSpPr>
                <a:spLocks/>
              </p:cNvSpPr>
              <p:nvPr/>
            </p:nvSpPr>
            <p:spPr bwMode="auto">
              <a:xfrm flipH="1">
                <a:off x="1552" y="2642"/>
                <a:ext cx="424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0" y="0"/>
                  </a:cxn>
                  <a:cxn ang="0">
                    <a:pos x="1598" y="0"/>
                  </a:cxn>
                  <a:cxn ang="0">
                    <a:pos x="1624" y="3"/>
                  </a:cxn>
                  <a:cxn ang="0">
                    <a:pos x="1647" y="13"/>
                  </a:cxn>
                  <a:cxn ang="0">
                    <a:pos x="1667" y="28"/>
                  </a:cxn>
                  <a:cxn ang="0">
                    <a:pos x="1681" y="46"/>
                  </a:cxn>
                  <a:cxn ang="0">
                    <a:pos x="1690" y="68"/>
                  </a:cxn>
                  <a:cxn ang="0">
                    <a:pos x="1695" y="92"/>
                  </a:cxn>
                  <a:cxn ang="0">
                    <a:pos x="1693" y="117"/>
                  </a:cxn>
                  <a:cxn ang="0">
                    <a:pos x="1683" y="141"/>
                  </a:cxn>
                  <a:cxn ang="0">
                    <a:pos x="1459" y="553"/>
                  </a:cxn>
                  <a:cxn ang="0">
                    <a:pos x="0" y="553"/>
                  </a:cxn>
                </a:cxnLst>
                <a:rect l="0" t="0" r="r" b="b"/>
                <a:pathLst>
                  <a:path w="1695" h="553">
                    <a:moveTo>
                      <a:pt x="0" y="553"/>
                    </a:moveTo>
                    <a:lnTo>
                      <a:pt x="0" y="0"/>
                    </a:lnTo>
                    <a:lnTo>
                      <a:pt x="1598" y="0"/>
                    </a:lnTo>
                    <a:lnTo>
                      <a:pt x="1624" y="3"/>
                    </a:lnTo>
                    <a:lnTo>
                      <a:pt x="1647" y="13"/>
                    </a:lnTo>
                    <a:lnTo>
                      <a:pt x="1667" y="28"/>
                    </a:lnTo>
                    <a:lnTo>
                      <a:pt x="1681" y="46"/>
                    </a:lnTo>
                    <a:lnTo>
                      <a:pt x="1690" y="68"/>
                    </a:lnTo>
                    <a:lnTo>
                      <a:pt x="1695" y="92"/>
                    </a:lnTo>
                    <a:lnTo>
                      <a:pt x="1693" y="117"/>
                    </a:lnTo>
                    <a:lnTo>
                      <a:pt x="1683" y="141"/>
                    </a:lnTo>
                    <a:lnTo>
                      <a:pt x="1459" y="553"/>
                    </a:lnTo>
                    <a:lnTo>
                      <a:pt x="0" y="5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76" name="Freeform 88"/>
              <p:cNvSpPr>
                <a:spLocks/>
              </p:cNvSpPr>
              <p:nvPr/>
            </p:nvSpPr>
            <p:spPr bwMode="auto">
              <a:xfrm flipH="1">
                <a:off x="1179" y="2642"/>
                <a:ext cx="366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224" y="141"/>
                  </a:cxn>
                  <a:cxn ang="0">
                    <a:pos x="244" y="109"/>
                  </a:cxn>
                  <a:cxn ang="0">
                    <a:pos x="267" y="82"/>
                  </a:cxn>
                  <a:cxn ang="0">
                    <a:pos x="295" y="58"/>
                  </a:cxn>
                  <a:cxn ang="0">
                    <a:pos x="324" y="38"/>
                  </a:cxn>
                  <a:cxn ang="0">
                    <a:pos x="357" y="21"/>
                  </a:cxn>
                  <a:cxn ang="0">
                    <a:pos x="390" y="9"/>
                  </a:cxn>
                  <a:cxn ang="0">
                    <a:pos x="426" y="2"/>
                  </a:cxn>
                  <a:cxn ang="0">
                    <a:pos x="463" y="0"/>
                  </a:cxn>
                  <a:cxn ang="0">
                    <a:pos x="1466" y="0"/>
                  </a:cxn>
                  <a:cxn ang="0">
                    <a:pos x="1466" y="553"/>
                  </a:cxn>
                  <a:cxn ang="0">
                    <a:pos x="0" y="553"/>
                  </a:cxn>
                </a:cxnLst>
                <a:rect l="0" t="0" r="r" b="b"/>
                <a:pathLst>
                  <a:path w="1466" h="553">
                    <a:moveTo>
                      <a:pt x="0" y="553"/>
                    </a:moveTo>
                    <a:lnTo>
                      <a:pt x="224" y="141"/>
                    </a:lnTo>
                    <a:lnTo>
                      <a:pt x="244" y="109"/>
                    </a:lnTo>
                    <a:lnTo>
                      <a:pt x="267" y="82"/>
                    </a:lnTo>
                    <a:lnTo>
                      <a:pt x="295" y="58"/>
                    </a:lnTo>
                    <a:lnTo>
                      <a:pt x="324" y="38"/>
                    </a:lnTo>
                    <a:lnTo>
                      <a:pt x="357" y="21"/>
                    </a:lnTo>
                    <a:lnTo>
                      <a:pt x="390" y="9"/>
                    </a:lnTo>
                    <a:lnTo>
                      <a:pt x="426" y="2"/>
                    </a:lnTo>
                    <a:lnTo>
                      <a:pt x="463" y="0"/>
                    </a:lnTo>
                    <a:lnTo>
                      <a:pt x="1466" y="0"/>
                    </a:lnTo>
                    <a:lnTo>
                      <a:pt x="1466" y="553"/>
                    </a:lnTo>
                    <a:lnTo>
                      <a:pt x="0" y="5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77" name="Rectangle 89"/>
              <p:cNvSpPr>
                <a:spLocks noChangeArrowheads="1"/>
              </p:cNvSpPr>
              <p:nvPr/>
            </p:nvSpPr>
            <p:spPr bwMode="auto">
              <a:xfrm flipH="1">
                <a:off x="881" y="2642"/>
                <a:ext cx="267" cy="13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78" name="Freeform 90"/>
              <p:cNvSpPr>
                <a:spLocks/>
              </p:cNvSpPr>
              <p:nvPr/>
            </p:nvSpPr>
            <p:spPr bwMode="auto">
              <a:xfrm flipH="1">
                <a:off x="546" y="2642"/>
                <a:ext cx="305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0" y="0"/>
                  </a:cxn>
                  <a:cxn ang="0">
                    <a:pos x="1126" y="0"/>
                  </a:cxn>
                  <a:cxn ang="0">
                    <a:pos x="1151" y="3"/>
                  </a:cxn>
                  <a:cxn ang="0">
                    <a:pos x="1173" y="13"/>
                  </a:cxn>
                  <a:cxn ang="0">
                    <a:pos x="1193" y="27"/>
                  </a:cxn>
                  <a:cxn ang="0">
                    <a:pos x="1208" y="47"/>
                  </a:cxn>
                  <a:cxn ang="0">
                    <a:pos x="1218" y="70"/>
                  </a:cxn>
                  <a:cxn ang="0">
                    <a:pos x="1221" y="94"/>
                  </a:cxn>
                  <a:cxn ang="0">
                    <a:pos x="1218" y="118"/>
                  </a:cxn>
                  <a:cxn ang="0">
                    <a:pos x="1207" y="141"/>
                  </a:cxn>
                  <a:cxn ang="0">
                    <a:pos x="966" y="553"/>
                  </a:cxn>
                  <a:cxn ang="0">
                    <a:pos x="0" y="553"/>
                  </a:cxn>
                </a:cxnLst>
                <a:rect l="0" t="0" r="r" b="b"/>
                <a:pathLst>
                  <a:path w="1221" h="553">
                    <a:moveTo>
                      <a:pt x="0" y="55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51" y="3"/>
                    </a:lnTo>
                    <a:lnTo>
                      <a:pt x="1173" y="13"/>
                    </a:lnTo>
                    <a:lnTo>
                      <a:pt x="1193" y="27"/>
                    </a:lnTo>
                    <a:lnTo>
                      <a:pt x="1208" y="47"/>
                    </a:lnTo>
                    <a:lnTo>
                      <a:pt x="1218" y="70"/>
                    </a:lnTo>
                    <a:lnTo>
                      <a:pt x="1221" y="94"/>
                    </a:lnTo>
                    <a:lnTo>
                      <a:pt x="1218" y="118"/>
                    </a:lnTo>
                    <a:lnTo>
                      <a:pt x="1207" y="141"/>
                    </a:lnTo>
                    <a:lnTo>
                      <a:pt x="966" y="553"/>
                    </a:lnTo>
                    <a:lnTo>
                      <a:pt x="0" y="5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79" name="Freeform 91"/>
              <p:cNvSpPr>
                <a:spLocks/>
              </p:cNvSpPr>
              <p:nvPr/>
            </p:nvSpPr>
            <p:spPr bwMode="auto">
              <a:xfrm flipH="1">
                <a:off x="500" y="2526"/>
                <a:ext cx="126" cy="100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170" y="116"/>
                  </a:cxn>
                  <a:cxn ang="0">
                    <a:pos x="193" y="77"/>
                  </a:cxn>
                  <a:cxn ang="0">
                    <a:pos x="203" y="45"/>
                  </a:cxn>
                  <a:cxn ang="0">
                    <a:pos x="204" y="32"/>
                  </a:cxn>
                  <a:cxn ang="0">
                    <a:pos x="202" y="20"/>
                  </a:cxn>
                  <a:cxn ang="0">
                    <a:pos x="188" y="0"/>
                  </a:cxn>
                  <a:cxn ang="0">
                    <a:pos x="486" y="287"/>
                  </a:cxn>
                  <a:cxn ang="0">
                    <a:pos x="500" y="305"/>
                  </a:cxn>
                  <a:cxn ang="0">
                    <a:pos x="506" y="326"/>
                  </a:cxn>
                  <a:cxn ang="0">
                    <a:pos x="502" y="345"/>
                  </a:cxn>
                  <a:cxn ang="0">
                    <a:pos x="490" y="363"/>
                  </a:cxn>
                  <a:cxn ang="0">
                    <a:pos x="470" y="379"/>
                  </a:cxn>
                  <a:cxn ang="0">
                    <a:pos x="439" y="391"/>
                  </a:cxn>
                  <a:cxn ang="0">
                    <a:pos x="401" y="398"/>
                  </a:cxn>
                  <a:cxn ang="0">
                    <a:pos x="353" y="399"/>
                  </a:cxn>
                  <a:cxn ang="0">
                    <a:pos x="0" y="384"/>
                  </a:cxn>
                </a:cxnLst>
                <a:rect l="0" t="0" r="r" b="b"/>
                <a:pathLst>
                  <a:path w="506" h="399">
                    <a:moveTo>
                      <a:pt x="0" y="384"/>
                    </a:moveTo>
                    <a:lnTo>
                      <a:pt x="170" y="116"/>
                    </a:lnTo>
                    <a:lnTo>
                      <a:pt x="193" y="77"/>
                    </a:lnTo>
                    <a:lnTo>
                      <a:pt x="203" y="45"/>
                    </a:lnTo>
                    <a:lnTo>
                      <a:pt x="204" y="32"/>
                    </a:lnTo>
                    <a:lnTo>
                      <a:pt x="202" y="20"/>
                    </a:lnTo>
                    <a:lnTo>
                      <a:pt x="188" y="0"/>
                    </a:lnTo>
                    <a:lnTo>
                      <a:pt x="486" y="287"/>
                    </a:lnTo>
                    <a:lnTo>
                      <a:pt x="500" y="305"/>
                    </a:lnTo>
                    <a:lnTo>
                      <a:pt x="506" y="326"/>
                    </a:lnTo>
                    <a:lnTo>
                      <a:pt x="502" y="345"/>
                    </a:lnTo>
                    <a:lnTo>
                      <a:pt x="490" y="363"/>
                    </a:lnTo>
                    <a:lnTo>
                      <a:pt x="470" y="379"/>
                    </a:lnTo>
                    <a:lnTo>
                      <a:pt x="439" y="391"/>
                    </a:lnTo>
                    <a:lnTo>
                      <a:pt x="401" y="398"/>
                    </a:lnTo>
                    <a:lnTo>
                      <a:pt x="353" y="399"/>
                    </a:lnTo>
                    <a:lnTo>
                      <a:pt x="0" y="38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80" name="Freeform 92"/>
              <p:cNvSpPr>
                <a:spLocks/>
              </p:cNvSpPr>
              <p:nvPr/>
            </p:nvSpPr>
            <p:spPr bwMode="auto">
              <a:xfrm flipH="1">
                <a:off x="535" y="2762"/>
                <a:ext cx="57" cy="96"/>
              </a:xfrm>
              <a:custGeom>
                <a:avLst/>
                <a:gdLst/>
                <a:ahLst/>
                <a:cxnLst>
                  <a:cxn ang="0">
                    <a:pos x="0" y="383"/>
                  </a:cxn>
                  <a:cxn ang="0">
                    <a:pos x="226" y="0"/>
                  </a:cxn>
                  <a:cxn ang="0">
                    <a:pos x="225" y="383"/>
                  </a:cxn>
                  <a:cxn ang="0">
                    <a:pos x="0" y="383"/>
                  </a:cxn>
                </a:cxnLst>
                <a:rect l="0" t="0" r="r" b="b"/>
                <a:pathLst>
                  <a:path w="226" h="383">
                    <a:moveTo>
                      <a:pt x="0" y="383"/>
                    </a:moveTo>
                    <a:lnTo>
                      <a:pt x="226" y="0"/>
                    </a:lnTo>
                    <a:lnTo>
                      <a:pt x="225" y="383"/>
                    </a:lnTo>
                    <a:lnTo>
                      <a:pt x="0" y="38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81" name="Rectangle 93"/>
              <p:cNvSpPr>
                <a:spLocks noChangeArrowheads="1"/>
              </p:cNvSpPr>
              <p:nvPr/>
            </p:nvSpPr>
            <p:spPr bwMode="auto">
              <a:xfrm flipH="1">
                <a:off x="374" y="2762"/>
                <a:ext cx="123" cy="9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82" name="Freeform 94"/>
              <p:cNvSpPr>
                <a:spLocks/>
              </p:cNvSpPr>
              <p:nvPr/>
            </p:nvSpPr>
            <p:spPr bwMode="auto">
              <a:xfrm flipH="1">
                <a:off x="301" y="2744"/>
                <a:ext cx="55" cy="114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0" y="0"/>
                  </a:cxn>
                  <a:cxn ang="0">
                    <a:pos x="144" y="0"/>
                  </a:cxn>
                  <a:cxn ang="0">
                    <a:pos x="217" y="454"/>
                  </a:cxn>
                  <a:cxn ang="0">
                    <a:pos x="0" y="454"/>
                  </a:cxn>
                </a:cxnLst>
                <a:rect l="0" t="0" r="r" b="b"/>
                <a:pathLst>
                  <a:path w="217" h="454">
                    <a:moveTo>
                      <a:pt x="0" y="454"/>
                    </a:moveTo>
                    <a:lnTo>
                      <a:pt x="0" y="0"/>
                    </a:lnTo>
                    <a:lnTo>
                      <a:pt x="144" y="0"/>
                    </a:lnTo>
                    <a:lnTo>
                      <a:pt x="217" y="454"/>
                    </a:lnTo>
                    <a:lnTo>
                      <a:pt x="0" y="4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983" name="Rectangle 95"/>
              <p:cNvSpPr>
                <a:spLocks noChangeArrowheads="1"/>
              </p:cNvSpPr>
              <p:nvPr/>
            </p:nvSpPr>
            <p:spPr bwMode="auto">
              <a:xfrm flipH="1">
                <a:off x="312" y="3020"/>
                <a:ext cx="30" cy="3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5984" name="Freeform 96"/>
            <p:cNvSpPr>
              <a:spLocks/>
            </p:cNvSpPr>
            <p:nvPr/>
          </p:nvSpPr>
          <p:spPr bwMode="auto">
            <a:xfrm flipH="1">
              <a:off x="2568" y="2113"/>
              <a:ext cx="71" cy="96"/>
            </a:xfrm>
            <a:custGeom>
              <a:avLst/>
              <a:gdLst/>
              <a:ahLst/>
              <a:cxnLst>
                <a:cxn ang="0">
                  <a:pos x="96" y="129"/>
                </a:cxn>
                <a:cxn ang="0">
                  <a:pos x="91" y="119"/>
                </a:cxn>
                <a:cxn ang="0">
                  <a:pos x="87" y="109"/>
                </a:cxn>
                <a:cxn ang="0">
                  <a:pos x="100" y="114"/>
                </a:cxn>
                <a:cxn ang="0">
                  <a:pos x="109" y="114"/>
                </a:cxn>
                <a:cxn ang="0">
                  <a:pos x="119" y="109"/>
                </a:cxn>
                <a:cxn ang="0">
                  <a:pos x="119" y="99"/>
                </a:cxn>
                <a:cxn ang="0">
                  <a:pos x="119" y="94"/>
                </a:cxn>
                <a:cxn ang="0">
                  <a:pos x="119" y="94"/>
                </a:cxn>
                <a:cxn ang="0">
                  <a:pos x="119" y="89"/>
                </a:cxn>
                <a:cxn ang="0">
                  <a:pos x="119" y="84"/>
                </a:cxn>
                <a:cxn ang="0">
                  <a:pos x="119" y="84"/>
                </a:cxn>
                <a:cxn ang="0">
                  <a:pos x="123" y="79"/>
                </a:cxn>
                <a:cxn ang="0">
                  <a:pos x="128" y="74"/>
                </a:cxn>
                <a:cxn ang="0">
                  <a:pos x="123" y="74"/>
                </a:cxn>
                <a:cxn ang="0">
                  <a:pos x="119" y="70"/>
                </a:cxn>
                <a:cxn ang="0">
                  <a:pos x="114" y="65"/>
                </a:cxn>
                <a:cxn ang="0">
                  <a:pos x="114" y="60"/>
                </a:cxn>
                <a:cxn ang="0">
                  <a:pos x="114" y="55"/>
                </a:cxn>
                <a:cxn ang="0">
                  <a:pos x="114" y="50"/>
                </a:cxn>
                <a:cxn ang="0">
                  <a:pos x="109" y="40"/>
                </a:cxn>
                <a:cxn ang="0">
                  <a:pos x="137" y="25"/>
                </a:cxn>
                <a:cxn ang="0">
                  <a:pos x="128" y="25"/>
                </a:cxn>
                <a:cxn ang="0">
                  <a:pos x="109" y="25"/>
                </a:cxn>
                <a:cxn ang="0">
                  <a:pos x="109" y="20"/>
                </a:cxn>
                <a:cxn ang="0">
                  <a:pos x="105" y="5"/>
                </a:cxn>
                <a:cxn ang="0">
                  <a:pos x="91" y="0"/>
                </a:cxn>
                <a:cxn ang="0">
                  <a:pos x="82" y="10"/>
                </a:cxn>
                <a:cxn ang="0">
                  <a:pos x="64" y="20"/>
                </a:cxn>
                <a:cxn ang="0">
                  <a:pos x="37" y="30"/>
                </a:cxn>
                <a:cxn ang="0">
                  <a:pos x="28" y="40"/>
                </a:cxn>
                <a:cxn ang="0">
                  <a:pos x="32" y="50"/>
                </a:cxn>
                <a:cxn ang="0">
                  <a:pos x="37" y="50"/>
                </a:cxn>
                <a:cxn ang="0">
                  <a:pos x="41" y="50"/>
                </a:cxn>
                <a:cxn ang="0">
                  <a:pos x="37" y="50"/>
                </a:cxn>
                <a:cxn ang="0">
                  <a:pos x="37" y="60"/>
                </a:cxn>
                <a:cxn ang="0">
                  <a:pos x="41" y="60"/>
                </a:cxn>
                <a:cxn ang="0">
                  <a:pos x="41" y="60"/>
                </a:cxn>
                <a:cxn ang="0">
                  <a:pos x="46" y="65"/>
                </a:cxn>
                <a:cxn ang="0">
                  <a:pos x="46" y="65"/>
                </a:cxn>
                <a:cxn ang="0">
                  <a:pos x="46" y="70"/>
                </a:cxn>
                <a:cxn ang="0">
                  <a:pos x="46" y="84"/>
                </a:cxn>
                <a:cxn ang="0">
                  <a:pos x="55" y="89"/>
                </a:cxn>
                <a:cxn ang="0">
                  <a:pos x="55" y="89"/>
                </a:cxn>
                <a:cxn ang="0">
                  <a:pos x="55" y="94"/>
                </a:cxn>
                <a:cxn ang="0">
                  <a:pos x="50" y="99"/>
                </a:cxn>
                <a:cxn ang="0">
                  <a:pos x="32" y="94"/>
                </a:cxn>
                <a:cxn ang="0">
                  <a:pos x="9" y="99"/>
                </a:cxn>
                <a:cxn ang="0">
                  <a:pos x="0" y="134"/>
                </a:cxn>
                <a:cxn ang="0">
                  <a:pos x="18" y="188"/>
                </a:cxn>
              </a:cxnLst>
              <a:rect l="0" t="0" r="r" b="b"/>
              <a:pathLst>
                <a:path w="137" h="188">
                  <a:moveTo>
                    <a:pt x="128" y="188"/>
                  </a:moveTo>
                  <a:lnTo>
                    <a:pt x="96" y="129"/>
                  </a:lnTo>
                  <a:lnTo>
                    <a:pt x="96" y="119"/>
                  </a:lnTo>
                  <a:lnTo>
                    <a:pt x="91" y="119"/>
                  </a:lnTo>
                  <a:lnTo>
                    <a:pt x="87" y="114"/>
                  </a:lnTo>
                  <a:lnTo>
                    <a:pt x="87" y="109"/>
                  </a:lnTo>
                  <a:lnTo>
                    <a:pt x="91" y="109"/>
                  </a:lnTo>
                  <a:lnTo>
                    <a:pt x="100" y="114"/>
                  </a:lnTo>
                  <a:lnTo>
                    <a:pt x="105" y="114"/>
                  </a:lnTo>
                  <a:lnTo>
                    <a:pt x="109" y="114"/>
                  </a:lnTo>
                  <a:lnTo>
                    <a:pt x="114" y="114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19" y="99"/>
                  </a:lnTo>
                  <a:lnTo>
                    <a:pt x="119" y="99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8" y="79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3" y="74"/>
                  </a:lnTo>
                  <a:lnTo>
                    <a:pt x="123" y="70"/>
                  </a:lnTo>
                  <a:lnTo>
                    <a:pt x="119" y="70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4" y="55"/>
                  </a:lnTo>
                  <a:lnTo>
                    <a:pt x="114" y="50"/>
                  </a:lnTo>
                  <a:lnTo>
                    <a:pt x="114" y="50"/>
                  </a:lnTo>
                  <a:lnTo>
                    <a:pt x="109" y="45"/>
                  </a:lnTo>
                  <a:lnTo>
                    <a:pt x="109" y="40"/>
                  </a:lnTo>
                  <a:lnTo>
                    <a:pt x="137" y="30"/>
                  </a:lnTo>
                  <a:lnTo>
                    <a:pt x="137" y="25"/>
                  </a:lnTo>
                  <a:lnTo>
                    <a:pt x="132" y="25"/>
                  </a:lnTo>
                  <a:lnTo>
                    <a:pt x="128" y="25"/>
                  </a:lnTo>
                  <a:lnTo>
                    <a:pt x="119" y="25"/>
                  </a:lnTo>
                  <a:lnTo>
                    <a:pt x="109" y="25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9" y="15"/>
                  </a:lnTo>
                  <a:lnTo>
                    <a:pt x="105" y="5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7" y="5"/>
                  </a:lnTo>
                  <a:lnTo>
                    <a:pt x="82" y="10"/>
                  </a:lnTo>
                  <a:lnTo>
                    <a:pt x="73" y="15"/>
                  </a:lnTo>
                  <a:lnTo>
                    <a:pt x="64" y="20"/>
                  </a:lnTo>
                  <a:lnTo>
                    <a:pt x="50" y="25"/>
                  </a:lnTo>
                  <a:lnTo>
                    <a:pt x="37" y="30"/>
                  </a:lnTo>
                  <a:lnTo>
                    <a:pt x="32" y="35"/>
                  </a:lnTo>
                  <a:lnTo>
                    <a:pt x="28" y="40"/>
                  </a:lnTo>
                  <a:lnTo>
                    <a:pt x="32" y="45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7" y="50"/>
                  </a:lnTo>
                  <a:lnTo>
                    <a:pt x="37" y="55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6" y="84"/>
                  </a:lnTo>
                  <a:lnTo>
                    <a:pt x="50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5" y="99"/>
                  </a:lnTo>
                  <a:lnTo>
                    <a:pt x="50" y="99"/>
                  </a:lnTo>
                  <a:lnTo>
                    <a:pt x="41" y="99"/>
                  </a:lnTo>
                  <a:lnTo>
                    <a:pt x="32" y="94"/>
                  </a:lnTo>
                  <a:lnTo>
                    <a:pt x="18" y="94"/>
                  </a:lnTo>
                  <a:lnTo>
                    <a:pt x="9" y="99"/>
                  </a:lnTo>
                  <a:lnTo>
                    <a:pt x="0" y="109"/>
                  </a:lnTo>
                  <a:lnTo>
                    <a:pt x="0" y="134"/>
                  </a:lnTo>
                  <a:lnTo>
                    <a:pt x="5" y="163"/>
                  </a:lnTo>
                  <a:lnTo>
                    <a:pt x="18" y="188"/>
                  </a:lnTo>
                  <a:lnTo>
                    <a:pt x="128" y="188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985" name="Freeform 97"/>
            <p:cNvSpPr>
              <a:spLocks/>
            </p:cNvSpPr>
            <p:nvPr/>
          </p:nvSpPr>
          <p:spPr bwMode="auto">
            <a:xfrm>
              <a:off x="2726" y="2136"/>
              <a:ext cx="61" cy="73"/>
            </a:xfrm>
            <a:custGeom>
              <a:avLst/>
              <a:gdLst/>
              <a:ahLst/>
              <a:cxnLst>
                <a:cxn ang="0">
                  <a:pos x="59" y="119"/>
                </a:cxn>
                <a:cxn ang="0">
                  <a:pos x="64" y="104"/>
                </a:cxn>
                <a:cxn ang="0">
                  <a:pos x="55" y="104"/>
                </a:cxn>
                <a:cxn ang="0">
                  <a:pos x="46" y="104"/>
                </a:cxn>
                <a:cxn ang="0">
                  <a:pos x="41" y="94"/>
                </a:cxn>
                <a:cxn ang="0">
                  <a:pos x="37" y="89"/>
                </a:cxn>
                <a:cxn ang="0">
                  <a:pos x="37" y="84"/>
                </a:cxn>
                <a:cxn ang="0">
                  <a:pos x="37" y="79"/>
                </a:cxn>
                <a:cxn ang="0">
                  <a:pos x="37" y="7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3" y="64"/>
                </a:cxn>
                <a:cxn ang="0">
                  <a:pos x="27" y="59"/>
                </a:cxn>
                <a:cxn ang="0">
                  <a:pos x="32" y="54"/>
                </a:cxn>
                <a:cxn ang="0">
                  <a:pos x="32" y="49"/>
                </a:cxn>
                <a:cxn ang="0">
                  <a:pos x="32" y="40"/>
                </a:cxn>
                <a:cxn ang="0">
                  <a:pos x="37" y="30"/>
                </a:cxn>
                <a:cxn ang="0">
                  <a:pos x="37" y="20"/>
                </a:cxn>
                <a:cxn ang="0">
                  <a:pos x="37" y="10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59" y="5"/>
                </a:cxn>
                <a:cxn ang="0">
                  <a:pos x="68" y="10"/>
                </a:cxn>
                <a:cxn ang="0">
                  <a:pos x="78" y="5"/>
                </a:cxn>
                <a:cxn ang="0">
                  <a:pos x="91" y="0"/>
                </a:cxn>
                <a:cxn ang="0">
                  <a:pos x="105" y="5"/>
                </a:cxn>
                <a:cxn ang="0">
                  <a:pos x="109" y="15"/>
                </a:cxn>
                <a:cxn ang="0">
                  <a:pos x="96" y="20"/>
                </a:cxn>
                <a:cxn ang="0">
                  <a:pos x="100" y="20"/>
                </a:cxn>
                <a:cxn ang="0">
                  <a:pos x="123" y="40"/>
                </a:cxn>
                <a:cxn ang="0">
                  <a:pos x="123" y="54"/>
                </a:cxn>
                <a:cxn ang="0">
                  <a:pos x="109" y="49"/>
                </a:cxn>
                <a:cxn ang="0">
                  <a:pos x="105" y="54"/>
                </a:cxn>
                <a:cxn ang="0">
                  <a:pos x="118" y="59"/>
                </a:cxn>
                <a:cxn ang="0">
                  <a:pos x="123" y="69"/>
                </a:cxn>
                <a:cxn ang="0">
                  <a:pos x="118" y="89"/>
                </a:cxn>
                <a:cxn ang="0">
                  <a:pos x="118" y="99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105" y="104"/>
                </a:cxn>
                <a:cxn ang="0">
                  <a:pos x="109" y="114"/>
                </a:cxn>
                <a:cxn ang="0">
                  <a:pos x="118" y="138"/>
                </a:cxn>
                <a:cxn ang="0">
                  <a:pos x="0" y="158"/>
                </a:cxn>
              </a:cxnLst>
              <a:rect l="0" t="0" r="r" b="b"/>
              <a:pathLst>
                <a:path w="123" h="158">
                  <a:moveTo>
                    <a:pt x="59" y="119"/>
                  </a:moveTo>
                  <a:lnTo>
                    <a:pt x="59" y="119"/>
                  </a:lnTo>
                  <a:lnTo>
                    <a:pt x="64" y="114"/>
                  </a:lnTo>
                  <a:lnTo>
                    <a:pt x="64" y="104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0" y="104"/>
                  </a:lnTo>
                  <a:lnTo>
                    <a:pt x="46" y="104"/>
                  </a:lnTo>
                  <a:lnTo>
                    <a:pt x="41" y="99"/>
                  </a:lnTo>
                  <a:lnTo>
                    <a:pt x="41" y="94"/>
                  </a:lnTo>
                  <a:lnTo>
                    <a:pt x="41" y="94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4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7" y="59"/>
                  </a:lnTo>
                  <a:lnTo>
                    <a:pt x="27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2" y="49"/>
                  </a:lnTo>
                  <a:lnTo>
                    <a:pt x="32" y="44"/>
                  </a:lnTo>
                  <a:lnTo>
                    <a:pt x="32" y="40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2" y="25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37" y="10"/>
                  </a:lnTo>
                  <a:lnTo>
                    <a:pt x="41" y="5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8" y="10"/>
                  </a:lnTo>
                  <a:lnTo>
                    <a:pt x="73" y="5"/>
                  </a:lnTo>
                  <a:lnTo>
                    <a:pt x="78" y="5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96" y="5"/>
                  </a:lnTo>
                  <a:lnTo>
                    <a:pt x="105" y="5"/>
                  </a:lnTo>
                  <a:lnTo>
                    <a:pt x="114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96" y="20"/>
                  </a:lnTo>
                  <a:lnTo>
                    <a:pt x="91" y="20"/>
                  </a:lnTo>
                  <a:lnTo>
                    <a:pt x="100" y="20"/>
                  </a:lnTo>
                  <a:lnTo>
                    <a:pt x="109" y="30"/>
                  </a:lnTo>
                  <a:lnTo>
                    <a:pt x="123" y="40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14" y="49"/>
                  </a:lnTo>
                  <a:lnTo>
                    <a:pt x="109" y="49"/>
                  </a:lnTo>
                  <a:lnTo>
                    <a:pt x="105" y="49"/>
                  </a:lnTo>
                  <a:lnTo>
                    <a:pt x="105" y="54"/>
                  </a:lnTo>
                  <a:lnTo>
                    <a:pt x="114" y="54"/>
                  </a:lnTo>
                  <a:lnTo>
                    <a:pt x="118" y="59"/>
                  </a:lnTo>
                  <a:lnTo>
                    <a:pt x="123" y="64"/>
                  </a:lnTo>
                  <a:lnTo>
                    <a:pt x="123" y="69"/>
                  </a:lnTo>
                  <a:lnTo>
                    <a:pt x="118" y="79"/>
                  </a:lnTo>
                  <a:lnTo>
                    <a:pt x="118" y="89"/>
                  </a:lnTo>
                  <a:lnTo>
                    <a:pt x="123" y="99"/>
                  </a:lnTo>
                  <a:lnTo>
                    <a:pt x="118" y="99"/>
                  </a:lnTo>
                  <a:lnTo>
                    <a:pt x="109" y="94"/>
                  </a:lnTo>
                  <a:lnTo>
                    <a:pt x="100" y="9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100" y="104"/>
                  </a:lnTo>
                  <a:lnTo>
                    <a:pt x="105" y="104"/>
                  </a:lnTo>
                  <a:lnTo>
                    <a:pt x="105" y="109"/>
                  </a:lnTo>
                  <a:lnTo>
                    <a:pt x="109" y="114"/>
                  </a:lnTo>
                  <a:lnTo>
                    <a:pt x="114" y="119"/>
                  </a:lnTo>
                  <a:lnTo>
                    <a:pt x="118" y="138"/>
                  </a:lnTo>
                  <a:lnTo>
                    <a:pt x="109" y="158"/>
                  </a:lnTo>
                  <a:lnTo>
                    <a:pt x="0" y="158"/>
                  </a:lnTo>
                  <a:lnTo>
                    <a:pt x="59" y="119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986" name="Freeform 98"/>
            <p:cNvSpPr>
              <a:spLocks/>
            </p:cNvSpPr>
            <p:nvPr/>
          </p:nvSpPr>
          <p:spPr bwMode="auto">
            <a:xfrm flipH="1">
              <a:off x="2895" y="2129"/>
              <a:ext cx="81" cy="80"/>
            </a:xfrm>
            <a:custGeom>
              <a:avLst/>
              <a:gdLst/>
              <a:ahLst/>
              <a:cxnLst>
                <a:cxn ang="0">
                  <a:pos x="128" y="119"/>
                </a:cxn>
                <a:cxn ang="0">
                  <a:pos x="128" y="109"/>
                </a:cxn>
                <a:cxn ang="0">
                  <a:pos x="137" y="99"/>
                </a:cxn>
                <a:cxn ang="0">
                  <a:pos x="146" y="99"/>
                </a:cxn>
                <a:cxn ang="0">
                  <a:pos x="150" y="89"/>
                </a:cxn>
                <a:cxn ang="0">
                  <a:pos x="150" y="79"/>
                </a:cxn>
                <a:cxn ang="0">
                  <a:pos x="155" y="74"/>
                </a:cxn>
                <a:cxn ang="0">
                  <a:pos x="155" y="69"/>
                </a:cxn>
                <a:cxn ang="0">
                  <a:pos x="150" y="69"/>
                </a:cxn>
                <a:cxn ang="0">
                  <a:pos x="150" y="59"/>
                </a:cxn>
                <a:cxn ang="0">
                  <a:pos x="150" y="55"/>
                </a:cxn>
                <a:cxn ang="0">
                  <a:pos x="150" y="45"/>
                </a:cxn>
                <a:cxn ang="0">
                  <a:pos x="155" y="35"/>
                </a:cxn>
                <a:cxn ang="0">
                  <a:pos x="150" y="15"/>
                </a:cxn>
                <a:cxn ang="0">
                  <a:pos x="141" y="10"/>
                </a:cxn>
                <a:cxn ang="0">
                  <a:pos x="141" y="20"/>
                </a:cxn>
                <a:cxn ang="0">
                  <a:pos x="137" y="10"/>
                </a:cxn>
                <a:cxn ang="0">
                  <a:pos x="118" y="0"/>
                </a:cxn>
                <a:cxn ang="0">
                  <a:pos x="109" y="10"/>
                </a:cxn>
                <a:cxn ang="0">
                  <a:pos x="105" y="15"/>
                </a:cxn>
                <a:cxn ang="0">
                  <a:pos x="91" y="15"/>
                </a:cxn>
                <a:cxn ang="0">
                  <a:pos x="82" y="15"/>
                </a:cxn>
                <a:cxn ang="0">
                  <a:pos x="82" y="20"/>
                </a:cxn>
                <a:cxn ang="0">
                  <a:pos x="77" y="25"/>
                </a:cxn>
                <a:cxn ang="0">
                  <a:pos x="73" y="30"/>
                </a:cxn>
                <a:cxn ang="0">
                  <a:pos x="68" y="40"/>
                </a:cxn>
                <a:cxn ang="0">
                  <a:pos x="59" y="50"/>
                </a:cxn>
                <a:cxn ang="0">
                  <a:pos x="59" y="79"/>
                </a:cxn>
                <a:cxn ang="0">
                  <a:pos x="68" y="89"/>
                </a:cxn>
                <a:cxn ang="0">
                  <a:pos x="59" y="94"/>
                </a:cxn>
                <a:cxn ang="0">
                  <a:pos x="59" y="94"/>
                </a:cxn>
                <a:cxn ang="0">
                  <a:pos x="77" y="104"/>
                </a:cxn>
                <a:cxn ang="0">
                  <a:pos x="82" y="109"/>
                </a:cxn>
                <a:cxn ang="0">
                  <a:pos x="77" y="114"/>
                </a:cxn>
                <a:cxn ang="0">
                  <a:pos x="82" y="114"/>
                </a:cxn>
                <a:cxn ang="0">
                  <a:pos x="91" y="109"/>
                </a:cxn>
                <a:cxn ang="0">
                  <a:pos x="100" y="109"/>
                </a:cxn>
                <a:cxn ang="0">
                  <a:pos x="105" y="104"/>
                </a:cxn>
                <a:cxn ang="0">
                  <a:pos x="105" y="104"/>
                </a:cxn>
                <a:cxn ang="0">
                  <a:pos x="105" y="109"/>
                </a:cxn>
                <a:cxn ang="0">
                  <a:pos x="96" y="119"/>
                </a:cxn>
                <a:cxn ang="0">
                  <a:pos x="82" y="134"/>
                </a:cxn>
                <a:cxn ang="0">
                  <a:pos x="68" y="124"/>
                </a:cxn>
                <a:cxn ang="0">
                  <a:pos x="55" y="89"/>
                </a:cxn>
                <a:cxn ang="0">
                  <a:pos x="41" y="74"/>
                </a:cxn>
                <a:cxn ang="0">
                  <a:pos x="27" y="69"/>
                </a:cxn>
                <a:cxn ang="0">
                  <a:pos x="9" y="74"/>
                </a:cxn>
                <a:cxn ang="0">
                  <a:pos x="0" y="84"/>
                </a:cxn>
                <a:cxn ang="0">
                  <a:pos x="5" y="119"/>
                </a:cxn>
                <a:cxn ang="0">
                  <a:pos x="18" y="163"/>
                </a:cxn>
                <a:cxn ang="0">
                  <a:pos x="164" y="173"/>
                </a:cxn>
                <a:cxn ang="0">
                  <a:pos x="159" y="158"/>
                </a:cxn>
                <a:cxn ang="0">
                  <a:pos x="132" y="124"/>
                </a:cxn>
              </a:cxnLst>
              <a:rect l="0" t="0" r="r" b="b"/>
              <a:pathLst>
                <a:path w="164" h="173">
                  <a:moveTo>
                    <a:pt x="132" y="124"/>
                  </a:moveTo>
                  <a:lnTo>
                    <a:pt x="128" y="119"/>
                  </a:lnTo>
                  <a:lnTo>
                    <a:pt x="128" y="114"/>
                  </a:lnTo>
                  <a:lnTo>
                    <a:pt x="128" y="109"/>
                  </a:lnTo>
                  <a:lnTo>
                    <a:pt x="132" y="99"/>
                  </a:lnTo>
                  <a:lnTo>
                    <a:pt x="137" y="99"/>
                  </a:lnTo>
                  <a:lnTo>
                    <a:pt x="141" y="99"/>
                  </a:lnTo>
                  <a:lnTo>
                    <a:pt x="146" y="99"/>
                  </a:lnTo>
                  <a:lnTo>
                    <a:pt x="150" y="94"/>
                  </a:lnTo>
                  <a:lnTo>
                    <a:pt x="150" y="89"/>
                  </a:lnTo>
                  <a:lnTo>
                    <a:pt x="150" y="84"/>
                  </a:lnTo>
                  <a:lnTo>
                    <a:pt x="150" y="79"/>
                  </a:lnTo>
                  <a:lnTo>
                    <a:pt x="150" y="79"/>
                  </a:lnTo>
                  <a:lnTo>
                    <a:pt x="155" y="74"/>
                  </a:lnTo>
                  <a:lnTo>
                    <a:pt x="155" y="74"/>
                  </a:lnTo>
                  <a:lnTo>
                    <a:pt x="155" y="69"/>
                  </a:lnTo>
                  <a:lnTo>
                    <a:pt x="155" y="69"/>
                  </a:lnTo>
                  <a:lnTo>
                    <a:pt x="150" y="69"/>
                  </a:lnTo>
                  <a:lnTo>
                    <a:pt x="150" y="64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55"/>
                  </a:lnTo>
                  <a:lnTo>
                    <a:pt x="150" y="50"/>
                  </a:lnTo>
                  <a:lnTo>
                    <a:pt x="150" y="45"/>
                  </a:lnTo>
                  <a:lnTo>
                    <a:pt x="150" y="40"/>
                  </a:lnTo>
                  <a:lnTo>
                    <a:pt x="155" y="35"/>
                  </a:lnTo>
                  <a:lnTo>
                    <a:pt x="155" y="25"/>
                  </a:lnTo>
                  <a:lnTo>
                    <a:pt x="150" y="15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1" y="15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37" y="10"/>
                  </a:lnTo>
                  <a:lnTo>
                    <a:pt x="128" y="5"/>
                  </a:lnTo>
                  <a:lnTo>
                    <a:pt x="118" y="0"/>
                  </a:lnTo>
                  <a:lnTo>
                    <a:pt x="109" y="5"/>
                  </a:lnTo>
                  <a:lnTo>
                    <a:pt x="109" y="10"/>
                  </a:lnTo>
                  <a:lnTo>
                    <a:pt x="105" y="10"/>
                  </a:lnTo>
                  <a:lnTo>
                    <a:pt x="105" y="15"/>
                  </a:lnTo>
                  <a:lnTo>
                    <a:pt x="96" y="15"/>
                  </a:lnTo>
                  <a:lnTo>
                    <a:pt x="91" y="15"/>
                  </a:lnTo>
                  <a:lnTo>
                    <a:pt x="87" y="15"/>
                  </a:lnTo>
                  <a:lnTo>
                    <a:pt x="82" y="15"/>
                  </a:lnTo>
                  <a:lnTo>
                    <a:pt x="77" y="15"/>
                  </a:lnTo>
                  <a:lnTo>
                    <a:pt x="82" y="20"/>
                  </a:lnTo>
                  <a:lnTo>
                    <a:pt x="82" y="25"/>
                  </a:lnTo>
                  <a:lnTo>
                    <a:pt x="77" y="25"/>
                  </a:lnTo>
                  <a:lnTo>
                    <a:pt x="68" y="25"/>
                  </a:lnTo>
                  <a:lnTo>
                    <a:pt x="73" y="30"/>
                  </a:lnTo>
                  <a:lnTo>
                    <a:pt x="68" y="35"/>
                  </a:lnTo>
                  <a:lnTo>
                    <a:pt x="68" y="40"/>
                  </a:lnTo>
                  <a:lnTo>
                    <a:pt x="64" y="45"/>
                  </a:lnTo>
                  <a:lnTo>
                    <a:pt x="59" y="50"/>
                  </a:lnTo>
                  <a:lnTo>
                    <a:pt x="59" y="64"/>
                  </a:lnTo>
                  <a:lnTo>
                    <a:pt x="59" y="79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59" y="89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68" y="104"/>
                  </a:lnTo>
                  <a:lnTo>
                    <a:pt x="77" y="104"/>
                  </a:lnTo>
                  <a:lnTo>
                    <a:pt x="82" y="104"/>
                  </a:lnTo>
                  <a:lnTo>
                    <a:pt x="82" y="109"/>
                  </a:lnTo>
                  <a:lnTo>
                    <a:pt x="77" y="109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82" y="114"/>
                  </a:lnTo>
                  <a:lnTo>
                    <a:pt x="87" y="114"/>
                  </a:lnTo>
                  <a:lnTo>
                    <a:pt x="91" y="109"/>
                  </a:lnTo>
                  <a:lnTo>
                    <a:pt x="96" y="109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14"/>
                  </a:lnTo>
                  <a:lnTo>
                    <a:pt x="96" y="119"/>
                  </a:lnTo>
                  <a:lnTo>
                    <a:pt x="87" y="124"/>
                  </a:lnTo>
                  <a:lnTo>
                    <a:pt x="82" y="134"/>
                  </a:lnTo>
                  <a:lnTo>
                    <a:pt x="77" y="144"/>
                  </a:lnTo>
                  <a:lnTo>
                    <a:pt x="68" y="124"/>
                  </a:lnTo>
                  <a:lnTo>
                    <a:pt x="59" y="104"/>
                  </a:lnTo>
                  <a:lnTo>
                    <a:pt x="55" y="89"/>
                  </a:lnTo>
                  <a:lnTo>
                    <a:pt x="46" y="79"/>
                  </a:lnTo>
                  <a:lnTo>
                    <a:pt x="41" y="74"/>
                  </a:lnTo>
                  <a:lnTo>
                    <a:pt x="37" y="69"/>
                  </a:lnTo>
                  <a:lnTo>
                    <a:pt x="27" y="69"/>
                  </a:lnTo>
                  <a:lnTo>
                    <a:pt x="18" y="69"/>
                  </a:lnTo>
                  <a:lnTo>
                    <a:pt x="9" y="74"/>
                  </a:lnTo>
                  <a:lnTo>
                    <a:pt x="5" y="79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5" y="119"/>
                  </a:lnTo>
                  <a:lnTo>
                    <a:pt x="14" y="144"/>
                  </a:lnTo>
                  <a:lnTo>
                    <a:pt x="18" y="163"/>
                  </a:lnTo>
                  <a:lnTo>
                    <a:pt x="23" y="173"/>
                  </a:lnTo>
                  <a:lnTo>
                    <a:pt x="164" y="173"/>
                  </a:lnTo>
                  <a:lnTo>
                    <a:pt x="164" y="168"/>
                  </a:lnTo>
                  <a:lnTo>
                    <a:pt x="159" y="158"/>
                  </a:lnTo>
                  <a:lnTo>
                    <a:pt x="150" y="144"/>
                  </a:lnTo>
                  <a:lnTo>
                    <a:pt x="132" y="12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987" name="Freeform 99"/>
            <p:cNvSpPr>
              <a:spLocks/>
            </p:cNvSpPr>
            <p:nvPr/>
          </p:nvSpPr>
          <p:spPr bwMode="auto">
            <a:xfrm flipH="1">
              <a:off x="3466" y="2126"/>
              <a:ext cx="90" cy="83"/>
            </a:xfrm>
            <a:custGeom>
              <a:avLst/>
              <a:gdLst/>
              <a:ahLst/>
              <a:cxnLst>
                <a:cxn ang="0">
                  <a:pos x="155" y="109"/>
                </a:cxn>
                <a:cxn ang="0">
                  <a:pos x="164" y="104"/>
                </a:cxn>
                <a:cxn ang="0">
                  <a:pos x="173" y="99"/>
                </a:cxn>
                <a:cxn ang="0">
                  <a:pos x="178" y="94"/>
                </a:cxn>
                <a:cxn ang="0">
                  <a:pos x="178" y="89"/>
                </a:cxn>
                <a:cxn ang="0">
                  <a:pos x="178" y="79"/>
                </a:cxn>
                <a:cxn ang="0">
                  <a:pos x="178" y="79"/>
                </a:cxn>
                <a:cxn ang="0">
                  <a:pos x="178" y="74"/>
                </a:cxn>
                <a:cxn ang="0">
                  <a:pos x="178" y="69"/>
                </a:cxn>
                <a:cxn ang="0">
                  <a:pos x="182" y="64"/>
                </a:cxn>
                <a:cxn ang="0">
                  <a:pos x="182" y="60"/>
                </a:cxn>
                <a:cxn ang="0">
                  <a:pos x="178" y="55"/>
                </a:cxn>
                <a:cxn ang="0">
                  <a:pos x="173" y="50"/>
                </a:cxn>
                <a:cxn ang="0">
                  <a:pos x="173" y="50"/>
                </a:cxn>
                <a:cxn ang="0">
                  <a:pos x="173" y="45"/>
                </a:cxn>
                <a:cxn ang="0">
                  <a:pos x="173" y="40"/>
                </a:cxn>
                <a:cxn ang="0">
                  <a:pos x="169" y="30"/>
                </a:cxn>
                <a:cxn ang="0">
                  <a:pos x="160" y="15"/>
                </a:cxn>
                <a:cxn ang="0">
                  <a:pos x="146" y="5"/>
                </a:cxn>
                <a:cxn ang="0">
                  <a:pos x="132" y="0"/>
                </a:cxn>
                <a:cxn ang="0">
                  <a:pos x="110" y="5"/>
                </a:cxn>
                <a:cxn ang="0">
                  <a:pos x="91" y="25"/>
                </a:cxn>
                <a:cxn ang="0">
                  <a:pos x="87" y="60"/>
                </a:cxn>
                <a:cxn ang="0">
                  <a:pos x="82" y="74"/>
                </a:cxn>
                <a:cxn ang="0">
                  <a:pos x="87" y="84"/>
                </a:cxn>
                <a:cxn ang="0">
                  <a:pos x="105" y="89"/>
                </a:cxn>
                <a:cxn ang="0">
                  <a:pos x="110" y="89"/>
                </a:cxn>
                <a:cxn ang="0">
                  <a:pos x="105" y="94"/>
                </a:cxn>
                <a:cxn ang="0">
                  <a:pos x="96" y="99"/>
                </a:cxn>
                <a:cxn ang="0">
                  <a:pos x="73" y="114"/>
                </a:cxn>
                <a:cxn ang="0">
                  <a:pos x="64" y="109"/>
                </a:cxn>
                <a:cxn ang="0">
                  <a:pos x="60" y="94"/>
                </a:cxn>
                <a:cxn ang="0">
                  <a:pos x="46" y="84"/>
                </a:cxn>
                <a:cxn ang="0">
                  <a:pos x="28" y="84"/>
                </a:cxn>
                <a:cxn ang="0">
                  <a:pos x="0" y="99"/>
                </a:cxn>
                <a:cxn ang="0">
                  <a:pos x="5" y="149"/>
                </a:cxn>
                <a:cxn ang="0">
                  <a:pos x="182" y="178"/>
                </a:cxn>
              </a:cxnLst>
              <a:rect l="0" t="0" r="r" b="b"/>
              <a:pathLst>
                <a:path w="182" h="178">
                  <a:moveTo>
                    <a:pt x="151" y="114"/>
                  </a:moveTo>
                  <a:lnTo>
                    <a:pt x="155" y="109"/>
                  </a:lnTo>
                  <a:lnTo>
                    <a:pt x="160" y="109"/>
                  </a:lnTo>
                  <a:lnTo>
                    <a:pt x="164" y="104"/>
                  </a:lnTo>
                  <a:lnTo>
                    <a:pt x="169" y="99"/>
                  </a:lnTo>
                  <a:lnTo>
                    <a:pt x="173" y="99"/>
                  </a:lnTo>
                  <a:lnTo>
                    <a:pt x="178" y="99"/>
                  </a:lnTo>
                  <a:lnTo>
                    <a:pt x="178" y="94"/>
                  </a:lnTo>
                  <a:lnTo>
                    <a:pt x="182" y="89"/>
                  </a:lnTo>
                  <a:lnTo>
                    <a:pt x="178" y="89"/>
                  </a:lnTo>
                  <a:lnTo>
                    <a:pt x="178" y="84"/>
                  </a:lnTo>
                  <a:lnTo>
                    <a:pt x="178" y="79"/>
                  </a:lnTo>
                  <a:lnTo>
                    <a:pt x="178" y="79"/>
                  </a:lnTo>
                  <a:lnTo>
                    <a:pt x="178" y="79"/>
                  </a:lnTo>
                  <a:lnTo>
                    <a:pt x="178" y="74"/>
                  </a:lnTo>
                  <a:lnTo>
                    <a:pt x="178" y="74"/>
                  </a:lnTo>
                  <a:lnTo>
                    <a:pt x="178" y="74"/>
                  </a:lnTo>
                  <a:lnTo>
                    <a:pt x="178" y="69"/>
                  </a:lnTo>
                  <a:lnTo>
                    <a:pt x="178" y="64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78" y="55"/>
                  </a:lnTo>
                  <a:lnTo>
                    <a:pt x="178" y="55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5"/>
                  </a:lnTo>
                  <a:lnTo>
                    <a:pt x="173" y="40"/>
                  </a:lnTo>
                  <a:lnTo>
                    <a:pt x="173" y="40"/>
                  </a:lnTo>
                  <a:lnTo>
                    <a:pt x="169" y="35"/>
                  </a:lnTo>
                  <a:lnTo>
                    <a:pt x="169" y="30"/>
                  </a:lnTo>
                  <a:lnTo>
                    <a:pt x="164" y="20"/>
                  </a:lnTo>
                  <a:lnTo>
                    <a:pt x="160" y="15"/>
                  </a:lnTo>
                  <a:lnTo>
                    <a:pt x="151" y="10"/>
                  </a:lnTo>
                  <a:lnTo>
                    <a:pt x="146" y="5"/>
                  </a:lnTo>
                  <a:lnTo>
                    <a:pt x="142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10" y="5"/>
                  </a:lnTo>
                  <a:lnTo>
                    <a:pt x="101" y="15"/>
                  </a:lnTo>
                  <a:lnTo>
                    <a:pt x="91" y="25"/>
                  </a:lnTo>
                  <a:lnTo>
                    <a:pt x="91" y="40"/>
                  </a:lnTo>
                  <a:lnTo>
                    <a:pt x="87" y="60"/>
                  </a:lnTo>
                  <a:lnTo>
                    <a:pt x="82" y="69"/>
                  </a:lnTo>
                  <a:lnTo>
                    <a:pt x="82" y="74"/>
                  </a:lnTo>
                  <a:lnTo>
                    <a:pt x="87" y="79"/>
                  </a:lnTo>
                  <a:lnTo>
                    <a:pt x="87" y="84"/>
                  </a:lnTo>
                  <a:lnTo>
                    <a:pt x="91" y="89"/>
                  </a:lnTo>
                  <a:lnTo>
                    <a:pt x="105" y="89"/>
                  </a:lnTo>
                  <a:lnTo>
                    <a:pt x="110" y="89"/>
                  </a:lnTo>
                  <a:lnTo>
                    <a:pt x="110" y="89"/>
                  </a:lnTo>
                  <a:lnTo>
                    <a:pt x="110" y="94"/>
                  </a:lnTo>
                  <a:lnTo>
                    <a:pt x="105" y="94"/>
                  </a:lnTo>
                  <a:lnTo>
                    <a:pt x="105" y="99"/>
                  </a:lnTo>
                  <a:lnTo>
                    <a:pt x="96" y="99"/>
                  </a:lnTo>
                  <a:lnTo>
                    <a:pt x="82" y="109"/>
                  </a:lnTo>
                  <a:lnTo>
                    <a:pt x="73" y="114"/>
                  </a:lnTo>
                  <a:lnTo>
                    <a:pt x="69" y="114"/>
                  </a:lnTo>
                  <a:lnTo>
                    <a:pt x="64" y="109"/>
                  </a:lnTo>
                  <a:lnTo>
                    <a:pt x="64" y="99"/>
                  </a:lnTo>
                  <a:lnTo>
                    <a:pt x="60" y="94"/>
                  </a:lnTo>
                  <a:lnTo>
                    <a:pt x="51" y="89"/>
                  </a:lnTo>
                  <a:lnTo>
                    <a:pt x="46" y="84"/>
                  </a:lnTo>
                  <a:lnTo>
                    <a:pt x="37" y="84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0" y="99"/>
                  </a:lnTo>
                  <a:lnTo>
                    <a:pt x="0" y="124"/>
                  </a:lnTo>
                  <a:lnTo>
                    <a:pt x="5" y="149"/>
                  </a:lnTo>
                  <a:lnTo>
                    <a:pt x="10" y="178"/>
                  </a:lnTo>
                  <a:lnTo>
                    <a:pt x="182" y="178"/>
                  </a:lnTo>
                  <a:lnTo>
                    <a:pt x="151" y="11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988" name="Freeform 100"/>
            <p:cNvSpPr>
              <a:spLocks/>
            </p:cNvSpPr>
            <p:nvPr/>
          </p:nvSpPr>
          <p:spPr bwMode="auto">
            <a:xfrm flipH="1">
              <a:off x="3817" y="2126"/>
              <a:ext cx="90" cy="83"/>
            </a:xfrm>
            <a:custGeom>
              <a:avLst/>
              <a:gdLst/>
              <a:ahLst/>
              <a:cxnLst>
                <a:cxn ang="0">
                  <a:pos x="154" y="109"/>
                </a:cxn>
                <a:cxn ang="0">
                  <a:pos x="164" y="104"/>
                </a:cxn>
                <a:cxn ang="0">
                  <a:pos x="173" y="99"/>
                </a:cxn>
                <a:cxn ang="0">
                  <a:pos x="182" y="94"/>
                </a:cxn>
                <a:cxn ang="0">
                  <a:pos x="177" y="89"/>
                </a:cxn>
                <a:cxn ang="0">
                  <a:pos x="177" y="79"/>
                </a:cxn>
                <a:cxn ang="0">
                  <a:pos x="177" y="79"/>
                </a:cxn>
                <a:cxn ang="0">
                  <a:pos x="177" y="74"/>
                </a:cxn>
                <a:cxn ang="0">
                  <a:pos x="177" y="69"/>
                </a:cxn>
                <a:cxn ang="0">
                  <a:pos x="182" y="64"/>
                </a:cxn>
                <a:cxn ang="0">
                  <a:pos x="182" y="60"/>
                </a:cxn>
                <a:cxn ang="0">
                  <a:pos x="177" y="55"/>
                </a:cxn>
                <a:cxn ang="0">
                  <a:pos x="173" y="50"/>
                </a:cxn>
                <a:cxn ang="0">
                  <a:pos x="173" y="50"/>
                </a:cxn>
                <a:cxn ang="0">
                  <a:pos x="173" y="45"/>
                </a:cxn>
                <a:cxn ang="0">
                  <a:pos x="173" y="40"/>
                </a:cxn>
                <a:cxn ang="0">
                  <a:pos x="168" y="30"/>
                </a:cxn>
                <a:cxn ang="0">
                  <a:pos x="159" y="15"/>
                </a:cxn>
                <a:cxn ang="0">
                  <a:pos x="150" y="5"/>
                </a:cxn>
                <a:cxn ang="0">
                  <a:pos x="132" y="0"/>
                </a:cxn>
                <a:cxn ang="0">
                  <a:pos x="109" y="5"/>
                </a:cxn>
                <a:cxn ang="0">
                  <a:pos x="91" y="25"/>
                </a:cxn>
                <a:cxn ang="0">
                  <a:pos x="86" y="60"/>
                </a:cxn>
                <a:cxn ang="0">
                  <a:pos x="82" y="74"/>
                </a:cxn>
                <a:cxn ang="0">
                  <a:pos x="86" y="84"/>
                </a:cxn>
                <a:cxn ang="0">
                  <a:pos x="100" y="89"/>
                </a:cxn>
                <a:cxn ang="0">
                  <a:pos x="104" y="89"/>
                </a:cxn>
                <a:cxn ang="0">
                  <a:pos x="104" y="94"/>
                </a:cxn>
                <a:cxn ang="0">
                  <a:pos x="95" y="99"/>
                </a:cxn>
                <a:cxn ang="0">
                  <a:pos x="72" y="114"/>
                </a:cxn>
                <a:cxn ang="0">
                  <a:pos x="63" y="109"/>
                </a:cxn>
                <a:cxn ang="0">
                  <a:pos x="54" y="94"/>
                </a:cxn>
                <a:cxn ang="0">
                  <a:pos x="41" y="84"/>
                </a:cxn>
                <a:cxn ang="0">
                  <a:pos x="27" y="84"/>
                </a:cxn>
                <a:cxn ang="0">
                  <a:pos x="4" y="99"/>
                </a:cxn>
                <a:cxn ang="0">
                  <a:pos x="4" y="149"/>
                </a:cxn>
                <a:cxn ang="0">
                  <a:pos x="182" y="178"/>
                </a:cxn>
              </a:cxnLst>
              <a:rect l="0" t="0" r="r" b="b"/>
              <a:pathLst>
                <a:path w="182" h="178">
                  <a:moveTo>
                    <a:pt x="150" y="114"/>
                  </a:moveTo>
                  <a:lnTo>
                    <a:pt x="154" y="109"/>
                  </a:lnTo>
                  <a:lnTo>
                    <a:pt x="159" y="109"/>
                  </a:lnTo>
                  <a:lnTo>
                    <a:pt x="164" y="104"/>
                  </a:lnTo>
                  <a:lnTo>
                    <a:pt x="168" y="99"/>
                  </a:lnTo>
                  <a:lnTo>
                    <a:pt x="173" y="99"/>
                  </a:lnTo>
                  <a:lnTo>
                    <a:pt x="177" y="99"/>
                  </a:lnTo>
                  <a:lnTo>
                    <a:pt x="182" y="94"/>
                  </a:lnTo>
                  <a:lnTo>
                    <a:pt x="182" y="89"/>
                  </a:lnTo>
                  <a:lnTo>
                    <a:pt x="177" y="89"/>
                  </a:lnTo>
                  <a:lnTo>
                    <a:pt x="177" y="84"/>
                  </a:lnTo>
                  <a:lnTo>
                    <a:pt x="177" y="79"/>
                  </a:lnTo>
                  <a:lnTo>
                    <a:pt x="177" y="79"/>
                  </a:lnTo>
                  <a:lnTo>
                    <a:pt x="177" y="79"/>
                  </a:lnTo>
                  <a:lnTo>
                    <a:pt x="177" y="74"/>
                  </a:lnTo>
                  <a:lnTo>
                    <a:pt x="177" y="74"/>
                  </a:lnTo>
                  <a:lnTo>
                    <a:pt x="177" y="74"/>
                  </a:lnTo>
                  <a:lnTo>
                    <a:pt x="177" y="69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77" y="55"/>
                  </a:lnTo>
                  <a:lnTo>
                    <a:pt x="177" y="55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5"/>
                  </a:lnTo>
                  <a:lnTo>
                    <a:pt x="173" y="40"/>
                  </a:lnTo>
                  <a:lnTo>
                    <a:pt x="173" y="40"/>
                  </a:lnTo>
                  <a:lnTo>
                    <a:pt x="168" y="35"/>
                  </a:lnTo>
                  <a:lnTo>
                    <a:pt x="168" y="30"/>
                  </a:lnTo>
                  <a:lnTo>
                    <a:pt x="164" y="20"/>
                  </a:lnTo>
                  <a:lnTo>
                    <a:pt x="159" y="15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1" y="0"/>
                  </a:lnTo>
                  <a:lnTo>
                    <a:pt x="132" y="0"/>
                  </a:lnTo>
                  <a:lnTo>
                    <a:pt x="123" y="0"/>
                  </a:lnTo>
                  <a:lnTo>
                    <a:pt x="109" y="5"/>
                  </a:lnTo>
                  <a:lnTo>
                    <a:pt x="100" y="15"/>
                  </a:lnTo>
                  <a:lnTo>
                    <a:pt x="91" y="25"/>
                  </a:lnTo>
                  <a:lnTo>
                    <a:pt x="91" y="40"/>
                  </a:lnTo>
                  <a:lnTo>
                    <a:pt x="86" y="60"/>
                  </a:lnTo>
                  <a:lnTo>
                    <a:pt x="82" y="69"/>
                  </a:lnTo>
                  <a:lnTo>
                    <a:pt x="82" y="74"/>
                  </a:lnTo>
                  <a:lnTo>
                    <a:pt x="86" y="79"/>
                  </a:lnTo>
                  <a:lnTo>
                    <a:pt x="86" y="84"/>
                  </a:lnTo>
                  <a:lnTo>
                    <a:pt x="91" y="89"/>
                  </a:lnTo>
                  <a:lnTo>
                    <a:pt x="100" y="89"/>
                  </a:lnTo>
                  <a:lnTo>
                    <a:pt x="109" y="89"/>
                  </a:lnTo>
                  <a:lnTo>
                    <a:pt x="104" y="89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9"/>
                  </a:lnTo>
                  <a:lnTo>
                    <a:pt x="95" y="99"/>
                  </a:lnTo>
                  <a:lnTo>
                    <a:pt x="82" y="109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3" y="109"/>
                  </a:lnTo>
                  <a:lnTo>
                    <a:pt x="63" y="99"/>
                  </a:lnTo>
                  <a:lnTo>
                    <a:pt x="54" y="94"/>
                  </a:lnTo>
                  <a:lnTo>
                    <a:pt x="50" y="89"/>
                  </a:lnTo>
                  <a:lnTo>
                    <a:pt x="41" y="84"/>
                  </a:lnTo>
                  <a:lnTo>
                    <a:pt x="36" y="84"/>
                  </a:lnTo>
                  <a:lnTo>
                    <a:pt x="27" y="84"/>
                  </a:lnTo>
                  <a:lnTo>
                    <a:pt x="18" y="84"/>
                  </a:lnTo>
                  <a:lnTo>
                    <a:pt x="4" y="99"/>
                  </a:lnTo>
                  <a:lnTo>
                    <a:pt x="0" y="124"/>
                  </a:lnTo>
                  <a:lnTo>
                    <a:pt x="4" y="149"/>
                  </a:lnTo>
                  <a:lnTo>
                    <a:pt x="9" y="178"/>
                  </a:lnTo>
                  <a:lnTo>
                    <a:pt x="182" y="178"/>
                  </a:lnTo>
                  <a:lnTo>
                    <a:pt x="150" y="11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989" name="Freeform 101"/>
            <p:cNvSpPr>
              <a:spLocks/>
            </p:cNvSpPr>
            <p:nvPr/>
          </p:nvSpPr>
          <p:spPr bwMode="auto">
            <a:xfrm flipH="1">
              <a:off x="3706" y="2165"/>
              <a:ext cx="43" cy="44"/>
            </a:xfrm>
            <a:custGeom>
              <a:avLst/>
              <a:gdLst/>
              <a:ahLst/>
              <a:cxnLst>
                <a:cxn ang="0">
                  <a:pos x="9" y="94"/>
                </a:cxn>
                <a:cxn ang="0">
                  <a:pos x="5" y="65"/>
                </a:cxn>
                <a:cxn ang="0">
                  <a:pos x="0" y="40"/>
                </a:cxn>
                <a:cxn ang="0">
                  <a:pos x="5" y="15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50" y="5"/>
                </a:cxn>
                <a:cxn ang="0">
                  <a:pos x="55" y="10"/>
                </a:cxn>
                <a:cxn ang="0">
                  <a:pos x="64" y="15"/>
                </a:cxn>
                <a:cxn ang="0">
                  <a:pos x="64" y="25"/>
                </a:cxn>
                <a:cxn ang="0">
                  <a:pos x="69" y="30"/>
                </a:cxn>
                <a:cxn ang="0">
                  <a:pos x="78" y="55"/>
                </a:cxn>
                <a:cxn ang="0">
                  <a:pos x="82" y="74"/>
                </a:cxn>
                <a:cxn ang="0">
                  <a:pos x="87" y="89"/>
                </a:cxn>
                <a:cxn ang="0">
                  <a:pos x="87" y="94"/>
                </a:cxn>
                <a:cxn ang="0">
                  <a:pos x="9" y="94"/>
                </a:cxn>
              </a:cxnLst>
              <a:rect l="0" t="0" r="r" b="b"/>
              <a:pathLst>
                <a:path w="87" h="94">
                  <a:moveTo>
                    <a:pt x="9" y="94"/>
                  </a:moveTo>
                  <a:lnTo>
                    <a:pt x="5" y="65"/>
                  </a:lnTo>
                  <a:lnTo>
                    <a:pt x="0" y="40"/>
                  </a:lnTo>
                  <a:lnTo>
                    <a:pt x="5" y="15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5"/>
                  </a:lnTo>
                  <a:lnTo>
                    <a:pt x="55" y="10"/>
                  </a:lnTo>
                  <a:lnTo>
                    <a:pt x="64" y="15"/>
                  </a:lnTo>
                  <a:lnTo>
                    <a:pt x="64" y="25"/>
                  </a:lnTo>
                  <a:lnTo>
                    <a:pt x="69" y="30"/>
                  </a:lnTo>
                  <a:lnTo>
                    <a:pt x="78" y="55"/>
                  </a:lnTo>
                  <a:lnTo>
                    <a:pt x="82" y="74"/>
                  </a:lnTo>
                  <a:lnTo>
                    <a:pt x="87" y="89"/>
                  </a:lnTo>
                  <a:lnTo>
                    <a:pt x="87" y="94"/>
                  </a:lnTo>
                  <a:lnTo>
                    <a:pt x="9" y="9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990" name="Freeform 102"/>
            <p:cNvSpPr>
              <a:spLocks/>
            </p:cNvSpPr>
            <p:nvPr/>
          </p:nvSpPr>
          <p:spPr bwMode="auto">
            <a:xfrm flipH="1">
              <a:off x="3343" y="2165"/>
              <a:ext cx="45" cy="44"/>
            </a:xfrm>
            <a:custGeom>
              <a:avLst/>
              <a:gdLst/>
              <a:ahLst/>
              <a:cxnLst>
                <a:cxn ang="0">
                  <a:pos x="14" y="94"/>
                </a:cxn>
                <a:cxn ang="0">
                  <a:pos x="4" y="65"/>
                </a:cxn>
                <a:cxn ang="0">
                  <a:pos x="0" y="40"/>
                </a:cxn>
                <a:cxn ang="0">
                  <a:pos x="4" y="15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5" y="0"/>
                </a:cxn>
                <a:cxn ang="0">
                  <a:pos x="50" y="5"/>
                </a:cxn>
                <a:cxn ang="0">
                  <a:pos x="59" y="10"/>
                </a:cxn>
                <a:cxn ang="0">
                  <a:pos x="64" y="15"/>
                </a:cxn>
                <a:cxn ang="0">
                  <a:pos x="68" y="25"/>
                </a:cxn>
                <a:cxn ang="0">
                  <a:pos x="73" y="30"/>
                </a:cxn>
                <a:cxn ang="0">
                  <a:pos x="77" y="55"/>
                </a:cxn>
                <a:cxn ang="0">
                  <a:pos x="86" y="74"/>
                </a:cxn>
                <a:cxn ang="0">
                  <a:pos x="86" y="89"/>
                </a:cxn>
                <a:cxn ang="0">
                  <a:pos x="91" y="94"/>
                </a:cxn>
                <a:cxn ang="0">
                  <a:pos x="14" y="94"/>
                </a:cxn>
              </a:cxnLst>
              <a:rect l="0" t="0" r="r" b="b"/>
              <a:pathLst>
                <a:path w="91" h="94">
                  <a:moveTo>
                    <a:pt x="14" y="94"/>
                  </a:moveTo>
                  <a:lnTo>
                    <a:pt x="4" y="65"/>
                  </a:lnTo>
                  <a:lnTo>
                    <a:pt x="0" y="40"/>
                  </a:lnTo>
                  <a:lnTo>
                    <a:pt x="4" y="15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0" y="5"/>
                  </a:lnTo>
                  <a:lnTo>
                    <a:pt x="59" y="10"/>
                  </a:lnTo>
                  <a:lnTo>
                    <a:pt x="64" y="15"/>
                  </a:lnTo>
                  <a:lnTo>
                    <a:pt x="68" y="25"/>
                  </a:lnTo>
                  <a:lnTo>
                    <a:pt x="73" y="30"/>
                  </a:lnTo>
                  <a:lnTo>
                    <a:pt x="77" y="55"/>
                  </a:lnTo>
                  <a:lnTo>
                    <a:pt x="86" y="74"/>
                  </a:lnTo>
                  <a:lnTo>
                    <a:pt x="86" y="89"/>
                  </a:lnTo>
                  <a:lnTo>
                    <a:pt x="91" y="94"/>
                  </a:lnTo>
                  <a:lnTo>
                    <a:pt x="14" y="9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991" name="Freeform 103"/>
            <p:cNvSpPr>
              <a:spLocks/>
            </p:cNvSpPr>
            <p:nvPr/>
          </p:nvSpPr>
          <p:spPr bwMode="auto">
            <a:xfrm flipH="1">
              <a:off x="3082" y="2165"/>
              <a:ext cx="45" cy="44"/>
            </a:xfrm>
            <a:custGeom>
              <a:avLst/>
              <a:gdLst/>
              <a:ahLst/>
              <a:cxnLst>
                <a:cxn ang="0">
                  <a:pos x="14" y="94"/>
                </a:cxn>
                <a:cxn ang="0">
                  <a:pos x="4" y="65"/>
                </a:cxn>
                <a:cxn ang="0">
                  <a:pos x="0" y="40"/>
                </a:cxn>
                <a:cxn ang="0">
                  <a:pos x="4" y="15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5" y="0"/>
                </a:cxn>
                <a:cxn ang="0">
                  <a:pos x="50" y="5"/>
                </a:cxn>
                <a:cxn ang="0">
                  <a:pos x="59" y="10"/>
                </a:cxn>
                <a:cxn ang="0">
                  <a:pos x="64" y="15"/>
                </a:cxn>
                <a:cxn ang="0">
                  <a:pos x="68" y="25"/>
                </a:cxn>
                <a:cxn ang="0">
                  <a:pos x="73" y="30"/>
                </a:cxn>
                <a:cxn ang="0">
                  <a:pos x="77" y="55"/>
                </a:cxn>
                <a:cxn ang="0">
                  <a:pos x="86" y="74"/>
                </a:cxn>
                <a:cxn ang="0">
                  <a:pos x="86" y="89"/>
                </a:cxn>
                <a:cxn ang="0">
                  <a:pos x="91" y="94"/>
                </a:cxn>
                <a:cxn ang="0">
                  <a:pos x="14" y="94"/>
                </a:cxn>
              </a:cxnLst>
              <a:rect l="0" t="0" r="r" b="b"/>
              <a:pathLst>
                <a:path w="91" h="94">
                  <a:moveTo>
                    <a:pt x="14" y="94"/>
                  </a:moveTo>
                  <a:lnTo>
                    <a:pt x="4" y="65"/>
                  </a:lnTo>
                  <a:lnTo>
                    <a:pt x="0" y="40"/>
                  </a:lnTo>
                  <a:lnTo>
                    <a:pt x="4" y="15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0" y="5"/>
                  </a:lnTo>
                  <a:lnTo>
                    <a:pt x="59" y="10"/>
                  </a:lnTo>
                  <a:lnTo>
                    <a:pt x="64" y="15"/>
                  </a:lnTo>
                  <a:lnTo>
                    <a:pt x="68" y="25"/>
                  </a:lnTo>
                  <a:lnTo>
                    <a:pt x="73" y="30"/>
                  </a:lnTo>
                  <a:lnTo>
                    <a:pt x="77" y="55"/>
                  </a:lnTo>
                  <a:lnTo>
                    <a:pt x="86" y="74"/>
                  </a:lnTo>
                  <a:lnTo>
                    <a:pt x="86" y="89"/>
                  </a:lnTo>
                  <a:lnTo>
                    <a:pt x="91" y="94"/>
                  </a:lnTo>
                  <a:lnTo>
                    <a:pt x="14" y="9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992" name="Freeform 104"/>
            <p:cNvSpPr>
              <a:spLocks/>
            </p:cNvSpPr>
            <p:nvPr/>
          </p:nvSpPr>
          <p:spPr bwMode="auto">
            <a:xfrm flipH="1">
              <a:off x="2055" y="2197"/>
              <a:ext cx="65" cy="90"/>
            </a:xfrm>
            <a:custGeom>
              <a:avLst/>
              <a:gdLst/>
              <a:ahLst/>
              <a:cxnLst>
                <a:cxn ang="0">
                  <a:pos x="96" y="129"/>
                </a:cxn>
                <a:cxn ang="0">
                  <a:pos x="91" y="119"/>
                </a:cxn>
                <a:cxn ang="0">
                  <a:pos x="87" y="109"/>
                </a:cxn>
                <a:cxn ang="0">
                  <a:pos x="100" y="114"/>
                </a:cxn>
                <a:cxn ang="0">
                  <a:pos x="109" y="114"/>
                </a:cxn>
                <a:cxn ang="0">
                  <a:pos x="119" y="109"/>
                </a:cxn>
                <a:cxn ang="0">
                  <a:pos x="119" y="99"/>
                </a:cxn>
                <a:cxn ang="0">
                  <a:pos x="119" y="94"/>
                </a:cxn>
                <a:cxn ang="0">
                  <a:pos x="119" y="94"/>
                </a:cxn>
                <a:cxn ang="0">
                  <a:pos x="119" y="89"/>
                </a:cxn>
                <a:cxn ang="0">
                  <a:pos x="119" y="84"/>
                </a:cxn>
                <a:cxn ang="0">
                  <a:pos x="119" y="84"/>
                </a:cxn>
                <a:cxn ang="0">
                  <a:pos x="123" y="79"/>
                </a:cxn>
                <a:cxn ang="0">
                  <a:pos x="128" y="74"/>
                </a:cxn>
                <a:cxn ang="0">
                  <a:pos x="123" y="74"/>
                </a:cxn>
                <a:cxn ang="0">
                  <a:pos x="119" y="70"/>
                </a:cxn>
                <a:cxn ang="0">
                  <a:pos x="114" y="65"/>
                </a:cxn>
                <a:cxn ang="0">
                  <a:pos x="114" y="60"/>
                </a:cxn>
                <a:cxn ang="0">
                  <a:pos x="114" y="55"/>
                </a:cxn>
                <a:cxn ang="0">
                  <a:pos x="114" y="50"/>
                </a:cxn>
                <a:cxn ang="0">
                  <a:pos x="109" y="40"/>
                </a:cxn>
                <a:cxn ang="0">
                  <a:pos x="137" y="25"/>
                </a:cxn>
                <a:cxn ang="0">
                  <a:pos x="128" y="25"/>
                </a:cxn>
                <a:cxn ang="0">
                  <a:pos x="109" y="25"/>
                </a:cxn>
                <a:cxn ang="0">
                  <a:pos x="109" y="20"/>
                </a:cxn>
                <a:cxn ang="0">
                  <a:pos x="105" y="5"/>
                </a:cxn>
                <a:cxn ang="0">
                  <a:pos x="91" y="0"/>
                </a:cxn>
                <a:cxn ang="0">
                  <a:pos x="82" y="10"/>
                </a:cxn>
                <a:cxn ang="0">
                  <a:pos x="64" y="20"/>
                </a:cxn>
                <a:cxn ang="0">
                  <a:pos x="37" y="30"/>
                </a:cxn>
                <a:cxn ang="0">
                  <a:pos x="28" y="40"/>
                </a:cxn>
                <a:cxn ang="0">
                  <a:pos x="32" y="50"/>
                </a:cxn>
                <a:cxn ang="0">
                  <a:pos x="37" y="50"/>
                </a:cxn>
                <a:cxn ang="0">
                  <a:pos x="41" y="50"/>
                </a:cxn>
                <a:cxn ang="0">
                  <a:pos x="37" y="50"/>
                </a:cxn>
                <a:cxn ang="0">
                  <a:pos x="37" y="60"/>
                </a:cxn>
                <a:cxn ang="0">
                  <a:pos x="41" y="60"/>
                </a:cxn>
                <a:cxn ang="0">
                  <a:pos x="41" y="60"/>
                </a:cxn>
                <a:cxn ang="0">
                  <a:pos x="46" y="65"/>
                </a:cxn>
                <a:cxn ang="0">
                  <a:pos x="46" y="65"/>
                </a:cxn>
                <a:cxn ang="0">
                  <a:pos x="46" y="70"/>
                </a:cxn>
                <a:cxn ang="0">
                  <a:pos x="46" y="84"/>
                </a:cxn>
                <a:cxn ang="0">
                  <a:pos x="55" y="89"/>
                </a:cxn>
                <a:cxn ang="0">
                  <a:pos x="55" y="89"/>
                </a:cxn>
                <a:cxn ang="0">
                  <a:pos x="55" y="94"/>
                </a:cxn>
                <a:cxn ang="0">
                  <a:pos x="50" y="99"/>
                </a:cxn>
                <a:cxn ang="0">
                  <a:pos x="32" y="94"/>
                </a:cxn>
                <a:cxn ang="0">
                  <a:pos x="9" y="99"/>
                </a:cxn>
                <a:cxn ang="0">
                  <a:pos x="0" y="134"/>
                </a:cxn>
                <a:cxn ang="0">
                  <a:pos x="18" y="188"/>
                </a:cxn>
              </a:cxnLst>
              <a:rect l="0" t="0" r="r" b="b"/>
              <a:pathLst>
                <a:path w="137" h="188">
                  <a:moveTo>
                    <a:pt x="128" y="188"/>
                  </a:moveTo>
                  <a:lnTo>
                    <a:pt x="96" y="129"/>
                  </a:lnTo>
                  <a:lnTo>
                    <a:pt x="96" y="119"/>
                  </a:lnTo>
                  <a:lnTo>
                    <a:pt x="91" y="119"/>
                  </a:lnTo>
                  <a:lnTo>
                    <a:pt x="87" y="114"/>
                  </a:lnTo>
                  <a:lnTo>
                    <a:pt x="87" y="109"/>
                  </a:lnTo>
                  <a:lnTo>
                    <a:pt x="91" y="109"/>
                  </a:lnTo>
                  <a:lnTo>
                    <a:pt x="100" y="114"/>
                  </a:lnTo>
                  <a:lnTo>
                    <a:pt x="105" y="114"/>
                  </a:lnTo>
                  <a:lnTo>
                    <a:pt x="109" y="114"/>
                  </a:lnTo>
                  <a:lnTo>
                    <a:pt x="114" y="114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19" y="99"/>
                  </a:lnTo>
                  <a:lnTo>
                    <a:pt x="119" y="99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8" y="79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3" y="74"/>
                  </a:lnTo>
                  <a:lnTo>
                    <a:pt x="123" y="70"/>
                  </a:lnTo>
                  <a:lnTo>
                    <a:pt x="119" y="70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4" y="55"/>
                  </a:lnTo>
                  <a:lnTo>
                    <a:pt x="114" y="50"/>
                  </a:lnTo>
                  <a:lnTo>
                    <a:pt x="114" y="50"/>
                  </a:lnTo>
                  <a:lnTo>
                    <a:pt x="109" y="45"/>
                  </a:lnTo>
                  <a:lnTo>
                    <a:pt x="109" y="40"/>
                  </a:lnTo>
                  <a:lnTo>
                    <a:pt x="137" y="30"/>
                  </a:lnTo>
                  <a:lnTo>
                    <a:pt x="137" y="25"/>
                  </a:lnTo>
                  <a:lnTo>
                    <a:pt x="132" y="25"/>
                  </a:lnTo>
                  <a:lnTo>
                    <a:pt x="128" y="25"/>
                  </a:lnTo>
                  <a:lnTo>
                    <a:pt x="119" y="25"/>
                  </a:lnTo>
                  <a:lnTo>
                    <a:pt x="109" y="25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9" y="15"/>
                  </a:lnTo>
                  <a:lnTo>
                    <a:pt x="105" y="5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7" y="5"/>
                  </a:lnTo>
                  <a:lnTo>
                    <a:pt x="82" y="10"/>
                  </a:lnTo>
                  <a:lnTo>
                    <a:pt x="73" y="15"/>
                  </a:lnTo>
                  <a:lnTo>
                    <a:pt x="64" y="20"/>
                  </a:lnTo>
                  <a:lnTo>
                    <a:pt x="50" y="25"/>
                  </a:lnTo>
                  <a:lnTo>
                    <a:pt x="37" y="30"/>
                  </a:lnTo>
                  <a:lnTo>
                    <a:pt x="32" y="35"/>
                  </a:lnTo>
                  <a:lnTo>
                    <a:pt x="28" y="40"/>
                  </a:lnTo>
                  <a:lnTo>
                    <a:pt x="32" y="45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7" y="50"/>
                  </a:lnTo>
                  <a:lnTo>
                    <a:pt x="37" y="55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6" y="84"/>
                  </a:lnTo>
                  <a:lnTo>
                    <a:pt x="50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5" y="99"/>
                  </a:lnTo>
                  <a:lnTo>
                    <a:pt x="50" y="99"/>
                  </a:lnTo>
                  <a:lnTo>
                    <a:pt x="41" y="99"/>
                  </a:lnTo>
                  <a:lnTo>
                    <a:pt x="32" y="94"/>
                  </a:lnTo>
                  <a:lnTo>
                    <a:pt x="18" y="94"/>
                  </a:lnTo>
                  <a:lnTo>
                    <a:pt x="9" y="99"/>
                  </a:lnTo>
                  <a:lnTo>
                    <a:pt x="0" y="109"/>
                  </a:lnTo>
                  <a:lnTo>
                    <a:pt x="0" y="134"/>
                  </a:lnTo>
                  <a:lnTo>
                    <a:pt x="5" y="163"/>
                  </a:lnTo>
                  <a:lnTo>
                    <a:pt x="18" y="188"/>
                  </a:lnTo>
                  <a:lnTo>
                    <a:pt x="128" y="188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993" name="Freeform 105"/>
            <p:cNvSpPr>
              <a:spLocks/>
            </p:cNvSpPr>
            <p:nvPr/>
          </p:nvSpPr>
          <p:spPr bwMode="auto">
            <a:xfrm flipH="1">
              <a:off x="2352" y="2115"/>
              <a:ext cx="95" cy="94"/>
            </a:xfrm>
            <a:custGeom>
              <a:avLst/>
              <a:gdLst/>
              <a:ahLst/>
              <a:cxnLst>
                <a:cxn ang="0">
                  <a:pos x="128" y="119"/>
                </a:cxn>
                <a:cxn ang="0">
                  <a:pos x="128" y="109"/>
                </a:cxn>
                <a:cxn ang="0">
                  <a:pos x="137" y="99"/>
                </a:cxn>
                <a:cxn ang="0">
                  <a:pos x="146" y="99"/>
                </a:cxn>
                <a:cxn ang="0">
                  <a:pos x="150" y="89"/>
                </a:cxn>
                <a:cxn ang="0">
                  <a:pos x="150" y="79"/>
                </a:cxn>
                <a:cxn ang="0">
                  <a:pos x="155" y="74"/>
                </a:cxn>
                <a:cxn ang="0">
                  <a:pos x="155" y="69"/>
                </a:cxn>
                <a:cxn ang="0">
                  <a:pos x="150" y="69"/>
                </a:cxn>
                <a:cxn ang="0">
                  <a:pos x="150" y="59"/>
                </a:cxn>
                <a:cxn ang="0">
                  <a:pos x="150" y="55"/>
                </a:cxn>
                <a:cxn ang="0">
                  <a:pos x="150" y="45"/>
                </a:cxn>
                <a:cxn ang="0">
                  <a:pos x="155" y="35"/>
                </a:cxn>
                <a:cxn ang="0">
                  <a:pos x="150" y="15"/>
                </a:cxn>
                <a:cxn ang="0">
                  <a:pos x="141" y="10"/>
                </a:cxn>
                <a:cxn ang="0">
                  <a:pos x="141" y="20"/>
                </a:cxn>
                <a:cxn ang="0">
                  <a:pos x="137" y="10"/>
                </a:cxn>
                <a:cxn ang="0">
                  <a:pos x="118" y="0"/>
                </a:cxn>
                <a:cxn ang="0">
                  <a:pos x="109" y="10"/>
                </a:cxn>
                <a:cxn ang="0">
                  <a:pos x="105" y="15"/>
                </a:cxn>
                <a:cxn ang="0">
                  <a:pos x="91" y="15"/>
                </a:cxn>
                <a:cxn ang="0">
                  <a:pos x="82" y="15"/>
                </a:cxn>
                <a:cxn ang="0">
                  <a:pos x="82" y="20"/>
                </a:cxn>
                <a:cxn ang="0">
                  <a:pos x="77" y="25"/>
                </a:cxn>
                <a:cxn ang="0">
                  <a:pos x="73" y="30"/>
                </a:cxn>
                <a:cxn ang="0">
                  <a:pos x="68" y="40"/>
                </a:cxn>
                <a:cxn ang="0">
                  <a:pos x="59" y="50"/>
                </a:cxn>
                <a:cxn ang="0">
                  <a:pos x="59" y="79"/>
                </a:cxn>
                <a:cxn ang="0">
                  <a:pos x="68" y="89"/>
                </a:cxn>
                <a:cxn ang="0">
                  <a:pos x="59" y="94"/>
                </a:cxn>
                <a:cxn ang="0">
                  <a:pos x="59" y="94"/>
                </a:cxn>
                <a:cxn ang="0">
                  <a:pos x="77" y="104"/>
                </a:cxn>
                <a:cxn ang="0">
                  <a:pos x="82" y="109"/>
                </a:cxn>
                <a:cxn ang="0">
                  <a:pos x="77" y="114"/>
                </a:cxn>
                <a:cxn ang="0">
                  <a:pos x="82" y="114"/>
                </a:cxn>
                <a:cxn ang="0">
                  <a:pos x="91" y="109"/>
                </a:cxn>
                <a:cxn ang="0">
                  <a:pos x="100" y="109"/>
                </a:cxn>
                <a:cxn ang="0">
                  <a:pos x="105" y="104"/>
                </a:cxn>
                <a:cxn ang="0">
                  <a:pos x="105" y="104"/>
                </a:cxn>
                <a:cxn ang="0">
                  <a:pos x="105" y="109"/>
                </a:cxn>
                <a:cxn ang="0">
                  <a:pos x="96" y="119"/>
                </a:cxn>
                <a:cxn ang="0">
                  <a:pos x="82" y="134"/>
                </a:cxn>
                <a:cxn ang="0">
                  <a:pos x="68" y="124"/>
                </a:cxn>
                <a:cxn ang="0">
                  <a:pos x="55" y="89"/>
                </a:cxn>
                <a:cxn ang="0">
                  <a:pos x="41" y="74"/>
                </a:cxn>
                <a:cxn ang="0">
                  <a:pos x="27" y="69"/>
                </a:cxn>
                <a:cxn ang="0">
                  <a:pos x="9" y="74"/>
                </a:cxn>
                <a:cxn ang="0">
                  <a:pos x="0" y="84"/>
                </a:cxn>
                <a:cxn ang="0">
                  <a:pos x="5" y="119"/>
                </a:cxn>
                <a:cxn ang="0">
                  <a:pos x="18" y="163"/>
                </a:cxn>
                <a:cxn ang="0">
                  <a:pos x="164" y="173"/>
                </a:cxn>
                <a:cxn ang="0">
                  <a:pos x="159" y="158"/>
                </a:cxn>
                <a:cxn ang="0">
                  <a:pos x="132" y="124"/>
                </a:cxn>
              </a:cxnLst>
              <a:rect l="0" t="0" r="r" b="b"/>
              <a:pathLst>
                <a:path w="164" h="173">
                  <a:moveTo>
                    <a:pt x="132" y="124"/>
                  </a:moveTo>
                  <a:lnTo>
                    <a:pt x="128" y="119"/>
                  </a:lnTo>
                  <a:lnTo>
                    <a:pt x="128" y="114"/>
                  </a:lnTo>
                  <a:lnTo>
                    <a:pt x="128" y="109"/>
                  </a:lnTo>
                  <a:lnTo>
                    <a:pt x="132" y="99"/>
                  </a:lnTo>
                  <a:lnTo>
                    <a:pt x="137" y="99"/>
                  </a:lnTo>
                  <a:lnTo>
                    <a:pt x="141" y="99"/>
                  </a:lnTo>
                  <a:lnTo>
                    <a:pt x="146" y="99"/>
                  </a:lnTo>
                  <a:lnTo>
                    <a:pt x="150" y="94"/>
                  </a:lnTo>
                  <a:lnTo>
                    <a:pt x="150" y="89"/>
                  </a:lnTo>
                  <a:lnTo>
                    <a:pt x="150" y="84"/>
                  </a:lnTo>
                  <a:lnTo>
                    <a:pt x="150" y="79"/>
                  </a:lnTo>
                  <a:lnTo>
                    <a:pt x="150" y="79"/>
                  </a:lnTo>
                  <a:lnTo>
                    <a:pt x="155" y="74"/>
                  </a:lnTo>
                  <a:lnTo>
                    <a:pt x="155" y="74"/>
                  </a:lnTo>
                  <a:lnTo>
                    <a:pt x="155" y="69"/>
                  </a:lnTo>
                  <a:lnTo>
                    <a:pt x="155" y="69"/>
                  </a:lnTo>
                  <a:lnTo>
                    <a:pt x="150" y="69"/>
                  </a:lnTo>
                  <a:lnTo>
                    <a:pt x="150" y="64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55"/>
                  </a:lnTo>
                  <a:lnTo>
                    <a:pt x="150" y="50"/>
                  </a:lnTo>
                  <a:lnTo>
                    <a:pt x="150" y="45"/>
                  </a:lnTo>
                  <a:lnTo>
                    <a:pt x="150" y="40"/>
                  </a:lnTo>
                  <a:lnTo>
                    <a:pt x="155" y="35"/>
                  </a:lnTo>
                  <a:lnTo>
                    <a:pt x="155" y="25"/>
                  </a:lnTo>
                  <a:lnTo>
                    <a:pt x="150" y="15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1" y="15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37" y="10"/>
                  </a:lnTo>
                  <a:lnTo>
                    <a:pt x="128" y="5"/>
                  </a:lnTo>
                  <a:lnTo>
                    <a:pt x="118" y="0"/>
                  </a:lnTo>
                  <a:lnTo>
                    <a:pt x="109" y="5"/>
                  </a:lnTo>
                  <a:lnTo>
                    <a:pt x="109" y="10"/>
                  </a:lnTo>
                  <a:lnTo>
                    <a:pt x="105" y="10"/>
                  </a:lnTo>
                  <a:lnTo>
                    <a:pt x="105" y="15"/>
                  </a:lnTo>
                  <a:lnTo>
                    <a:pt x="96" y="15"/>
                  </a:lnTo>
                  <a:lnTo>
                    <a:pt x="91" y="15"/>
                  </a:lnTo>
                  <a:lnTo>
                    <a:pt x="87" y="15"/>
                  </a:lnTo>
                  <a:lnTo>
                    <a:pt x="82" y="15"/>
                  </a:lnTo>
                  <a:lnTo>
                    <a:pt x="77" y="15"/>
                  </a:lnTo>
                  <a:lnTo>
                    <a:pt x="82" y="20"/>
                  </a:lnTo>
                  <a:lnTo>
                    <a:pt x="82" y="25"/>
                  </a:lnTo>
                  <a:lnTo>
                    <a:pt x="77" y="25"/>
                  </a:lnTo>
                  <a:lnTo>
                    <a:pt x="68" y="25"/>
                  </a:lnTo>
                  <a:lnTo>
                    <a:pt x="73" y="30"/>
                  </a:lnTo>
                  <a:lnTo>
                    <a:pt x="68" y="35"/>
                  </a:lnTo>
                  <a:lnTo>
                    <a:pt x="68" y="40"/>
                  </a:lnTo>
                  <a:lnTo>
                    <a:pt x="64" y="45"/>
                  </a:lnTo>
                  <a:lnTo>
                    <a:pt x="59" y="50"/>
                  </a:lnTo>
                  <a:lnTo>
                    <a:pt x="59" y="64"/>
                  </a:lnTo>
                  <a:lnTo>
                    <a:pt x="59" y="79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59" y="89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68" y="104"/>
                  </a:lnTo>
                  <a:lnTo>
                    <a:pt x="77" y="104"/>
                  </a:lnTo>
                  <a:lnTo>
                    <a:pt x="82" y="104"/>
                  </a:lnTo>
                  <a:lnTo>
                    <a:pt x="82" y="109"/>
                  </a:lnTo>
                  <a:lnTo>
                    <a:pt x="77" y="109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82" y="114"/>
                  </a:lnTo>
                  <a:lnTo>
                    <a:pt x="87" y="114"/>
                  </a:lnTo>
                  <a:lnTo>
                    <a:pt x="91" y="109"/>
                  </a:lnTo>
                  <a:lnTo>
                    <a:pt x="96" y="109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14"/>
                  </a:lnTo>
                  <a:lnTo>
                    <a:pt x="96" y="119"/>
                  </a:lnTo>
                  <a:lnTo>
                    <a:pt x="87" y="124"/>
                  </a:lnTo>
                  <a:lnTo>
                    <a:pt x="82" y="134"/>
                  </a:lnTo>
                  <a:lnTo>
                    <a:pt x="77" y="144"/>
                  </a:lnTo>
                  <a:lnTo>
                    <a:pt x="68" y="124"/>
                  </a:lnTo>
                  <a:lnTo>
                    <a:pt x="59" y="104"/>
                  </a:lnTo>
                  <a:lnTo>
                    <a:pt x="55" y="89"/>
                  </a:lnTo>
                  <a:lnTo>
                    <a:pt x="46" y="79"/>
                  </a:lnTo>
                  <a:lnTo>
                    <a:pt x="41" y="74"/>
                  </a:lnTo>
                  <a:lnTo>
                    <a:pt x="37" y="69"/>
                  </a:lnTo>
                  <a:lnTo>
                    <a:pt x="27" y="69"/>
                  </a:lnTo>
                  <a:lnTo>
                    <a:pt x="18" y="69"/>
                  </a:lnTo>
                  <a:lnTo>
                    <a:pt x="9" y="74"/>
                  </a:lnTo>
                  <a:lnTo>
                    <a:pt x="5" y="79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5" y="119"/>
                  </a:lnTo>
                  <a:lnTo>
                    <a:pt x="14" y="144"/>
                  </a:lnTo>
                  <a:lnTo>
                    <a:pt x="18" y="163"/>
                  </a:lnTo>
                  <a:lnTo>
                    <a:pt x="23" y="173"/>
                  </a:lnTo>
                  <a:lnTo>
                    <a:pt x="164" y="173"/>
                  </a:lnTo>
                  <a:lnTo>
                    <a:pt x="164" y="168"/>
                  </a:lnTo>
                  <a:lnTo>
                    <a:pt x="159" y="158"/>
                  </a:lnTo>
                  <a:lnTo>
                    <a:pt x="150" y="144"/>
                  </a:lnTo>
                  <a:lnTo>
                    <a:pt x="132" y="12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994" name="Freeform 106"/>
            <p:cNvSpPr>
              <a:spLocks/>
            </p:cNvSpPr>
            <p:nvPr/>
          </p:nvSpPr>
          <p:spPr bwMode="auto">
            <a:xfrm flipH="1">
              <a:off x="3994" y="2165"/>
              <a:ext cx="43" cy="44"/>
            </a:xfrm>
            <a:custGeom>
              <a:avLst/>
              <a:gdLst/>
              <a:ahLst/>
              <a:cxnLst>
                <a:cxn ang="0">
                  <a:pos x="9" y="94"/>
                </a:cxn>
                <a:cxn ang="0">
                  <a:pos x="5" y="65"/>
                </a:cxn>
                <a:cxn ang="0">
                  <a:pos x="0" y="40"/>
                </a:cxn>
                <a:cxn ang="0">
                  <a:pos x="5" y="15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50" y="5"/>
                </a:cxn>
                <a:cxn ang="0">
                  <a:pos x="55" y="10"/>
                </a:cxn>
                <a:cxn ang="0">
                  <a:pos x="64" y="15"/>
                </a:cxn>
                <a:cxn ang="0">
                  <a:pos x="64" y="25"/>
                </a:cxn>
                <a:cxn ang="0">
                  <a:pos x="69" y="30"/>
                </a:cxn>
                <a:cxn ang="0">
                  <a:pos x="78" y="55"/>
                </a:cxn>
                <a:cxn ang="0">
                  <a:pos x="82" y="74"/>
                </a:cxn>
                <a:cxn ang="0">
                  <a:pos x="87" y="89"/>
                </a:cxn>
                <a:cxn ang="0">
                  <a:pos x="87" y="94"/>
                </a:cxn>
                <a:cxn ang="0">
                  <a:pos x="9" y="94"/>
                </a:cxn>
              </a:cxnLst>
              <a:rect l="0" t="0" r="r" b="b"/>
              <a:pathLst>
                <a:path w="87" h="94">
                  <a:moveTo>
                    <a:pt x="9" y="94"/>
                  </a:moveTo>
                  <a:lnTo>
                    <a:pt x="5" y="65"/>
                  </a:lnTo>
                  <a:lnTo>
                    <a:pt x="0" y="40"/>
                  </a:lnTo>
                  <a:lnTo>
                    <a:pt x="5" y="15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5"/>
                  </a:lnTo>
                  <a:lnTo>
                    <a:pt x="55" y="10"/>
                  </a:lnTo>
                  <a:lnTo>
                    <a:pt x="64" y="15"/>
                  </a:lnTo>
                  <a:lnTo>
                    <a:pt x="64" y="25"/>
                  </a:lnTo>
                  <a:lnTo>
                    <a:pt x="69" y="30"/>
                  </a:lnTo>
                  <a:lnTo>
                    <a:pt x="78" y="55"/>
                  </a:lnTo>
                  <a:lnTo>
                    <a:pt x="82" y="74"/>
                  </a:lnTo>
                  <a:lnTo>
                    <a:pt x="87" y="89"/>
                  </a:lnTo>
                  <a:lnTo>
                    <a:pt x="87" y="94"/>
                  </a:lnTo>
                  <a:lnTo>
                    <a:pt x="9" y="9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 rot="3437901">
            <a:off x="1649831" y="3698587"/>
            <a:ext cx="185018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Creates </a:t>
            </a:r>
            <a:r>
              <a:rPr lang="en-US" dirty="0" err="1" smtClean="0"/>
              <a:t>Geofence</a:t>
            </a:r>
            <a:endParaRPr lang="en-US" dirty="0"/>
          </a:p>
          <a:p>
            <a:r>
              <a:rPr lang="en-US" dirty="0"/>
              <a:t> Locations</a:t>
            </a:r>
          </a:p>
        </p:txBody>
      </p:sp>
      <p:sp>
        <p:nvSpPr>
          <p:cNvPr id="805996" name="Text Box 108"/>
          <p:cNvSpPr txBox="1">
            <a:spLocks noChangeArrowheads="1"/>
          </p:cNvSpPr>
          <p:nvPr/>
        </p:nvSpPr>
        <p:spPr bwMode="auto">
          <a:xfrm rot="-25831970">
            <a:off x="6494463" y="3792538"/>
            <a:ext cx="19653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Sends Vehicle Data</a:t>
            </a:r>
          </a:p>
          <a:p>
            <a:r>
              <a:rPr lang="en-US" sz="1600"/>
              <a:t> via CMRS</a:t>
            </a:r>
          </a:p>
        </p:txBody>
      </p:sp>
      <p:sp>
        <p:nvSpPr>
          <p:cNvPr id="805997" name="Rectangle 109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612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 Commercial Mobile Radio Services (CMRS)</a:t>
            </a:r>
            <a:br>
              <a:rPr lang="en-US" dirty="0" smtClean="0"/>
            </a:br>
            <a:r>
              <a:rPr lang="en-US" dirty="0" smtClean="0"/>
              <a:t>Communications Path</a:t>
            </a:r>
            <a:endParaRPr lang="en-US" dirty="0"/>
          </a:p>
        </p:txBody>
      </p:sp>
      <p:sp>
        <p:nvSpPr>
          <p:cNvPr id="805998" name="Rectangle 110"/>
          <p:cNvSpPr>
            <a:spLocks noChangeArrowheads="1"/>
          </p:cNvSpPr>
          <p:nvPr/>
        </p:nvSpPr>
        <p:spPr bwMode="auto">
          <a:xfrm>
            <a:off x="3124200" y="5029200"/>
            <a:ext cx="2057400" cy="1524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dirty="0" err="1" smtClean="0"/>
              <a:t>Geofence</a:t>
            </a:r>
            <a:endParaRPr lang="en-US" dirty="0"/>
          </a:p>
        </p:txBody>
      </p:sp>
      <p:sp>
        <p:nvSpPr>
          <p:cNvPr id="805999" name="AutoShape 111"/>
          <p:cNvSpPr>
            <a:spLocks noChangeAspect="1" noChangeArrowheads="1" noTextEdit="1"/>
          </p:cNvSpPr>
          <p:nvPr/>
        </p:nvSpPr>
        <p:spPr bwMode="auto">
          <a:xfrm flipH="1">
            <a:off x="7442200" y="5435600"/>
            <a:ext cx="531813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12"/>
          <p:cNvGrpSpPr>
            <a:grpSpLocks/>
          </p:cNvGrpSpPr>
          <p:nvPr/>
        </p:nvGrpSpPr>
        <p:grpSpPr bwMode="auto">
          <a:xfrm>
            <a:off x="7442200" y="5437188"/>
            <a:ext cx="250825" cy="80962"/>
            <a:chOff x="4400" y="3425"/>
            <a:chExt cx="158" cy="51"/>
          </a:xfrm>
        </p:grpSpPr>
        <p:sp>
          <p:nvSpPr>
            <p:cNvPr id="806001" name="Freeform 113"/>
            <p:cNvSpPr>
              <a:spLocks noEditPoints="1"/>
            </p:cNvSpPr>
            <p:nvPr/>
          </p:nvSpPr>
          <p:spPr bwMode="auto">
            <a:xfrm flipH="1">
              <a:off x="4515" y="3425"/>
              <a:ext cx="27" cy="51"/>
            </a:xfrm>
            <a:custGeom>
              <a:avLst/>
              <a:gdLst/>
              <a:ahLst/>
              <a:cxnLst>
                <a:cxn ang="0">
                  <a:pos x="24" y="51"/>
                </a:cxn>
                <a:cxn ang="0">
                  <a:pos x="27" y="51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24" y="51"/>
                </a:cxn>
                <a:cxn ang="0">
                  <a:pos x="0" y="51"/>
                </a:cxn>
                <a:cxn ang="0">
                  <a:pos x="3" y="5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51"/>
                </a:cxn>
              </a:cxnLst>
              <a:rect l="0" t="0" r="r" b="b"/>
              <a:pathLst>
                <a:path w="27" h="51">
                  <a:moveTo>
                    <a:pt x="24" y="51"/>
                  </a:moveTo>
                  <a:lnTo>
                    <a:pt x="27" y="5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51"/>
                  </a:lnTo>
                  <a:close/>
                  <a:moveTo>
                    <a:pt x="0" y="51"/>
                  </a:moveTo>
                  <a:lnTo>
                    <a:pt x="3" y="5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02" name="Rectangle 114"/>
            <p:cNvSpPr>
              <a:spLocks noChangeArrowheads="1"/>
            </p:cNvSpPr>
            <p:nvPr/>
          </p:nvSpPr>
          <p:spPr bwMode="auto">
            <a:xfrm flipH="1">
              <a:off x="4515" y="3425"/>
              <a:ext cx="3" cy="51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03" name="Rectangle 115"/>
            <p:cNvSpPr>
              <a:spLocks noChangeArrowheads="1"/>
            </p:cNvSpPr>
            <p:nvPr/>
          </p:nvSpPr>
          <p:spPr bwMode="auto">
            <a:xfrm flipH="1">
              <a:off x="4539" y="3425"/>
              <a:ext cx="3" cy="51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04" name="Freeform 116"/>
            <p:cNvSpPr>
              <a:spLocks noEditPoints="1"/>
            </p:cNvSpPr>
            <p:nvPr/>
          </p:nvSpPr>
          <p:spPr bwMode="auto">
            <a:xfrm flipH="1">
              <a:off x="4505" y="3425"/>
              <a:ext cx="46" cy="51"/>
            </a:xfrm>
            <a:custGeom>
              <a:avLst/>
              <a:gdLst/>
              <a:ahLst/>
              <a:cxnLst>
                <a:cxn ang="0">
                  <a:pos x="24" y="51"/>
                </a:cxn>
                <a:cxn ang="0">
                  <a:pos x="46" y="51"/>
                </a:cxn>
                <a:cxn ang="0">
                  <a:pos x="46" y="45"/>
                </a:cxn>
                <a:cxn ang="0">
                  <a:pos x="24" y="45"/>
                </a:cxn>
                <a:cxn ang="0">
                  <a:pos x="24" y="51"/>
                </a:cxn>
                <a:cxn ang="0">
                  <a:pos x="0" y="51"/>
                </a:cxn>
                <a:cxn ang="0">
                  <a:pos x="21" y="51"/>
                </a:cxn>
                <a:cxn ang="0">
                  <a:pos x="21" y="45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24" y="42"/>
                </a:cxn>
                <a:cxn ang="0">
                  <a:pos x="46" y="42"/>
                </a:cxn>
                <a:cxn ang="0">
                  <a:pos x="46" y="36"/>
                </a:cxn>
                <a:cxn ang="0">
                  <a:pos x="24" y="36"/>
                </a:cxn>
                <a:cxn ang="0">
                  <a:pos x="24" y="42"/>
                </a:cxn>
                <a:cxn ang="0">
                  <a:pos x="0" y="42"/>
                </a:cxn>
                <a:cxn ang="0">
                  <a:pos x="21" y="42"/>
                </a:cxn>
                <a:cxn ang="0">
                  <a:pos x="21" y="36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24" y="15"/>
                </a:cxn>
                <a:cxn ang="0">
                  <a:pos x="46" y="15"/>
                </a:cxn>
                <a:cxn ang="0">
                  <a:pos x="46" y="9"/>
                </a:cxn>
                <a:cxn ang="0">
                  <a:pos x="24" y="9"/>
                </a:cxn>
                <a:cxn ang="0">
                  <a:pos x="24" y="15"/>
                </a:cxn>
                <a:cxn ang="0">
                  <a:pos x="0" y="15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4" y="6"/>
                </a:cxn>
                <a:cxn ang="0">
                  <a:pos x="46" y="6"/>
                </a:cxn>
                <a:cxn ang="0">
                  <a:pos x="46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0" y="6"/>
                </a:cxn>
                <a:cxn ang="0">
                  <a:pos x="21" y="6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46" h="51">
                  <a:moveTo>
                    <a:pt x="24" y="51"/>
                  </a:moveTo>
                  <a:lnTo>
                    <a:pt x="46" y="51"/>
                  </a:lnTo>
                  <a:lnTo>
                    <a:pt x="46" y="45"/>
                  </a:lnTo>
                  <a:lnTo>
                    <a:pt x="24" y="45"/>
                  </a:lnTo>
                  <a:lnTo>
                    <a:pt x="24" y="51"/>
                  </a:lnTo>
                  <a:close/>
                  <a:moveTo>
                    <a:pt x="0" y="51"/>
                  </a:moveTo>
                  <a:lnTo>
                    <a:pt x="21" y="51"/>
                  </a:lnTo>
                  <a:lnTo>
                    <a:pt x="21" y="45"/>
                  </a:lnTo>
                  <a:lnTo>
                    <a:pt x="0" y="45"/>
                  </a:lnTo>
                  <a:lnTo>
                    <a:pt x="0" y="51"/>
                  </a:lnTo>
                  <a:close/>
                  <a:moveTo>
                    <a:pt x="24" y="42"/>
                  </a:moveTo>
                  <a:lnTo>
                    <a:pt x="46" y="42"/>
                  </a:lnTo>
                  <a:lnTo>
                    <a:pt x="46" y="36"/>
                  </a:lnTo>
                  <a:lnTo>
                    <a:pt x="24" y="36"/>
                  </a:lnTo>
                  <a:lnTo>
                    <a:pt x="24" y="42"/>
                  </a:lnTo>
                  <a:close/>
                  <a:moveTo>
                    <a:pt x="0" y="42"/>
                  </a:moveTo>
                  <a:lnTo>
                    <a:pt x="21" y="42"/>
                  </a:lnTo>
                  <a:lnTo>
                    <a:pt x="21" y="36"/>
                  </a:lnTo>
                  <a:lnTo>
                    <a:pt x="0" y="36"/>
                  </a:lnTo>
                  <a:lnTo>
                    <a:pt x="0" y="42"/>
                  </a:lnTo>
                  <a:close/>
                  <a:moveTo>
                    <a:pt x="24" y="15"/>
                  </a:moveTo>
                  <a:lnTo>
                    <a:pt x="46" y="15"/>
                  </a:lnTo>
                  <a:lnTo>
                    <a:pt x="46" y="9"/>
                  </a:lnTo>
                  <a:lnTo>
                    <a:pt x="24" y="9"/>
                  </a:lnTo>
                  <a:lnTo>
                    <a:pt x="24" y="15"/>
                  </a:lnTo>
                  <a:close/>
                  <a:moveTo>
                    <a:pt x="0" y="15"/>
                  </a:moveTo>
                  <a:lnTo>
                    <a:pt x="21" y="15"/>
                  </a:lnTo>
                  <a:lnTo>
                    <a:pt x="21" y="9"/>
                  </a:lnTo>
                  <a:lnTo>
                    <a:pt x="0" y="9"/>
                  </a:lnTo>
                  <a:lnTo>
                    <a:pt x="0" y="15"/>
                  </a:lnTo>
                  <a:close/>
                  <a:moveTo>
                    <a:pt x="24" y="6"/>
                  </a:moveTo>
                  <a:lnTo>
                    <a:pt x="46" y="6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4" y="6"/>
                  </a:lnTo>
                  <a:close/>
                  <a:moveTo>
                    <a:pt x="0" y="6"/>
                  </a:moveTo>
                  <a:lnTo>
                    <a:pt x="21" y="6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05" name="Rectangle 117"/>
            <p:cNvSpPr>
              <a:spLocks noChangeArrowheads="1"/>
            </p:cNvSpPr>
            <p:nvPr/>
          </p:nvSpPr>
          <p:spPr bwMode="auto">
            <a:xfrm flipH="1">
              <a:off x="4505" y="3470"/>
              <a:ext cx="22" cy="6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06" name="Rectangle 118"/>
            <p:cNvSpPr>
              <a:spLocks noChangeArrowheads="1"/>
            </p:cNvSpPr>
            <p:nvPr/>
          </p:nvSpPr>
          <p:spPr bwMode="auto">
            <a:xfrm flipH="1">
              <a:off x="4530" y="3470"/>
              <a:ext cx="21" cy="6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07" name="Rectangle 119"/>
            <p:cNvSpPr>
              <a:spLocks noChangeArrowheads="1"/>
            </p:cNvSpPr>
            <p:nvPr/>
          </p:nvSpPr>
          <p:spPr bwMode="auto">
            <a:xfrm flipH="1">
              <a:off x="4505" y="3461"/>
              <a:ext cx="22" cy="6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08" name="Rectangle 120"/>
            <p:cNvSpPr>
              <a:spLocks noChangeArrowheads="1"/>
            </p:cNvSpPr>
            <p:nvPr/>
          </p:nvSpPr>
          <p:spPr bwMode="auto">
            <a:xfrm flipH="1">
              <a:off x="4530" y="3461"/>
              <a:ext cx="21" cy="6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09" name="Rectangle 121"/>
            <p:cNvSpPr>
              <a:spLocks noChangeArrowheads="1"/>
            </p:cNvSpPr>
            <p:nvPr/>
          </p:nvSpPr>
          <p:spPr bwMode="auto">
            <a:xfrm flipH="1">
              <a:off x="4505" y="3434"/>
              <a:ext cx="22" cy="6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10" name="Rectangle 122"/>
            <p:cNvSpPr>
              <a:spLocks noChangeArrowheads="1"/>
            </p:cNvSpPr>
            <p:nvPr/>
          </p:nvSpPr>
          <p:spPr bwMode="auto">
            <a:xfrm flipH="1">
              <a:off x="4530" y="3434"/>
              <a:ext cx="21" cy="6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11" name="Rectangle 123"/>
            <p:cNvSpPr>
              <a:spLocks noChangeArrowheads="1"/>
            </p:cNvSpPr>
            <p:nvPr/>
          </p:nvSpPr>
          <p:spPr bwMode="auto">
            <a:xfrm flipH="1">
              <a:off x="4505" y="3425"/>
              <a:ext cx="22" cy="6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12" name="Rectangle 124"/>
            <p:cNvSpPr>
              <a:spLocks noChangeArrowheads="1"/>
            </p:cNvSpPr>
            <p:nvPr/>
          </p:nvSpPr>
          <p:spPr bwMode="auto">
            <a:xfrm flipH="1">
              <a:off x="4530" y="3425"/>
              <a:ext cx="21" cy="6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13" name="Freeform 125"/>
            <p:cNvSpPr>
              <a:spLocks/>
            </p:cNvSpPr>
            <p:nvPr/>
          </p:nvSpPr>
          <p:spPr bwMode="auto">
            <a:xfrm flipH="1">
              <a:off x="4504" y="3425"/>
              <a:ext cx="54" cy="51"/>
            </a:xfrm>
            <a:custGeom>
              <a:avLst/>
              <a:gdLst/>
              <a:ahLst/>
              <a:cxnLst>
                <a:cxn ang="0">
                  <a:pos x="6" y="33"/>
                </a:cxn>
                <a:cxn ang="0">
                  <a:pos x="54" y="33"/>
                </a:cxn>
                <a:cxn ang="0">
                  <a:pos x="54" y="18"/>
                </a:cxn>
                <a:cxn ang="0">
                  <a:pos x="6" y="18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6" y="51"/>
                </a:cxn>
                <a:cxn ang="0">
                  <a:pos x="6" y="33"/>
                </a:cxn>
              </a:cxnLst>
              <a:rect l="0" t="0" r="r" b="b"/>
              <a:pathLst>
                <a:path w="54" h="51">
                  <a:moveTo>
                    <a:pt x="6" y="33"/>
                  </a:moveTo>
                  <a:lnTo>
                    <a:pt x="54" y="33"/>
                  </a:lnTo>
                  <a:lnTo>
                    <a:pt x="54" y="18"/>
                  </a:lnTo>
                  <a:lnTo>
                    <a:pt x="6" y="18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" y="51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14" name="Freeform 126"/>
            <p:cNvSpPr>
              <a:spLocks noEditPoints="1"/>
            </p:cNvSpPr>
            <p:nvPr/>
          </p:nvSpPr>
          <p:spPr bwMode="auto">
            <a:xfrm flipH="1">
              <a:off x="4504" y="3425"/>
              <a:ext cx="54" cy="51"/>
            </a:xfrm>
            <a:custGeom>
              <a:avLst/>
              <a:gdLst/>
              <a:ahLst/>
              <a:cxnLst>
                <a:cxn ang="0">
                  <a:pos x="154" y="837"/>
                </a:cxn>
                <a:cxn ang="0">
                  <a:pos x="1382" y="837"/>
                </a:cxn>
                <a:cxn ang="0">
                  <a:pos x="1382" y="468"/>
                </a:cxn>
                <a:cxn ang="0">
                  <a:pos x="154" y="468"/>
                </a:cxn>
                <a:cxn ang="0">
                  <a:pos x="154" y="0"/>
                </a:cxn>
                <a:cxn ang="0">
                  <a:pos x="0" y="0"/>
                </a:cxn>
                <a:cxn ang="0">
                  <a:pos x="0" y="1305"/>
                </a:cxn>
                <a:cxn ang="0">
                  <a:pos x="154" y="1305"/>
                </a:cxn>
                <a:cxn ang="0">
                  <a:pos x="154" y="837"/>
                </a:cxn>
                <a:cxn ang="0">
                  <a:pos x="584" y="652"/>
                </a:cxn>
                <a:cxn ang="0">
                  <a:pos x="768" y="468"/>
                </a:cxn>
                <a:cxn ang="0">
                  <a:pos x="952" y="652"/>
                </a:cxn>
                <a:cxn ang="0">
                  <a:pos x="952" y="652"/>
                </a:cxn>
                <a:cxn ang="0">
                  <a:pos x="768" y="837"/>
                </a:cxn>
                <a:cxn ang="0">
                  <a:pos x="584" y="652"/>
                </a:cxn>
              </a:cxnLst>
              <a:rect l="0" t="0" r="r" b="b"/>
              <a:pathLst>
                <a:path w="1382" h="1305">
                  <a:moveTo>
                    <a:pt x="154" y="837"/>
                  </a:moveTo>
                  <a:lnTo>
                    <a:pt x="1382" y="837"/>
                  </a:lnTo>
                  <a:lnTo>
                    <a:pt x="1382" y="468"/>
                  </a:lnTo>
                  <a:lnTo>
                    <a:pt x="154" y="4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1305"/>
                  </a:lnTo>
                  <a:lnTo>
                    <a:pt x="154" y="1305"/>
                  </a:lnTo>
                  <a:lnTo>
                    <a:pt x="154" y="837"/>
                  </a:lnTo>
                  <a:close/>
                  <a:moveTo>
                    <a:pt x="584" y="652"/>
                  </a:moveTo>
                  <a:cubicBezTo>
                    <a:pt x="584" y="551"/>
                    <a:pt x="666" y="468"/>
                    <a:pt x="768" y="468"/>
                  </a:cubicBezTo>
                  <a:cubicBezTo>
                    <a:pt x="870" y="468"/>
                    <a:pt x="952" y="551"/>
                    <a:pt x="952" y="652"/>
                  </a:cubicBezTo>
                  <a:cubicBezTo>
                    <a:pt x="952" y="652"/>
                    <a:pt x="952" y="652"/>
                    <a:pt x="952" y="652"/>
                  </a:cubicBezTo>
                  <a:cubicBezTo>
                    <a:pt x="952" y="754"/>
                    <a:pt x="870" y="837"/>
                    <a:pt x="768" y="837"/>
                  </a:cubicBezTo>
                  <a:cubicBezTo>
                    <a:pt x="666" y="837"/>
                    <a:pt x="584" y="754"/>
                    <a:pt x="584" y="652"/>
                  </a:cubicBez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15" name="Freeform 127"/>
            <p:cNvSpPr>
              <a:spLocks/>
            </p:cNvSpPr>
            <p:nvPr/>
          </p:nvSpPr>
          <p:spPr bwMode="auto">
            <a:xfrm flipH="1">
              <a:off x="4400" y="3425"/>
              <a:ext cx="104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3" y="0"/>
                </a:cxn>
                <a:cxn ang="0">
                  <a:pos x="2529" y="76"/>
                </a:cxn>
                <a:cxn ang="0">
                  <a:pos x="2529" y="1228"/>
                </a:cxn>
                <a:cxn ang="0">
                  <a:pos x="2529" y="1228"/>
                </a:cxn>
                <a:cxn ang="0">
                  <a:pos x="2453" y="1305"/>
                </a:cxn>
                <a:cxn ang="0">
                  <a:pos x="0" y="1305"/>
                </a:cxn>
                <a:cxn ang="0">
                  <a:pos x="0" y="0"/>
                </a:cxn>
              </a:cxnLst>
              <a:rect l="0" t="0" r="r" b="b"/>
              <a:pathLst>
                <a:path w="2639" h="1305">
                  <a:moveTo>
                    <a:pt x="0" y="0"/>
                  </a:moveTo>
                  <a:lnTo>
                    <a:pt x="2453" y="0"/>
                  </a:lnTo>
                  <a:lnTo>
                    <a:pt x="2529" y="76"/>
                  </a:lnTo>
                  <a:cubicBezTo>
                    <a:pt x="2639" y="453"/>
                    <a:pt x="2639" y="852"/>
                    <a:pt x="2529" y="1228"/>
                  </a:cubicBezTo>
                  <a:lnTo>
                    <a:pt x="2529" y="1228"/>
                  </a:lnTo>
                  <a:lnTo>
                    <a:pt x="2453" y="1305"/>
                  </a:lnTo>
                  <a:lnTo>
                    <a:pt x="0" y="1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16" name="Freeform 128"/>
            <p:cNvSpPr>
              <a:spLocks/>
            </p:cNvSpPr>
            <p:nvPr/>
          </p:nvSpPr>
          <p:spPr bwMode="auto">
            <a:xfrm flipH="1">
              <a:off x="4400" y="3425"/>
              <a:ext cx="104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53" y="0"/>
                </a:cxn>
                <a:cxn ang="0">
                  <a:pos x="2529" y="76"/>
                </a:cxn>
                <a:cxn ang="0">
                  <a:pos x="2529" y="1228"/>
                </a:cxn>
                <a:cxn ang="0">
                  <a:pos x="2529" y="1228"/>
                </a:cxn>
                <a:cxn ang="0">
                  <a:pos x="2453" y="1305"/>
                </a:cxn>
                <a:cxn ang="0">
                  <a:pos x="0" y="1305"/>
                </a:cxn>
                <a:cxn ang="0">
                  <a:pos x="0" y="0"/>
                </a:cxn>
              </a:cxnLst>
              <a:rect l="0" t="0" r="r" b="b"/>
              <a:pathLst>
                <a:path w="2639" h="1305">
                  <a:moveTo>
                    <a:pt x="0" y="0"/>
                  </a:moveTo>
                  <a:lnTo>
                    <a:pt x="2453" y="0"/>
                  </a:lnTo>
                  <a:lnTo>
                    <a:pt x="2529" y="76"/>
                  </a:lnTo>
                  <a:cubicBezTo>
                    <a:pt x="2639" y="453"/>
                    <a:pt x="2639" y="852"/>
                    <a:pt x="2529" y="1228"/>
                  </a:cubicBezTo>
                  <a:lnTo>
                    <a:pt x="2529" y="1228"/>
                  </a:lnTo>
                  <a:lnTo>
                    <a:pt x="2453" y="1305"/>
                  </a:lnTo>
                  <a:lnTo>
                    <a:pt x="0" y="130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17" name="Freeform 129"/>
            <p:cNvSpPr>
              <a:spLocks noEditPoints="1"/>
            </p:cNvSpPr>
            <p:nvPr/>
          </p:nvSpPr>
          <p:spPr bwMode="auto">
            <a:xfrm flipH="1">
              <a:off x="4402" y="3425"/>
              <a:ext cx="102" cy="51"/>
            </a:xfrm>
            <a:custGeom>
              <a:avLst/>
              <a:gdLst/>
              <a:ahLst/>
              <a:cxnLst>
                <a:cxn ang="0">
                  <a:pos x="530" y="99"/>
                </a:cxn>
                <a:cxn ang="0">
                  <a:pos x="1533" y="99"/>
                </a:cxn>
                <a:cxn ang="0">
                  <a:pos x="530" y="1205"/>
                </a:cxn>
                <a:cxn ang="0">
                  <a:pos x="1533" y="1205"/>
                </a:cxn>
                <a:cxn ang="0">
                  <a:pos x="0" y="1305"/>
                </a:cxn>
                <a:cxn ang="0">
                  <a:pos x="920" y="1093"/>
                </a:cxn>
                <a:cxn ang="0">
                  <a:pos x="920" y="1093"/>
                </a:cxn>
                <a:cxn ang="0">
                  <a:pos x="1395" y="992"/>
                </a:cxn>
                <a:cxn ang="0">
                  <a:pos x="1457" y="912"/>
                </a:cxn>
                <a:cxn ang="0">
                  <a:pos x="1457" y="912"/>
                </a:cxn>
                <a:cxn ang="0">
                  <a:pos x="1457" y="393"/>
                </a:cxn>
                <a:cxn ang="0">
                  <a:pos x="1395" y="313"/>
                </a:cxn>
                <a:cxn ang="0">
                  <a:pos x="920" y="212"/>
                </a:cxn>
                <a:cxn ang="0">
                  <a:pos x="0" y="0"/>
                </a:cxn>
                <a:cxn ang="0">
                  <a:pos x="2415" y="1305"/>
                </a:cxn>
                <a:cxn ang="0">
                  <a:pos x="2441" y="1091"/>
                </a:cxn>
                <a:cxn ang="0">
                  <a:pos x="2415" y="0"/>
                </a:cxn>
                <a:cxn ang="0">
                  <a:pos x="2441" y="213"/>
                </a:cxn>
                <a:cxn ang="0">
                  <a:pos x="1686" y="268"/>
                </a:cxn>
                <a:cxn ang="0">
                  <a:pos x="2474" y="320"/>
                </a:cxn>
                <a:cxn ang="0">
                  <a:pos x="2544" y="379"/>
                </a:cxn>
                <a:cxn ang="0">
                  <a:pos x="2544" y="926"/>
                </a:cxn>
                <a:cxn ang="0">
                  <a:pos x="2474" y="985"/>
                </a:cxn>
                <a:cxn ang="0">
                  <a:pos x="2474" y="985"/>
                </a:cxn>
                <a:cxn ang="0">
                  <a:pos x="1686" y="1036"/>
                </a:cxn>
                <a:cxn ang="0">
                  <a:pos x="1533" y="0"/>
                </a:cxn>
                <a:cxn ang="0">
                  <a:pos x="1533" y="161"/>
                </a:cxn>
                <a:cxn ang="0">
                  <a:pos x="1840" y="161"/>
                </a:cxn>
                <a:cxn ang="0">
                  <a:pos x="2567" y="226"/>
                </a:cxn>
                <a:cxn ang="0">
                  <a:pos x="1533" y="1305"/>
                </a:cxn>
                <a:cxn ang="0">
                  <a:pos x="1533" y="1144"/>
                </a:cxn>
                <a:cxn ang="0">
                  <a:pos x="1840" y="1144"/>
                </a:cxn>
                <a:cxn ang="0">
                  <a:pos x="2567" y="1079"/>
                </a:cxn>
              </a:cxnLst>
              <a:rect l="0" t="0" r="r" b="b"/>
              <a:pathLst>
                <a:path w="2586" h="1305">
                  <a:moveTo>
                    <a:pt x="530" y="99"/>
                  </a:moveTo>
                  <a:lnTo>
                    <a:pt x="1533" y="99"/>
                  </a:lnTo>
                  <a:moveTo>
                    <a:pt x="530" y="1205"/>
                  </a:moveTo>
                  <a:lnTo>
                    <a:pt x="1533" y="1205"/>
                  </a:lnTo>
                  <a:moveTo>
                    <a:pt x="0" y="1305"/>
                  </a:moveTo>
                  <a:cubicBezTo>
                    <a:pt x="312" y="1264"/>
                    <a:pt x="620" y="1193"/>
                    <a:pt x="920" y="1093"/>
                  </a:cubicBezTo>
                  <a:lnTo>
                    <a:pt x="920" y="1093"/>
                  </a:lnTo>
                  <a:lnTo>
                    <a:pt x="1395" y="992"/>
                  </a:lnTo>
                  <a:cubicBezTo>
                    <a:pt x="1431" y="984"/>
                    <a:pt x="1457" y="951"/>
                    <a:pt x="1457" y="912"/>
                  </a:cubicBezTo>
                  <a:lnTo>
                    <a:pt x="1457" y="912"/>
                  </a:lnTo>
                  <a:lnTo>
                    <a:pt x="1457" y="393"/>
                  </a:lnTo>
                  <a:cubicBezTo>
                    <a:pt x="1457" y="354"/>
                    <a:pt x="1431" y="320"/>
                    <a:pt x="1395" y="313"/>
                  </a:cubicBezTo>
                  <a:lnTo>
                    <a:pt x="920" y="212"/>
                  </a:lnTo>
                  <a:cubicBezTo>
                    <a:pt x="620" y="112"/>
                    <a:pt x="312" y="41"/>
                    <a:pt x="0" y="0"/>
                  </a:cubicBezTo>
                  <a:moveTo>
                    <a:pt x="2415" y="1305"/>
                  </a:moveTo>
                  <a:lnTo>
                    <a:pt x="2441" y="1091"/>
                  </a:lnTo>
                  <a:moveTo>
                    <a:pt x="2415" y="0"/>
                  </a:moveTo>
                  <a:lnTo>
                    <a:pt x="2441" y="213"/>
                  </a:lnTo>
                  <a:moveTo>
                    <a:pt x="1686" y="268"/>
                  </a:moveTo>
                  <a:lnTo>
                    <a:pt x="2474" y="320"/>
                  </a:lnTo>
                  <a:cubicBezTo>
                    <a:pt x="2508" y="322"/>
                    <a:pt x="2536" y="346"/>
                    <a:pt x="2544" y="379"/>
                  </a:cubicBezTo>
                  <a:cubicBezTo>
                    <a:pt x="2586" y="558"/>
                    <a:pt x="2586" y="746"/>
                    <a:pt x="2544" y="926"/>
                  </a:cubicBezTo>
                  <a:cubicBezTo>
                    <a:pt x="2536" y="959"/>
                    <a:pt x="2508" y="983"/>
                    <a:pt x="2474" y="985"/>
                  </a:cubicBezTo>
                  <a:lnTo>
                    <a:pt x="2474" y="985"/>
                  </a:lnTo>
                  <a:lnTo>
                    <a:pt x="1686" y="1036"/>
                  </a:lnTo>
                  <a:moveTo>
                    <a:pt x="1533" y="0"/>
                  </a:moveTo>
                  <a:lnTo>
                    <a:pt x="1533" y="161"/>
                  </a:lnTo>
                  <a:lnTo>
                    <a:pt x="1840" y="161"/>
                  </a:lnTo>
                  <a:lnTo>
                    <a:pt x="2567" y="226"/>
                  </a:lnTo>
                  <a:moveTo>
                    <a:pt x="1533" y="1305"/>
                  </a:moveTo>
                  <a:lnTo>
                    <a:pt x="1533" y="1144"/>
                  </a:lnTo>
                  <a:lnTo>
                    <a:pt x="1840" y="1144"/>
                  </a:lnTo>
                  <a:lnTo>
                    <a:pt x="2567" y="1079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18" name="Freeform 130"/>
            <p:cNvSpPr>
              <a:spLocks/>
            </p:cNvSpPr>
            <p:nvPr/>
          </p:nvSpPr>
          <p:spPr bwMode="auto">
            <a:xfrm flipH="1">
              <a:off x="4437" y="3431"/>
              <a:ext cx="29" cy="39"/>
            </a:xfrm>
            <a:custGeom>
              <a:avLst/>
              <a:gdLst/>
              <a:ahLst/>
              <a:cxnLst>
                <a:cxn ang="0">
                  <a:pos x="0" y="983"/>
                </a:cxn>
                <a:cxn ang="0">
                  <a:pos x="620" y="983"/>
                </a:cxn>
                <a:cxn ang="0">
                  <a:pos x="722" y="881"/>
                </a:cxn>
                <a:cxn ang="0">
                  <a:pos x="722" y="881"/>
                </a:cxn>
                <a:cxn ang="0">
                  <a:pos x="722" y="102"/>
                </a:cxn>
                <a:cxn ang="0">
                  <a:pos x="620" y="0"/>
                </a:cxn>
                <a:cxn ang="0">
                  <a:pos x="620" y="0"/>
                </a:cxn>
                <a:cxn ang="0">
                  <a:pos x="0" y="0"/>
                </a:cxn>
                <a:cxn ang="0">
                  <a:pos x="31" y="46"/>
                </a:cxn>
                <a:cxn ang="0">
                  <a:pos x="492" y="46"/>
                </a:cxn>
                <a:cxn ang="0">
                  <a:pos x="568" y="123"/>
                </a:cxn>
                <a:cxn ang="0">
                  <a:pos x="568" y="123"/>
                </a:cxn>
                <a:cxn ang="0">
                  <a:pos x="568" y="123"/>
                </a:cxn>
                <a:cxn ang="0">
                  <a:pos x="568" y="860"/>
                </a:cxn>
                <a:cxn ang="0">
                  <a:pos x="492" y="937"/>
                </a:cxn>
                <a:cxn ang="0">
                  <a:pos x="492" y="937"/>
                </a:cxn>
                <a:cxn ang="0">
                  <a:pos x="492" y="937"/>
                </a:cxn>
                <a:cxn ang="0">
                  <a:pos x="31" y="937"/>
                </a:cxn>
                <a:cxn ang="0">
                  <a:pos x="0" y="983"/>
                </a:cxn>
              </a:cxnLst>
              <a:rect l="0" t="0" r="r" b="b"/>
              <a:pathLst>
                <a:path w="722" h="983">
                  <a:moveTo>
                    <a:pt x="0" y="983"/>
                  </a:moveTo>
                  <a:lnTo>
                    <a:pt x="620" y="983"/>
                  </a:lnTo>
                  <a:cubicBezTo>
                    <a:pt x="676" y="983"/>
                    <a:pt x="722" y="937"/>
                    <a:pt x="722" y="881"/>
                  </a:cubicBezTo>
                  <a:cubicBezTo>
                    <a:pt x="722" y="881"/>
                    <a:pt x="722" y="881"/>
                    <a:pt x="722" y="881"/>
                  </a:cubicBezTo>
                  <a:lnTo>
                    <a:pt x="722" y="102"/>
                  </a:lnTo>
                  <a:cubicBezTo>
                    <a:pt x="722" y="46"/>
                    <a:pt x="676" y="0"/>
                    <a:pt x="620" y="0"/>
                  </a:cubicBezTo>
                  <a:cubicBezTo>
                    <a:pt x="620" y="0"/>
                    <a:pt x="620" y="0"/>
                    <a:pt x="620" y="0"/>
                  </a:cubicBezTo>
                  <a:lnTo>
                    <a:pt x="0" y="0"/>
                  </a:lnTo>
                  <a:lnTo>
                    <a:pt x="31" y="46"/>
                  </a:lnTo>
                  <a:lnTo>
                    <a:pt x="492" y="46"/>
                  </a:lnTo>
                  <a:cubicBezTo>
                    <a:pt x="534" y="46"/>
                    <a:pt x="568" y="80"/>
                    <a:pt x="568" y="123"/>
                  </a:cubicBezTo>
                  <a:cubicBezTo>
                    <a:pt x="568" y="123"/>
                    <a:pt x="568" y="123"/>
                    <a:pt x="568" y="123"/>
                  </a:cubicBezTo>
                  <a:lnTo>
                    <a:pt x="568" y="123"/>
                  </a:lnTo>
                  <a:lnTo>
                    <a:pt x="568" y="860"/>
                  </a:lnTo>
                  <a:cubicBezTo>
                    <a:pt x="568" y="902"/>
                    <a:pt x="534" y="937"/>
                    <a:pt x="492" y="937"/>
                  </a:cubicBezTo>
                  <a:cubicBezTo>
                    <a:pt x="492" y="937"/>
                    <a:pt x="492" y="937"/>
                    <a:pt x="492" y="937"/>
                  </a:cubicBezTo>
                  <a:lnTo>
                    <a:pt x="492" y="937"/>
                  </a:lnTo>
                  <a:lnTo>
                    <a:pt x="31" y="937"/>
                  </a:lnTo>
                  <a:lnTo>
                    <a:pt x="0" y="98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019" name="Freeform 131"/>
            <p:cNvSpPr>
              <a:spLocks/>
            </p:cNvSpPr>
            <p:nvPr/>
          </p:nvSpPr>
          <p:spPr bwMode="auto">
            <a:xfrm flipH="1">
              <a:off x="4437" y="3431"/>
              <a:ext cx="29" cy="39"/>
            </a:xfrm>
            <a:custGeom>
              <a:avLst/>
              <a:gdLst/>
              <a:ahLst/>
              <a:cxnLst>
                <a:cxn ang="0">
                  <a:pos x="0" y="983"/>
                </a:cxn>
                <a:cxn ang="0">
                  <a:pos x="620" y="983"/>
                </a:cxn>
                <a:cxn ang="0">
                  <a:pos x="722" y="881"/>
                </a:cxn>
                <a:cxn ang="0">
                  <a:pos x="722" y="881"/>
                </a:cxn>
                <a:cxn ang="0">
                  <a:pos x="722" y="102"/>
                </a:cxn>
                <a:cxn ang="0">
                  <a:pos x="620" y="0"/>
                </a:cxn>
                <a:cxn ang="0">
                  <a:pos x="620" y="0"/>
                </a:cxn>
                <a:cxn ang="0">
                  <a:pos x="0" y="0"/>
                </a:cxn>
                <a:cxn ang="0">
                  <a:pos x="31" y="46"/>
                </a:cxn>
                <a:cxn ang="0">
                  <a:pos x="492" y="46"/>
                </a:cxn>
                <a:cxn ang="0">
                  <a:pos x="568" y="123"/>
                </a:cxn>
                <a:cxn ang="0">
                  <a:pos x="568" y="123"/>
                </a:cxn>
                <a:cxn ang="0">
                  <a:pos x="568" y="123"/>
                </a:cxn>
                <a:cxn ang="0">
                  <a:pos x="568" y="860"/>
                </a:cxn>
                <a:cxn ang="0">
                  <a:pos x="492" y="937"/>
                </a:cxn>
                <a:cxn ang="0">
                  <a:pos x="492" y="937"/>
                </a:cxn>
                <a:cxn ang="0">
                  <a:pos x="492" y="937"/>
                </a:cxn>
                <a:cxn ang="0">
                  <a:pos x="31" y="937"/>
                </a:cxn>
                <a:cxn ang="0">
                  <a:pos x="0" y="983"/>
                </a:cxn>
              </a:cxnLst>
              <a:rect l="0" t="0" r="r" b="b"/>
              <a:pathLst>
                <a:path w="722" h="983">
                  <a:moveTo>
                    <a:pt x="0" y="983"/>
                  </a:moveTo>
                  <a:lnTo>
                    <a:pt x="620" y="983"/>
                  </a:lnTo>
                  <a:cubicBezTo>
                    <a:pt x="676" y="983"/>
                    <a:pt x="722" y="937"/>
                    <a:pt x="722" y="881"/>
                  </a:cubicBezTo>
                  <a:cubicBezTo>
                    <a:pt x="722" y="881"/>
                    <a:pt x="722" y="881"/>
                    <a:pt x="722" y="881"/>
                  </a:cubicBezTo>
                  <a:lnTo>
                    <a:pt x="722" y="102"/>
                  </a:lnTo>
                  <a:cubicBezTo>
                    <a:pt x="722" y="46"/>
                    <a:pt x="676" y="0"/>
                    <a:pt x="620" y="0"/>
                  </a:cubicBezTo>
                  <a:cubicBezTo>
                    <a:pt x="620" y="0"/>
                    <a:pt x="620" y="0"/>
                    <a:pt x="620" y="0"/>
                  </a:cubicBezTo>
                  <a:lnTo>
                    <a:pt x="0" y="0"/>
                  </a:lnTo>
                  <a:lnTo>
                    <a:pt x="31" y="46"/>
                  </a:lnTo>
                  <a:lnTo>
                    <a:pt x="492" y="46"/>
                  </a:lnTo>
                  <a:cubicBezTo>
                    <a:pt x="534" y="46"/>
                    <a:pt x="568" y="80"/>
                    <a:pt x="568" y="123"/>
                  </a:cubicBezTo>
                  <a:cubicBezTo>
                    <a:pt x="568" y="123"/>
                    <a:pt x="568" y="123"/>
                    <a:pt x="568" y="123"/>
                  </a:cubicBezTo>
                  <a:lnTo>
                    <a:pt x="568" y="123"/>
                  </a:lnTo>
                  <a:lnTo>
                    <a:pt x="568" y="860"/>
                  </a:lnTo>
                  <a:cubicBezTo>
                    <a:pt x="568" y="902"/>
                    <a:pt x="534" y="937"/>
                    <a:pt x="492" y="937"/>
                  </a:cubicBezTo>
                  <a:cubicBezTo>
                    <a:pt x="492" y="937"/>
                    <a:pt x="492" y="937"/>
                    <a:pt x="492" y="937"/>
                  </a:cubicBezTo>
                  <a:lnTo>
                    <a:pt x="492" y="937"/>
                  </a:lnTo>
                  <a:lnTo>
                    <a:pt x="31" y="937"/>
                  </a:lnTo>
                  <a:lnTo>
                    <a:pt x="0" y="983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6020" name="Rectangle 132"/>
          <p:cNvSpPr>
            <a:spLocks noChangeArrowheads="1"/>
          </p:cNvSpPr>
          <p:nvPr/>
        </p:nvSpPr>
        <p:spPr bwMode="auto">
          <a:xfrm flipH="1">
            <a:off x="7634288" y="5437188"/>
            <a:ext cx="338137" cy="80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6021" name="Rectangle 133"/>
          <p:cNvSpPr>
            <a:spLocks noChangeArrowheads="1"/>
          </p:cNvSpPr>
          <p:nvPr/>
        </p:nvSpPr>
        <p:spPr bwMode="auto">
          <a:xfrm flipH="1">
            <a:off x="7634288" y="5437188"/>
            <a:ext cx="338137" cy="80962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34"/>
          <p:cNvGrpSpPr>
            <a:grpSpLocks/>
          </p:cNvGrpSpPr>
          <p:nvPr/>
        </p:nvGrpSpPr>
        <p:grpSpPr bwMode="auto">
          <a:xfrm>
            <a:off x="1377950" y="5453063"/>
            <a:ext cx="6656388" cy="727075"/>
            <a:chOff x="580" y="3435"/>
            <a:chExt cx="4193" cy="458"/>
          </a:xfrm>
        </p:grpSpPr>
        <p:graphicFrame>
          <p:nvGraphicFramePr>
            <p:cNvPr id="806023" name="Object 135"/>
            <p:cNvGraphicFramePr>
              <a:graphicFrameLocks noChangeAspect="1"/>
            </p:cNvGraphicFramePr>
            <p:nvPr/>
          </p:nvGraphicFramePr>
          <p:xfrm>
            <a:off x="3360" y="3840"/>
            <a:ext cx="335" cy="53"/>
          </p:xfrm>
          <a:graphic>
            <a:graphicData uri="http://schemas.openxmlformats.org/presentationml/2006/ole">
              <p:oleObj spid="_x0000_s17410" name="Visio" r:id="rId4" imgW="5063947" imgH="811987" progId="">
                <p:embed/>
              </p:oleObj>
            </a:graphicData>
          </a:graphic>
        </p:graphicFrame>
        <p:graphicFrame>
          <p:nvGraphicFramePr>
            <p:cNvPr id="806024" name="Object 136"/>
            <p:cNvGraphicFramePr>
              <a:graphicFrameLocks noChangeAspect="1"/>
            </p:cNvGraphicFramePr>
            <p:nvPr/>
          </p:nvGraphicFramePr>
          <p:xfrm>
            <a:off x="2352" y="3760"/>
            <a:ext cx="102" cy="39"/>
          </p:xfrm>
          <a:graphic>
            <a:graphicData uri="http://schemas.openxmlformats.org/presentationml/2006/ole">
              <p:oleObj spid="_x0000_s17411" name="Visio" r:id="rId5" imgW="1528267" imgH="577291" progId="">
                <p:embed/>
              </p:oleObj>
            </a:graphicData>
          </a:graphic>
        </p:graphicFrame>
        <p:graphicFrame>
          <p:nvGraphicFramePr>
            <p:cNvPr id="806025" name="Object 137"/>
            <p:cNvGraphicFramePr>
              <a:graphicFrameLocks noChangeAspect="1"/>
            </p:cNvGraphicFramePr>
            <p:nvPr/>
          </p:nvGraphicFramePr>
          <p:xfrm>
            <a:off x="4671" y="3753"/>
            <a:ext cx="102" cy="39"/>
          </p:xfrm>
          <a:graphic>
            <a:graphicData uri="http://schemas.openxmlformats.org/presentationml/2006/ole">
              <p:oleObj spid="_x0000_s17412" name="Visio" r:id="rId6" imgW="1528267" imgH="577291" progId="">
                <p:embed/>
              </p:oleObj>
            </a:graphicData>
          </a:graphic>
        </p:graphicFrame>
        <p:grpSp>
          <p:nvGrpSpPr>
            <p:cNvPr id="7" name="Group 138"/>
            <p:cNvGrpSpPr>
              <a:grpSpLocks noChangeAspect="1"/>
            </p:cNvGrpSpPr>
            <p:nvPr/>
          </p:nvGrpSpPr>
          <p:grpSpPr bwMode="auto">
            <a:xfrm flipH="1">
              <a:off x="580" y="3435"/>
              <a:ext cx="238" cy="53"/>
              <a:chOff x="3869" y="3183"/>
              <a:chExt cx="238" cy="53"/>
            </a:xfrm>
          </p:grpSpPr>
          <p:sp>
            <p:nvSpPr>
              <p:cNvPr id="806027" name="AutoShape 139"/>
              <p:cNvSpPr>
                <a:spLocks noChangeAspect="1" noChangeArrowheads="1" noTextEdit="1"/>
              </p:cNvSpPr>
              <p:nvPr/>
            </p:nvSpPr>
            <p:spPr bwMode="auto">
              <a:xfrm>
                <a:off x="3869" y="3183"/>
                <a:ext cx="238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28" name="Rectangle 140"/>
              <p:cNvSpPr>
                <a:spLocks noChangeArrowheads="1"/>
              </p:cNvSpPr>
              <p:nvPr/>
            </p:nvSpPr>
            <p:spPr bwMode="auto">
              <a:xfrm>
                <a:off x="3870" y="3184"/>
                <a:ext cx="181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29" name="Rectangle 141"/>
              <p:cNvSpPr>
                <a:spLocks noChangeArrowheads="1"/>
              </p:cNvSpPr>
              <p:nvPr/>
            </p:nvSpPr>
            <p:spPr bwMode="auto">
              <a:xfrm>
                <a:off x="3870" y="3184"/>
                <a:ext cx="181" cy="51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30" name="Freeform 142"/>
              <p:cNvSpPr>
                <a:spLocks/>
              </p:cNvSpPr>
              <p:nvPr/>
            </p:nvSpPr>
            <p:spPr bwMode="auto">
              <a:xfrm>
                <a:off x="4051" y="3184"/>
                <a:ext cx="56" cy="51"/>
              </a:xfrm>
              <a:custGeom>
                <a:avLst/>
                <a:gdLst/>
                <a:ahLst/>
                <a:cxnLst>
                  <a:cxn ang="0">
                    <a:pos x="92" y="61"/>
                  </a:cxn>
                  <a:cxn ang="0">
                    <a:pos x="154" y="0"/>
                  </a:cxn>
                  <a:cxn ang="0">
                    <a:pos x="1244" y="0"/>
                  </a:cxn>
                  <a:cxn ang="0">
                    <a:pos x="1321" y="76"/>
                  </a:cxn>
                  <a:cxn ang="0">
                    <a:pos x="1321" y="1228"/>
                  </a:cxn>
                  <a:cxn ang="0">
                    <a:pos x="1321" y="1228"/>
                  </a:cxn>
                  <a:cxn ang="0">
                    <a:pos x="1244" y="1305"/>
                  </a:cxn>
                  <a:cxn ang="0">
                    <a:pos x="154" y="1305"/>
                  </a:cxn>
                  <a:cxn ang="0">
                    <a:pos x="92" y="1244"/>
                  </a:cxn>
                  <a:cxn ang="0">
                    <a:pos x="92" y="1175"/>
                  </a:cxn>
                  <a:cxn ang="0">
                    <a:pos x="0" y="1175"/>
                  </a:cxn>
                  <a:cxn ang="0">
                    <a:pos x="0" y="130"/>
                  </a:cxn>
                  <a:cxn ang="0">
                    <a:pos x="92" y="127"/>
                  </a:cxn>
                  <a:cxn ang="0">
                    <a:pos x="92" y="61"/>
                  </a:cxn>
                </a:cxnLst>
                <a:rect l="0" t="0" r="r" b="b"/>
                <a:pathLst>
                  <a:path w="1424" h="1305">
                    <a:moveTo>
                      <a:pt x="92" y="61"/>
                    </a:moveTo>
                    <a:lnTo>
                      <a:pt x="154" y="0"/>
                    </a:lnTo>
                    <a:lnTo>
                      <a:pt x="1244" y="0"/>
                    </a:lnTo>
                    <a:lnTo>
                      <a:pt x="1321" y="76"/>
                    </a:lnTo>
                    <a:cubicBezTo>
                      <a:pt x="1424" y="454"/>
                      <a:pt x="1424" y="851"/>
                      <a:pt x="1321" y="1228"/>
                    </a:cubicBezTo>
                    <a:lnTo>
                      <a:pt x="1321" y="1228"/>
                    </a:lnTo>
                    <a:lnTo>
                      <a:pt x="1244" y="1305"/>
                    </a:lnTo>
                    <a:lnTo>
                      <a:pt x="154" y="1305"/>
                    </a:lnTo>
                    <a:lnTo>
                      <a:pt x="92" y="1244"/>
                    </a:lnTo>
                    <a:lnTo>
                      <a:pt x="92" y="1175"/>
                    </a:lnTo>
                    <a:lnTo>
                      <a:pt x="0" y="1175"/>
                    </a:lnTo>
                    <a:lnTo>
                      <a:pt x="0" y="130"/>
                    </a:lnTo>
                    <a:lnTo>
                      <a:pt x="92" y="127"/>
                    </a:lnTo>
                    <a:lnTo>
                      <a:pt x="92" y="6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31" name="Freeform 143"/>
              <p:cNvSpPr>
                <a:spLocks/>
              </p:cNvSpPr>
              <p:nvPr/>
            </p:nvSpPr>
            <p:spPr bwMode="auto">
              <a:xfrm>
                <a:off x="4051" y="3184"/>
                <a:ext cx="56" cy="51"/>
              </a:xfrm>
              <a:custGeom>
                <a:avLst/>
                <a:gdLst/>
                <a:ahLst/>
                <a:cxnLst>
                  <a:cxn ang="0">
                    <a:pos x="92" y="61"/>
                  </a:cxn>
                  <a:cxn ang="0">
                    <a:pos x="154" y="0"/>
                  </a:cxn>
                  <a:cxn ang="0">
                    <a:pos x="1244" y="0"/>
                  </a:cxn>
                  <a:cxn ang="0">
                    <a:pos x="1321" y="76"/>
                  </a:cxn>
                  <a:cxn ang="0">
                    <a:pos x="1321" y="1228"/>
                  </a:cxn>
                  <a:cxn ang="0">
                    <a:pos x="1321" y="1228"/>
                  </a:cxn>
                  <a:cxn ang="0">
                    <a:pos x="1244" y="1305"/>
                  </a:cxn>
                  <a:cxn ang="0">
                    <a:pos x="154" y="1305"/>
                  </a:cxn>
                  <a:cxn ang="0">
                    <a:pos x="92" y="1244"/>
                  </a:cxn>
                  <a:cxn ang="0">
                    <a:pos x="92" y="1175"/>
                  </a:cxn>
                  <a:cxn ang="0">
                    <a:pos x="0" y="1175"/>
                  </a:cxn>
                  <a:cxn ang="0">
                    <a:pos x="0" y="130"/>
                  </a:cxn>
                  <a:cxn ang="0">
                    <a:pos x="92" y="127"/>
                  </a:cxn>
                  <a:cxn ang="0">
                    <a:pos x="92" y="61"/>
                  </a:cxn>
                </a:cxnLst>
                <a:rect l="0" t="0" r="r" b="b"/>
                <a:pathLst>
                  <a:path w="1424" h="1305">
                    <a:moveTo>
                      <a:pt x="92" y="61"/>
                    </a:moveTo>
                    <a:lnTo>
                      <a:pt x="154" y="0"/>
                    </a:lnTo>
                    <a:lnTo>
                      <a:pt x="1244" y="0"/>
                    </a:lnTo>
                    <a:lnTo>
                      <a:pt x="1321" y="76"/>
                    </a:lnTo>
                    <a:cubicBezTo>
                      <a:pt x="1424" y="454"/>
                      <a:pt x="1424" y="851"/>
                      <a:pt x="1321" y="1228"/>
                    </a:cubicBezTo>
                    <a:lnTo>
                      <a:pt x="1321" y="1228"/>
                    </a:lnTo>
                    <a:lnTo>
                      <a:pt x="1244" y="1305"/>
                    </a:lnTo>
                    <a:lnTo>
                      <a:pt x="154" y="1305"/>
                    </a:lnTo>
                    <a:lnTo>
                      <a:pt x="92" y="1244"/>
                    </a:lnTo>
                    <a:lnTo>
                      <a:pt x="92" y="1175"/>
                    </a:lnTo>
                    <a:lnTo>
                      <a:pt x="0" y="1175"/>
                    </a:lnTo>
                    <a:lnTo>
                      <a:pt x="0" y="130"/>
                    </a:lnTo>
                    <a:lnTo>
                      <a:pt x="92" y="127"/>
                    </a:lnTo>
                    <a:lnTo>
                      <a:pt x="92" y="61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32" name="Freeform 144"/>
              <p:cNvSpPr>
                <a:spLocks noEditPoints="1"/>
              </p:cNvSpPr>
              <p:nvPr/>
            </p:nvSpPr>
            <p:spPr bwMode="auto">
              <a:xfrm>
                <a:off x="4054" y="3184"/>
                <a:ext cx="51" cy="51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384" y="99"/>
                  </a:cxn>
                  <a:cxn ang="0">
                    <a:pos x="0" y="1205"/>
                  </a:cxn>
                  <a:cxn ang="0">
                    <a:pos x="384" y="1205"/>
                  </a:cxn>
                  <a:cxn ang="0">
                    <a:pos x="1114" y="1305"/>
                  </a:cxn>
                  <a:cxn ang="0">
                    <a:pos x="1141" y="1091"/>
                  </a:cxn>
                  <a:cxn ang="0">
                    <a:pos x="1114" y="0"/>
                  </a:cxn>
                  <a:cxn ang="0">
                    <a:pos x="1141" y="213"/>
                  </a:cxn>
                  <a:cxn ang="0">
                    <a:pos x="615" y="268"/>
                  </a:cxn>
                  <a:cxn ang="0">
                    <a:pos x="1183" y="318"/>
                  </a:cxn>
                  <a:cxn ang="0">
                    <a:pos x="1252" y="382"/>
                  </a:cxn>
                  <a:cxn ang="0">
                    <a:pos x="1252" y="923"/>
                  </a:cxn>
                  <a:cxn ang="0">
                    <a:pos x="1183" y="987"/>
                  </a:cxn>
                  <a:cxn ang="0">
                    <a:pos x="1183" y="987"/>
                  </a:cxn>
                  <a:cxn ang="0">
                    <a:pos x="615" y="1036"/>
                  </a:cxn>
                  <a:cxn ang="0">
                    <a:pos x="384" y="0"/>
                  </a:cxn>
                  <a:cxn ang="0">
                    <a:pos x="384" y="161"/>
                  </a:cxn>
                  <a:cxn ang="0">
                    <a:pos x="646" y="161"/>
                  </a:cxn>
                  <a:cxn ang="0">
                    <a:pos x="1266" y="226"/>
                  </a:cxn>
                  <a:cxn ang="0">
                    <a:pos x="384" y="1305"/>
                  </a:cxn>
                  <a:cxn ang="0">
                    <a:pos x="384" y="1144"/>
                  </a:cxn>
                  <a:cxn ang="0">
                    <a:pos x="646" y="1144"/>
                  </a:cxn>
                  <a:cxn ang="0">
                    <a:pos x="1266" y="1079"/>
                  </a:cxn>
                  <a:cxn ang="0">
                    <a:pos x="0" y="127"/>
                  </a:cxn>
                  <a:cxn ang="0">
                    <a:pos x="0" y="1175"/>
                  </a:cxn>
                </a:cxnLst>
                <a:rect l="0" t="0" r="r" b="b"/>
                <a:pathLst>
                  <a:path w="1283" h="1305">
                    <a:moveTo>
                      <a:pt x="0" y="99"/>
                    </a:moveTo>
                    <a:lnTo>
                      <a:pt x="384" y="99"/>
                    </a:lnTo>
                    <a:moveTo>
                      <a:pt x="0" y="1205"/>
                    </a:moveTo>
                    <a:lnTo>
                      <a:pt x="384" y="1205"/>
                    </a:lnTo>
                    <a:moveTo>
                      <a:pt x="1114" y="1305"/>
                    </a:moveTo>
                    <a:lnTo>
                      <a:pt x="1141" y="1091"/>
                    </a:lnTo>
                    <a:moveTo>
                      <a:pt x="1114" y="0"/>
                    </a:moveTo>
                    <a:lnTo>
                      <a:pt x="1141" y="213"/>
                    </a:lnTo>
                    <a:moveTo>
                      <a:pt x="615" y="268"/>
                    </a:moveTo>
                    <a:lnTo>
                      <a:pt x="1183" y="318"/>
                    </a:lnTo>
                    <a:cubicBezTo>
                      <a:pt x="1218" y="321"/>
                      <a:pt x="1246" y="347"/>
                      <a:pt x="1252" y="382"/>
                    </a:cubicBezTo>
                    <a:cubicBezTo>
                      <a:pt x="1283" y="559"/>
                      <a:pt x="1283" y="745"/>
                      <a:pt x="1252" y="923"/>
                    </a:cubicBezTo>
                    <a:cubicBezTo>
                      <a:pt x="1246" y="957"/>
                      <a:pt x="1218" y="984"/>
                      <a:pt x="1183" y="987"/>
                    </a:cubicBezTo>
                    <a:lnTo>
                      <a:pt x="1183" y="987"/>
                    </a:lnTo>
                    <a:lnTo>
                      <a:pt x="615" y="1036"/>
                    </a:lnTo>
                    <a:moveTo>
                      <a:pt x="384" y="0"/>
                    </a:moveTo>
                    <a:lnTo>
                      <a:pt x="384" y="161"/>
                    </a:lnTo>
                    <a:lnTo>
                      <a:pt x="646" y="161"/>
                    </a:lnTo>
                    <a:lnTo>
                      <a:pt x="1266" y="226"/>
                    </a:lnTo>
                    <a:moveTo>
                      <a:pt x="384" y="1305"/>
                    </a:moveTo>
                    <a:lnTo>
                      <a:pt x="384" y="1144"/>
                    </a:lnTo>
                    <a:lnTo>
                      <a:pt x="646" y="1144"/>
                    </a:lnTo>
                    <a:lnTo>
                      <a:pt x="1266" y="1079"/>
                    </a:lnTo>
                    <a:moveTo>
                      <a:pt x="0" y="127"/>
                    </a:moveTo>
                    <a:lnTo>
                      <a:pt x="0" y="1175"/>
                    </a:lnTo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33" name="Freeform 145"/>
              <p:cNvSpPr>
                <a:spLocks/>
              </p:cNvSpPr>
              <p:nvPr/>
            </p:nvSpPr>
            <p:spPr bwMode="auto">
              <a:xfrm>
                <a:off x="4056" y="3190"/>
                <a:ext cx="23" cy="39"/>
              </a:xfrm>
              <a:custGeom>
                <a:avLst/>
                <a:gdLst/>
                <a:ahLst/>
                <a:cxnLst>
                  <a:cxn ang="0">
                    <a:pos x="0" y="983"/>
                  </a:cxn>
                  <a:cxn ang="0">
                    <a:pos x="466" y="983"/>
                  </a:cxn>
                  <a:cxn ang="0">
                    <a:pos x="569" y="881"/>
                  </a:cxn>
                  <a:cxn ang="0">
                    <a:pos x="569" y="881"/>
                  </a:cxn>
                  <a:cxn ang="0">
                    <a:pos x="569" y="102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338" y="46"/>
                  </a:cxn>
                  <a:cxn ang="0">
                    <a:pos x="415" y="123"/>
                  </a:cxn>
                  <a:cxn ang="0">
                    <a:pos x="415" y="123"/>
                  </a:cxn>
                  <a:cxn ang="0">
                    <a:pos x="415" y="123"/>
                  </a:cxn>
                  <a:cxn ang="0">
                    <a:pos x="415" y="860"/>
                  </a:cxn>
                  <a:cxn ang="0">
                    <a:pos x="338" y="937"/>
                  </a:cxn>
                  <a:cxn ang="0">
                    <a:pos x="338" y="937"/>
                  </a:cxn>
                  <a:cxn ang="0">
                    <a:pos x="0" y="937"/>
                  </a:cxn>
                  <a:cxn ang="0">
                    <a:pos x="0" y="983"/>
                  </a:cxn>
                </a:cxnLst>
                <a:rect l="0" t="0" r="r" b="b"/>
                <a:pathLst>
                  <a:path w="569" h="983">
                    <a:moveTo>
                      <a:pt x="0" y="983"/>
                    </a:moveTo>
                    <a:lnTo>
                      <a:pt x="466" y="983"/>
                    </a:lnTo>
                    <a:cubicBezTo>
                      <a:pt x="523" y="983"/>
                      <a:pt x="569" y="937"/>
                      <a:pt x="569" y="881"/>
                    </a:cubicBezTo>
                    <a:cubicBezTo>
                      <a:pt x="569" y="881"/>
                      <a:pt x="569" y="881"/>
                      <a:pt x="569" y="881"/>
                    </a:cubicBezTo>
                    <a:lnTo>
                      <a:pt x="569" y="102"/>
                    </a:lnTo>
                    <a:cubicBezTo>
                      <a:pt x="569" y="46"/>
                      <a:pt x="523" y="0"/>
                      <a:pt x="466" y="0"/>
                    </a:cubicBezTo>
                    <a:cubicBezTo>
                      <a:pt x="466" y="0"/>
                      <a:pt x="466" y="0"/>
                      <a:pt x="466" y="0"/>
                    </a:cubicBezTo>
                    <a:lnTo>
                      <a:pt x="0" y="0"/>
                    </a:lnTo>
                    <a:lnTo>
                      <a:pt x="0" y="46"/>
                    </a:lnTo>
                    <a:lnTo>
                      <a:pt x="338" y="46"/>
                    </a:lnTo>
                    <a:cubicBezTo>
                      <a:pt x="381" y="46"/>
                      <a:pt x="415" y="80"/>
                      <a:pt x="415" y="123"/>
                    </a:cubicBezTo>
                    <a:cubicBezTo>
                      <a:pt x="415" y="123"/>
                      <a:pt x="415" y="123"/>
                      <a:pt x="415" y="123"/>
                    </a:cubicBezTo>
                    <a:lnTo>
                      <a:pt x="415" y="123"/>
                    </a:lnTo>
                    <a:lnTo>
                      <a:pt x="415" y="860"/>
                    </a:lnTo>
                    <a:cubicBezTo>
                      <a:pt x="415" y="902"/>
                      <a:pt x="381" y="937"/>
                      <a:pt x="338" y="937"/>
                    </a:cubicBezTo>
                    <a:lnTo>
                      <a:pt x="338" y="937"/>
                    </a:lnTo>
                    <a:lnTo>
                      <a:pt x="0" y="937"/>
                    </a:lnTo>
                    <a:lnTo>
                      <a:pt x="0" y="983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34" name="Freeform 146"/>
              <p:cNvSpPr>
                <a:spLocks/>
              </p:cNvSpPr>
              <p:nvPr/>
            </p:nvSpPr>
            <p:spPr bwMode="auto">
              <a:xfrm>
                <a:off x="4056" y="3190"/>
                <a:ext cx="23" cy="39"/>
              </a:xfrm>
              <a:custGeom>
                <a:avLst/>
                <a:gdLst/>
                <a:ahLst/>
                <a:cxnLst>
                  <a:cxn ang="0">
                    <a:pos x="0" y="983"/>
                  </a:cxn>
                  <a:cxn ang="0">
                    <a:pos x="466" y="983"/>
                  </a:cxn>
                  <a:cxn ang="0">
                    <a:pos x="569" y="881"/>
                  </a:cxn>
                  <a:cxn ang="0">
                    <a:pos x="569" y="881"/>
                  </a:cxn>
                  <a:cxn ang="0">
                    <a:pos x="569" y="102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338" y="46"/>
                  </a:cxn>
                  <a:cxn ang="0">
                    <a:pos x="415" y="123"/>
                  </a:cxn>
                  <a:cxn ang="0">
                    <a:pos x="415" y="123"/>
                  </a:cxn>
                  <a:cxn ang="0">
                    <a:pos x="415" y="123"/>
                  </a:cxn>
                  <a:cxn ang="0">
                    <a:pos x="415" y="860"/>
                  </a:cxn>
                  <a:cxn ang="0">
                    <a:pos x="338" y="937"/>
                  </a:cxn>
                  <a:cxn ang="0">
                    <a:pos x="338" y="937"/>
                  </a:cxn>
                  <a:cxn ang="0">
                    <a:pos x="0" y="937"/>
                  </a:cxn>
                  <a:cxn ang="0">
                    <a:pos x="0" y="983"/>
                  </a:cxn>
                </a:cxnLst>
                <a:rect l="0" t="0" r="r" b="b"/>
                <a:pathLst>
                  <a:path w="569" h="983">
                    <a:moveTo>
                      <a:pt x="0" y="983"/>
                    </a:moveTo>
                    <a:lnTo>
                      <a:pt x="466" y="983"/>
                    </a:lnTo>
                    <a:cubicBezTo>
                      <a:pt x="523" y="983"/>
                      <a:pt x="569" y="937"/>
                      <a:pt x="569" y="881"/>
                    </a:cubicBezTo>
                    <a:cubicBezTo>
                      <a:pt x="569" y="881"/>
                      <a:pt x="569" y="881"/>
                      <a:pt x="569" y="881"/>
                    </a:cubicBezTo>
                    <a:lnTo>
                      <a:pt x="569" y="102"/>
                    </a:lnTo>
                    <a:cubicBezTo>
                      <a:pt x="569" y="46"/>
                      <a:pt x="523" y="0"/>
                      <a:pt x="466" y="0"/>
                    </a:cubicBezTo>
                    <a:cubicBezTo>
                      <a:pt x="466" y="0"/>
                      <a:pt x="466" y="0"/>
                      <a:pt x="466" y="0"/>
                    </a:cubicBezTo>
                    <a:lnTo>
                      <a:pt x="0" y="0"/>
                    </a:lnTo>
                    <a:lnTo>
                      <a:pt x="0" y="46"/>
                    </a:lnTo>
                    <a:lnTo>
                      <a:pt x="338" y="46"/>
                    </a:lnTo>
                    <a:cubicBezTo>
                      <a:pt x="381" y="46"/>
                      <a:pt x="415" y="80"/>
                      <a:pt x="415" y="123"/>
                    </a:cubicBezTo>
                    <a:cubicBezTo>
                      <a:pt x="415" y="123"/>
                      <a:pt x="415" y="123"/>
                      <a:pt x="415" y="123"/>
                    </a:cubicBezTo>
                    <a:lnTo>
                      <a:pt x="415" y="123"/>
                    </a:lnTo>
                    <a:lnTo>
                      <a:pt x="415" y="860"/>
                    </a:lnTo>
                    <a:cubicBezTo>
                      <a:pt x="415" y="902"/>
                      <a:pt x="381" y="937"/>
                      <a:pt x="338" y="937"/>
                    </a:cubicBezTo>
                    <a:lnTo>
                      <a:pt x="338" y="937"/>
                    </a:lnTo>
                    <a:lnTo>
                      <a:pt x="0" y="937"/>
                    </a:lnTo>
                    <a:lnTo>
                      <a:pt x="0" y="983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47"/>
            <p:cNvGrpSpPr>
              <a:grpSpLocks noChangeAspect="1"/>
            </p:cNvGrpSpPr>
            <p:nvPr/>
          </p:nvGrpSpPr>
          <p:grpSpPr bwMode="auto">
            <a:xfrm flipH="1">
              <a:off x="2676" y="3533"/>
              <a:ext cx="102" cy="39"/>
              <a:chOff x="3460" y="2499"/>
              <a:chExt cx="102" cy="39"/>
            </a:xfrm>
          </p:grpSpPr>
          <p:sp>
            <p:nvSpPr>
              <p:cNvPr id="806036" name="AutoShape 148"/>
              <p:cNvSpPr>
                <a:spLocks noChangeAspect="1" noChangeArrowheads="1" noTextEdit="1"/>
              </p:cNvSpPr>
              <p:nvPr/>
            </p:nvSpPr>
            <p:spPr bwMode="auto">
              <a:xfrm>
                <a:off x="3460" y="2499"/>
                <a:ext cx="102" cy="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37" name="Freeform 149"/>
              <p:cNvSpPr>
                <a:spLocks/>
              </p:cNvSpPr>
              <p:nvPr/>
            </p:nvSpPr>
            <p:spPr bwMode="auto">
              <a:xfrm>
                <a:off x="3461" y="2500"/>
                <a:ext cx="100" cy="37"/>
              </a:xfrm>
              <a:custGeom>
                <a:avLst/>
                <a:gdLst/>
                <a:ahLst/>
                <a:cxnLst>
                  <a:cxn ang="0">
                    <a:pos x="2326" y="925"/>
                  </a:cxn>
                  <a:cxn ang="0">
                    <a:pos x="2520" y="741"/>
                  </a:cxn>
                  <a:cxn ang="0">
                    <a:pos x="2520" y="741"/>
                  </a:cxn>
                  <a:cxn ang="0">
                    <a:pos x="2520" y="188"/>
                  </a:cxn>
                  <a:cxn ang="0">
                    <a:pos x="2326" y="4"/>
                  </a:cxn>
                  <a:cxn ang="0">
                    <a:pos x="2326" y="4"/>
                  </a:cxn>
                  <a:cxn ang="0">
                    <a:pos x="194" y="4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741"/>
                  </a:cxn>
                  <a:cxn ang="0">
                    <a:pos x="194" y="925"/>
                  </a:cxn>
                  <a:cxn ang="0">
                    <a:pos x="194" y="925"/>
                  </a:cxn>
                  <a:cxn ang="0">
                    <a:pos x="2326" y="925"/>
                  </a:cxn>
                </a:cxnLst>
                <a:rect l="0" t="0" r="r" b="b"/>
                <a:pathLst>
                  <a:path w="2520" h="929">
                    <a:moveTo>
                      <a:pt x="2326" y="925"/>
                    </a:moveTo>
                    <a:cubicBezTo>
                      <a:pt x="2429" y="929"/>
                      <a:pt x="2516" y="846"/>
                      <a:pt x="2520" y="741"/>
                    </a:cubicBezTo>
                    <a:lnTo>
                      <a:pt x="2520" y="741"/>
                    </a:lnTo>
                    <a:lnTo>
                      <a:pt x="2520" y="188"/>
                    </a:lnTo>
                    <a:cubicBezTo>
                      <a:pt x="2516" y="82"/>
                      <a:pt x="2429" y="0"/>
                      <a:pt x="2326" y="4"/>
                    </a:cubicBezTo>
                    <a:lnTo>
                      <a:pt x="2326" y="4"/>
                    </a:lnTo>
                    <a:lnTo>
                      <a:pt x="194" y="4"/>
                    </a:lnTo>
                    <a:cubicBezTo>
                      <a:pt x="91" y="0"/>
                      <a:pt x="4" y="82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lnTo>
                      <a:pt x="0" y="188"/>
                    </a:lnTo>
                    <a:lnTo>
                      <a:pt x="0" y="741"/>
                    </a:lnTo>
                    <a:cubicBezTo>
                      <a:pt x="4" y="846"/>
                      <a:pt x="91" y="929"/>
                      <a:pt x="194" y="925"/>
                    </a:cubicBezTo>
                    <a:lnTo>
                      <a:pt x="194" y="925"/>
                    </a:lnTo>
                    <a:lnTo>
                      <a:pt x="2326" y="9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38" name="Freeform 150"/>
              <p:cNvSpPr>
                <a:spLocks/>
              </p:cNvSpPr>
              <p:nvPr/>
            </p:nvSpPr>
            <p:spPr bwMode="auto">
              <a:xfrm>
                <a:off x="3461" y="2500"/>
                <a:ext cx="100" cy="37"/>
              </a:xfrm>
              <a:custGeom>
                <a:avLst/>
                <a:gdLst/>
                <a:ahLst/>
                <a:cxnLst>
                  <a:cxn ang="0">
                    <a:pos x="2326" y="925"/>
                  </a:cxn>
                  <a:cxn ang="0">
                    <a:pos x="2520" y="741"/>
                  </a:cxn>
                  <a:cxn ang="0">
                    <a:pos x="2520" y="741"/>
                  </a:cxn>
                  <a:cxn ang="0">
                    <a:pos x="2520" y="188"/>
                  </a:cxn>
                  <a:cxn ang="0">
                    <a:pos x="2326" y="4"/>
                  </a:cxn>
                  <a:cxn ang="0">
                    <a:pos x="2326" y="4"/>
                  </a:cxn>
                  <a:cxn ang="0">
                    <a:pos x="194" y="4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741"/>
                  </a:cxn>
                  <a:cxn ang="0">
                    <a:pos x="194" y="925"/>
                  </a:cxn>
                  <a:cxn ang="0">
                    <a:pos x="194" y="925"/>
                  </a:cxn>
                  <a:cxn ang="0">
                    <a:pos x="2326" y="925"/>
                  </a:cxn>
                </a:cxnLst>
                <a:rect l="0" t="0" r="r" b="b"/>
                <a:pathLst>
                  <a:path w="2520" h="929">
                    <a:moveTo>
                      <a:pt x="2326" y="925"/>
                    </a:moveTo>
                    <a:cubicBezTo>
                      <a:pt x="2429" y="929"/>
                      <a:pt x="2516" y="846"/>
                      <a:pt x="2520" y="741"/>
                    </a:cubicBezTo>
                    <a:lnTo>
                      <a:pt x="2520" y="741"/>
                    </a:lnTo>
                    <a:lnTo>
                      <a:pt x="2520" y="188"/>
                    </a:lnTo>
                    <a:cubicBezTo>
                      <a:pt x="2516" y="82"/>
                      <a:pt x="2429" y="0"/>
                      <a:pt x="2326" y="4"/>
                    </a:cubicBezTo>
                    <a:lnTo>
                      <a:pt x="2326" y="4"/>
                    </a:lnTo>
                    <a:lnTo>
                      <a:pt x="194" y="4"/>
                    </a:lnTo>
                    <a:cubicBezTo>
                      <a:pt x="91" y="0"/>
                      <a:pt x="4" y="82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lnTo>
                      <a:pt x="0" y="188"/>
                    </a:lnTo>
                    <a:lnTo>
                      <a:pt x="0" y="741"/>
                    </a:lnTo>
                    <a:cubicBezTo>
                      <a:pt x="4" y="846"/>
                      <a:pt x="91" y="929"/>
                      <a:pt x="194" y="925"/>
                    </a:cubicBezTo>
                    <a:lnTo>
                      <a:pt x="194" y="925"/>
                    </a:lnTo>
                    <a:lnTo>
                      <a:pt x="2326" y="925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39" name="Freeform 151"/>
              <p:cNvSpPr>
                <a:spLocks noEditPoints="1"/>
              </p:cNvSpPr>
              <p:nvPr/>
            </p:nvSpPr>
            <p:spPr bwMode="auto">
              <a:xfrm>
                <a:off x="3463" y="2502"/>
                <a:ext cx="98" cy="33"/>
              </a:xfrm>
              <a:custGeom>
                <a:avLst/>
                <a:gdLst/>
                <a:ahLst/>
                <a:cxnLst>
                  <a:cxn ang="0">
                    <a:pos x="65" y="33"/>
                  </a:cxn>
                  <a:cxn ang="0">
                    <a:pos x="98" y="28"/>
                  </a:cxn>
                  <a:cxn ang="0">
                    <a:pos x="65" y="0"/>
                  </a:cxn>
                  <a:cxn ang="0">
                    <a:pos x="98" y="5"/>
                  </a:cxn>
                  <a:cxn ang="0">
                    <a:pos x="0" y="2"/>
                  </a:cxn>
                  <a:cxn ang="0">
                    <a:pos x="11" y="2"/>
                  </a:cxn>
                  <a:cxn ang="0">
                    <a:pos x="11" y="31"/>
                  </a:cxn>
                  <a:cxn ang="0">
                    <a:pos x="0" y="31"/>
                  </a:cxn>
                </a:cxnLst>
                <a:rect l="0" t="0" r="r" b="b"/>
                <a:pathLst>
                  <a:path w="98" h="33">
                    <a:moveTo>
                      <a:pt x="65" y="33"/>
                    </a:moveTo>
                    <a:lnTo>
                      <a:pt x="98" y="28"/>
                    </a:lnTo>
                    <a:moveTo>
                      <a:pt x="65" y="0"/>
                    </a:moveTo>
                    <a:lnTo>
                      <a:pt x="98" y="5"/>
                    </a:lnTo>
                    <a:moveTo>
                      <a:pt x="0" y="2"/>
                    </a:moveTo>
                    <a:lnTo>
                      <a:pt x="11" y="2"/>
                    </a:lnTo>
                    <a:lnTo>
                      <a:pt x="11" y="31"/>
                    </a:lnTo>
                    <a:lnTo>
                      <a:pt x="0" y="31"/>
                    </a:lnTo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40" name="Freeform 152"/>
              <p:cNvSpPr>
                <a:spLocks noEditPoints="1"/>
              </p:cNvSpPr>
              <p:nvPr/>
            </p:nvSpPr>
            <p:spPr bwMode="auto">
              <a:xfrm>
                <a:off x="3498" y="2500"/>
                <a:ext cx="30" cy="37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9" y="0"/>
                  </a:cxn>
                  <a:cxn ang="0">
                    <a:pos x="28" y="35"/>
                  </a:cxn>
                  <a:cxn ang="0">
                    <a:pos x="30" y="37"/>
                  </a:cxn>
                  <a:cxn ang="0">
                    <a:pos x="17" y="6"/>
                  </a:cxn>
                  <a:cxn ang="0">
                    <a:pos x="15" y="7"/>
                  </a:cxn>
                  <a:cxn ang="0">
                    <a:pos x="0" y="7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17" y="31"/>
                  </a:cxn>
                  <a:cxn ang="0">
                    <a:pos x="14" y="30"/>
                  </a:cxn>
                  <a:cxn ang="0">
                    <a:pos x="0" y="30"/>
                  </a:cxn>
                  <a:cxn ang="0">
                    <a:pos x="2" y="35"/>
                  </a:cxn>
                  <a:cxn ang="0">
                    <a:pos x="1" y="37"/>
                  </a:cxn>
                </a:cxnLst>
                <a:rect l="0" t="0" r="r" b="b"/>
                <a:pathLst>
                  <a:path w="30" h="37">
                    <a:moveTo>
                      <a:pt x="28" y="2"/>
                    </a:moveTo>
                    <a:lnTo>
                      <a:pt x="29" y="0"/>
                    </a:lnTo>
                    <a:moveTo>
                      <a:pt x="28" y="35"/>
                    </a:moveTo>
                    <a:lnTo>
                      <a:pt x="30" y="37"/>
                    </a:lnTo>
                    <a:moveTo>
                      <a:pt x="17" y="6"/>
                    </a:moveTo>
                    <a:lnTo>
                      <a:pt x="15" y="7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1" y="0"/>
                    </a:lnTo>
                    <a:moveTo>
                      <a:pt x="17" y="31"/>
                    </a:moveTo>
                    <a:lnTo>
                      <a:pt x="14" y="30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1" y="37"/>
                    </a:lnTo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41" name="Freeform 153"/>
              <p:cNvSpPr>
                <a:spLocks noEditPoints="1"/>
              </p:cNvSpPr>
              <p:nvPr/>
            </p:nvSpPr>
            <p:spPr bwMode="auto">
              <a:xfrm>
                <a:off x="3478" y="2502"/>
                <a:ext cx="55" cy="33"/>
              </a:xfrm>
              <a:custGeom>
                <a:avLst/>
                <a:gdLst/>
                <a:ahLst/>
                <a:cxnLst>
                  <a:cxn ang="0">
                    <a:pos x="1208" y="8"/>
                  </a:cxn>
                  <a:cxn ang="0">
                    <a:pos x="1226" y="8"/>
                  </a:cxn>
                  <a:cxn ang="0">
                    <a:pos x="1381" y="132"/>
                  </a:cxn>
                  <a:cxn ang="0">
                    <a:pos x="1381" y="132"/>
                  </a:cxn>
                  <a:cxn ang="0">
                    <a:pos x="1381" y="132"/>
                  </a:cxn>
                  <a:cxn ang="0">
                    <a:pos x="1382" y="692"/>
                  </a:cxn>
                  <a:cxn ang="0">
                    <a:pos x="1227" y="816"/>
                  </a:cxn>
                  <a:cxn ang="0">
                    <a:pos x="1227" y="816"/>
                  </a:cxn>
                  <a:cxn ang="0">
                    <a:pos x="1208" y="816"/>
                  </a:cxn>
                  <a:cxn ang="0">
                    <a:pos x="938" y="723"/>
                  </a:cxn>
                  <a:cxn ang="0">
                    <a:pos x="977" y="723"/>
                  </a:cxn>
                  <a:cxn ang="0">
                    <a:pos x="1131" y="598"/>
                  </a:cxn>
                  <a:cxn ang="0">
                    <a:pos x="1131" y="598"/>
                  </a:cxn>
                  <a:cxn ang="0">
                    <a:pos x="1130" y="226"/>
                  </a:cxn>
                  <a:cxn ang="0">
                    <a:pos x="976" y="101"/>
                  </a:cxn>
                  <a:cxn ang="0">
                    <a:pos x="976" y="101"/>
                  </a:cxn>
                  <a:cxn ang="0">
                    <a:pos x="937" y="101"/>
                  </a:cxn>
                  <a:cxn ang="0">
                    <a:pos x="1208" y="8"/>
                  </a:cxn>
                  <a:cxn ang="0">
                    <a:pos x="1132" y="819"/>
                  </a:cxn>
                  <a:cxn ang="0">
                    <a:pos x="588" y="819"/>
                  </a:cxn>
                  <a:cxn ang="0">
                    <a:pos x="550" y="725"/>
                  </a:cxn>
                  <a:cxn ang="0">
                    <a:pos x="862" y="725"/>
                  </a:cxn>
                  <a:cxn ang="0">
                    <a:pos x="1132" y="819"/>
                  </a:cxn>
                  <a:cxn ang="0">
                    <a:pos x="537" y="819"/>
                  </a:cxn>
                  <a:cxn ang="0">
                    <a:pos x="278" y="817"/>
                  </a:cxn>
                  <a:cxn ang="0">
                    <a:pos x="405" y="724"/>
                  </a:cxn>
                  <a:cxn ang="0">
                    <a:pos x="511" y="725"/>
                  </a:cxn>
                  <a:cxn ang="0">
                    <a:pos x="537" y="819"/>
                  </a:cxn>
                  <a:cxn ang="0">
                    <a:pos x="174" y="819"/>
                  </a:cxn>
                  <a:cxn ang="0">
                    <a:pos x="155" y="819"/>
                  </a:cxn>
                  <a:cxn ang="0">
                    <a:pos x="0" y="694"/>
                  </a:cxn>
                  <a:cxn ang="0">
                    <a:pos x="0" y="694"/>
                  </a:cxn>
                  <a:cxn ang="0">
                    <a:pos x="0" y="132"/>
                  </a:cxn>
                  <a:cxn ang="0">
                    <a:pos x="155" y="8"/>
                  </a:cxn>
                  <a:cxn ang="0">
                    <a:pos x="155" y="8"/>
                  </a:cxn>
                  <a:cxn ang="0">
                    <a:pos x="174" y="8"/>
                  </a:cxn>
                  <a:cxn ang="0">
                    <a:pos x="269" y="100"/>
                  </a:cxn>
                  <a:cxn ang="0">
                    <a:pos x="193" y="226"/>
                  </a:cxn>
                  <a:cxn ang="0">
                    <a:pos x="193" y="226"/>
                  </a:cxn>
                  <a:cxn ang="0">
                    <a:pos x="193" y="226"/>
                  </a:cxn>
                  <a:cxn ang="0">
                    <a:pos x="193" y="601"/>
                  </a:cxn>
                  <a:cxn ang="0">
                    <a:pos x="298" y="725"/>
                  </a:cxn>
                  <a:cxn ang="0">
                    <a:pos x="298" y="725"/>
                  </a:cxn>
                  <a:cxn ang="0">
                    <a:pos x="298" y="725"/>
                  </a:cxn>
                  <a:cxn ang="0">
                    <a:pos x="174" y="819"/>
                  </a:cxn>
                  <a:cxn ang="0">
                    <a:pos x="278" y="6"/>
                  </a:cxn>
                  <a:cxn ang="0">
                    <a:pos x="537" y="8"/>
                  </a:cxn>
                  <a:cxn ang="0">
                    <a:pos x="511" y="101"/>
                  </a:cxn>
                  <a:cxn ang="0">
                    <a:pos x="405" y="100"/>
                  </a:cxn>
                  <a:cxn ang="0">
                    <a:pos x="278" y="6"/>
                  </a:cxn>
                  <a:cxn ang="0">
                    <a:pos x="588" y="8"/>
                  </a:cxn>
                  <a:cxn ang="0">
                    <a:pos x="1132" y="8"/>
                  </a:cxn>
                  <a:cxn ang="0">
                    <a:pos x="862" y="101"/>
                  </a:cxn>
                  <a:cxn ang="0">
                    <a:pos x="550" y="101"/>
                  </a:cxn>
                  <a:cxn ang="0">
                    <a:pos x="588" y="8"/>
                  </a:cxn>
                </a:cxnLst>
                <a:rect l="0" t="0" r="r" b="b"/>
                <a:pathLst>
                  <a:path w="1382" h="827">
                    <a:moveTo>
                      <a:pt x="1208" y="8"/>
                    </a:moveTo>
                    <a:lnTo>
                      <a:pt x="1226" y="8"/>
                    </a:lnTo>
                    <a:cubicBezTo>
                      <a:pt x="1303" y="0"/>
                      <a:pt x="1373" y="55"/>
                      <a:pt x="1381" y="132"/>
                    </a:cubicBezTo>
                    <a:cubicBezTo>
                      <a:pt x="1381" y="132"/>
                      <a:pt x="1381" y="132"/>
                      <a:pt x="1381" y="132"/>
                    </a:cubicBezTo>
                    <a:lnTo>
                      <a:pt x="1381" y="132"/>
                    </a:lnTo>
                    <a:lnTo>
                      <a:pt x="1382" y="692"/>
                    </a:lnTo>
                    <a:cubicBezTo>
                      <a:pt x="1374" y="769"/>
                      <a:pt x="1304" y="824"/>
                      <a:pt x="1227" y="816"/>
                    </a:cubicBezTo>
                    <a:lnTo>
                      <a:pt x="1227" y="816"/>
                    </a:lnTo>
                    <a:lnTo>
                      <a:pt x="1208" y="816"/>
                    </a:lnTo>
                    <a:lnTo>
                      <a:pt x="938" y="723"/>
                    </a:lnTo>
                    <a:lnTo>
                      <a:pt x="977" y="723"/>
                    </a:lnTo>
                    <a:cubicBezTo>
                      <a:pt x="1054" y="731"/>
                      <a:pt x="1123" y="675"/>
                      <a:pt x="1131" y="598"/>
                    </a:cubicBezTo>
                    <a:cubicBezTo>
                      <a:pt x="1131" y="598"/>
                      <a:pt x="1131" y="598"/>
                      <a:pt x="1131" y="598"/>
                    </a:cubicBezTo>
                    <a:lnTo>
                      <a:pt x="1130" y="226"/>
                    </a:lnTo>
                    <a:cubicBezTo>
                      <a:pt x="1122" y="149"/>
                      <a:pt x="1053" y="93"/>
                      <a:pt x="976" y="101"/>
                    </a:cubicBezTo>
                    <a:lnTo>
                      <a:pt x="976" y="101"/>
                    </a:lnTo>
                    <a:lnTo>
                      <a:pt x="937" y="101"/>
                    </a:lnTo>
                    <a:lnTo>
                      <a:pt x="1208" y="8"/>
                    </a:lnTo>
                    <a:close/>
                    <a:moveTo>
                      <a:pt x="1132" y="819"/>
                    </a:moveTo>
                    <a:lnTo>
                      <a:pt x="588" y="819"/>
                    </a:lnTo>
                    <a:lnTo>
                      <a:pt x="550" y="725"/>
                    </a:lnTo>
                    <a:lnTo>
                      <a:pt x="862" y="725"/>
                    </a:lnTo>
                    <a:lnTo>
                      <a:pt x="1132" y="819"/>
                    </a:lnTo>
                    <a:close/>
                    <a:moveTo>
                      <a:pt x="537" y="819"/>
                    </a:moveTo>
                    <a:lnTo>
                      <a:pt x="278" y="817"/>
                    </a:lnTo>
                    <a:lnTo>
                      <a:pt x="405" y="724"/>
                    </a:lnTo>
                    <a:lnTo>
                      <a:pt x="511" y="725"/>
                    </a:lnTo>
                    <a:lnTo>
                      <a:pt x="537" y="819"/>
                    </a:lnTo>
                    <a:close/>
                    <a:moveTo>
                      <a:pt x="174" y="819"/>
                    </a:moveTo>
                    <a:lnTo>
                      <a:pt x="155" y="819"/>
                    </a:lnTo>
                    <a:cubicBezTo>
                      <a:pt x="78" y="827"/>
                      <a:pt x="9" y="771"/>
                      <a:pt x="0" y="694"/>
                    </a:cubicBezTo>
                    <a:lnTo>
                      <a:pt x="0" y="694"/>
                    </a:lnTo>
                    <a:lnTo>
                      <a:pt x="0" y="132"/>
                    </a:lnTo>
                    <a:cubicBezTo>
                      <a:pt x="9" y="55"/>
                      <a:pt x="78" y="0"/>
                      <a:pt x="155" y="8"/>
                    </a:cubicBezTo>
                    <a:lnTo>
                      <a:pt x="155" y="8"/>
                    </a:lnTo>
                    <a:lnTo>
                      <a:pt x="174" y="8"/>
                    </a:lnTo>
                    <a:lnTo>
                      <a:pt x="269" y="100"/>
                    </a:lnTo>
                    <a:cubicBezTo>
                      <a:pt x="213" y="114"/>
                      <a:pt x="180" y="170"/>
                      <a:pt x="193" y="226"/>
                    </a:cubicBezTo>
                    <a:cubicBezTo>
                      <a:pt x="193" y="226"/>
                      <a:pt x="193" y="226"/>
                      <a:pt x="193" y="226"/>
                    </a:cubicBezTo>
                    <a:lnTo>
                      <a:pt x="193" y="226"/>
                    </a:lnTo>
                    <a:lnTo>
                      <a:pt x="193" y="601"/>
                    </a:lnTo>
                    <a:cubicBezTo>
                      <a:pt x="188" y="664"/>
                      <a:pt x="235" y="720"/>
                      <a:pt x="298" y="725"/>
                    </a:cubicBezTo>
                    <a:cubicBezTo>
                      <a:pt x="298" y="725"/>
                      <a:pt x="298" y="725"/>
                      <a:pt x="298" y="725"/>
                    </a:cubicBezTo>
                    <a:lnTo>
                      <a:pt x="298" y="725"/>
                    </a:lnTo>
                    <a:lnTo>
                      <a:pt x="174" y="819"/>
                    </a:lnTo>
                    <a:close/>
                    <a:moveTo>
                      <a:pt x="278" y="6"/>
                    </a:moveTo>
                    <a:lnTo>
                      <a:pt x="537" y="8"/>
                    </a:lnTo>
                    <a:lnTo>
                      <a:pt x="511" y="101"/>
                    </a:lnTo>
                    <a:lnTo>
                      <a:pt x="405" y="100"/>
                    </a:lnTo>
                    <a:lnTo>
                      <a:pt x="278" y="6"/>
                    </a:lnTo>
                    <a:close/>
                    <a:moveTo>
                      <a:pt x="588" y="8"/>
                    </a:moveTo>
                    <a:lnTo>
                      <a:pt x="1132" y="8"/>
                    </a:lnTo>
                    <a:lnTo>
                      <a:pt x="862" y="101"/>
                    </a:lnTo>
                    <a:lnTo>
                      <a:pt x="550" y="101"/>
                    </a:lnTo>
                    <a:lnTo>
                      <a:pt x="588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42" name="Freeform 154"/>
              <p:cNvSpPr>
                <a:spLocks noEditPoints="1"/>
              </p:cNvSpPr>
              <p:nvPr/>
            </p:nvSpPr>
            <p:spPr bwMode="auto">
              <a:xfrm>
                <a:off x="3478" y="2502"/>
                <a:ext cx="55" cy="33"/>
              </a:xfrm>
              <a:custGeom>
                <a:avLst/>
                <a:gdLst/>
                <a:ahLst/>
                <a:cxnLst>
                  <a:cxn ang="0">
                    <a:pos x="1208" y="8"/>
                  </a:cxn>
                  <a:cxn ang="0">
                    <a:pos x="1226" y="8"/>
                  </a:cxn>
                  <a:cxn ang="0">
                    <a:pos x="1381" y="132"/>
                  </a:cxn>
                  <a:cxn ang="0">
                    <a:pos x="1381" y="132"/>
                  </a:cxn>
                  <a:cxn ang="0">
                    <a:pos x="1381" y="132"/>
                  </a:cxn>
                  <a:cxn ang="0">
                    <a:pos x="1382" y="692"/>
                  </a:cxn>
                  <a:cxn ang="0">
                    <a:pos x="1227" y="816"/>
                  </a:cxn>
                  <a:cxn ang="0">
                    <a:pos x="1227" y="816"/>
                  </a:cxn>
                  <a:cxn ang="0">
                    <a:pos x="1208" y="816"/>
                  </a:cxn>
                  <a:cxn ang="0">
                    <a:pos x="938" y="723"/>
                  </a:cxn>
                  <a:cxn ang="0">
                    <a:pos x="977" y="723"/>
                  </a:cxn>
                  <a:cxn ang="0">
                    <a:pos x="1131" y="598"/>
                  </a:cxn>
                  <a:cxn ang="0">
                    <a:pos x="1131" y="598"/>
                  </a:cxn>
                  <a:cxn ang="0">
                    <a:pos x="1130" y="226"/>
                  </a:cxn>
                  <a:cxn ang="0">
                    <a:pos x="976" y="101"/>
                  </a:cxn>
                  <a:cxn ang="0">
                    <a:pos x="976" y="101"/>
                  </a:cxn>
                  <a:cxn ang="0">
                    <a:pos x="937" y="101"/>
                  </a:cxn>
                  <a:cxn ang="0">
                    <a:pos x="1208" y="8"/>
                  </a:cxn>
                  <a:cxn ang="0">
                    <a:pos x="1132" y="819"/>
                  </a:cxn>
                  <a:cxn ang="0">
                    <a:pos x="588" y="819"/>
                  </a:cxn>
                  <a:cxn ang="0">
                    <a:pos x="550" y="725"/>
                  </a:cxn>
                  <a:cxn ang="0">
                    <a:pos x="862" y="725"/>
                  </a:cxn>
                  <a:cxn ang="0">
                    <a:pos x="1132" y="819"/>
                  </a:cxn>
                  <a:cxn ang="0">
                    <a:pos x="537" y="819"/>
                  </a:cxn>
                  <a:cxn ang="0">
                    <a:pos x="278" y="817"/>
                  </a:cxn>
                  <a:cxn ang="0">
                    <a:pos x="405" y="724"/>
                  </a:cxn>
                  <a:cxn ang="0">
                    <a:pos x="511" y="725"/>
                  </a:cxn>
                  <a:cxn ang="0">
                    <a:pos x="537" y="819"/>
                  </a:cxn>
                  <a:cxn ang="0">
                    <a:pos x="174" y="819"/>
                  </a:cxn>
                  <a:cxn ang="0">
                    <a:pos x="155" y="819"/>
                  </a:cxn>
                  <a:cxn ang="0">
                    <a:pos x="0" y="694"/>
                  </a:cxn>
                  <a:cxn ang="0">
                    <a:pos x="0" y="694"/>
                  </a:cxn>
                  <a:cxn ang="0">
                    <a:pos x="0" y="132"/>
                  </a:cxn>
                  <a:cxn ang="0">
                    <a:pos x="155" y="8"/>
                  </a:cxn>
                  <a:cxn ang="0">
                    <a:pos x="155" y="8"/>
                  </a:cxn>
                  <a:cxn ang="0">
                    <a:pos x="174" y="8"/>
                  </a:cxn>
                  <a:cxn ang="0">
                    <a:pos x="269" y="100"/>
                  </a:cxn>
                  <a:cxn ang="0">
                    <a:pos x="193" y="226"/>
                  </a:cxn>
                  <a:cxn ang="0">
                    <a:pos x="193" y="226"/>
                  </a:cxn>
                  <a:cxn ang="0">
                    <a:pos x="193" y="226"/>
                  </a:cxn>
                  <a:cxn ang="0">
                    <a:pos x="193" y="601"/>
                  </a:cxn>
                  <a:cxn ang="0">
                    <a:pos x="298" y="725"/>
                  </a:cxn>
                  <a:cxn ang="0">
                    <a:pos x="298" y="725"/>
                  </a:cxn>
                  <a:cxn ang="0">
                    <a:pos x="298" y="725"/>
                  </a:cxn>
                  <a:cxn ang="0">
                    <a:pos x="174" y="819"/>
                  </a:cxn>
                  <a:cxn ang="0">
                    <a:pos x="278" y="6"/>
                  </a:cxn>
                  <a:cxn ang="0">
                    <a:pos x="537" y="8"/>
                  </a:cxn>
                  <a:cxn ang="0">
                    <a:pos x="511" y="101"/>
                  </a:cxn>
                  <a:cxn ang="0">
                    <a:pos x="405" y="100"/>
                  </a:cxn>
                  <a:cxn ang="0">
                    <a:pos x="278" y="6"/>
                  </a:cxn>
                  <a:cxn ang="0">
                    <a:pos x="588" y="8"/>
                  </a:cxn>
                  <a:cxn ang="0">
                    <a:pos x="1132" y="8"/>
                  </a:cxn>
                  <a:cxn ang="0">
                    <a:pos x="862" y="101"/>
                  </a:cxn>
                  <a:cxn ang="0">
                    <a:pos x="550" y="101"/>
                  </a:cxn>
                  <a:cxn ang="0">
                    <a:pos x="588" y="8"/>
                  </a:cxn>
                </a:cxnLst>
                <a:rect l="0" t="0" r="r" b="b"/>
                <a:pathLst>
                  <a:path w="1382" h="827">
                    <a:moveTo>
                      <a:pt x="1208" y="8"/>
                    </a:moveTo>
                    <a:lnTo>
                      <a:pt x="1226" y="8"/>
                    </a:lnTo>
                    <a:cubicBezTo>
                      <a:pt x="1303" y="0"/>
                      <a:pt x="1373" y="55"/>
                      <a:pt x="1381" y="132"/>
                    </a:cubicBezTo>
                    <a:cubicBezTo>
                      <a:pt x="1381" y="132"/>
                      <a:pt x="1381" y="132"/>
                      <a:pt x="1381" y="132"/>
                    </a:cubicBezTo>
                    <a:lnTo>
                      <a:pt x="1381" y="132"/>
                    </a:lnTo>
                    <a:lnTo>
                      <a:pt x="1382" y="692"/>
                    </a:lnTo>
                    <a:cubicBezTo>
                      <a:pt x="1374" y="769"/>
                      <a:pt x="1304" y="824"/>
                      <a:pt x="1227" y="816"/>
                    </a:cubicBezTo>
                    <a:lnTo>
                      <a:pt x="1227" y="816"/>
                    </a:lnTo>
                    <a:lnTo>
                      <a:pt x="1208" y="816"/>
                    </a:lnTo>
                    <a:lnTo>
                      <a:pt x="938" y="723"/>
                    </a:lnTo>
                    <a:lnTo>
                      <a:pt x="977" y="723"/>
                    </a:lnTo>
                    <a:cubicBezTo>
                      <a:pt x="1054" y="731"/>
                      <a:pt x="1123" y="675"/>
                      <a:pt x="1131" y="598"/>
                    </a:cubicBezTo>
                    <a:cubicBezTo>
                      <a:pt x="1131" y="598"/>
                      <a:pt x="1131" y="598"/>
                      <a:pt x="1131" y="598"/>
                    </a:cubicBezTo>
                    <a:lnTo>
                      <a:pt x="1130" y="226"/>
                    </a:lnTo>
                    <a:cubicBezTo>
                      <a:pt x="1122" y="149"/>
                      <a:pt x="1053" y="93"/>
                      <a:pt x="976" y="101"/>
                    </a:cubicBezTo>
                    <a:lnTo>
                      <a:pt x="976" y="101"/>
                    </a:lnTo>
                    <a:lnTo>
                      <a:pt x="937" y="101"/>
                    </a:lnTo>
                    <a:lnTo>
                      <a:pt x="1208" y="8"/>
                    </a:lnTo>
                    <a:close/>
                    <a:moveTo>
                      <a:pt x="1132" y="819"/>
                    </a:moveTo>
                    <a:lnTo>
                      <a:pt x="588" y="819"/>
                    </a:lnTo>
                    <a:lnTo>
                      <a:pt x="550" y="725"/>
                    </a:lnTo>
                    <a:lnTo>
                      <a:pt x="862" y="725"/>
                    </a:lnTo>
                    <a:lnTo>
                      <a:pt x="1132" y="819"/>
                    </a:lnTo>
                    <a:close/>
                    <a:moveTo>
                      <a:pt x="537" y="819"/>
                    </a:moveTo>
                    <a:lnTo>
                      <a:pt x="278" y="817"/>
                    </a:lnTo>
                    <a:lnTo>
                      <a:pt x="405" y="724"/>
                    </a:lnTo>
                    <a:lnTo>
                      <a:pt x="511" y="725"/>
                    </a:lnTo>
                    <a:lnTo>
                      <a:pt x="537" y="819"/>
                    </a:lnTo>
                    <a:close/>
                    <a:moveTo>
                      <a:pt x="174" y="819"/>
                    </a:moveTo>
                    <a:lnTo>
                      <a:pt x="155" y="819"/>
                    </a:lnTo>
                    <a:cubicBezTo>
                      <a:pt x="78" y="827"/>
                      <a:pt x="9" y="771"/>
                      <a:pt x="0" y="694"/>
                    </a:cubicBezTo>
                    <a:lnTo>
                      <a:pt x="0" y="694"/>
                    </a:lnTo>
                    <a:lnTo>
                      <a:pt x="0" y="132"/>
                    </a:lnTo>
                    <a:cubicBezTo>
                      <a:pt x="9" y="55"/>
                      <a:pt x="78" y="0"/>
                      <a:pt x="155" y="8"/>
                    </a:cubicBezTo>
                    <a:lnTo>
                      <a:pt x="155" y="8"/>
                    </a:lnTo>
                    <a:lnTo>
                      <a:pt x="174" y="8"/>
                    </a:lnTo>
                    <a:lnTo>
                      <a:pt x="269" y="100"/>
                    </a:lnTo>
                    <a:cubicBezTo>
                      <a:pt x="213" y="114"/>
                      <a:pt x="180" y="170"/>
                      <a:pt x="193" y="226"/>
                    </a:cubicBezTo>
                    <a:cubicBezTo>
                      <a:pt x="193" y="226"/>
                      <a:pt x="193" y="226"/>
                      <a:pt x="193" y="226"/>
                    </a:cubicBezTo>
                    <a:lnTo>
                      <a:pt x="193" y="226"/>
                    </a:lnTo>
                    <a:lnTo>
                      <a:pt x="193" y="601"/>
                    </a:lnTo>
                    <a:cubicBezTo>
                      <a:pt x="188" y="664"/>
                      <a:pt x="235" y="720"/>
                      <a:pt x="298" y="725"/>
                    </a:cubicBezTo>
                    <a:cubicBezTo>
                      <a:pt x="298" y="725"/>
                      <a:pt x="298" y="725"/>
                      <a:pt x="298" y="725"/>
                    </a:cubicBezTo>
                    <a:lnTo>
                      <a:pt x="298" y="725"/>
                    </a:lnTo>
                    <a:lnTo>
                      <a:pt x="174" y="819"/>
                    </a:lnTo>
                    <a:close/>
                    <a:moveTo>
                      <a:pt x="278" y="6"/>
                    </a:moveTo>
                    <a:lnTo>
                      <a:pt x="537" y="8"/>
                    </a:lnTo>
                    <a:lnTo>
                      <a:pt x="511" y="101"/>
                    </a:lnTo>
                    <a:lnTo>
                      <a:pt x="405" y="100"/>
                    </a:lnTo>
                    <a:lnTo>
                      <a:pt x="278" y="6"/>
                    </a:lnTo>
                    <a:close/>
                    <a:moveTo>
                      <a:pt x="588" y="8"/>
                    </a:moveTo>
                    <a:lnTo>
                      <a:pt x="1132" y="8"/>
                    </a:lnTo>
                    <a:lnTo>
                      <a:pt x="862" y="101"/>
                    </a:lnTo>
                    <a:lnTo>
                      <a:pt x="550" y="101"/>
                    </a:lnTo>
                    <a:lnTo>
                      <a:pt x="588" y="8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06043" name="Line 155"/>
          <p:cNvSpPr>
            <a:spLocks noChangeShapeType="1"/>
          </p:cNvSpPr>
          <p:nvPr/>
        </p:nvSpPr>
        <p:spPr bwMode="auto">
          <a:xfrm>
            <a:off x="1905000" y="2971800"/>
            <a:ext cx="1295400" cy="20574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6044" name="AutoShape 156"/>
          <p:cNvSpPr>
            <a:spLocks noChangeArrowheads="1"/>
          </p:cNvSpPr>
          <p:nvPr/>
        </p:nvSpPr>
        <p:spPr bwMode="auto">
          <a:xfrm flipH="1">
            <a:off x="4267200" y="3962400"/>
            <a:ext cx="2590800" cy="838200"/>
          </a:xfrm>
          <a:prstGeom prst="wedgeRectCallout">
            <a:avLst>
              <a:gd name="adj1" fmla="val 8088"/>
              <a:gd name="adj2" fmla="val 9147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1600" dirty="0"/>
              <a:t>Vehicle:</a:t>
            </a:r>
          </a:p>
          <a:p>
            <a:pPr algn="l">
              <a:buFontTx/>
              <a:buChar char="•"/>
            </a:pPr>
            <a:r>
              <a:rPr lang="en-US" sz="1600" dirty="0"/>
              <a:t>Crosses into </a:t>
            </a:r>
            <a:r>
              <a:rPr lang="en-US" sz="1600" dirty="0" err="1" smtClean="0"/>
              <a:t>Geofence</a:t>
            </a:r>
            <a:endParaRPr lang="en-US" sz="1600" dirty="0"/>
          </a:p>
          <a:p>
            <a:pPr algn="l">
              <a:buFontTx/>
              <a:buChar char="•"/>
            </a:pPr>
            <a:r>
              <a:rPr lang="en-US" sz="1600" dirty="0"/>
              <a:t>On-board data collected</a:t>
            </a:r>
          </a:p>
        </p:txBody>
      </p:sp>
      <p:grpSp>
        <p:nvGrpSpPr>
          <p:cNvPr id="9" name="Group 157"/>
          <p:cNvGrpSpPr>
            <a:grpSpLocks/>
          </p:cNvGrpSpPr>
          <p:nvPr/>
        </p:nvGrpSpPr>
        <p:grpSpPr bwMode="auto">
          <a:xfrm>
            <a:off x="7620000" y="1447800"/>
            <a:ext cx="1447800" cy="1600200"/>
            <a:chOff x="384" y="3168"/>
            <a:chExt cx="1152" cy="1056"/>
          </a:xfrm>
        </p:grpSpPr>
        <p:sp>
          <p:nvSpPr>
            <p:cNvPr id="806046" name="Rectangle 158"/>
            <p:cNvSpPr>
              <a:spLocks noChangeArrowheads="1"/>
            </p:cNvSpPr>
            <p:nvPr/>
          </p:nvSpPr>
          <p:spPr bwMode="auto">
            <a:xfrm>
              <a:off x="384" y="3168"/>
              <a:ext cx="1152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/>
                <a:t>Motor Carrier</a:t>
              </a:r>
            </a:p>
            <a:p>
              <a:r>
                <a:rPr lang="en-US" dirty="0"/>
                <a:t>Ops. Center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806047" name="Picture 159" descr="dispatch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" y="3648"/>
              <a:ext cx="660" cy="454"/>
            </a:xfrm>
            <a:prstGeom prst="rect">
              <a:avLst/>
            </a:prstGeom>
            <a:noFill/>
          </p:spPr>
        </p:pic>
        <p:grpSp>
          <p:nvGrpSpPr>
            <p:cNvPr id="10" name="Group 160"/>
            <p:cNvGrpSpPr>
              <a:grpSpLocks/>
            </p:cNvGrpSpPr>
            <p:nvPr/>
          </p:nvGrpSpPr>
          <p:grpSpPr bwMode="auto">
            <a:xfrm>
              <a:off x="1178" y="3633"/>
              <a:ext cx="358" cy="478"/>
              <a:chOff x="226" y="1796"/>
              <a:chExt cx="411" cy="586"/>
            </a:xfrm>
          </p:grpSpPr>
          <p:sp>
            <p:nvSpPr>
              <p:cNvPr id="806049" name="Rectangle 161" descr="50%"/>
              <p:cNvSpPr>
                <a:spLocks noChangeArrowheads="1"/>
              </p:cNvSpPr>
              <p:nvPr/>
            </p:nvSpPr>
            <p:spPr bwMode="auto">
              <a:xfrm>
                <a:off x="305" y="1796"/>
                <a:ext cx="151" cy="559"/>
              </a:xfrm>
              <a:prstGeom prst="rect">
                <a:avLst/>
              </a:prstGeom>
              <a:pattFill prst="pct50">
                <a:fgClr>
                  <a:srgbClr val="FFFFFF"/>
                </a:fgClr>
                <a:bgClr>
                  <a:srgbClr val="D0D0D0"/>
                </a:bgClr>
              </a:patt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50" name="Rectangle 162" descr="50%"/>
              <p:cNvSpPr>
                <a:spLocks noChangeArrowheads="1"/>
              </p:cNvSpPr>
              <p:nvPr/>
            </p:nvSpPr>
            <p:spPr bwMode="auto">
              <a:xfrm>
                <a:off x="325" y="1855"/>
                <a:ext cx="113" cy="16"/>
              </a:xfrm>
              <a:prstGeom prst="rect">
                <a:avLst/>
              </a:pr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51" name="Rectangle 163"/>
              <p:cNvSpPr>
                <a:spLocks noChangeArrowheads="1"/>
              </p:cNvSpPr>
              <p:nvPr/>
            </p:nvSpPr>
            <p:spPr bwMode="auto">
              <a:xfrm>
                <a:off x="329" y="1822"/>
                <a:ext cx="104" cy="377"/>
              </a:xfrm>
              <a:prstGeom prst="rect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52" name="Rectangle 164"/>
              <p:cNvSpPr>
                <a:spLocks noChangeArrowheads="1"/>
              </p:cNvSpPr>
              <p:nvPr/>
            </p:nvSpPr>
            <p:spPr bwMode="auto">
              <a:xfrm>
                <a:off x="325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53" name="Rectangle 165"/>
              <p:cNvSpPr>
                <a:spLocks noChangeArrowheads="1"/>
              </p:cNvSpPr>
              <p:nvPr/>
            </p:nvSpPr>
            <p:spPr bwMode="auto">
              <a:xfrm>
                <a:off x="332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54" name="Rectangle 166"/>
              <p:cNvSpPr>
                <a:spLocks noChangeArrowheads="1"/>
              </p:cNvSpPr>
              <p:nvPr/>
            </p:nvSpPr>
            <p:spPr bwMode="auto">
              <a:xfrm>
                <a:off x="340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55" name="Rectangle 167"/>
              <p:cNvSpPr>
                <a:spLocks noChangeArrowheads="1"/>
              </p:cNvSpPr>
              <p:nvPr/>
            </p:nvSpPr>
            <p:spPr bwMode="auto">
              <a:xfrm>
                <a:off x="347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56" name="Rectangle 168"/>
              <p:cNvSpPr>
                <a:spLocks noChangeArrowheads="1"/>
              </p:cNvSpPr>
              <p:nvPr/>
            </p:nvSpPr>
            <p:spPr bwMode="auto">
              <a:xfrm>
                <a:off x="354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57" name="Rectangle 169"/>
              <p:cNvSpPr>
                <a:spLocks noChangeArrowheads="1"/>
              </p:cNvSpPr>
              <p:nvPr/>
            </p:nvSpPr>
            <p:spPr bwMode="auto">
              <a:xfrm>
                <a:off x="361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58" name="Rectangle 170"/>
              <p:cNvSpPr>
                <a:spLocks noChangeArrowheads="1"/>
              </p:cNvSpPr>
              <p:nvPr/>
            </p:nvSpPr>
            <p:spPr bwMode="auto">
              <a:xfrm>
                <a:off x="369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59" name="Rectangle 171"/>
              <p:cNvSpPr>
                <a:spLocks noChangeArrowheads="1"/>
              </p:cNvSpPr>
              <p:nvPr/>
            </p:nvSpPr>
            <p:spPr bwMode="auto">
              <a:xfrm>
                <a:off x="376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60" name="Rectangle 172"/>
              <p:cNvSpPr>
                <a:spLocks noChangeArrowheads="1"/>
              </p:cNvSpPr>
              <p:nvPr/>
            </p:nvSpPr>
            <p:spPr bwMode="auto">
              <a:xfrm>
                <a:off x="382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61" name="Rectangle 173"/>
              <p:cNvSpPr>
                <a:spLocks noChangeArrowheads="1"/>
              </p:cNvSpPr>
              <p:nvPr/>
            </p:nvSpPr>
            <p:spPr bwMode="auto">
              <a:xfrm>
                <a:off x="390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62" name="Rectangle 174"/>
              <p:cNvSpPr>
                <a:spLocks noChangeArrowheads="1"/>
              </p:cNvSpPr>
              <p:nvPr/>
            </p:nvSpPr>
            <p:spPr bwMode="auto">
              <a:xfrm>
                <a:off x="398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63" name="Rectangle 175"/>
              <p:cNvSpPr>
                <a:spLocks noChangeArrowheads="1"/>
              </p:cNvSpPr>
              <p:nvPr/>
            </p:nvSpPr>
            <p:spPr bwMode="auto">
              <a:xfrm>
                <a:off x="405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64" name="Rectangle 176"/>
              <p:cNvSpPr>
                <a:spLocks noChangeArrowheads="1"/>
              </p:cNvSpPr>
              <p:nvPr/>
            </p:nvSpPr>
            <p:spPr bwMode="auto">
              <a:xfrm>
                <a:off x="411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65" name="Rectangle 177"/>
              <p:cNvSpPr>
                <a:spLocks noChangeArrowheads="1"/>
              </p:cNvSpPr>
              <p:nvPr/>
            </p:nvSpPr>
            <p:spPr bwMode="auto">
              <a:xfrm>
                <a:off x="418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66" name="Rectangle 178"/>
              <p:cNvSpPr>
                <a:spLocks noChangeArrowheads="1"/>
              </p:cNvSpPr>
              <p:nvPr/>
            </p:nvSpPr>
            <p:spPr bwMode="auto">
              <a:xfrm>
                <a:off x="425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67" name="Rectangle 179"/>
              <p:cNvSpPr>
                <a:spLocks noChangeArrowheads="1"/>
              </p:cNvSpPr>
              <p:nvPr/>
            </p:nvSpPr>
            <p:spPr bwMode="auto">
              <a:xfrm>
                <a:off x="433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68" name="Rectangle 180"/>
              <p:cNvSpPr>
                <a:spLocks noChangeArrowheads="1"/>
              </p:cNvSpPr>
              <p:nvPr/>
            </p:nvSpPr>
            <p:spPr bwMode="auto">
              <a:xfrm>
                <a:off x="440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69" name="Rectangle 181"/>
              <p:cNvSpPr>
                <a:spLocks noChangeArrowheads="1"/>
              </p:cNvSpPr>
              <p:nvPr/>
            </p:nvSpPr>
            <p:spPr bwMode="auto">
              <a:xfrm>
                <a:off x="325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70" name="Rectangle 182"/>
              <p:cNvSpPr>
                <a:spLocks noChangeArrowheads="1"/>
              </p:cNvSpPr>
              <p:nvPr/>
            </p:nvSpPr>
            <p:spPr bwMode="auto">
              <a:xfrm>
                <a:off x="332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71" name="Rectangle 183"/>
              <p:cNvSpPr>
                <a:spLocks noChangeArrowheads="1"/>
              </p:cNvSpPr>
              <p:nvPr/>
            </p:nvSpPr>
            <p:spPr bwMode="auto">
              <a:xfrm>
                <a:off x="340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72" name="Rectangle 184"/>
              <p:cNvSpPr>
                <a:spLocks noChangeArrowheads="1"/>
              </p:cNvSpPr>
              <p:nvPr/>
            </p:nvSpPr>
            <p:spPr bwMode="auto">
              <a:xfrm>
                <a:off x="347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73" name="Rectangle 185"/>
              <p:cNvSpPr>
                <a:spLocks noChangeArrowheads="1"/>
              </p:cNvSpPr>
              <p:nvPr/>
            </p:nvSpPr>
            <p:spPr bwMode="auto">
              <a:xfrm>
                <a:off x="354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74" name="Rectangle 186"/>
              <p:cNvSpPr>
                <a:spLocks noChangeArrowheads="1"/>
              </p:cNvSpPr>
              <p:nvPr/>
            </p:nvSpPr>
            <p:spPr bwMode="auto">
              <a:xfrm>
                <a:off x="361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75" name="Rectangle 187"/>
              <p:cNvSpPr>
                <a:spLocks noChangeArrowheads="1"/>
              </p:cNvSpPr>
              <p:nvPr/>
            </p:nvSpPr>
            <p:spPr bwMode="auto">
              <a:xfrm>
                <a:off x="369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76" name="Rectangle 188"/>
              <p:cNvSpPr>
                <a:spLocks noChangeArrowheads="1"/>
              </p:cNvSpPr>
              <p:nvPr/>
            </p:nvSpPr>
            <p:spPr bwMode="auto">
              <a:xfrm>
                <a:off x="376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77" name="Rectangle 189"/>
              <p:cNvSpPr>
                <a:spLocks noChangeArrowheads="1"/>
              </p:cNvSpPr>
              <p:nvPr/>
            </p:nvSpPr>
            <p:spPr bwMode="auto">
              <a:xfrm>
                <a:off x="382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78" name="Rectangle 190"/>
              <p:cNvSpPr>
                <a:spLocks noChangeArrowheads="1"/>
              </p:cNvSpPr>
              <p:nvPr/>
            </p:nvSpPr>
            <p:spPr bwMode="auto">
              <a:xfrm>
                <a:off x="390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79" name="Rectangle 191"/>
              <p:cNvSpPr>
                <a:spLocks noChangeArrowheads="1"/>
              </p:cNvSpPr>
              <p:nvPr/>
            </p:nvSpPr>
            <p:spPr bwMode="auto">
              <a:xfrm>
                <a:off x="398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80" name="Rectangle 192"/>
              <p:cNvSpPr>
                <a:spLocks noChangeArrowheads="1"/>
              </p:cNvSpPr>
              <p:nvPr/>
            </p:nvSpPr>
            <p:spPr bwMode="auto">
              <a:xfrm>
                <a:off x="405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81" name="Rectangle 193"/>
              <p:cNvSpPr>
                <a:spLocks noChangeArrowheads="1"/>
              </p:cNvSpPr>
              <p:nvPr/>
            </p:nvSpPr>
            <p:spPr bwMode="auto">
              <a:xfrm>
                <a:off x="411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82" name="Rectangle 194"/>
              <p:cNvSpPr>
                <a:spLocks noChangeArrowheads="1"/>
              </p:cNvSpPr>
              <p:nvPr/>
            </p:nvSpPr>
            <p:spPr bwMode="auto">
              <a:xfrm>
                <a:off x="418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83" name="Rectangle 195"/>
              <p:cNvSpPr>
                <a:spLocks noChangeArrowheads="1"/>
              </p:cNvSpPr>
              <p:nvPr/>
            </p:nvSpPr>
            <p:spPr bwMode="auto">
              <a:xfrm>
                <a:off x="425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84" name="Rectangle 196"/>
              <p:cNvSpPr>
                <a:spLocks noChangeArrowheads="1"/>
              </p:cNvSpPr>
              <p:nvPr/>
            </p:nvSpPr>
            <p:spPr bwMode="auto">
              <a:xfrm>
                <a:off x="433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85" name="Rectangle 197"/>
              <p:cNvSpPr>
                <a:spLocks noChangeArrowheads="1"/>
              </p:cNvSpPr>
              <p:nvPr/>
            </p:nvSpPr>
            <p:spPr bwMode="auto">
              <a:xfrm>
                <a:off x="440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86" name="Freeform 198" descr="50%"/>
              <p:cNvSpPr>
                <a:spLocks/>
              </p:cNvSpPr>
              <p:nvPr/>
            </p:nvSpPr>
            <p:spPr bwMode="auto">
              <a:xfrm>
                <a:off x="325" y="1818"/>
                <a:ext cx="1" cy="385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0" y="0"/>
                  </a:cxn>
                  <a:cxn ang="0">
                    <a:pos x="0" y="384"/>
                  </a:cxn>
                  <a:cxn ang="0">
                    <a:pos x="0" y="348"/>
                  </a:cxn>
                </a:cxnLst>
                <a:rect l="0" t="0" r="r" b="b"/>
                <a:pathLst>
                  <a:path w="1" h="385">
                    <a:moveTo>
                      <a:pt x="0" y="348"/>
                    </a:moveTo>
                    <a:lnTo>
                      <a:pt x="0" y="0"/>
                    </a:lnTo>
                    <a:lnTo>
                      <a:pt x="0" y="384"/>
                    </a:lnTo>
                    <a:lnTo>
                      <a:pt x="0" y="348"/>
                    </a:lnTo>
                  </a:path>
                </a:pathLst>
              </a:cu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87" name="Freeform 199" descr="50%"/>
              <p:cNvSpPr>
                <a:spLocks/>
              </p:cNvSpPr>
              <p:nvPr/>
            </p:nvSpPr>
            <p:spPr bwMode="auto">
              <a:xfrm>
                <a:off x="436" y="1818"/>
                <a:ext cx="1" cy="385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0" y="0"/>
                  </a:cxn>
                  <a:cxn ang="0">
                    <a:pos x="0" y="384"/>
                  </a:cxn>
                  <a:cxn ang="0">
                    <a:pos x="0" y="348"/>
                  </a:cxn>
                </a:cxnLst>
                <a:rect l="0" t="0" r="r" b="b"/>
                <a:pathLst>
                  <a:path w="1" h="385">
                    <a:moveTo>
                      <a:pt x="0" y="348"/>
                    </a:moveTo>
                    <a:lnTo>
                      <a:pt x="0" y="0"/>
                    </a:lnTo>
                    <a:lnTo>
                      <a:pt x="0" y="384"/>
                    </a:lnTo>
                    <a:lnTo>
                      <a:pt x="0" y="348"/>
                    </a:lnTo>
                  </a:path>
                </a:pathLst>
              </a:cu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88" name="Freeform 200"/>
              <p:cNvSpPr>
                <a:spLocks/>
              </p:cNvSpPr>
              <p:nvPr/>
            </p:nvSpPr>
            <p:spPr bwMode="auto">
              <a:xfrm>
                <a:off x="325" y="1818"/>
                <a:ext cx="116" cy="39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38"/>
                  </a:cxn>
                  <a:cxn ang="0">
                    <a:pos x="44" y="38"/>
                  </a:cxn>
                  <a:cxn ang="0">
                    <a:pos x="44" y="5"/>
                  </a:cxn>
                  <a:cxn ang="0">
                    <a:pos x="21" y="5"/>
                  </a:cxn>
                  <a:cxn ang="0">
                    <a:pos x="21" y="38"/>
                  </a:cxn>
                  <a:cxn ang="0">
                    <a:pos x="0" y="38"/>
                  </a:cxn>
                </a:cxnLst>
                <a:rect l="0" t="0" r="r" b="b"/>
                <a:pathLst>
                  <a:path w="116" h="39">
                    <a:moveTo>
                      <a:pt x="0" y="38"/>
                    </a:moveTo>
                    <a:lnTo>
                      <a:pt x="0" y="0"/>
                    </a:lnTo>
                    <a:lnTo>
                      <a:pt x="115" y="0"/>
                    </a:lnTo>
                    <a:lnTo>
                      <a:pt x="115" y="38"/>
                    </a:lnTo>
                    <a:lnTo>
                      <a:pt x="44" y="38"/>
                    </a:lnTo>
                    <a:lnTo>
                      <a:pt x="44" y="5"/>
                    </a:lnTo>
                    <a:lnTo>
                      <a:pt x="21" y="5"/>
                    </a:lnTo>
                    <a:lnTo>
                      <a:pt x="21" y="38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89" name="Freeform 201"/>
              <p:cNvSpPr>
                <a:spLocks/>
              </p:cNvSpPr>
              <p:nvPr/>
            </p:nvSpPr>
            <p:spPr bwMode="auto">
              <a:xfrm>
                <a:off x="325" y="1874"/>
                <a:ext cx="116" cy="39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38"/>
                  </a:cxn>
                  <a:cxn ang="0">
                    <a:pos x="99" y="38"/>
                  </a:cxn>
                  <a:cxn ang="0">
                    <a:pos x="99" y="31"/>
                  </a:cxn>
                  <a:cxn ang="0">
                    <a:pos x="81" y="31"/>
                  </a:cxn>
                  <a:cxn ang="0">
                    <a:pos x="81" y="38"/>
                  </a:cxn>
                  <a:cxn ang="0">
                    <a:pos x="0" y="38"/>
                  </a:cxn>
                </a:cxnLst>
                <a:rect l="0" t="0" r="r" b="b"/>
                <a:pathLst>
                  <a:path w="116" h="39">
                    <a:moveTo>
                      <a:pt x="0" y="38"/>
                    </a:moveTo>
                    <a:lnTo>
                      <a:pt x="0" y="0"/>
                    </a:lnTo>
                    <a:lnTo>
                      <a:pt x="115" y="0"/>
                    </a:lnTo>
                    <a:lnTo>
                      <a:pt x="115" y="38"/>
                    </a:lnTo>
                    <a:lnTo>
                      <a:pt x="99" y="38"/>
                    </a:lnTo>
                    <a:lnTo>
                      <a:pt x="99" y="31"/>
                    </a:lnTo>
                    <a:lnTo>
                      <a:pt x="81" y="31"/>
                    </a:lnTo>
                    <a:lnTo>
                      <a:pt x="81" y="38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90" name="Freeform 202"/>
              <p:cNvSpPr>
                <a:spLocks/>
              </p:cNvSpPr>
              <p:nvPr/>
            </p:nvSpPr>
            <p:spPr bwMode="auto">
              <a:xfrm>
                <a:off x="333" y="1889"/>
                <a:ext cx="100" cy="2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" y="8"/>
                  </a:cxn>
                  <a:cxn ang="0">
                    <a:pos x="31" y="0"/>
                  </a:cxn>
                  <a:cxn ang="0">
                    <a:pos x="67" y="0"/>
                  </a:cxn>
                  <a:cxn ang="0">
                    <a:pos x="67" y="8"/>
                  </a:cxn>
                  <a:cxn ang="0">
                    <a:pos x="99" y="8"/>
                  </a:cxn>
                  <a:cxn ang="0">
                    <a:pos x="99" y="14"/>
                  </a:cxn>
                  <a:cxn ang="0">
                    <a:pos x="67" y="14"/>
                  </a:cxn>
                  <a:cxn ang="0">
                    <a:pos x="67" y="20"/>
                  </a:cxn>
                  <a:cxn ang="0">
                    <a:pos x="31" y="20"/>
                  </a:cxn>
                  <a:cxn ang="0">
                    <a:pos x="31" y="14"/>
                  </a:cxn>
                  <a:cxn ang="0">
                    <a:pos x="0" y="14"/>
                  </a:cxn>
                  <a:cxn ang="0">
                    <a:pos x="0" y="8"/>
                  </a:cxn>
                </a:cxnLst>
                <a:rect l="0" t="0" r="r" b="b"/>
                <a:pathLst>
                  <a:path w="100" h="21">
                    <a:moveTo>
                      <a:pt x="0" y="8"/>
                    </a:moveTo>
                    <a:lnTo>
                      <a:pt x="31" y="8"/>
                    </a:lnTo>
                    <a:lnTo>
                      <a:pt x="31" y="0"/>
                    </a:lnTo>
                    <a:lnTo>
                      <a:pt x="67" y="0"/>
                    </a:lnTo>
                    <a:lnTo>
                      <a:pt x="67" y="8"/>
                    </a:lnTo>
                    <a:lnTo>
                      <a:pt x="99" y="8"/>
                    </a:lnTo>
                    <a:lnTo>
                      <a:pt x="99" y="14"/>
                    </a:lnTo>
                    <a:lnTo>
                      <a:pt x="67" y="14"/>
                    </a:lnTo>
                    <a:lnTo>
                      <a:pt x="67" y="20"/>
                    </a:lnTo>
                    <a:lnTo>
                      <a:pt x="31" y="20"/>
                    </a:lnTo>
                    <a:lnTo>
                      <a:pt x="31" y="14"/>
                    </a:lnTo>
                    <a:lnTo>
                      <a:pt x="0" y="14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91" name="Freeform 203"/>
              <p:cNvSpPr>
                <a:spLocks/>
              </p:cNvSpPr>
              <p:nvPr/>
            </p:nvSpPr>
            <p:spPr bwMode="auto">
              <a:xfrm>
                <a:off x="365" y="1889"/>
                <a:ext cx="36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16"/>
                  </a:cxn>
                  <a:cxn ang="0">
                    <a:pos x="29" y="13"/>
                  </a:cxn>
                  <a:cxn ang="0">
                    <a:pos x="5" y="13"/>
                  </a:cxn>
                  <a:cxn ang="0">
                    <a:pos x="0" y="16"/>
                  </a:cxn>
                </a:cxnLst>
                <a:rect l="0" t="0" r="r" b="b"/>
                <a:pathLst>
                  <a:path w="36" h="17">
                    <a:moveTo>
                      <a:pt x="0" y="16"/>
                    </a:moveTo>
                    <a:lnTo>
                      <a:pt x="0" y="0"/>
                    </a:lnTo>
                    <a:lnTo>
                      <a:pt x="35" y="0"/>
                    </a:lnTo>
                    <a:lnTo>
                      <a:pt x="35" y="16"/>
                    </a:lnTo>
                    <a:lnTo>
                      <a:pt x="29" y="13"/>
                    </a:lnTo>
                    <a:lnTo>
                      <a:pt x="5" y="13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92" name="Rectangle 204"/>
              <p:cNvSpPr>
                <a:spLocks noChangeArrowheads="1"/>
              </p:cNvSpPr>
              <p:nvPr/>
            </p:nvSpPr>
            <p:spPr bwMode="auto">
              <a:xfrm>
                <a:off x="339" y="1903"/>
                <a:ext cx="18" cy="8"/>
              </a:xfrm>
              <a:prstGeom prst="rect">
                <a:avLst/>
              </a:prstGeom>
              <a:solidFill>
                <a:srgbClr val="F0F0F0"/>
              </a:solidFill>
              <a:ln w="12700">
                <a:solidFill>
                  <a:srgbClr val="F0F0F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93" name="Rectangle 205"/>
              <p:cNvSpPr>
                <a:spLocks noChangeArrowheads="1"/>
              </p:cNvSpPr>
              <p:nvPr/>
            </p:nvSpPr>
            <p:spPr bwMode="auto">
              <a:xfrm>
                <a:off x="405" y="1903"/>
                <a:ext cx="20" cy="8"/>
              </a:xfrm>
              <a:prstGeom prst="rect">
                <a:avLst/>
              </a:prstGeom>
              <a:solidFill>
                <a:srgbClr val="F0F0F0"/>
              </a:solidFill>
              <a:ln w="12700">
                <a:solidFill>
                  <a:srgbClr val="F0F0F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94" name="Freeform 206"/>
              <p:cNvSpPr>
                <a:spLocks/>
              </p:cNvSpPr>
              <p:nvPr/>
            </p:nvSpPr>
            <p:spPr bwMode="auto">
              <a:xfrm>
                <a:off x="365" y="1889"/>
                <a:ext cx="36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6"/>
                  </a:cxn>
                  <a:cxn ang="0">
                    <a:pos x="29" y="16"/>
                  </a:cxn>
                  <a:cxn ang="0">
                    <a:pos x="35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17">
                    <a:moveTo>
                      <a:pt x="0" y="0"/>
                    </a:moveTo>
                    <a:lnTo>
                      <a:pt x="5" y="16"/>
                    </a:lnTo>
                    <a:lnTo>
                      <a:pt x="29" y="16"/>
                    </a:lnTo>
                    <a:lnTo>
                      <a:pt x="3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0D0D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95" name="Line 207"/>
              <p:cNvSpPr>
                <a:spLocks noChangeShapeType="1"/>
              </p:cNvSpPr>
              <p:nvPr/>
            </p:nvSpPr>
            <p:spPr bwMode="auto">
              <a:xfrm>
                <a:off x="371" y="1900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96" name="Rectangle 208" descr="50%"/>
              <p:cNvSpPr>
                <a:spLocks noChangeArrowheads="1"/>
              </p:cNvSpPr>
              <p:nvPr/>
            </p:nvSpPr>
            <p:spPr bwMode="auto">
              <a:xfrm>
                <a:off x="325" y="1912"/>
                <a:ext cx="113" cy="16"/>
              </a:xfrm>
              <a:prstGeom prst="rect">
                <a:avLst/>
              </a:pr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97" name="Freeform 209"/>
              <p:cNvSpPr>
                <a:spLocks/>
              </p:cNvSpPr>
              <p:nvPr/>
            </p:nvSpPr>
            <p:spPr bwMode="auto">
              <a:xfrm>
                <a:off x="325" y="1904"/>
                <a:ext cx="117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2" y="16"/>
                  </a:cxn>
                  <a:cxn ang="0">
                    <a:pos x="82" y="0"/>
                  </a:cxn>
                  <a:cxn ang="0">
                    <a:pos x="101" y="0"/>
                  </a:cxn>
                  <a:cxn ang="0">
                    <a:pos x="101" y="16"/>
                  </a:cxn>
                  <a:cxn ang="0">
                    <a:pos x="116" y="16"/>
                  </a:cxn>
                </a:cxnLst>
                <a:rect l="0" t="0" r="r" b="b"/>
                <a:pathLst>
                  <a:path w="117" h="17">
                    <a:moveTo>
                      <a:pt x="0" y="16"/>
                    </a:moveTo>
                    <a:lnTo>
                      <a:pt x="82" y="16"/>
                    </a:lnTo>
                    <a:lnTo>
                      <a:pt x="82" y="0"/>
                    </a:lnTo>
                    <a:lnTo>
                      <a:pt x="101" y="0"/>
                    </a:lnTo>
                    <a:lnTo>
                      <a:pt x="101" y="16"/>
                    </a:lnTo>
                    <a:lnTo>
                      <a:pt x="116" y="16"/>
                    </a:lnTo>
                  </a:path>
                </a:pathLst>
              </a:custGeom>
              <a:noFill/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098" name="Line 210"/>
              <p:cNvSpPr>
                <a:spLocks noChangeShapeType="1"/>
              </p:cNvSpPr>
              <p:nvPr/>
            </p:nvSpPr>
            <p:spPr bwMode="auto">
              <a:xfrm>
                <a:off x="328" y="1912"/>
                <a:ext cx="11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099" name="Rectangle 211"/>
              <p:cNvSpPr>
                <a:spLocks noChangeArrowheads="1"/>
              </p:cNvSpPr>
              <p:nvPr/>
            </p:nvSpPr>
            <p:spPr bwMode="auto">
              <a:xfrm>
                <a:off x="414" y="191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00" name="Rectangle 212"/>
              <p:cNvSpPr>
                <a:spLocks noChangeArrowheads="1"/>
              </p:cNvSpPr>
              <p:nvPr/>
            </p:nvSpPr>
            <p:spPr bwMode="auto">
              <a:xfrm>
                <a:off x="416" y="1911"/>
                <a:ext cx="8" cy="8"/>
              </a:xfrm>
              <a:prstGeom prst="rect">
                <a:avLst/>
              </a:prstGeom>
              <a:solidFill>
                <a:srgbClr val="4080FF"/>
              </a:solidFill>
              <a:ln w="12700">
                <a:solidFill>
                  <a:srgbClr val="408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01" name="Line 213"/>
              <p:cNvSpPr>
                <a:spLocks noChangeShapeType="1"/>
              </p:cNvSpPr>
              <p:nvPr/>
            </p:nvSpPr>
            <p:spPr bwMode="auto">
              <a:xfrm>
                <a:off x="384" y="1821"/>
                <a:ext cx="0" cy="55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02" name="Freeform 214"/>
              <p:cNvSpPr>
                <a:spLocks/>
              </p:cNvSpPr>
              <p:nvPr/>
            </p:nvSpPr>
            <p:spPr bwMode="auto">
              <a:xfrm>
                <a:off x="230" y="2359"/>
                <a:ext cx="305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71" y="0"/>
                  </a:cxn>
                  <a:cxn ang="0">
                    <a:pos x="71" y="6"/>
                  </a:cxn>
                  <a:cxn ang="0">
                    <a:pos x="233" y="6"/>
                  </a:cxn>
                  <a:cxn ang="0">
                    <a:pos x="233" y="0"/>
                  </a:cxn>
                  <a:cxn ang="0">
                    <a:pos x="304" y="8"/>
                  </a:cxn>
                  <a:cxn ang="0">
                    <a:pos x="304" y="16"/>
                  </a:cxn>
                  <a:cxn ang="0">
                    <a:pos x="0" y="16"/>
                  </a:cxn>
                </a:cxnLst>
                <a:rect l="0" t="0" r="r" b="b"/>
                <a:pathLst>
                  <a:path w="305" h="17">
                    <a:moveTo>
                      <a:pt x="0" y="16"/>
                    </a:moveTo>
                    <a:lnTo>
                      <a:pt x="0" y="8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233" y="6"/>
                    </a:lnTo>
                    <a:lnTo>
                      <a:pt x="233" y="0"/>
                    </a:lnTo>
                    <a:lnTo>
                      <a:pt x="304" y="8"/>
                    </a:lnTo>
                    <a:lnTo>
                      <a:pt x="30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D0D0D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103" name="Freeform 215"/>
              <p:cNvSpPr>
                <a:spLocks/>
              </p:cNvSpPr>
              <p:nvPr/>
            </p:nvSpPr>
            <p:spPr bwMode="auto">
              <a:xfrm>
                <a:off x="326" y="1823"/>
                <a:ext cx="115" cy="3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1" y="32"/>
                  </a:cxn>
                  <a:cxn ang="0">
                    <a:pos x="21" y="0"/>
                  </a:cxn>
                  <a:cxn ang="0">
                    <a:pos x="44" y="0"/>
                  </a:cxn>
                  <a:cxn ang="0">
                    <a:pos x="44" y="32"/>
                  </a:cxn>
                  <a:cxn ang="0">
                    <a:pos x="114" y="32"/>
                  </a:cxn>
                </a:cxnLst>
                <a:rect l="0" t="0" r="r" b="b"/>
                <a:pathLst>
                  <a:path w="115" h="33">
                    <a:moveTo>
                      <a:pt x="0" y="32"/>
                    </a:moveTo>
                    <a:lnTo>
                      <a:pt x="21" y="32"/>
                    </a:lnTo>
                    <a:lnTo>
                      <a:pt x="21" y="0"/>
                    </a:lnTo>
                    <a:lnTo>
                      <a:pt x="44" y="0"/>
                    </a:lnTo>
                    <a:lnTo>
                      <a:pt x="44" y="32"/>
                    </a:lnTo>
                    <a:lnTo>
                      <a:pt x="114" y="32"/>
                    </a:lnTo>
                  </a:path>
                </a:pathLst>
              </a:custGeom>
              <a:noFill/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104" name="Rectangle 216"/>
              <p:cNvSpPr>
                <a:spLocks noChangeArrowheads="1"/>
              </p:cNvSpPr>
              <p:nvPr/>
            </p:nvSpPr>
            <p:spPr bwMode="auto">
              <a:xfrm>
                <a:off x="352" y="1827"/>
                <a:ext cx="11" cy="2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05" name="Freeform 217"/>
              <p:cNvSpPr>
                <a:spLocks/>
              </p:cNvSpPr>
              <p:nvPr/>
            </p:nvSpPr>
            <p:spPr bwMode="auto">
              <a:xfrm>
                <a:off x="348" y="1832"/>
                <a:ext cx="24" cy="25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3" y="0"/>
                  </a:cxn>
                  <a:cxn ang="0">
                    <a:pos x="19" y="0"/>
                  </a:cxn>
                  <a:cxn ang="0">
                    <a:pos x="19" y="22"/>
                  </a:cxn>
                  <a:cxn ang="0">
                    <a:pos x="23" y="24"/>
                  </a:cxn>
                  <a:cxn ang="0">
                    <a:pos x="0" y="24"/>
                  </a:cxn>
                  <a:cxn ang="0">
                    <a:pos x="3" y="21"/>
                  </a:cxn>
                </a:cxnLst>
                <a:rect l="0" t="0" r="r" b="b"/>
                <a:pathLst>
                  <a:path w="24" h="25">
                    <a:moveTo>
                      <a:pt x="3" y="21"/>
                    </a:moveTo>
                    <a:lnTo>
                      <a:pt x="3" y="0"/>
                    </a:lnTo>
                    <a:lnTo>
                      <a:pt x="19" y="0"/>
                    </a:lnTo>
                    <a:lnTo>
                      <a:pt x="19" y="22"/>
                    </a:lnTo>
                    <a:lnTo>
                      <a:pt x="23" y="24"/>
                    </a:lnTo>
                    <a:lnTo>
                      <a:pt x="0" y="24"/>
                    </a:lnTo>
                    <a:lnTo>
                      <a:pt x="3" y="2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106" name="Rectangle 218"/>
              <p:cNvSpPr>
                <a:spLocks noChangeArrowheads="1"/>
              </p:cNvSpPr>
              <p:nvPr/>
            </p:nvSpPr>
            <p:spPr bwMode="auto">
              <a:xfrm>
                <a:off x="356" y="1837"/>
                <a:ext cx="8" cy="8"/>
              </a:xfrm>
              <a:prstGeom prst="rect">
                <a:avLst/>
              </a:prstGeom>
              <a:solidFill>
                <a:srgbClr val="FF4080"/>
              </a:solidFill>
              <a:ln w="12700">
                <a:solidFill>
                  <a:srgbClr val="FF4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07" name="Rectangle 219"/>
              <p:cNvSpPr>
                <a:spLocks noChangeArrowheads="1"/>
              </p:cNvSpPr>
              <p:nvPr/>
            </p:nvSpPr>
            <p:spPr bwMode="auto">
              <a:xfrm>
                <a:off x="356" y="1842"/>
                <a:ext cx="8" cy="8"/>
              </a:xfrm>
              <a:prstGeom prst="rect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08" name="Rectangle 220"/>
              <p:cNvSpPr>
                <a:spLocks noChangeArrowheads="1"/>
              </p:cNvSpPr>
              <p:nvPr/>
            </p:nvSpPr>
            <p:spPr bwMode="auto">
              <a:xfrm>
                <a:off x="339" y="1891"/>
                <a:ext cx="8" cy="8"/>
              </a:xfrm>
              <a:prstGeom prst="rect">
                <a:avLst/>
              </a:prstGeom>
              <a:solidFill>
                <a:srgbClr val="40FFC0"/>
              </a:solidFill>
              <a:ln w="12700">
                <a:solidFill>
                  <a:srgbClr val="00C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09" name="Rectangle 221"/>
              <p:cNvSpPr>
                <a:spLocks noChangeArrowheads="1"/>
              </p:cNvSpPr>
              <p:nvPr/>
            </p:nvSpPr>
            <p:spPr bwMode="auto">
              <a:xfrm>
                <a:off x="339" y="1850"/>
                <a:ext cx="8" cy="8"/>
              </a:xfrm>
              <a:prstGeom prst="rect">
                <a:avLst/>
              </a:prstGeom>
              <a:solidFill>
                <a:srgbClr val="40FFC0"/>
              </a:solidFill>
              <a:ln w="12700">
                <a:solidFill>
                  <a:srgbClr val="00C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10" name="Rectangle 222" descr="50%"/>
              <p:cNvSpPr>
                <a:spLocks noChangeArrowheads="1"/>
              </p:cNvSpPr>
              <p:nvPr/>
            </p:nvSpPr>
            <p:spPr bwMode="auto">
              <a:xfrm>
                <a:off x="301" y="2363"/>
                <a:ext cx="160" cy="16"/>
              </a:xfrm>
              <a:prstGeom prst="rect">
                <a:avLst/>
              </a:pr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11" name="Rectangle 223"/>
              <p:cNvSpPr>
                <a:spLocks noChangeArrowheads="1"/>
              </p:cNvSpPr>
              <p:nvPr/>
            </p:nvSpPr>
            <p:spPr bwMode="auto">
              <a:xfrm>
                <a:off x="306" y="2356"/>
                <a:ext cx="147" cy="1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12" name="Line 224"/>
              <p:cNvSpPr>
                <a:spLocks noChangeShapeType="1"/>
              </p:cNvSpPr>
              <p:nvPr/>
            </p:nvSpPr>
            <p:spPr bwMode="auto">
              <a:xfrm flipH="1">
                <a:off x="226" y="2381"/>
                <a:ext cx="14" cy="1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13" name="Line 225"/>
              <p:cNvSpPr>
                <a:spLocks noChangeShapeType="1"/>
              </p:cNvSpPr>
              <p:nvPr/>
            </p:nvSpPr>
            <p:spPr bwMode="auto">
              <a:xfrm flipH="1" flipV="1">
                <a:off x="227" y="2374"/>
                <a:ext cx="12" cy="2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14" name="Line 226"/>
              <p:cNvSpPr>
                <a:spLocks noChangeShapeType="1"/>
              </p:cNvSpPr>
              <p:nvPr/>
            </p:nvSpPr>
            <p:spPr bwMode="auto">
              <a:xfrm flipH="1" flipV="1">
                <a:off x="237" y="2366"/>
                <a:ext cx="7" cy="6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15" name="Line 227"/>
              <p:cNvSpPr>
                <a:spLocks noChangeShapeType="1"/>
              </p:cNvSpPr>
              <p:nvPr/>
            </p:nvSpPr>
            <p:spPr bwMode="auto">
              <a:xfrm flipH="1" flipV="1">
                <a:off x="244" y="2360"/>
                <a:ext cx="3" cy="10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16" name="Line 228"/>
              <p:cNvSpPr>
                <a:spLocks noChangeShapeType="1"/>
              </p:cNvSpPr>
              <p:nvPr/>
            </p:nvSpPr>
            <p:spPr bwMode="auto">
              <a:xfrm flipV="1">
                <a:off x="251" y="2356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6117" name="Line 229"/>
              <p:cNvSpPr>
                <a:spLocks noChangeShapeType="1"/>
              </p:cNvSpPr>
              <p:nvPr/>
            </p:nvSpPr>
            <p:spPr bwMode="auto">
              <a:xfrm flipV="1">
                <a:off x="256" y="2353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230"/>
              <p:cNvGrpSpPr>
                <a:grpSpLocks/>
              </p:cNvGrpSpPr>
              <p:nvPr/>
            </p:nvGrpSpPr>
            <p:grpSpPr bwMode="auto">
              <a:xfrm>
                <a:off x="266" y="1938"/>
                <a:ext cx="371" cy="266"/>
                <a:chOff x="266" y="1938"/>
                <a:chExt cx="371" cy="266"/>
              </a:xfrm>
            </p:grpSpPr>
            <p:sp>
              <p:nvSpPr>
                <p:cNvPr id="806119" name="Rectangle 231"/>
                <p:cNvSpPr>
                  <a:spLocks noChangeArrowheads="1"/>
                </p:cNvSpPr>
                <p:nvPr/>
              </p:nvSpPr>
              <p:spPr bwMode="auto">
                <a:xfrm>
                  <a:off x="330" y="2006"/>
                  <a:ext cx="101" cy="155"/>
                </a:xfrm>
                <a:prstGeom prst="rect">
                  <a:avLst/>
                </a:prstGeom>
                <a:noFill/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120" name="Rectangle 232"/>
                <p:cNvSpPr>
                  <a:spLocks noChangeArrowheads="1"/>
                </p:cNvSpPr>
                <p:nvPr/>
              </p:nvSpPr>
              <p:spPr bwMode="auto">
                <a:xfrm>
                  <a:off x="331" y="2175"/>
                  <a:ext cx="100" cy="23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121" name="Line 233"/>
                <p:cNvSpPr>
                  <a:spLocks noChangeShapeType="1"/>
                </p:cNvSpPr>
                <p:nvPr/>
              </p:nvSpPr>
              <p:spPr bwMode="auto">
                <a:xfrm>
                  <a:off x="422" y="2005"/>
                  <a:ext cx="0" cy="16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122" name="Line 234"/>
                <p:cNvSpPr>
                  <a:spLocks noChangeShapeType="1"/>
                </p:cNvSpPr>
                <p:nvPr/>
              </p:nvSpPr>
              <p:spPr bwMode="auto">
                <a:xfrm>
                  <a:off x="332" y="1996"/>
                  <a:ext cx="104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12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30" y="1938"/>
                  <a:ext cx="103" cy="2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124" name="Line 236"/>
                <p:cNvSpPr>
                  <a:spLocks noChangeShapeType="1"/>
                </p:cNvSpPr>
                <p:nvPr/>
              </p:nvSpPr>
              <p:spPr bwMode="auto">
                <a:xfrm>
                  <a:off x="334" y="2002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125" name="Rectangle 237" descr="50%"/>
                <p:cNvSpPr>
                  <a:spLocks noChangeArrowheads="1"/>
                </p:cNvSpPr>
                <p:nvPr/>
              </p:nvSpPr>
              <p:spPr bwMode="auto">
                <a:xfrm>
                  <a:off x="325" y="1973"/>
                  <a:ext cx="113" cy="16"/>
                </a:xfrm>
                <a:prstGeom prst="rect">
                  <a:avLst/>
                </a:prstGeom>
                <a:pattFill prst="pct50">
                  <a:fgClr>
                    <a:srgbClr val="D0D0D0"/>
                  </a:fgClr>
                  <a:bgClr>
                    <a:srgbClr val="808080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126" name="Freeform 238"/>
                <p:cNvSpPr>
                  <a:spLocks/>
                </p:cNvSpPr>
                <p:nvPr/>
              </p:nvSpPr>
              <p:spPr bwMode="auto">
                <a:xfrm>
                  <a:off x="266" y="2125"/>
                  <a:ext cx="371" cy="68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370" y="51"/>
                    </a:cxn>
                    <a:cxn ang="0">
                      <a:pos x="368" y="60"/>
                    </a:cxn>
                    <a:cxn ang="0">
                      <a:pos x="366" y="67"/>
                    </a:cxn>
                    <a:cxn ang="0">
                      <a:pos x="4" y="66"/>
                    </a:cxn>
                    <a:cxn ang="0">
                      <a:pos x="0" y="60"/>
                    </a:cxn>
                    <a:cxn ang="0">
                      <a:pos x="0" y="51"/>
                    </a:cxn>
                    <a:cxn ang="0">
                      <a:pos x="17" y="0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71" h="68">
                      <a:moveTo>
                        <a:pt x="352" y="0"/>
                      </a:moveTo>
                      <a:lnTo>
                        <a:pt x="370" y="51"/>
                      </a:lnTo>
                      <a:lnTo>
                        <a:pt x="368" y="60"/>
                      </a:lnTo>
                      <a:lnTo>
                        <a:pt x="366" y="67"/>
                      </a:lnTo>
                      <a:lnTo>
                        <a:pt x="4" y="66"/>
                      </a:lnTo>
                      <a:lnTo>
                        <a:pt x="0" y="60"/>
                      </a:lnTo>
                      <a:lnTo>
                        <a:pt x="0" y="51"/>
                      </a:lnTo>
                      <a:lnTo>
                        <a:pt x="17" y="0"/>
                      </a:lnTo>
                      <a:lnTo>
                        <a:pt x="352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27" name="Freeform 239" descr="50%"/>
                <p:cNvSpPr>
                  <a:spLocks/>
                </p:cNvSpPr>
                <p:nvPr/>
              </p:nvSpPr>
              <p:spPr bwMode="auto">
                <a:xfrm>
                  <a:off x="270" y="2187"/>
                  <a:ext cx="358" cy="17"/>
                </a:xfrm>
                <a:custGeom>
                  <a:avLst/>
                  <a:gdLst/>
                  <a:ahLst/>
                  <a:cxnLst>
                    <a:cxn ang="0">
                      <a:pos x="357" y="16"/>
                    </a:cxn>
                    <a:cxn ang="0">
                      <a:pos x="356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357" y="16"/>
                    </a:cxn>
                  </a:cxnLst>
                  <a:rect l="0" t="0" r="r" b="b"/>
                  <a:pathLst>
                    <a:path w="358" h="17">
                      <a:moveTo>
                        <a:pt x="357" y="16"/>
                      </a:moveTo>
                      <a:lnTo>
                        <a:pt x="35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57" y="16"/>
                      </a:lnTo>
                    </a:path>
                  </a:pathLst>
                </a:custGeom>
                <a:pattFill prst="pct50">
                  <a:fgClr>
                    <a:srgbClr val="F0F0F0"/>
                  </a:fgClr>
                  <a:bgClr>
                    <a:srgbClr val="808080"/>
                  </a:bgClr>
                </a:patt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28" name="Freeform 240"/>
                <p:cNvSpPr>
                  <a:spLocks/>
                </p:cNvSpPr>
                <p:nvPr/>
              </p:nvSpPr>
              <p:spPr bwMode="auto">
                <a:xfrm>
                  <a:off x="289" y="2145"/>
                  <a:ext cx="62" cy="27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7" y="0"/>
                    </a:cxn>
                    <a:cxn ang="0">
                      <a:pos x="17" y="0"/>
                    </a:cxn>
                    <a:cxn ang="0">
                      <a:pos x="15" y="6"/>
                    </a:cxn>
                    <a:cxn ang="0">
                      <a:pos x="26" y="6"/>
                    </a:cxn>
                    <a:cxn ang="0">
                      <a:pos x="24" y="12"/>
                    </a:cxn>
                    <a:cxn ang="0">
                      <a:pos x="39" y="12"/>
                    </a:cxn>
                    <a:cxn ang="0">
                      <a:pos x="37" y="17"/>
                    </a:cxn>
                    <a:cxn ang="0">
                      <a:pos x="61" y="17"/>
                    </a:cxn>
                    <a:cxn ang="0">
                      <a:pos x="59" y="26"/>
                    </a:cxn>
                    <a:cxn ang="0">
                      <a:pos x="34" y="26"/>
                    </a:cxn>
                    <a:cxn ang="0">
                      <a:pos x="35" y="22"/>
                    </a:cxn>
                    <a:cxn ang="0">
                      <a:pos x="25" y="22"/>
                    </a:cxn>
                    <a:cxn ang="0">
                      <a:pos x="24" y="26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62" h="27">
                      <a:moveTo>
                        <a:pt x="0" y="26"/>
                      </a:moveTo>
                      <a:lnTo>
                        <a:pt x="7" y="0"/>
                      </a:lnTo>
                      <a:lnTo>
                        <a:pt x="17" y="0"/>
                      </a:lnTo>
                      <a:lnTo>
                        <a:pt x="15" y="6"/>
                      </a:lnTo>
                      <a:lnTo>
                        <a:pt x="26" y="6"/>
                      </a:lnTo>
                      <a:lnTo>
                        <a:pt x="24" y="12"/>
                      </a:lnTo>
                      <a:lnTo>
                        <a:pt x="39" y="12"/>
                      </a:lnTo>
                      <a:lnTo>
                        <a:pt x="37" y="17"/>
                      </a:lnTo>
                      <a:lnTo>
                        <a:pt x="61" y="17"/>
                      </a:lnTo>
                      <a:lnTo>
                        <a:pt x="59" y="26"/>
                      </a:lnTo>
                      <a:lnTo>
                        <a:pt x="34" y="26"/>
                      </a:lnTo>
                      <a:lnTo>
                        <a:pt x="35" y="22"/>
                      </a:lnTo>
                      <a:lnTo>
                        <a:pt x="25" y="22"/>
                      </a:lnTo>
                      <a:lnTo>
                        <a:pt x="24" y="26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29" name="Freeform 241"/>
                <p:cNvSpPr>
                  <a:spLocks/>
                </p:cNvSpPr>
                <p:nvPr/>
              </p:nvSpPr>
              <p:spPr bwMode="auto">
                <a:xfrm>
                  <a:off x="305" y="2145"/>
                  <a:ext cx="176" cy="2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0" y="5"/>
                    </a:cxn>
                    <a:cxn ang="0">
                      <a:pos x="8" y="11"/>
                    </a:cxn>
                    <a:cxn ang="0">
                      <a:pos x="22" y="11"/>
                    </a:cxn>
                    <a:cxn ang="0">
                      <a:pos x="22" y="16"/>
                    </a:cxn>
                    <a:cxn ang="0">
                      <a:pos x="45" y="16"/>
                    </a:cxn>
                    <a:cxn ang="0">
                      <a:pos x="43" y="26"/>
                    </a:cxn>
                    <a:cxn ang="0">
                      <a:pos x="134" y="26"/>
                    </a:cxn>
                    <a:cxn ang="0">
                      <a:pos x="138" y="16"/>
                    </a:cxn>
                    <a:cxn ang="0">
                      <a:pos x="156" y="16"/>
                    </a:cxn>
                    <a:cxn ang="0">
                      <a:pos x="158" y="11"/>
                    </a:cxn>
                    <a:cxn ang="0">
                      <a:pos x="174" y="11"/>
                    </a:cxn>
                    <a:cxn ang="0">
                      <a:pos x="175" y="6"/>
                    </a:cxn>
                    <a:cxn ang="0">
                      <a:pos x="169" y="6"/>
                    </a:cxn>
                    <a:cxn ang="0">
                      <a:pos x="17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76" h="27">
                      <a:moveTo>
                        <a:pt x="1" y="0"/>
                      </a:moveTo>
                      <a:lnTo>
                        <a:pt x="0" y="5"/>
                      </a:lnTo>
                      <a:lnTo>
                        <a:pt x="10" y="5"/>
                      </a:lnTo>
                      <a:lnTo>
                        <a:pt x="8" y="11"/>
                      </a:lnTo>
                      <a:lnTo>
                        <a:pt x="22" y="11"/>
                      </a:lnTo>
                      <a:lnTo>
                        <a:pt x="22" y="16"/>
                      </a:lnTo>
                      <a:lnTo>
                        <a:pt x="45" y="16"/>
                      </a:lnTo>
                      <a:lnTo>
                        <a:pt x="43" y="26"/>
                      </a:lnTo>
                      <a:lnTo>
                        <a:pt x="134" y="26"/>
                      </a:lnTo>
                      <a:lnTo>
                        <a:pt x="138" y="16"/>
                      </a:lnTo>
                      <a:lnTo>
                        <a:pt x="156" y="16"/>
                      </a:lnTo>
                      <a:lnTo>
                        <a:pt x="158" y="11"/>
                      </a:lnTo>
                      <a:lnTo>
                        <a:pt x="174" y="11"/>
                      </a:lnTo>
                      <a:lnTo>
                        <a:pt x="175" y="6"/>
                      </a:lnTo>
                      <a:lnTo>
                        <a:pt x="169" y="6"/>
                      </a:lnTo>
                      <a:lnTo>
                        <a:pt x="170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D0D0D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30" name="Freeform 242"/>
                <p:cNvSpPr>
                  <a:spLocks/>
                </p:cNvSpPr>
                <p:nvPr/>
              </p:nvSpPr>
              <p:spPr bwMode="auto">
                <a:xfrm>
                  <a:off x="594" y="2145"/>
                  <a:ext cx="19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18" y="26"/>
                    </a:cxn>
                    <a:cxn ang="0">
                      <a:pos x="7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27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8" y="26"/>
                      </a:lnTo>
                      <a:lnTo>
                        <a:pt x="7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31" name="Freeform 243"/>
                <p:cNvSpPr>
                  <a:spLocks/>
                </p:cNvSpPr>
                <p:nvPr/>
              </p:nvSpPr>
              <p:spPr bwMode="auto">
                <a:xfrm>
                  <a:off x="443" y="2158"/>
                  <a:ext cx="59" cy="17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55" y="0"/>
                    </a:cxn>
                    <a:cxn ang="0">
                      <a:pos x="22" y="0"/>
                    </a:cxn>
                    <a:cxn ang="0">
                      <a:pos x="20" y="6"/>
                    </a:cxn>
                    <a:cxn ang="0">
                      <a:pos x="2" y="6"/>
                    </a:cxn>
                    <a:cxn ang="0">
                      <a:pos x="0" y="16"/>
                    </a:cxn>
                    <a:cxn ang="0">
                      <a:pos x="20" y="16"/>
                    </a:cxn>
                    <a:cxn ang="0">
                      <a:pos x="22" y="12"/>
                    </a:cxn>
                    <a:cxn ang="0">
                      <a:pos x="31" y="12"/>
                    </a:cxn>
                    <a:cxn ang="0">
                      <a:pos x="30" y="16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59" h="17">
                      <a:moveTo>
                        <a:pt x="58" y="16"/>
                      </a:moveTo>
                      <a:lnTo>
                        <a:pt x="55" y="0"/>
                      </a:lnTo>
                      <a:lnTo>
                        <a:pt x="22" y="0"/>
                      </a:lnTo>
                      <a:lnTo>
                        <a:pt x="20" y="6"/>
                      </a:lnTo>
                      <a:lnTo>
                        <a:pt x="2" y="6"/>
                      </a:lnTo>
                      <a:lnTo>
                        <a:pt x="0" y="16"/>
                      </a:lnTo>
                      <a:lnTo>
                        <a:pt x="20" y="16"/>
                      </a:lnTo>
                      <a:lnTo>
                        <a:pt x="22" y="12"/>
                      </a:lnTo>
                      <a:lnTo>
                        <a:pt x="31" y="12"/>
                      </a:lnTo>
                      <a:lnTo>
                        <a:pt x="30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32" name="Freeform 244"/>
                <p:cNvSpPr>
                  <a:spLocks/>
                </p:cNvSpPr>
                <p:nvPr/>
              </p:nvSpPr>
              <p:spPr bwMode="auto">
                <a:xfrm>
                  <a:off x="479" y="2145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18" y="16"/>
                    </a:cxn>
                    <a:cxn ang="0">
                      <a:pos x="18" y="0"/>
                    </a:cxn>
                    <a:cxn ang="0">
                      <a:pos x="1" y="0"/>
                    </a:cxn>
                    <a:cxn ang="0">
                      <a:pos x="0" y="16"/>
                    </a:cxn>
                    <a:cxn ang="0">
                      <a:pos x="18" y="16"/>
                    </a:cxn>
                  </a:cxnLst>
                  <a:rect l="0" t="0" r="r" b="b"/>
                  <a:pathLst>
                    <a:path w="19" h="17">
                      <a:moveTo>
                        <a:pt x="18" y="16"/>
                      </a:moveTo>
                      <a:lnTo>
                        <a:pt x="18" y="0"/>
                      </a:lnTo>
                      <a:lnTo>
                        <a:pt x="1" y="0"/>
                      </a:lnTo>
                      <a:lnTo>
                        <a:pt x="0" y="16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33" name="Freeform 245"/>
                <p:cNvSpPr>
                  <a:spLocks/>
                </p:cNvSpPr>
                <p:nvPr/>
              </p:nvSpPr>
              <p:spPr bwMode="auto">
                <a:xfrm>
                  <a:off x="482" y="2152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17">
                      <a:moveTo>
                        <a:pt x="16" y="16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D0D0D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34" name="Freeform 246"/>
                <p:cNvSpPr>
                  <a:spLocks/>
                </p:cNvSpPr>
                <p:nvPr/>
              </p:nvSpPr>
              <p:spPr bwMode="auto">
                <a:xfrm>
                  <a:off x="548" y="2145"/>
                  <a:ext cx="49" cy="27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8" y="26"/>
                    </a:cxn>
                    <a:cxn ang="0">
                      <a:pos x="48" y="26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49" h="27">
                      <a:moveTo>
                        <a:pt x="41" y="0"/>
                      </a:moveTo>
                      <a:lnTo>
                        <a:pt x="0" y="0"/>
                      </a:lnTo>
                      <a:lnTo>
                        <a:pt x="8" y="26"/>
                      </a:lnTo>
                      <a:lnTo>
                        <a:pt x="48" y="26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35" name="Freeform 247"/>
                <p:cNvSpPr>
                  <a:spLocks/>
                </p:cNvSpPr>
                <p:nvPr/>
              </p:nvSpPr>
              <p:spPr bwMode="auto">
                <a:xfrm>
                  <a:off x="504" y="2145"/>
                  <a:ext cx="43" cy="17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42" y="16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43" h="17">
                      <a:moveTo>
                        <a:pt x="3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2" y="16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36" name="Freeform 248"/>
                <p:cNvSpPr>
                  <a:spLocks/>
                </p:cNvSpPr>
                <p:nvPr/>
              </p:nvSpPr>
              <p:spPr bwMode="auto">
                <a:xfrm>
                  <a:off x="501" y="2133"/>
                  <a:ext cx="42" cy="17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41" y="16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42" h="17">
                      <a:moveTo>
                        <a:pt x="3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1" y="16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37" name="Freeform 249"/>
                <p:cNvSpPr>
                  <a:spLocks/>
                </p:cNvSpPr>
                <p:nvPr/>
              </p:nvSpPr>
              <p:spPr bwMode="auto">
                <a:xfrm>
                  <a:off x="506" y="2163"/>
                  <a:ext cx="44" cy="17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43" y="16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4" h="17"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3" y="16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38" name="Freeform 250"/>
                <p:cNvSpPr>
                  <a:spLocks/>
                </p:cNvSpPr>
                <p:nvPr/>
              </p:nvSpPr>
              <p:spPr bwMode="auto">
                <a:xfrm>
                  <a:off x="547" y="2133"/>
                  <a:ext cx="58" cy="17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0" y="0"/>
                    </a:cxn>
                    <a:cxn ang="0">
                      <a:pos x="1" y="16"/>
                    </a:cxn>
                    <a:cxn ang="0">
                      <a:pos x="57" y="16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58" h="17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1" y="16"/>
                      </a:lnTo>
                      <a:lnTo>
                        <a:pt x="57" y="16"/>
                      </a:lnTo>
                      <a:lnTo>
                        <a:pt x="56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39" name="Freeform 251"/>
                <p:cNvSpPr>
                  <a:spLocks/>
                </p:cNvSpPr>
                <p:nvPr/>
              </p:nvSpPr>
              <p:spPr bwMode="auto">
                <a:xfrm>
                  <a:off x="322" y="2133"/>
                  <a:ext cx="61" cy="1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60" y="0"/>
                    </a:cxn>
                    <a:cxn ang="0">
                      <a:pos x="58" y="16"/>
                    </a:cxn>
                    <a:cxn ang="0">
                      <a:pos x="0" y="16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1" h="17">
                      <a:moveTo>
                        <a:pt x="2" y="0"/>
                      </a:moveTo>
                      <a:lnTo>
                        <a:pt x="60" y="0"/>
                      </a:lnTo>
                      <a:lnTo>
                        <a:pt x="58" y="16"/>
                      </a:ln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D0D0D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40" name="Freeform 252"/>
                <p:cNvSpPr>
                  <a:spLocks/>
                </p:cNvSpPr>
                <p:nvPr/>
              </p:nvSpPr>
              <p:spPr bwMode="auto">
                <a:xfrm>
                  <a:off x="383" y="2133"/>
                  <a:ext cx="56" cy="1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55" y="0"/>
                    </a:cxn>
                    <a:cxn ang="0">
                      <a:pos x="52" y="16"/>
                    </a:cxn>
                    <a:cxn ang="0">
                      <a:pos x="0" y="16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6" h="17">
                      <a:moveTo>
                        <a:pt x="2" y="0"/>
                      </a:moveTo>
                      <a:lnTo>
                        <a:pt x="55" y="0"/>
                      </a:lnTo>
                      <a:lnTo>
                        <a:pt x="52" y="16"/>
                      </a:ln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41" name="Freeform 253"/>
                <p:cNvSpPr>
                  <a:spLocks/>
                </p:cNvSpPr>
                <p:nvPr/>
              </p:nvSpPr>
              <p:spPr bwMode="auto">
                <a:xfrm>
                  <a:off x="440" y="2133"/>
                  <a:ext cx="58" cy="1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57" y="0"/>
                    </a:cxn>
                    <a:cxn ang="0">
                      <a:pos x="57" y="16"/>
                    </a:cxn>
                    <a:cxn ang="0">
                      <a:pos x="0" y="1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8" h="17">
                      <a:moveTo>
                        <a:pt x="3" y="0"/>
                      </a:moveTo>
                      <a:lnTo>
                        <a:pt x="57" y="0"/>
                      </a:lnTo>
                      <a:lnTo>
                        <a:pt x="57" y="16"/>
                      </a:lnTo>
                      <a:lnTo>
                        <a:pt x="0" y="16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D0D0D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42" name="Freeform 254"/>
                <p:cNvSpPr>
                  <a:spLocks/>
                </p:cNvSpPr>
                <p:nvPr/>
              </p:nvSpPr>
              <p:spPr bwMode="auto">
                <a:xfrm>
                  <a:off x="282" y="2133"/>
                  <a:ext cx="338" cy="41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40"/>
                    </a:cxn>
                    <a:cxn ang="0">
                      <a:pos x="337" y="40"/>
                    </a:cxn>
                    <a:cxn ang="0">
                      <a:pos x="325" y="0"/>
                    </a:cxn>
                  </a:cxnLst>
                  <a:rect l="0" t="0" r="r" b="b"/>
                  <a:pathLst>
                    <a:path w="338" h="41">
                      <a:moveTo>
                        <a:pt x="9" y="0"/>
                      </a:moveTo>
                      <a:lnTo>
                        <a:pt x="0" y="40"/>
                      </a:lnTo>
                      <a:lnTo>
                        <a:pt x="337" y="40"/>
                      </a:lnTo>
                      <a:lnTo>
                        <a:pt x="3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43" name="Freeform 255" descr="50%"/>
                <p:cNvSpPr>
                  <a:spLocks/>
                </p:cNvSpPr>
                <p:nvPr/>
              </p:nvSpPr>
              <p:spPr bwMode="auto">
                <a:xfrm>
                  <a:off x="272" y="2187"/>
                  <a:ext cx="355" cy="17"/>
                </a:xfrm>
                <a:custGeom>
                  <a:avLst/>
                  <a:gdLst/>
                  <a:ahLst/>
                  <a:cxnLst>
                    <a:cxn ang="0">
                      <a:pos x="354" y="16"/>
                    </a:cxn>
                    <a:cxn ang="0">
                      <a:pos x="352" y="0"/>
                    </a:cxn>
                    <a:cxn ang="0">
                      <a:pos x="1" y="0"/>
                    </a:cxn>
                    <a:cxn ang="0">
                      <a:pos x="0" y="16"/>
                    </a:cxn>
                    <a:cxn ang="0">
                      <a:pos x="354" y="16"/>
                    </a:cxn>
                  </a:cxnLst>
                  <a:rect l="0" t="0" r="r" b="b"/>
                  <a:pathLst>
                    <a:path w="355" h="17">
                      <a:moveTo>
                        <a:pt x="354" y="16"/>
                      </a:moveTo>
                      <a:lnTo>
                        <a:pt x="352" y="0"/>
                      </a:lnTo>
                      <a:lnTo>
                        <a:pt x="1" y="0"/>
                      </a:lnTo>
                      <a:lnTo>
                        <a:pt x="0" y="16"/>
                      </a:lnTo>
                      <a:lnTo>
                        <a:pt x="354" y="16"/>
                      </a:lnTo>
                    </a:path>
                  </a:pathLst>
                </a:custGeom>
                <a:pattFill prst="pct50">
                  <a:fgClr>
                    <a:srgbClr val="D0D0D0"/>
                  </a:fgClr>
                  <a:bgClr>
                    <a:srgbClr val="808080"/>
                  </a:bgClr>
                </a:patt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44" name="Line 256"/>
                <p:cNvSpPr>
                  <a:spLocks noChangeShapeType="1"/>
                </p:cNvSpPr>
                <p:nvPr/>
              </p:nvSpPr>
              <p:spPr bwMode="auto">
                <a:xfrm>
                  <a:off x="273" y="2181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145" name="Line 257"/>
                <p:cNvSpPr>
                  <a:spLocks noChangeShapeType="1"/>
                </p:cNvSpPr>
                <p:nvPr/>
              </p:nvSpPr>
              <p:spPr bwMode="auto">
                <a:xfrm>
                  <a:off x="269" y="2185"/>
                  <a:ext cx="36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146" name="Line 258"/>
                <p:cNvSpPr>
                  <a:spLocks noChangeShapeType="1"/>
                </p:cNvSpPr>
                <p:nvPr/>
              </p:nvSpPr>
              <p:spPr bwMode="auto">
                <a:xfrm>
                  <a:off x="287" y="2126"/>
                  <a:ext cx="333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147" name="Rectangle 259" descr="50%"/>
                <p:cNvSpPr>
                  <a:spLocks noChangeArrowheads="1"/>
                </p:cNvSpPr>
                <p:nvPr/>
              </p:nvSpPr>
              <p:spPr bwMode="auto">
                <a:xfrm>
                  <a:off x="391" y="2098"/>
                  <a:ext cx="118" cy="16"/>
                </a:xfrm>
                <a:prstGeom prst="rect">
                  <a:avLst/>
                </a:prstGeom>
                <a:pattFill prst="pct50">
                  <a:fgClr>
                    <a:srgbClr val="C0C080"/>
                  </a:fgClr>
                  <a:bgClr>
                    <a:srgbClr val="E0E0E0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148" name="Rectangle 260"/>
                <p:cNvSpPr>
                  <a:spLocks noChangeArrowheads="1"/>
                </p:cNvSpPr>
                <p:nvPr/>
              </p:nvSpPr>
              <p:spPr bwMode="auto">
                <a:xfrm>
                  <a:off x="423" y="2113"/>
                  <a:ext cx="54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149" name="Freeform 261"/>
                <p:cNvSpPr>
                  <a:spLocks/>
                </p:cNvSpPr>
                <p:nvPr/>
              </p:nvSpPr>
              <p:spPr bwMode="auto">
                <a:xfrm>
                  <a:off x="407" y="2103"/>
                  <a:ext cx="91" cy="17"/>
                </a:xfrm>
                <a:custGeom>
                  <a:avLst/>
                  <a:gdLst/>
                  <a:ahLst/>
                  <a:cxnLst>
                    <a:cxn ang="0">
                      <a:pos x="12" y="16"/>
                    </a:cxn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78" y="16"/>
                    </a:cxn>
                    <a:cxn ang="0">
                      <a:pos x="12" y="16"/>
                    </a:cxn>
                  </a:cxnLst>
                  <a:rect l="0" t="0" r="r" b="b"/>
                  <a:pathLst>
                    <a:path w="91" h="17">
                      <a:moveTo>
                        <a:pt x="12" y="16"/>
                      </a:move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78" y="16"/>
                      </a:lnTo>
                      <a:lnTo>
                        <a:pt x="12" y="16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50" name="Rectangle 262"/>
                <p:cNvSpPr>
                  <a:spLocks noChangeArrowheads="1"/>
                </p:cNvSpPr>
                <p:nvPr/>
              </p:nvSpPr>
              <p:spPr bwMode="auto">
                <a:xfrm>
                  <a:off x="388" y="2118"/>
                  <a:ext cx="122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D0D0D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151" name="Freeform 263"/>
                <p:cNvSpPr>
                  <a:spLocks/>
                </p:cNvSpPr>
                <p:nvPr/>
              </p:nvSpPr>
              <p:spPr bwMode="auto">
                <a:xfrm>
                  <a:off x="343" y="1945"/>
                  <a:ext cx="212" cy="156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8" y="155"/>
                    </a:cxn>
                    <a:cxn ang="0">
                      <a:pos x="199" y="155"/>
                    </a:cxn>
                    <a:cxn ang="0">
                      <a:pos x="211" y="147"/>
                    </a:cxn>
                    <a:cxn ang="0">
                      <a:pos x="211" y="8"/>
                    </a:cxn>
                    <a:cxn ang="0">
                      <a:pos x="201" y="0"/>
                    </a:cxn>
                    <a:cxn ang="0">
                      <a:pos x="10" y="0"/>
                    </a:cxn>
                    <a:cxn ang="0">
                      <a:pos x="0" y="7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2" h="156">
                      <a:moveTo>
                        <a:pt x="0" y="144"/>
                      </a:moveTo>
                      <a:lnTo>
                        <a:pt x="8" y="155"/>
                      </a:lnTo>
                      <a:lnTo>
                        <a:pt x="199" y="155"/>
                      </a:lnTo>
                      <a:lnTo>
                        <a:pt x="211" y="147"/>
                      </a:lnTo>
                      <a:lnTo>
                        <a:pt x="211" y="8"/>
                      </a:lnTo>
                      <a:lnTo>
                        <a:pt x="201" y="0"/>
                      </a:lnTo>
                      <a:lnTo>
                        <a:pt x="10" y="0"/>
                      </a:lnTo>
                      <a:lnTo>
                        <a:pt x="0" y="7"/>
                      </a:lnTo>
                      <a:lnTo>
                        <a:pt x="0" y="144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52" name="Freeform 264"/>
                <p:cNvSpPr>
                  <a:spLocks/>
                </p:cNvSpPr>
                <p:nvPr/>
              </p:nvSpPr>
              <p:spPr bwMode="auto">
                <a:xfrm>
                  <a:off x="346" y="1946"/>
                  <a:ext cx="206" cy="153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8" y="152"/>
                    </a:cxn>
                    <a:cxn ang="0">
                      <a:pos x="193" y="152"/>
                    </a:cxn>
                    <a:cxn ang="0">
                      <a:pos x="205" y="144"/>
                    </a:cxn>
                    <a:cxn ang="0">
                      <a:pos x="205" y="7"/>
                    </a:cxn>
                    <a:cxn ang="0">
                      <a:pos x="194" y="0"/>
                    </a:cxn>
                    <a:cxn ang="0">
                      <a:pos x="10" y="0"/>
                    </a:cxn>
                    <a:cxn ang="0">
                      <a:pos x="0" y="6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206" h="153">
                      <a:moveTo>
                        <a:pt x="0" y="142"/>
                      </a:moveTo>
                      <a:lnTo>
                        <a:pt x="8" y="152"/>
                      </a:lnTo>
                      <a:lnTo>
                        <a:pt x="193" y="152"/>
                      </a:lnTo>
                      <a:lnTo>
                        <a:pt x="205" y="144"/>
                      </a:lnTo>
                      <a:lnTo>
                        <a:pt x="205" y="7"/>
                      </a:lnTo>
                      <a:lnTo>
                        <a:pt x="194" y="0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0" y="142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53" name="Freeform 265"/>
                <p:cNvSpPr>
                  <a:spLocks/>
                </p:cNvSpPr>
                <p:nvPr/>
              </p:nvSpPr>
              <p:spPr bwMode="auto">
                <a:xfrm>
                  <a:off x="516" y="1966"/>
                  <a:ext cx="17" cy="104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11" y="0"/>
                    </a:cxn>
                    <a:cxn ang="0">
                      <a:pos x="0" y="6"/>
                    </a:cxn>
                    <a:cxn ang="0">
                      <a:pos x="8" y="9"/>
                    </a:cxn>
                    <a:cxn ang="0">
                      <a:pos x="8" y="97"/>
                    </a:cxn>
                    <a:cxn ang="0">
                      <a:pos x="16" y="103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7" h="104">
                      <a:moveTo>
                        <a:pt x="16" y="4"/>
                      </a:moveTo>
                      <a:lnTo>
                        <a:pt x="11" y="0"/>
                      </a:lnTo>
                      <a:lnTo>
                        <a:pt x="0" y="6"/>
                      </a:lnTo>
                      <a:lnTo>
                        <a:pt x="8" y="9"/>
                      </a:lnTo>
                      <a:lnTo>
                        <a:pt x="8" y="97"/>
                      </a:lnTo>
                      <a:lnTo>
                        <a:pt x="16" y="103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C0C0C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54" name="Freeform 266"/>
                <p:cNvSpPr>
                  <a:spLocks/>
                </p:cNvSpPr>
                <p:nvPr/>
              </p:nvSpPr>
              <p:spPr bwMode="auto">
                <a:xfrm>
                  <a:off x="375" y="1967"/>
                  <a:ext cx="17" cy="107"/>
                </a:xfrm>
                <a:custGeom>
                  <a:avLst/>
                  <a:gdLst/>
                  <a:ahLst/>
                  <a:cxnLst>
                    <a:cxn ang="0">
                      <a:pos x="0" y="101"/>
                    </a:cxn>
                    <a:cxn ang="0">
                      <a:pos x="7" y="106"/>
                    </a:cxn>
                    <a:cxn ang="0">
                      <a:pos x="16" y="100"/>
                    </a:cxn>
                    <a:cxn ang="0">
                      <a:pos x="9" y="96"/>
                    </a:cxn>
                    <a:cxn ang="0">
                      <a:pos x="9" y="51"/>
                    </a:cxn>
                    <a:cxn ang="0">
                      <a:pos x="9" y="9"/>
                    </a:cxn>
                    <a:cxn ang="0">
                      <a:pos x="16" y="5"/>
                    </a:cxn>
                    <a:cxn ang="0">
                      <a:pos x="7" y="0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101"/>
                    </a:cxn>
                  </a:cxnLst>
                  <a:rect l="0" t="0" r="r" b="b"/>
                  <a:pathLst>
                    <a:path w="17" h="107">
                      <a:moveTo>
                        <a:pt x="0" y="101"/>
                      </a:moveTo>
                      <a:lnTo>
                        <a:pt x="7" y="106"/>
                      </a:lnTo>
                      <a:lnTo>
                        <a:pt x="16" y="100"/>
                      </a:lnTo>
                      <a:lnTo>
                        <a:pt x="9" y="96"/>
                      </a:lnTo>
                      <a:lnTo>
                        <a:pt x="9" y="51"/>
                      </a:lnTo>
                      <a:lnTo>
                        <a:pt x="9" y="9"/>
                      </a:lnTo>
                      <a:lnTo>
                        <a:pt x="16" y="5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0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55" name="Freeform 267"/>
                <p:cNvSpPr>
                  <a:spLocks/>
                </p:cNvSpPr>
                <p:nvPr/>
              </p:nvSpPr>
              <p:spPr bwMode="auto">
                <a:xfrm>
                  <a:off x="375" y="1965"/>
                  <a:ext cx="143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16"/>
                    </a:cxn>
                    <a:cxn ang="0">
                      <a:pos x="136" y="16"/>
                    </a:cxn>
                    <a:cxn ang="0">
                      <a:pos x="14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3" h="17">
                      <a:moveTo>
                        <a:pt x="0" y="0"/>
                      </a:moveTo>
                      <a:lnTo>
                        <a:pt x="5" y="16"/>
                      </a:lnTo>
                      <a:lnTo>
                        <a:pt x="136" y="16"/>
                      </a:lnTo>
                      <a:lnTo>
                        <a:pt x="14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56" name="Freeform 268" descr="50%"/>
                <p:cNvSpPr>
                  <a:spLocks/>
                </p:cNvSpPr>
                <p:nvPr/>
              </p:nvSpPr>
              <p:spPr bwMode="auto">
                <a:xfrm>
                  <a:off x="375" y="2070"/>
                  <a:ext cx="147" cy="17"/>
                </a:xfrm>
                <a:custGeom>
                  <a:avLst/>
                  <a:gdLst/>
                  <a:ahLst/>
                  <a:cxnLst>
                    <a:cxn ang="0">
                      <a:pos x="141" y="16"/>
                    </a:cxn>
                    <a:cxn ang="0">
                      <a:pos x="146" y="9"/>
                    </a:cxn>
                    <a:cxn ang="0">
                      <a:pos x="140" y="0"/>
                    </a:cxn>
                    <a:cxn ang="0">
                      <a:pos x="135" y="6"/>
                    </a:cxn>
                    <a:cxn ang="0">
                      <a:pos x="5" y="6"/>
                    </a:cxn>
                    <a:cxn ang="0">
                      <a:pos x="0" y="16"/>
                    </a:cxn>
                    <a:cxn ang="0">
                      <a:pos x="141" y="16"/>
                    </a:cxn>
                  </a:cxnLst>
                  <a:rect l="0" t="0" r="r" b="b"/>
                  <a:pathLst>
                    <a:path w="147" h="17">
                      <a:moveTo>
                        <a:pt x="141" y="16"/>
                      </a:moveTo>
                      <a:lnTo>
                        <a:pt x="146" y="9"/>
                      </a:lnTo>
                      <a:lnTo>
                        <a:pt x="140" y="0"/>
                      </a:lnTo>
                      <a:lnTo>
                        <a:pt x="135" y="6"/>
                      </a:lnTo>
                      <a:lnTo>
                        <a:pt x="5" y="6"/>
                      </a:lnTo>
                      <a:lnTo>
                        <a:pt x="0" y="16"/>
                      </a:lnTo>
                      <a:lnTo>
                        <a:pt x="141" y="16"/>
                      </a:lnTo>
                    </a:path>
                  </a:pathLst>
                </a:custGeom>
                <a:pattFill prst="pct50">
                  <a:fgClr>
                    <a:srgbClr val="E0E0E0"/>
                  </a:fgClr>
                  <a:bgClr>
                    <a:srgbClr val="C0C080"/>
                  </a:bgClr>
                </a:patt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157" name="Rectangle 269"/>
                <p:cNvSpPr>
                  <a:spLocks noChangeArrowheads="1"/>
                </p:cNvSpPr>
                <p:nvPr/>
              </p:nvSpPr>
              <p:spPr bwMode="auto">
                <a:xfrm>
                  <a:off x="525" y="2091"/>
                  <a:ext cx="8" cy="8"/>
                </a:xfrm>
                <a:prstGeom prst="rect">
                  <a:avLst/>
                </a:prstGeom>
                <a:solidFill>
                  <a:srgbClr val="40FFC0"/>
                </a:solidFill>
                <a:ln w="12700">
                  <a:solidFill>
                    <a:srgbClr val="00C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6158" name="Freeform 270"/>
                <p:cNvSpPr>
                  <a:spLocks/>
                </p:cNvSpPr>
                <p:nvPr/>
              </p:nvSpPr>
              <p:spPr bwMode="auto">
                <a:xfrm>
                  <a:off x="377" y="1971"/>
                  <a:ext cx="139" cy="97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5" y="96"/>
                    </a:cxn>
                    <a:cxn ang="0">
                      <a:pos x="129" y="96"/>
                    </a:cxn>
                    <a:cxn ang="0">
                      <a:pos x="138" y="91"/>
                    </a:cxn>
                    <a:cxn ang="0">
                      <a:pos x="138" y="5"/>
                    </a:cxn>
                    <a:cxn ang="0">
                      <a:pos x="131" y="0"/>
                    </a:cxn>
                    <a:cxn ang="0">
                      <a:pos x="6" y="0"/>
                    </a:cxn>
                    <a:cxn ang="0">
                      <a:pos x="0" y="5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39" h="97">
                      <a:moveTo>
                        <a:pt x="0" y="90"/>
                      </a:moveTo>
                      <a:lnTo>
                        <a:pt x="5" y="96"/>
                      </a:lnTo>
                      <a:lnTo>
                        <a:pt x="129" y="96"/>
                      </a:lnTo>
                      <a:lnTo>
                        <a:pt x="138" y="91"/>
                      </a:lnTo>
                      <a:lnTo>
                        <a:pt x="138" y="5"/>
                      </a:lnTo>
                      <a:lnTo>
                        <a:pt x="131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90"/>
                      </a:lnTo>
                    </a:path>
                  </a:pathLst>
                </a:custGeom>
                <a:solidFill>
                  <a:srgbClr val="40404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06160" name="Rectangle 272"/>
          <p:cNvSpPr>
            <a:spLocks noChangeArrowheads="1"/>
          </p:cNvSpPr>
          <p:nvPr/>
        </p:nvSpPr>
        <p:spPr bwMode="auto">
          <a:xfrm>
            <a:off x="838200" y="1371600"/>
            <a:ext cx="14478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Government</a:t>
            </a:r>
          </a:p>
          <a:p>
            <a:r>
              <a:rPr lang="en-US" dirty="0" smtClean="0"/>
              <a:t>System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sz="1600" b="1" dirty="0"/>
          </a:p>
        </p:txBody>
      </p:sp>
      <p:sp>
        <p:nvSpPr>
          <p:cNvPr id="806272" name="Text Box 384"/>
          <p:cNvSpPr txBox="1">
            <a:spLocks noChangeArrowheads="1"/>
          </p:cNvSpPr>
          <p:nvPr/>
        </p:nvSpPr>
        <p:spPr bwMode="auto">
          <a:xfrm>
            <a:off x="2286000" y="2971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06273" name="Text Box 385"/>
          <p:cNvSpPr txBox="1">
            <a:spLocks noChangeArrowheads="1"/>
          </p:cNvSpPr>
          <p:nvPr/>
        </p:nvSpPr>
        <p:spPr bwMode="auto">
          <a:xfrm>
            <a:off x="8382000" y="3048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6274" name="Text Box 386"/>
          <p:cNvSpPr txBox="1">
            <a:spLocks noChangeArrowheads="1"/>
          </p:cNvSpPr>
          <p:nvPr/>
        </p:nvSpPr>
        <p:spPr bwMode="auto">
          <a:xfrm>
            <a:off x="7391400" y="4572000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2" name="Group 387"/>
          <p:cNvGrpSpPr>
            <a:grpSpLocks/>
          </p:cNvGrpSpPr>
          <p:nvPr/>
        </p:nvGrpSpPr>
        <p:grpSpPr bwMode="auto">
          <a:xfrm>
            <a:off x="2286000" y="1981200"/>
            <a:ext cx="5334000" cy="442913"/>
            <a:chOff x="1152" y="1200"/>
            <a:chExt cx="2592" cy="279"/>
          </a:xfrm>
        </p:grpSpPr>
        <p:sp>
          <p:nvSpPr>
            <p:cNvPr id="806276" name="Text Box 388"/>
            <p:cNvSpPr txBox="1">
              <a:spLocks noChangeArrowheads="1"/>
            </p:cNvSpPr>
            <p:nvPr/>
          </p:nvSpPr>
          <p:spPr bwMode="auto">
            <a:xfrm flipH="1">
              <a:off x="1533" y="1248"/>
              <a:ext cx="1842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NAS “Level-WRI” Inspection Report</a:t>
              </a:r>
            </a:p>
          </p:txBody>
        </p:sp>
        <p:sp>
          <p:nvSpPr>
            <p:cNvPr id="806277" name="Line 389"/>
            <p:cNvSpPr>
              <a:spLocks noChangeShapeType="1"/>
            </p:cNvSpPr>
            <p:nvPr/>
          </p:nvSpPr>
          <p:spPr bwMode="auto">
            <a:xfrm>
              <a:off x="1152" y="1440"/>
              <a:ext cx="25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06278" name="Text Box 390"/>
            <p:cNvSpPr txBox="1">
              <a:spLocks noChangeArrowheads="1"/>
            </p:cNvSpPr>
            <p:nvPr/>
          </p:nvSpPr>
          <p:spPr bwMode="auto">
            <a:xfrm>
              <a:off x="1174" y="1200"/>
              <a:ext cx="152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13" name="Group 391"/>
          <p:cNvGrpSpPr>
            <a:grpSpLocks/>
          </p:cNvGrpSpPr>
          <p:nvPr/>
        </p:nvGrpSpPr>
        <p:grpSpPr bwMode="auto">
          <a:xfrm>
            <a:off x="2286000" y="1143000"/>
            <a:ext cx="5334000" cy="414338"/>
            <a:chOff x="1152" y="576"/>
            <a:chExt cx="2592" cy="261"/>
          </a:xfrm>
        </p:grpSpPr>
        <p:sp>
          <p:nvSpPr>
            <p:cNvPr id="806280" name="Line 392"/>
            <p:cNvSpPr>
              <a:spLocks noChangeShapeType="1"/>
            </p:cNvSpPr>
            <p:nvPr/>
          </p:nvSpPr>
          <p:spPr bwMode="auto">
            <a:xfrm>
              <a:off x="1152" y="816"/>
              <a:ext cx="25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281" name="Text Box 393"/>
            <p:cNvSpPr txBox="1">
              <a:spLocks noChangeArrowheads="1"/>
            </p:cNvSpPr>
            <p:nvPr/>
          </p:nvSpPr>
          <p:spPr bwMode="auto">
            <a:xfrm>
              <a:off x="1174" y="576"/>
              <a:ext cx="152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06282" name="Text Box 394"/>
            <p:cNvSpPr txBox="1">
              <a:spLocks noChangeArrowheads="1"/>
            </p:cNvSpPr>
            <p:nvPr/>
          </p:nvSpPr>
          <p:spPr bwMode="auto">
            <a:xfrm flipH="1">
              <a:off x="1897" y="624"/>
              <a:ext cx="976" cy="2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Geofence</a:t>
              </a:r>
              <a:r>
                <a:rPr lang="en-US" dirty="0" smtClean="0"/>
                <a:t> </a:t>
              </a:r>
              <a:r>
                <a:rPr lang="en-US" dirty="0"/>
                <a:t>Locations</a:t>
              </a:r>
            </a:p>
          </p:txBody>
        </p:sp>
      </p:grpSp>
      <p:grpSp>
        <p:nvGrpSpPr>
          <p:cNvPr id="14" name="Group 395"/>
          <p:cNvGrpSpPr>
            <a:grpSpLocks/>
          </p:cNvGrpSpPr>
          <p:nvPr/>
        </p:nvGrpSpPr>
        <p:grpSpPr bwMode="auto">
          <a:xfrm>
            <a:off x="2286000" y="1614488"/>
            <a:ext cx="5326063" cy="366712"/>
            <a:chOff x="1152" y="864"/>
            <a:chExt cx="2592" cy="231"/>
          </a:xfrm>
        </p:grpSpPr>
        <p:sp>
          <p:nvSpPr>
            <p:cNvPr id="806284" name="Line 396"/>
            <p:cNvSpPr>
              <a:spLocks noChangeShapeType="1"/>
            </p:cNvSpPr>
            <p:nvPr/>
          </p:nvSpPr>
          <p:spPr bwMode="auto">
            <a:xfrm flipH="1">
              <a:off x="1152" y="1056"/>
              <a:ext cx="25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06285" name="Text Box 397"/>
            <p:cNvSpPr txBox="1">
              <a:spLocks noChangeArrowheads="1"/>
            </p:cNvSpPr>
            <p:nvPr/>
          </p:nvSpPr>
          <p:spPr bwMode="auto">
            <a:xfrm>
              <a:off x="3574" y="864"/>
              <a:ext cx="152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806286" name="Text Box 398"/>
            <p:cNvSpPr txBox="1">
              <a:spLocks noChangeArrowheads="1"/>
            </p:cNvSpPr>
            <p:nvPr/>
          </p:nvSpPr>
          <p:spPr bwMode="auto">
            <a:xfrm flipH="1">
              <a:off x="1606" y="864"/>
              <a:ext cx="1645" cy="2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SDMS sent to </a:t>
              </a:r>
              <a:r>
                <a:rPr lang="en-US" dirty="0" smtClean="0"/>
                <a:t>Government System</a:t>
              </a:r>
              <a:endParaRPr lang="en-US" dirty="0"/>
            </a:p>
          </p:txBody>
        </p:sp>
      </p:grpSp>
      <p:sp>
        <p:nvSpPr>
          <p:cNvPr id="806287" name="AutoShape 399"/>
          <p:cNvSpPr>
            <a:spLocks noChangeArrowheads="1"/>
          </p:cNvSpPr>
          <p:nvPr/>
        </p:nvSpPr>
        <p:spPr bwMode="auto">
          <a:xfrm>
            <a:off x="4267200" y="2590800"/>
            <a:ext cx="2819400" cy="838200"/>
          </a:xfrm>
          <a:prstGeom prst="wedgeRectCallout">
            <a:avLst>
              <a:gd name="adj1" fmla="val 74773"/>
              <a:gd name="adj2" fmla="val 8333"/>
            </a:avLst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1600" dirty="0"/>
              <a:t>SDMS Message is compiled using both vehicle-based and back-office data</a:t>
            </a:r>
          </a:p>
        </p:txBody>
      </p:sp>
      <p:sp>
        <p:nvSpPr>
          <p:cNvPr id="806288" name="Text Box 400"/>
          <p:cNvSpPr txBox="1">
            <a:spLocks noChangeArrowheads="1"/>
          </p:cNvSpPr>
          <p:nvPr/>
        </p:nvSpPr>
        <p:spPr bwMode="auto">
          <a:xfrm rot="-25368206">
            <a:off x="7091363" y="3946525"/>
            <a:ext cx="21018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Sends </a:t>
            </a:r>
            <a:r>
              <a:rPr lang="en-US" sz="1600" dirty="0" err="1" smtClean="0"/>
              <a:t>Geofence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/>
              <a:t>via CMRS</a:t>
            </a:r>
          </a:p>
        </p:txBody>
      </p:sp>
      <p:sp>
        <p:nvSpPr>
          <p:cNvPr id="806289" name="Rectangle 401"/>
          <p:cNvSpPr>
            <a:spLocks noChangeArrowheads="1"/>
          </p:cNvSpPr>
          <p:nvPr/>
        </p:nvSpPr>
        <p:spPr bwMode="auto">
          <a:xfrm flipH="1">
            <a:off x="7629525" y="5434013"/>
            <a:ext cx="338138" cy="80962"/>
          </a:xfrm>
          <a:prstGeom prst="rect">
            <a:avLst/>
          </a:prstGeom>
          <a:solidFill>
            <a:srgbClr val="8BC886"/>
          </a:solidFill>
          <a:ln w="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402"/>
          <p:cNvGrpSpPr>
            <a:grpSpLocks/>
          </p:cNvGrpSpPr>
          <p:nvPr/>
        </p:nvGrpSpPr>
        <p:grpSpPr bwMode="auto">
          <a:xfrm>
            <a:off x="4876800" y="4953000"/>
            <a:ext cx="2574925" cy="908050"/>
            <a:chOff x="1013" y="2219"/>
            <a:chExt cx="2398" cy="960"/>
          </a:xfrm>
        </p:grpSpPr>
        <p:sp>
          <p:nvSpPr>
            <p:cNvPr id="806291" name="AutoShape 403"/>
            <p:cNvSpPr>
              <a:spLocks noChangeAspect="1" noChangeArrowheads="1" noTextEdit="1"/>
            </p:cNvSpPr>
            <p:nvPr/>
          </p:nvSpPr>
          <p:spPr bwMode="auto">
            <a:xfrm flipH="1">
              <a:off x="1013" y="2219"/>
              <a:ext cx="2398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292" name="Freeform 404"/>
            <p:cNvSpPr>
              <a:spLocks/>
            </p:cNvSpPr>
            <p:nvPr/>
          </p:nvSpPr>
          <p:spPr bwMode="auto">
            <a:xfrm flipH="1">
              <a:off x="1703" y="2294"/>
              <a:ext cx="1658" cy="515"/>
            </a:xfrm>
            <a:custGeom>
              <a:avLst/>
              <a:gdLst/>
              <a:ahLst/>
              <a:cxnLst>
                <a:cxn ang="0">
                  <a:pos x="1228" y="412"/>
                </a:cxn>
                <a:cxn ang="0">
                  <a:pos x="1326" y="412"/>
                </a:cxn>
                <a:cxn ang="0">
                  <a:pos x="1326" y="0"/>
                </a:cxn>
                <a:cxn ang="0">
                  <a:pos x="0" y="0"/>
                </a:cxn>
                <a:cxn ang="0">
                  <a:pos x="0" y="412"/>
                </a:cxn>
                <a:cxn ang="0">
                  <a:pos x="1228" y="412"/>
                </a:cxn>
              </a:cxnLst>
              <a:rect l="0" t="0" r="r" b="b"/>
              <a:pathLst>
                <a:path w="1326" h="412">
                  <a:moveTo>
                    <a:pt x="1228" y="412"/>
                  </a:moveTo>
                  <a:lnTo>
                    <a:pt x="1326" y="412"/>
                  </a:lnTo>
                  <a:lnTo>
                    <a:pt x="1326" y="0"/>
                  </a:lnTo>
                  <a:lnTo>
                    <a:pt x="0" y="0"/>
                  </a:lnTo>
                  <a:lnTo>
                    <a:pt x="0" y="412"/>
                  </a:lnTo>
                  <a:lnTo>
                    <a:pt x="1228" y="412"/>
                  </a:lnTo>
                  <a:close/>
                </a:path>
              </a:pathLst>
            </a:custGeom>
            <a:solidFill>
              <a:srgbClr val="A9D5B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293" name="Freeform 405"/>
            <p:cNvSpPr>
              <a:spLocks/>
            </p:cNvSpPr>
            <p:nvPr/>
          </p:nvSpPr>
          <p:spPr bwMode="auto">
            <a:xfrm flipH="1">
              <a:off x="1823" y="2809"/>
              <a:ext cx="98" cy="3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0"/>
                </a:cxn>
                <a:cxn ang="0">
                  <a:pos x="79" y="0"/>
                </a:cxn>
                <a:cxn ang="0">
                  <a:pos x="79" y="18"/>
                </a:cxn>
                <a:cxn ang="0">
                  <a:pos x="0" y="25"/>
                </a:cxn>
              </a:cxnLst>
              <a:rect l="0" t="0" r="r" b="b"/>
              <a:pathLst>
                <a:path w="79" h="25">
                  <a:moveTo>
                    <a:pt x="0" y="25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79" y="1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294" name="Freeform 406"/>
            <p:cNvSpPr>
              <a:spLocks/>
            </p:cNvSpPr>
            <p:nvPr/>
          </p:nvSpPr>
          <p:spPr bwMode="auto">
            <a:xfrm flipH="1">
              <a:off x="2533" y="2809"/>
              <a:ext cx="805" cy="210"/>
            </a:xfrm>
            <a:custGeom>
              <a:avLst/>
              <a:gdLst/>
              <a:ahLst/>
              <a:cxnLst>
                <a:cxn ang="0">
                  <a:pos x="644" y="56"/>
                </a:cxn>
                <a:cxn ang="0">
                  <a:pos x="423" y="56"/>
                </a:cxn>
                <a:cxn ang="0">
                  <a:pos x="416" y="46"/>
                </a:cxn>
                <a:cxn ang="0">
                  <a:pos x="408" y="39"/>
                </a:cxn>
                <a:cxn ang="0">
                  <a:pos x="402" y="35"/>
                </a:cxn>
                <a:cxn ang="0">
                  <a:pos x="395" y="33"/>
                </a:cxn>
                <a:cxn ang="0">
                  <a:pos x="385" y="29"/>
                </a:cxn>
                <a:cxn ang="0">
                  <a:pos x="375" y="25"/>
                </a:cxn>
                <a:cxn ang="0">
                  <a:pos x="366" y="21"/>
                </a:cxn>
                <a:cxn ang="0">
                  <a:pos x="360" y="21"/>
                </a:cxn>
                <a:cxn ang="0">
                  <a:pos x="347" y="25"/>
                </a:cxn>
                <a:cxn ang="0">
                  <a:pos x="341" y="29"/>
                </a:cxn>
                <a:cxn ang="0">
                  <a:pos x="331" y="33"/>
                </a:cxn>
                <a:cxn ang="0">
                  <a:pos x="322" y="35"/>
                </a:cxn>
                <a:cxn ang="0">
                  <a:pos x="314" y="39"/>
                </a:cxn>
                <a:cxn ang="0">
                  <a:pos x="306" y="46"/>
                </a:cxn>
                <a:cxn ang="0">
                  <a:pos x="301" y="52"/>
                </a:cxn>
                <a:cxn ang="0">
                  <a:pos x="295" y="60"/>
                </a:cxn>
                <a:cxn ang="0">
                  <a:pos x="289" y="69"/>
                </a:cxn>
                <a:cxn ang="0">
                  <a:pos x="283" y="77"/>
                </a:cxn>
                <a:cxn ang="0">
                  <a:pos x="283" y="81"/>
                </a:cxn>
                <a:cxn ang="0">
                  <a:pos x="281" y="81"/>
                </a:cxn>
                <a:cxn ang="0">
                  <a:pos x="276" y="69"/>
                </a:cxn>
                <a:cxn ang="0">
                  <a:pos x="272" y="60"/>
                </a:cxn>
                <a:cxn ang="0">
                  <a:pos x="266" y="52"/>
                </a:cxn>
                <a:cxn ang="0">
                  <a:pos x="260" y="46"/>
                </a:cxn>
                <a:cxn ang="0">
                  <a:pos x="253" y="39"/>
                </a:cxn>
                <a:cxn ang="0">
                  <a:pos x="243" y="35"/>
                </a:cxn>
                <a:cxn ang="0">
                  <a:pos x="235" y="33"/>
                </a:cxn>
                <a:cxn ang="0">
                  <a:pos x="226" y="29"/>
                </a:cxn>
                <a:cxn ang="0">
                  <a:pos x="216" y="25"/>
                </a:cxn>
                <a:cxn ang="0">
                  <a:pos x="209" y="21"/>
                </a:cxn>
                <a:cxn ang="0">
                  <a:pos x="199" y="21"/>
                </a:cxn>
                <a:cxn ang="0">
                  <a:pos x="191" y="25"/>
                </a:cxn>
                <a:cxn ang="0">
                  <a:pos x="182" y="29"/>
                </a:cxn>
                <a:cxn ang="0">
                  <a:pos x="172" y="33"/>
                </a:cxn>
                <a:cxn ang="0">
                  <a:pos x="164" y="35"/>
                </a:cxn>
                <a:cxn ang="0">
                  <a:pos x="155" y="39"/>
                </a:cxn>
                <a:cxn ang="0">
                  <a:pos x="149" y="46"/>
                </a:cxn>
                <a:cxn ang="0">
                  <a:pos x="143" y="56"/>
                </a:cxn>
                <a:cxn ang="0">
                  <a:pos x="120" y="56"/>
                </a:cxn>
                <a:cxn ang="0">
                  <a:pos x="120" y="167"/>
                </a:cxn>
                <a:cxn ang="0">
                  <a:pos x="113" y="167"/>
                </a:cxn>
                <a:cxn ang="0">
                  <a:pos x="113" y="56"/>
                </a:cxn>
                <a:cxn ang="0">
                  <a:pos x="11" y="56"/>
                </a:cxn>
                <a:cxn ang="0">
                  <a:pos x="11" y="112"/>
                </a:cxn>
                <a:cxn ang="0">
                  <a:pos x="1" y="112"/>
                </a:cxn>
                <a:cxn ang="0">
                  <a:pos x="0" y="0"/>
                </a:cxn>
                <a:cxn ang="0">
                  <a:pos x="644" y="0"/>
                </a:cxn>
                <a:cxn ang="0">
                  <a:pos x="644" y="56"/>
                </a:cxn>
              </a:cxnLst>
              <a:rect l="0" t="0" r="r" b="b"/>
              <a:pathLst>
                <a:path w="644" h="167">
                  <a:moveTo>
                    <a:pt x="644" y="56"/>
                  </a:moveTo>
                  <a:lnTo>
                    <a:pt x="423" y="56"/>
                  </a:lnTo>
                  <a:lnTo>
                    <a:pt x="416" y="46"/>
                  </a:lnTo>
                  <a:lnTo>
                    <a:pt x="408" y="39"/>
                  </a:lnTo>
                  <a:lnTo>
                    <a:pt x="402" y="35"/>
                  </a:lnTo>
                  <a:lnTo>
                    <a:pt x="395" y="33"/>
                  </a:lnTo>
                  <a:lnTo>
                    <a:pt x="385" y="29"/>
                  </a:lnTo>
                  <a:lnTo>
                    <a:pt x="375" y="25"/>
                  </a:lnTo>
                  <a:lnTo>
                    <a:pt x="366" y="21"/>
                  </a:lnTo>
                  <a:lnTo>
                    <a:pt x="360" y="21"/>
                  </a:lnTo>
                  <a:lnTo>
                    <a:pt x="347" y="25"/>
                  </a:lnTo>
                  <a:lnTo>
                    <a:pt x="341" y="29"/>
                  </a:lnTo>
                  <a:lnTo>
                    <a:pt x="331" y="33"/>
                  </a:lnTo>
                  <a:lnTo>
                    <a:pt x="322" y="35"/>
                  </a:lnTo>
                  <a:lnTo>
                    <a:pt x="314" y="39"/>
                  </a:lnTo>
                  <a:lnTo>
                    <a:pt x="306" y="46"/>
                  </a:lnTo>
                  <a:lnTo>
                    <a:pt x="301" y="52"/>
                  </a:lnTo>
                  <a:lnTo>
                    <a:pt x="295" y="60"/>
                  </a:lnTo>
                  <a:lnTo>
                    <a:pt x="289" y="69"/>
                  </a:lnTo>
                  <a:lnTo>
                    <a:pt x="283" y="77"/>
                  </a:lnTo>
                  <a:lnTo>
                    <a:pt x="283" y="81"/>
                  </a:lnTo>
                  <a:lnTo>
                    <a:pt x="281" y="81"/>
                  </a:lnTo>
                  <a:lnTo>
                    <a:pt x="276" y="69"/>
                  </a:lnTo>
                  <a:lnTo>
                    <a:pt x="272" y="60"/>
                  </a:lnTo>
                  <a:lnTo>
                    <a:pt x="266" y="52"/>
                  </a:lnTo>
                  <a:lnTo>
                    <a:pt x="260" y="46"/>
                  </a:lnTo>
                  <a:lnTo>
                    <a:pt x="253" y="39"/>
                  </a:lnTo>
                  <a:lnTo>
                    <a:pt x="243" y="35"/>
                  </a:lnTo>
                  <a:lnTo>
                    <a:pt x="235" y="33"/>
                  </a:lnTo>
                  <a:lnTo>
                    <a:pt x="226" y="29"/>
                  </a:lnTo>
                  <a:lnTo>
                    <a:pt x="216" y="25"/>
                  </a:lnTo>
                  <a:lnTo>
                    <a:pt x="209" y="21"/>
                  </a:lnTo>
                  <a:lnTo>
                    <a:pt x="199" y="21"/>
                  </a:lnTo>
                  <a:lnTo>
                    <a:pt x="191" y="25"/>
                  </a:lnTo>
                  <a:lnTo>
                    <a:pt x="182" y="29"/>
                  </a:lnTo>
                  <a:lnTo>
                    <a:pt x="172" y="33"/>
                  </a:lnTo>
                  <a:lnTo>
                    <a:pt x="164" y="35"/>
                  </a:lnTo>
                  <a:lnTo>
                    <a:pt x="155" y="39"/>
                  </a:lnTo>
                  <a:lnTo>
                    <a:pt x="149" y="46"/>
                  </a:lnTo>
                  <a:lnTo>
                    <a:pt x="143" y="56"/>
                  </a:lnTo>
                  <a:lnTo>
                    <a:pt x="120" y="56"/>
                  </a:lnTo>
                  <a:lnTo>
                    <a:pt x="120" y="167"/>
                  </a:lnTo>
                  <a:lnTo>
                    <a:pt x="113" y="167"/>
                  </a:lnTo>
                  <a:lnTo>
                    <a:pt x="113" y="56"/>
                  </a:lnTo>
                  <a:lnTo>
                    <a:pt x="11" y="56"/>
                  </a:lnTo>
                  <a:lnTo>
                    <a:pt x="11" y="112"/>
                  </a:lnTo>
                  <a:lnTo>
                    <a:pt x="1" y="112"/>
                  </a:lnTo>
                  <a:lnTo>
                    <a:pt x="0" y="0"/>
                  </a:lnTo>
                  <a:lnTo>
                    <a:pt x="644" y="0"/>
                  </a:lnTo>
                  <a:lnTo>
                    <a:pt x="644" y="56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295" name="Freeform 407"/>
            <p:cNvSpPr>
              <a:spLocks/>
            </p:cNvSpPr>
            <p:nvPr/>
          </p:nvSpPr>
          <p:spPr bwMode="auto">
            <a:xfrm flipH="1">
              <a:off x="2076" y="2874"/>
              <a:ext cx="30" cy="155"/>
            </a:xfrm>
            <a:custGeom>
              <a:avLst/>
              <a:gdLst/>
              <a:ahLst/>
              <a:cxnLst>
                <a:cxn ang="0">
                  <a:pos x="4" y="125"/>
                </a:cxn>
                <a:cxn ang="0">
                  <a:pos x="0" y="125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18" y="12"/>
                </a:cxn>
                <a:cxn ang="0">
                  <a:pos x="14" y="17"/>
                </a:cxn>
                <a:cxn ang="0">
                  <a:pos x="10" y="29"/>
                </a:cxn>
                <a:cxn ang="0">
                  <a:pos x="6" y="39"/>
                </a:cxn>
                <a:cxn ang="0">
                  <a:pos x="4" y="125"/>
                </a:cxn>
              </a:cxnLst>
              <a:rect l="0" t="0" r="r" b="b"/>
              <a:pathLst>
                <a:path w="25" h="125">
                  <a:moveTo>
                    <a:pt x="4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18" y="12"/>
                  </a:lnTo>
                  <a:lnTo>
                    <a:pt x="14" y="17"/>
                  </a:lnTo>
                  <a:lnTo>
                    <a:pt x="10" y="29"/>
                  </a:lnTo>
                  <a:lnTo>
                    <a:pt x="6" y="39"/>
                  </a:lnTo>
                  <a:lnTo>
                    <a:pt x="4" y="125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296" name="Freeform 408"/>
            <p:cNvSpPr>
              <a:spLocks/>
            </p:cNvSpPr>
            <p:nvPr/>
          </p:nvSpPr>
          <p:spPr bwMode="auto">
            <a:xfrm flipH="1">
              <a:off x="1793" y="2824"/>
              <a:ext cx="158" cy="9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1"/>
                </a:cxn>
                <a:cxn ang="0">
                  <a:pos x="10" y="27"/>
                </a:cxn>
                <a:cxn ang="0">
                  <a:pos x="17" y="34"/>
                </a:cxn>
                <a:cxn ang="0">
                  <a:pos x="23" y="44"/>
                </a:cxn>
                <a:cxn ang="0">
                  <a:pos x="31" y="52"/>
                </a:cxn>
                <a:cxn ang="0">
                  <a:pos x="33" y="57"/>
                </a:cxn>
                <a:cxn ang="0">
                  <a:pos x="38" y="73"/>
                </a:cxn>
                <a:cxn ang="0">
                  <a:pos x="40" y="79"/>
                </a:cxn>
                <a:cxn ang="0">
                  <a:pos x="42" y="73"/>
                </a:cxn>
                <a:cxn ang="0">
                  <a:pos x="48" y="57"/>
                </a:cxn>
                <a:cxn ang="0">
                  <a:pos x="52" y="52"/>
                </a:cxn>
                <a:cxn ang="0">
                  <a:pos x="60" y="44"/>
                </a:cxn>
                <a:cxn ang="0">
                  <a:pos x="67" y="34"/>
                </a:cxn>
                <a:cxn ang="0">
                  <a:pos x="73" y="27"/>
                </a:cxn>
                <a:cxn ang="0">
                  <a:pos x="81" y="21"/>
                </a:cxn>
                <a:cxn ang="0">
                  <a:pos x="90" y="17"/>
                </a:cxn>
                <a:cxn ang="0">
                  <a:pos x="98" y="13"/>
                </a:cxn>
                <a:cxn ang="0">
                  <a:pos x="107" y="9"/>
                </a:cxn>
                <a:cxn ang="0">
                  <a:pos x="117" y="9"/>
                </a:cxn>
                <a:cxn ang="0">
                  <a:pos x="127" y="9"/>
                </a:cxn>
                <a:cxn ang="0">
                  <a:pos x="127" y="0"/>
                </a:cxn>
                <a:cxn ang="0">
                  <a:pos x="0" y="6"/>
                </a:cxn>
              </a:cxnLst>
              <a:rect l="0" t="0" r="r" b="b"/>
              <a:pathLst>
                <a:path w="127" h="79">
                  <a:moveTo>
                    <a:pt x="0" y="6"/>
                  </a:moveTo>
                  <a:lnTo>
                    <a:pt x="0" y="21"/>
                  </a:lnTo>
                  <a:lnTo>
                    <a:pt x="10" y="27"/>
                  </a:lnTo>
                  <a:lnTo>
                    <a:pt x="17" y="34"/>
                  </a:lnTo>
                  <a:lnTo>
                    <a:pt x="23" y="44"/>
                  </a:lnTo>
                  <a:lnTo>
                    <a:pt x="31" y="52"/>
                  </a:lnTo>
                  <a:lnTo>
                    <a:pt x="33" y="57"/>
                  </a:lnTo>
                  <a:lnTo>
                    <a:pt x="38" y="73"/>
                  </a:lnTo>
                  <a:lnTo>
                    <a:pt x="40" y="79"/>
                  </a:lnTo>
                  <a:lnTo>
                    <a:pt x="42" y="73"/>
                  </a:lnTo>
                  <a:lnTo>
                    <a:pt x="48" y="57"/>
                  </a:lnTo>
                  <a:lnTo>
                    <a:pt x="52" y="52"/>
                  </a:lnTo>
                  <a:lnTo>
                    <a:pt x="60" y="44"/>
                  </a:lnTo>
                  <a:lnTo>
                    <a:pt x="67" y="34"/>
                  </a:lnTo>
                  <a:lnTo>
                    <a:pt x="73" y="27"/>
                  </a:lnTo>
                  <a:lnTo>
                    <a:pt x="81" y="21"/>
                  </a:lnTo>
                  <a:lnTo>
                    <a:pt x="90" y="17"/>
                  </a:lnTo>
                  <a:lnTo>
                    <a:pt x="98" y="13"/>
                  </a:lnTo>
                  <a:lnTo>
                    <a:pt x="107" y="9"/>
                  </a:lnTo>
                  <a:lnTo>
                    <a:pt x="117" y="9"/>
                  </a:lnTo>
                  <a:lnTo>
                    <a:pt x="127" y="9"/>
                  </a:lnTo>
                  <a:lnTo>
                    <a:pt x="12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297" name="Freeform 409"/>
            <p:cNvSpPr>
              <a:spLocks/>
            </p:cNvSpPr>
            <p:nvPr/>
          </p:nvSpPr>
          <p:spPr bwMode="auto">
            <a:xfrm flipH="1">
              <a:off x="1231" y="2907"/>
              <a:ext cx="90" cy="100"/>
            </a:xfrm>
            <a:custGeom>
              <a:avLst/>
              <a:gdLst/>
              <a:ahLst/>
              <a:cxnLst>
                <a:cxn ang="0">
                  <a:pos x="68" y="21"/>
                </a:cxn>
                <a:cxn ang="0">
                  <a:pos x="70" y="29"/>
                </a:cxn>
                <a:cxn ang="0">
                  <a:pos x="71" y="31"/>
                </a:cxn>
                <a:cxn ang="0">
                  <a:pos x="71" y="42"/>
                </a:cxn>
                <a:cxn ang="0">
                  <a:pos x="71" y="48"/>
                </a:cxn>
                <a:cxn ang="0">
                  <a:pos x="70" y="52"/>
                </a:cxn>
                <a:cxn ang="0">
                  <a:pos x="68" y="60"/>
                </a:cxn>
                <a:cxn ang="0">
                  <a:pos x="64" y="65"/>
                </a:cxn>
                <a:cxn ang="0">
                  <a:pos x="60" y="69"/>
                </a:cxn>
                <a:cxn ang="0">
                  <a:pos x="56" y="77"/>
                </a:cxn>
                <a:cxn ang="0">
                  <a:pos x="50" y="77"/>
                </a:cxn>
                <a:cxn ang="0">
                  <a:pos x="47" y="81"/>
                </a:cxn>
                <a:cxn ang="0">
                  <a:pos x="39" y="81"/>
                </a:cxn>
                <a:cxn ang="0">
                  <a:pos x="31" y="81"/>
                </a:cxn>
                <a:cxn ang="0">
                  <a:pos x="27" y="77"/>
                </a:cxn>
                <a:cxn ang="0">
                  <a:pos x="20" y="77"/>
                </a:cxn>
                <a:cxn ang="0">
                  <a:pos x="18" y="73"/>
                </a:cxn>
                <a:cxn ang="0">
                  <a:pos x="12" y="69"/>
                </a:cxn>
                <a:cxn ang="0">
                  <a:pos x="8" y="65"/>
                </a:cxn>
                <a:cxn ang="0">
                  <a:pos x="6" y="60"/>
                </a:cxn>
                <a:cxn ang="0">
                  <a:pos x="0" y="52"/>
                </a:cxn>
                <a:cxn ang="0">
                  <a:pos x="0" y="46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2" y="29"/>
                </a:cxn>
                <a:cxn ang="0">
                  <a:pos x="6" y="21"/>
                </a:cxn>
                <a:cxn ang="0">
                  <a:pos x="8" y="14"/>
                </a:cxn>
                <a:cxn ang="0">
                  <a:pos x="12" y="10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52" y="4"/>
                </a:cxn>
                <a:cxn ang="0">
                  <a:pos x="56" y="4"/>
                </a:cxn>
                <a:cxn ang="0">
                  <a:pos x="60" y="10"/>
                </a:cxn>
                <a:cxn ang="0">
                  <a:pos x="64" y="14"/>
                </a:cxn>
                <a:cxn ang="0">
                  <a:pos x="68" y="21"/>
                </a:cxn>
              </a:cxnLst>
              <a:rect l="0" t="0" r="r" b="b"/>
              <a:pathLst>
                <a:path w="71" h="81">
                  <a:moveTo>
                    <a:pt x="68" y="21"/>
                  </a:moveTo>
                  <a:lnTo>
                    <a:pt x="70" y="29"/>
                  </a:lnTo>
                  <a:lnTo>
                    <a:pt x="71" y="31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0" y="52"/>
                  </a:lnTo>
                  <a:lnTo>
                    <a:pt x="68" y="60"/>
                  </a:lnTo>
                  <a:lnTo>
                    <a:pt x="64" y="65"/>
                  </a:lnTo>
                  <a:lnTo>
                    <a:pt x="60" y="69"/>
                  </a:lnTo>
                  <a:lnTo>
                    <a:pt x="56" y="77"/>
                  </a:lnTo>
                  <a:lnTo>
                    <a:pt x="50" y="77"/>
                  </a:lnTo>
                  <a:lnTo>
                    <a:pt x="47" y="81"/>
                  </a:lnTo>
                  <a:lnTo>
                    <a:pt x="39" y="81"/>
                  </a:lnTo>
                  <a:lnTo>
                    <a:pt x="31" y="81"/>
                  </a:lnTo>
                  <a:lnTo>
                    <a:pt x="27" y="77"/>
                  </a:lnTo>
                  <a:lnTo>
                    <a:pt x="20" y="77"/>
                  </a:lnTo>
                  <a:lnTo>
                    <a:pt x="18" y="73"/>
                  </a:lnTo>
                  <a:lnTo>
                    <a:pt x="12" y="69"/>
                  </a:lnTo>
                  <a:lnTo>
                    <a:pt x="8" y="65"/>
                  </a:lnTo>
                  <a:lnTo>
                    <a:pt x="6" y="6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6" y="21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10"/>
                  </a:lnTo>
                  <a:lnTo>
                    <a:pt x="64" y="14"/>
                  </a:lnTo>
                  <a:lnTo>
                    <a:pt x="68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298" name="Freeform 410"/>
            <p:cNvSpPr>
              <a:spLocks/>
            </p:cNvSpPr>
            <p:nvPr/>
          </p:nvSpPr>
          <p:spPr bwMode="auto">
            <a:xfrm flipH="1">
              <a:off x="1261" y="2937"/>
              <a:ext cx="30" cy="37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7" y="4"/>
                </a:cxn>
                <a:cxn ang="0">
                  <a:pos x="19" y="4"/>
                </a:cxn>
                <a:cxn ang="0">
                  <a:pos x="23" y="6"/>
                </a:cxn>
                <a:cxn ang="0">
                  <a:pos x="24" y="10"/>
                </a:cxn>
                <a:cxn ang="0">
                  <a:pos x="24" y="17"/>
                </a:cxn>
                <a:cxn ang="0">
                  <a:pos x="24" y="21"/>
                </a:cxn>
                <a:cxn ang="0">
                  <a:pos x="24" y="23"/>
                </a:cxn>
                <a:cxn ang="0">
                  <a:pos x="19" y="27"/>
                </a:cxn>
                <a:cxn ang="0">
                  <a:pos x="17" y="31"/>
                </a:cxn>
                <a:cxn ang="0">
                  <a:pos x="15" y="31"/>
                </a:cxn>
                <a:cxn ang="0">
                  <a:pos x="13" y="31"/>
                </a:cxn>
                <a:cxn ang="0">
                  <a:pos x="9" y="31"/>
                </a:cxn>
                <a:cxn ang="0">
                  <a:pos x="5" y="27"/>
                </a:cxn>
                <a:cxn ang="0">
                  <a:pos x="3" y="23"/>
                </a:cxn>
                <a:cxn ang="0">
                  <a:pos x="3" y="21"/>
                </a:cxn>
                <a:cxn ang="0">
                  <a:pos x="0" y="17"/>
                </a:cxn>
                <a:cxn ang="0">
                  <a:pos x="3" y="10"/>
                </a:cxn>
              </a:cxnLst>
              <a:rect l="0" t="0" r="r" b="b"/>
              <a:pathLst>
                <a:path w="24" h="31">
                  <a:moveTo>
                    <a:pt x="3" y="10"/>
                  </a:moveTo>
                  <a:lnTo>
                    <a:pt x="3" y="6"/>
                  </a:lnTo>
                  <a:lnTo>
                    <a:pt x="5" y="6"/>
                  </a:lnTo>
                  <a:lnTo>
                    <a:pt x="7" y="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3" y="6"/>
                  </a:lnTo>
                  <a:lnTo>
                    <a:pt x="24" y="10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5" y="27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299" name="Freeform 411"/>
            <p:cNvSpPr>
              <a:spLocks/>
            </p:cNvSpPr>
            <p:nvPr/>
          </p:nvSpPr>
          <p:spPr bwMode="auto">
            <a:xfrm flipH="1">
              <a:off x="1186" y="2852"/>
              <a:ext cx="175" cy="202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40" y="98"/>
                </a:cxn>
                <a:cxn ang="0">
                  <a:pos x="48" y="111"/>
                </a:cxn>
                <a:cxn ang="0">
                  <a:pos x="54" y="119"/>
                </a:cxn>
                <a:cxn ang="0">
                  <a:pos x="65" y="123"/>
                </a:cxn>
                <a:cxn ang="0">
                  <a:pos x="80" y="123"/>
                </a:cxn>
                <a:cxn ang="0">
                  <a:pos x="90" y="119"/>
                </a:cxn>
                <a:cxn ang="0">
                  <a:pos x="100" y="107"/>
                </a:cxn>
                <a:cxn ang="0">
                  <a:pos x="103" y="94"/>
                </a:cxn>
                <a:cxn ang="0">
                  <a:pos x="105" y="81"/>
                </a:cxn>
                <a:cxn ang="0">
                  <a:pos x="103" y="71"/>
                </a:cxn>
                <a:cxn ang="0">
                  <a:pos x="100" y="56"/>
                </a:cxn>
                <a:cxn ang="0">
                  <a:pos x="90" y="46"/>
                </a:cxn>
                <a:cxn ang="0">
                  <a:pos x="80" y="42"/>
                </a:cxn>
                <a:cxn ang="0">
                  <a:pos x="69" y="42"/>
                </a:cxn>
                <a:cxn ang="0">
                  <a:pos x="54" y="42"/>
                </a:cxn>
                <a:cxn ang="0">
                  <a:pos x="48" y="52"/>
                </a:cxn>
                <a:cxn ang="0">
                  <a:pos x="40" y="63"/>
                </a:cxn>
                <a:cxn ang="0">
                  <a:pos x="34" y="73"/>
                </a:cxn>
                <a:cxn ang="0">
                  <a:pos x="0" y="81"/>
                </a:cxn>
                <a:cxn ang="0">
                  <a:pos x="4" y="63"/>
                </a:cxn>
                <a:cxn ang="0">
                  <a:pos x="9" y="42"/>
                </a:cxn>
                <a:cxn ang="0">
                  <a:pos x="15" y="29"/>
                </a:cxn>
                <a:cxn ang="0">
                  <a:pos x="31" y="15"/>
                </a:cxn>
                <a:cxn ang="0">
                  <a:pos x="44" y="4"/>
                </a:cxn>
                <a:cxn ang="0">
                  <a:pos x="61" y="0"/>
                </a:cxn>
                <a:cxn ang="0">
                  <a:pos x="88" y="4"/>
                </a:cxn>
                <a:cxn ang="0">
                  <a:pos x="102" y="8"/>
                </a:cxn>
                <a:cxn ang="0">
                  <a:pos x="115" y="17"/>
                </a:cxn>
                <a:cxn ang="0">
                  <a:pos x="125" y="33"/>
                </a:cxn>
                <a:cxn ang="0">
                  <a:pos x="134" y="50"/>
                </a:cxn>
                <a:cxn ang="0">
                  <a:pos x="140" y="67"/>
                </a:cxn>
                <a:cxn ang="0">
                  <a:pos x="140" y="88"/>
                </a:cxn>
                <a:cxn ang="0">
                  <a:pos x="136" y="105"/>
                </a:cxn>
                <a:cxn ang="0">
                  <a:pos x="130" y="123"/>
                </a:cxn>
                <a:cxn ang="0">
                  <a:pos x="121" y="136"/>
                </a:cxn>
                <a:cxn ang="0">
                  <a:pos x="105" y="150"/>
                </a:cxn>
                <a:cxn ang="0">
                  <a:pos x="90" y="157"/>
                </a:cxn>
                <a:cxn ang="0">
                  <a:pos x="75" y="161"/>
                </a:cxn>
                <a:cxn ang="0">
                  <a:pos x="59" y="161"/>
                </a:cxn>
                <a:cxn ang="0">
                  <a:pos x="44" y="157"/>
                </a:cxn>
                <a:cxn ang="0">
                  <a:pos x="29" y="146"/>
                </a:cxn>
                <a:cxn ang="0">
                  <a:pos x="15" y="132"/>
                </a:cxn>
                <a:cxn ang="0">
                  <a:pos x="9" y="119"/>
                </a:cxn>
                <a:cxn ang="0">
                  <a:pos x="2" y="98"/>
                </a:cxn>
                <a:cxn ang="0">
                  <a:pos x="0" y="81"/>
                </a:cxn>
              </a:cxnLst>
              <a:rect l="0" t="0" r="r" b="b"/>
              <a:pathLst>
                <a:path w="140" h="161">
                  <a:moveTo>
                    <a:pt x="34" y="81"/>
                  </a:moveTo>
                  <a:lnTo>
                    <a:pt x="34" y="88"/>
                  </a:lnTo>
                  <a:lnTo>
                    <a:pt x="34" y="94"/>
                  </a:lnTo>
                  <a:lnTo>
                    <a:pt x="40" y="98"/>
                  </a:lnTo>
                  <a:lnTo>
                    <a:pt x="42" y="107"/>
                  </a:lnTo>
                  <a:lnTo>
                    <a:pt x="48" y="111"/>
                  </a:lnTo>
                  <a:lnTo>
                    <a:pt x="52" y="115"/>
                  </a:lnTo>
                  <a:lnTo>
                    <a:pt x="54" y="119"/>
                  </a:lnTo>
                  <a:lnTo>
                    <a:pt x="61" y="119"/>
                  </a:lnTo>
                  <a:lnTo>
                    <a:pt x="65" y="123"/>
                  </a:lnTo>
                  <a:lnTo>
                    <a:pt x="73" y="123"/>
                  </a:lnTo>
                  <a:lnTo>
                    <a:pt x="80" y="123"/>
                  </a:lnTo>
                  <a:lnTo>
                    <a:pt x="84" y="119"/>
                  </a:lnTo>
                  <a:lnTo>
                    <a:pt x="90" y="119"/>
                  </a:lnTo>
                  <a:lnTo>
                    <a:pt x="94" y="111"/>
                  </a:lnTo>
                  <a:lnTo>
                    <a:pt x="100" y="107"/>
                  </a:lnTo>
                  <a:lnTo>
                    <a:pt x="102" y="98"/>
                  </a:lnTo>
                  <a:lnTo>
                    <a:pt x="103" y="94"/>
                  </a:lnTo>
                  <a:lnTo>
                    <a:pt x="105" y="90"/>
                  </a:lnTo>
                  <a:lnTo>
                    <a:pt x="105" y="81"/>
                  </a:lnTo>
                  <a:lnTo>
                    <a:pt x="105" y="73"/>
                  </a:lnTo>
                  <a:lnTo>
                    <a:pt x="103" y="71"/>
                  </a:lnTo>
                  <a:lnTo>
                    <a:pt x="102" y="63"/>
                  </a:lnTo>
                  <a:lnTo>
                    <a:pt x="100" y="56"/>
                  </a:lnTo>
                  <a:lnTo>
                    <a:pt x="94" y="52"/>
                  </a:lnTo>
                  <a:lnTo>
                    <a:pt x="90" y="46"/>
                  </a:lnTo>
                  <a:lnTo>
                    <a:pt x="88" y="42"/>
                  </a:lnTo>
                  <a:lnTo>
                    <a:pt x="80" y="42"/>
                  </a:lnTo>
                  <a:lnTo>
                    <a:pt x="73" y="42"/>
                  </a:lnTo>
                  <a:lnTo>
                    <a:pt x="69" y="42"/>
                  </a:lnTo>
                  <a:lnTo>
                    <a:pt x="61" y="42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48" y="52"/>
                  </a:lnTo>
                  <a:lnTo>
                    <a:pt x="42" y="56"/>
                  </a:lnTo>
                  <a:lnTo>
                    <a:pt x="40" y="63"/>
                  </a:lnTo>
                  <a:lnTo>
                    <a:pt x="38" y="71"/>
                  </a:lnTo>
                  <a:lnTo>
                    <a:pt x="34" y="73"/>
                  </a:lnTo>
                  <a:lnTo>
                    <a:pt x="34" y="81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4" y="63"/>
                  </a:lnTo>
                  <a:lnTo>
                    <a:pt x="8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5" y="29"/>
                  </a:lnTo>
                  <a:lnTo>
                    <a:pt x="23" y="21"/>
                  </a:lnTo>
                  <a:lnTo>
                    <a:pt x="31" y="15"/>
                  </a:lnTo>
                  <a:lnTo>
                    <a:pt x="38" y="11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61" y="0"/>
                  </a:lnTo>
                  <a:lnTo>
                    <a:pt x="79" y="0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102" y="8"/>
                  </a:lnTo>
                  <a:lnTo>
                    <a:pt x="109" y="15"/>
                  </a:lnTo>
                  <a:lnTo>
                    <a:pt x="115" y="17"/>
                  </a:lnTo>
                  <a:lnTo>
                    <a:pt x="123" y="25"/>
                  </a:lnTo>
                  <a:lnTo>
                    <a:pt x="125" y="33"/>
                  </a:lnTo>
                  <a:lnTo>
                    <a:pt x="130" y="42"/>
                  </a:lnTo>
                  <a:lnTo>
                    <a:pt x="134" y="50"/>
                  </a:lnTo>
                  <a:lnTo>
                    <a:pt x="136" y="59"/>
                  </a:lnTo>
                  <a:lnTo>
                    <a:pt x="140" y="67"/>
                  </a:lnTo>
                  <a:lnTo>
                    <a:pt x="140" y="77"/>
                  </a:lnTo>
                  <a:lnTo>
                    <a:pt x="140" y="88"/>
                  </a:lnTo>
                  <a:lnTo>
                    <a:pt x="136" y="98"/>
                  </a:lnTo>
                  <a:lnTo>
                    <a:pt x="136" y="105"/>
                  </a:lnTo>
                  <a:lnTo>
                    <a:pt x="132" y="115"/>
                  </a:lnTo>
                  <a:lnTo>
                    <a:pt x="130" y="123"/>
                  </a:lnTo>
                  <a:lnTo>
                    <a:pt x="125" y="129"/>
                  </a:lnTo>
                  <a:lnTo>
                    <a:pt x="121" y="136"/>
                  </a:lnTo>
                  <a:lnTo>
                    <a:pt x="113" y="146"/>
                  </a:lnTo>
                  <a:lnTo>
                    <a:pt x="105" y="150"/>
                  </a:lnTo>
                  <a:lnTo>
                    <a:pt x="100" y="157"/>
                  </a:lnTo>
                  <a:lnTo>
                    <a:pt x="90" y="157"/>
                  </a:lnTo>
                  <a:lnTo>
                    <a:pt x="84" y="161"/>
                  </a:lnTo>
                  <a:lnTo>
                    <a:pt x="75" y="161"/>
                  </a:lnTo>
                  <a:lnTo>
                    <a:pt x="69" y="161"/>
                  </a:lnTo>
                  <a:lnTo>
                    <a:pt x="59" y="161"/>
                  </a:lnTo>
                  <a:lnTo>
                    <a:pt x="52" y="157"/>
                  </a:lnTo>
                  <a:lnTo>
                    <a:pt x="44" y="157"/>
                  </a:lnTo>
                  <a:lnTo>
                    <a:pt x="34" y="150"/>
                  </a:lnTo>
                  <a:lnTo>
                    <a:pt x="29" y="146"/>
                  </a:lnTo>
                  <a:lnTo>
                    <a:pt x="21" y="140"/>
                  </a:lnTo>
                  <a:lnTo>
                    <a:pt x="15" y="132"/>
                  </a:lnTo>
                  <a:lnTo>
                    <a:pt x="13" y="125"/>
                  </a:lnTo>
                  <a:lnTo>
                    <a:pt x="9" y="119"/>
                  </a:lnTo>
                  <a:lnTo>
                    <a:pt x="4" y="107"/>
                  </a:lnTo>
                  <a:lnTo>
                    <a:pt x="2" y="98"/>
                  </a:lnTo>
                  <a:lnTo>
                    <a:pt x="2" y="90"/>
                  </a:lnTo>
                  <a:lnTo>
                    <a:pt x="0" y="81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00" name="Freeform 412"/>
            <p:cNvSpPr>
              <a:spLocks/>
            </p:cNvSpPr>
            <p:nvPr/>
          </p:nvSpPr>
          <p:spPr bwMode="auto">
            <a:xfrm flipH="1">
              <a:off x="1753" y="2907"/>
              <a:ext cx="90" cy="100"/>
            </a:xfrm>
            <a:custGeom>
              <a:avLst/>
              <a:gdLst/>
              <a:ahLst/>
              <a:cxnLst>
                <a:cxn ang="0">
                  <a:pos x="68" y="21"/>
                </a:cxn>
                <a:cxn ang="0">
                  <a:pos x="71" y="29"/>
                </a:cxn>
                <a:cxn ang="0">
                  <a:pos x="71" y="35"/>
                </a:cxn>
                <a:cxn ang="0">
                  <a:pos x="71" y="42"/>
                </a:cxn>
                <a:cxn ang="0">
                  <a:pos x="71" y="48"/>
                </a:cxn>
                <a:cxn ang="0">
                  <a:pos x="68" y="56"/>
                </a:cxn>
                <a:cxn ang="0">
                  <a:pos x="66" y="60"/>
                </a:cxn>
                <a:cxn ang="0">
                  <a:pos x="64" y="65"/>
                </a:cxn>
                <a:cxn ang="0">
                  <a:pos x="58" y="69"/>
                </a:cxn>
                <a:cxn ang="0">
                  <a:pos x="54" y="77"/>
                </a:cxn>
                <a:cxn ang="0">
                  <a:pos x="52" y="77"/>
                </a:cxn>
                <a:cxn ang="0">
                  <a:pos x="44" y="81"/>
                </a:cxn>
                <a:cxn ang="0">
                  <a:pos x="37" y="81"/>
                </a:cxn>
                <a:cxn ang="0">
                  <a:pos x="33" y="81"/>
                </a:cxn>
                <a:cxn ang="0">
                  <a:pos x="25" y="81"/>
                </a:cxn>
                <a:cxn ang="0">
                  <a:pos x="21" y="77"/>
                </a:cxn>
                <a:cxn ang="0">
                  <a:pos x="16" y="77"/>
                </a:cxn>
                <a:cxn ang="0">
                  <a:pos x="12" y="69"/>
                </a:cxn>
                <a:cxn ang="0">
                  <a:pos x="6" y="65"/>
                </a:cxn>
                <a:cxn ang="0">
                  <a:pos x="4" y="60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2" y="29"/>
                </a:cxn>
                <a:cxn ang="0">
                  <a:pos x="4" y="21"/>
                </a:cxn>
                <a:cxn ang="0">
                  <a:pos x="8" y="14"/>
                </a:cxn>
                <a:cxn ang="0">
                  <a:pos x="12" y="14"/>
                </a:cxn>
                <a:cxn ang="0">
                  <a:pos x="18" y="8"/>
                </a:cxn>
                <a:cxn ang="0">
                  <a:pos x="21" y="4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4" y="0"/>
                </a:cxn>
                <a:cxn ang="0">
                  <a:pos x="52" y="4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64" y="14"/>
                </a:cxn>
                <a:cxn ang="0">
                  <a:pos x="68" y="21"/>
                </a:cxn>
              </a:cxnLst>
              <a:rect l="0" t="0" r="r" b="b"/>
              <a:pathLst>
                <a:path w="71" h="81">
                  <a:moveTo>
                    <a:pt x="68" y="21"/>
                  </a:moveTo>
                  <a:lnTo>
                    <a:pt x="71" y="29"/>
                  </a:lnTo>
                  <a:lnTo>
                    <a:pt x="71" y="35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68" y="56"/>
                  </a:lnTo>
                  <a:lnTo>
                    <a:pt x="66" y="60"/>
                  </a:lnTo>
                  <a:lnTo>
                    <a:pt x="64" y="65"/>
                  </a:lnTo>
                  <a:lnTo>
                    <a:pt x="58" y="6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44" y="81"/>
                  </a:lnTo>
                  <a:lnTo>
                    <a:pt x="37" y="81"/>
                  </a:lnTo>
                  <a:lnTo>
                    <a:pt x="33" y="81"/>
                  </a:lnTo>
                  <a:lnTo>
                    <a:pt x="25" y="81"/>
                  </a:lnTo>
                  <a:lnTo>
                    <a:pt x="21" y="77"/>
                  </a:lnTo>
                  <a:lnTo>
                    <a:pt x="16" y="77"/>
                  </a:lnTo>
                  <a:lnTo>
                    <a:pt x="12" y="69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4" y="21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1" y="4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68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01" name="Freeform 413"/>
            <p:cNvSpPr>
              <a:spLocks/>
            </p:cNvSpPr>
            <p:nvPr/>
          </p:nvSpPr>
          <p:spPr bwMode="auto">
            <a:xfrm flipH="1">
              <a:off x="1786" y="2937"/>
              <a:ext cx="27" cy="3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0" y="4"/>
                </a:cxn>
                <a:cxn ang="0">
                  <a:pos x="21" y="6"/>
                </a:cxn>
                <a:cxn ang="0">
                  <a:pos x="23" y="10"/>
                </a:cxn>
                <a:cxn ang="0">
                  <a:pos x="23" y="14"/>
                </a:cxn>
                <a:cxn ang="0">
                  <a:pos x="23" y="21"/>
                </a:cxn>
                <a:cxn ang="0">
                  <a:pos x="21" y="23"/>
                </a:cxn>
                <a:cxn ang="0">
                  <a:pos x="20" y="27"/>
                </a:cxn>
                <a:cxn ang="0">
                  <a:pos x="18" y="27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8" y="27"/>
                </a:cxn>
                <a:cxn ang="0">
                  <a:pos x="4" y="27"/>
                </a:cxn>
                <a:cxn ang="0">
                  <a:pos x="2" y="23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0" y="10"/>
                </a:cxn>
              </a:cxnLst>
              <a:rect l="0" t="0" r="r" b="b"/>
              <a:pathLst>
                <a:path w="23" h="31">
                  <a:moveTo>
                    <a:pt x="0" y="10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3" y="21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02" name="Freeform 414"/>
            <p:cNvSpPr>
              <a:spLocks/>
            </p:cNvSpPr>
            <p:nvPr/>
          </p:nvSpPr>
          <p:spPr bwMode="auto">
            <a:xfrm flipH="1">
              <a:off x="1713" y="2852"/>
              <a:ext cx="178" cy="205"/>
            </a:xfrm>
            <a:custGeom>
              <a:avLst/>
              <a:gdLst/>
              <a:ahLst/>
              <a:cxnLst>
                <a:cxn ang="0">
                  <a:pos x="33" y="88"/>
                </a:cxn>
                <a:cxn ang="0">
                  <a:pos x="38" y="102"/>
                </a:cxn>
                <a:cxn ang="0">
                  <a:pos x="44" y="111"/>
                </a:cxn>
                <a:cxn ang="0">
                  <a:pos x="56" y="119"/>
                </a:cxn>
                <a:cxn ang="0">
                  <a:pos x="69" y="123"/>
                </a:cxn>
                <a:cxn ang="0">
                  <a:pos x="79" y="123"/>
                </a:cxn>
                <a:cxn ang="0">
                  <a:pos x="90" y="119"/>
                </a:cxn>
                <a:cxn ang="0">
                  <a:pos x="100" y="107"/>
                </a:cxn>
                <a:cxn ang="0">
                  <a:pos x="104" y="98"/>
                </a:cxn>
                <a:cxn ang="0">
                  <a:pos x="106" y="81"/>
                </a:cxn>
                <a:cxn ang="0">
                  <a:pos x="106" y="71"/>
                </a:cxn>
                <a:cxn ang="0">
                  <a:pos x="100" y="56"/>
                </a:cxn>
                <a:cxn ang="0">
                  <a:pos x="90" y="46"/>
                </a:cxn>
                <a:cxn ang="0">
                  <a:pos x="79" y="42"/>
                </a:cxn>
                <a:cxn ang="0">
                  <a:pos x="69" y="38"/>
                </a:cxn>
                <a:cxn ang="0">
                  <a:pos x="56" y="46"/>
                </a:cxn>
                <a:cxn ang="0">
                  <a:pos x="44" y="52"/>
                </a:cxn>
                <a:cxn ang="0">
                  <a:pos x="38" y="63"/>
                </a:cxn>
                <a:cxn ang="0">
                  <a:pos x="33" y="77"/>
                </a:cxn>
                <a:cxn ang="0">
                  <a:pos x="0" y="81"/>
                </a:cxn>
                <a:cxn ang="0">
                  <a:pos x="2" y="63"/>
                </a:cxn>
                <a:cxn ang="0">
                  <a:pos x="10" y="46"/>
                </a:cxn>
                <a:cxn ang="0">
                  <a:pos x="19" y="25"/>
                </a:cxn>
                <a:cxn ang="0">
                  <a:pos x="29" y="15"/>
                </a:cxn>
                <a:cxn ang="0">
                  <a:pos x="44" y="4"/>
                </a:cxn>
                <a:cxn ang="0">
                  <a:pos x="61" y="0"/>
                </a:cxn>
                <a:cxn ang="0">
                  <a:pos x="84" y="0"/>
                </a:cxn>
                <a:cxn ang="0">
                  <a:pos x="102" y="8"/>
                </a:cxn>
                <a:cxn ang="0">
                  <a:pos x="115" y="17"/>
                </a:cxn>
                <a:cxn ang="0">
                  <a:pos x="125" y="33"/>
                </a:cxn>
                <a:cxn ang="0">
                  <a:pos x="134" y="50"/>
                </a:cxn>
                <a:cxn ang="0">
                  <a:pos x="140" y="67"/>
                </a:cxn>
                <a:cxn ang="0">
                  <a:pos x="140" y="88"/>
                </a:cxn>
                <a:cxn ang="0">
                  <a:pos x="136" y="107"/>
                </a:cxn>
                <a:cxn ang="0">
                  <a:pos x="130" y="125"/>
                </a:cxn>
                <a:cxn ang="0">
                  <a:pos x="119" y="140"/>
                </a:cxn>
                <a:cxn ang="0">
                  <a:pos x="106" y="150"/>
                </a:cxn>
                <a:cxn ang="0">
                  <a:pos x="92" y="161"/>
                </a:cxn>
                <a:cxn ang="0">
                  <a:pos x="73" y="163"/>
                </a:cxn>
                <a:cxn ang="0">
                  <a:pos x="59" y="161"/>
                </a:cxn>
                <a:cxn ang="0">
                  <a:pos x="42" y="157"/>
                </a:cxn>
                <a:cxn ang="0">
                  <a:pos x="29" y="150"/>
                </a:cxn>
                <a:cxn ang="0">
                  <a:pos x="15" y="132"/>
                </a:cxn>
                <a:cxn ang="0">
                  <a:pos x="6" y="119"/>
                </a:cxn>
                <a:cxn ang="0">
                  <a:pos x="2" y="98"/>
                </a:cxn>
                <a:cxn ang="0">
                  <a:pos x="0" y="81"/>
                </a:cxn>
              </a:cxnLst>
              <a:rect l="0" t="0" r="r" b="b"/>
              <a:pathLst>
                <a:path w="142" h="163">
                  <a:moveTo>
                    <a:pt x="33" y="81"/>
                  </a:moveTo>
                  <a:lnTo>
                    <a:pt x="33" y="88"/>
                  </a:lnTo>
                  <a:lnTo>
                    <a:pt x="35" y="94"/>
                  </a:lnTo>
                  <a:lnTo>
                    <a:pt x="38" y="102"/>
                  </a:lnTo>
                  <a:lnTo>
                    <a:pt x="40" y="107"/>
                  </a:lnTo>
                  <a:lnTo>
                    <a:pt x="44" y="111"/>
                  </a:lnTo>
                  <a:lnTo>
                    <a:pt x="50" y="119"/>
                  </a:lnTo>
                  <a:lnTo>
                    <a:pt x="56" y="119"/>
                  </a:lnTo>
                  <a:lnTo>
                    <a:pt x="61" y="123"/>
                  </a:lnTo>
                  <a:lnTo>
                    <a:pt x="69" y="123"/>
                  </a:lnTo>
                  <a:lnTo>
                    <a:pt x="71" y="123"/>
                  </a:lnTo>
                  <a:lnTo>
                    <a:pt x="79" y="123"/>
                  </a:lnTo>
                  <a:lnTo>
                    <a:pt x="84" y="119"/>
                  </a:lnTo>
                  <a:lnTo>
                    <a:pt x="90" y="119"/>
                  </a:lnTo>
                  <a:lnTo>
                    <a:pt x="94" y="115"/>
                  </a:lnTo>
                  <a:lnTo>
                    <a:pt x="100" y="107"/>
                  </a:lnTo>
                  <a:lnTo>
                    <a:pt x="102" y="102"/>
                  </a:lnTo>
                  <a:lnTo>
                    <a:pt x="104" y="98"/>
                  </a:lnTo>
                  <a:lnTo>
                    <a:pt x="106" y="88"/>
                  </a:lnTo>
                  <a:lnTo>
                    <a:pt x="106" y="81"/>
                  </a:lnTo>
                  <a:lnTo>
                    <a:pt x="106" y="77"/>
                  </a:lnTo>
                  <a:lnTo>
                    <a:pt x="106" y="71"/>
                  </a:lnTo>
                  <a:lnTo>
                    <a:pt x="104" y="63"/>
                  </a:lnTo>
                  <a:lnTo>
                    <a:pt x="100" y="56"/>
                  </a:lnTo>
                  <a:lnTo>
                    <a:pt x="94" y="52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9" y="42"/>
                  </a:lnTo>
                  <a:lnTo>
                    <a:pt x="73" y="38"/>
                  </a:lnTo>
                  <a:lnTo>
                    <a:pt x="69" y="38"/>
                  </a:lnTo>
                  <a:lnTo>
                    <a:pt x="61" y="42"/>
                  </a:lnTo>
                  <a:lnTo>
                    <a:pt x="56" y="46"/>
                  </a:lnTo>
                  <a:lnTo>
                    <a:pt x="52" y="46"/>
                  </a:lnTo>
                  <a:lnTo>
                    <a:pt x="44" y="52"/>
                  </a:lnTo>
                  <a:lnTo>
                    <a:pt x="40" y="56"/>
                  </a:lnTo>
                  <a:lnTo>
                    <a:pt x="38" y="63"/>
                  </a:lnTo>
                  <a:lnTo>
                    <a:pt x="35" y="67"/>
                  </a:lnTo>
                  <a:lnTo>
                    <a:pt x="33" y="77"/>
                  </a:lnTo>
                  <a:lnTo>
                    <a:pt x="33" y="81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4" y="52"/>
                  </a:lnTo>
                  <a:lnTo>
                    <a:pt x="10" y="46"/>
                  </a:lnTo>
                  <a:lnTo>
                    <a:pt x="13" y="34"/>
                  </a:lnTo>
                  <a:lnTo>
                    <a:pt x="19" y="25"/>
                  </a:lnTo>
                  <a:lnTo>
                    <a:pt x="23" y="21"/>
                  </a:lnTo>
                  <a:lnTo>
                    <a:pt x="29" y="15"/>
                  </a:lnTo>
                  <a:lnTo>
                    <a:pt x="35" y="11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61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4" y="4"/>
                  </a:lnTo>
                  <a:lnTo>
                    <a:pt x="102" y="8"/>
                  </a:lnTo>
                  <a:lnTo>
                    <a:pt x="109" y="15"/>
                  </a:lnTo>
                  <a:lnTo>
                    <a:pt x="115" y="17"/>
                  </a:lnTo>
                  <a:lnTo>
                    <a:pt x="121" y="25"/>
                  </a:lnTo>
                  <a:lnTo>
                    <a:pt x="125" y="33"/>
                  </a:lnTo>
                  <a:lnTo>
                    <a:pt x="130" y="38"/>
                  </a:lnTo>
                  <a:lnTo>
                    <a:pt x="134" y="50"/>
                  </a:lnTo>
                  <a:lnTo>
                    <a:pt x="136" y="59"/>
                  </a:lnTo>
                  <a:lnTo>
                    <a:pt x="140" y="67"/>
                  </a:lnTo>
                  <a:lnTo>
                    <a:pt x="142" y="77"/>
                  </a:lnTo>
                  <a:lnTo>
                    <a:pt x="140" y="88"/>
                  </a:lnTo>
                  <a:lnTo>
                    <a:pt x="140" y="98"/>
                  </a:lnTo>
                  <a:lnTo>
                    <a:pt x="136" y="107"/>
                  </a:lnTo>
                  <a:lnTo>
                    <a:pt x="134" y="115"/>
                  </a:lnTo>
                  <a:lnTo>
                    <a:pt x="130" y="125"/>
                  </a:lnTo>
                  <a:lnTo>
                    <a:pt x="125" y="132"/>
                  </a:lnTo>
                  <a:lnTo>
                    <a:pt x="119" y="140"/>
                  </a:lnTo>
                  <a:lnTo>
                    <a:pt x="115" y="146"/>
                  </a:lnTo>
                  <a:lnTo>
                    <a:pt x="106" y="150"/>
                  </a:lnTo>
                  <a:lnTo>
                    <a:pt x="100" y="157"/>
                  </a:lnTo>
                  <a:lnTo>
                    <a:pt x="92" y="161"/>
                  </a:lnTo>
                  <a:lnTo>
                    <a:pt x="82" y="161"/>
                  </a:lnTo>
                  <a:lnTo>
                    <a:pt x="73" y="163"/>
                  </a:lnTo>
                  <a:lnTo>
                    <a:pt x="69" y="163"/>
                  </a:lnTo>
                  <a:lnTo>
                    <a:pt x="59" y="161"/>
                  </a:lnTo>
                  <a:lnTo>
                    <a:pt x="52" y="161"/>
                  </a:lnTo>
                  <a:lnTo>
                    <a:pt x="42" y="157"/>
                  </a:lnTo>
                  <a:lnTo>
                    <a:pt x="35" y="153"/>
                  </a:lnTo>
                  <a:lnTo>
                    <a:pt x="29" y="150"/>
                  </a:lnTo>
                  <a:lnTo>
                    <a:pt x="23" y="140"/>
                  </a:lnTo>
                  <a:lnTo>
                    <a:pt x="15" y="132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4" y="107"/>
                  </a:lnTo>
                  <a:lnTo>
                    <a:pt x="2" y="98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3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03" name="Freeform 415"/>
            <p:cNvSpPr>
              <a:spLocks/>
            </p:cNvSpPr>
            <p:nvPr/>
          </p:nvSpPr>
          <p:spPr bwMode="auto">
            <a:xfrm flipH="1">
              <a:off x="1956" y="2907"/>
              <a:ext cx="87" cy="100"/>
            </a:xfrm>
            <a:custGeom>
              <a:avLst/>
              <a:gdLst/>
              <a:ahLst/>
              <a:cxnLst>
                <a:cxn ang="0">
                  <a:pos x="67" y="21"/>
                </a:cxn>
                <a:cxn ang="0">
                  <a:pos x="71" y="29"/>
                </a:cxn>
                <a:cxn ang="0">
                  <a:pos x="71" y="35"/>
                </a:cxn>
                <a:cxn ang="0">
                  <a:pos x="71" y="42"/>
                </a:cxn>
                <a:cxn ang="0">
                  <a:pos x="71" y="46"/>
                </a:cxn>
                <a:cxn ang="0">
                  <a:pos x="67" y="52"/>
                </a:cxn>
                <a:cxn ang="0">
                  <a:pos x="65" y="60"/>
                </a:cxn>
                <a:cxn ang="0">
                  <a:pos x="64" y="65"/>
                </a:cxn>
                <a:cxn ang="0">
                  <a:pos x="58" y="69"/>
                </a:cxn>
                <a:cxn ang="0">
                  <a:pos x="54" y="73"/>
                </a:cxn>
                <a:cxn ang="0">
                  <a:pos x="48" y="77"/>
                </a:cxn>
                <a:cxn ang="0">
                  <a:pos x="44" y="77"/>
                </a:cxn>
                <a:cxn ang="0">
                  <a:pos x="37" y="81"/>
                </a:cxn>
                <a:cxn ang="0">
                  <a:pos x="33" y="81"/>
                </a:cxn>
                <a:cxn ang="0">
                  <a:pos x="25" y="77"/>
                </a:cxn>
                <a:cxn ang="0">
                  <a:pos x="18" y="77"/>
                </a:cxn>
                <a:cxn ang="0">
                  <a:pos x="16" y="73"/>
                </a:cxn>
                <a:cxn ang="0">
                  <a:pos x="12" y="69"/>
                </a:cxn>
                <a:cxn ang="0">
                  <a:pos x="6" y="63"/>
                </a:cxn>
                <a:cxn ang="0">
                  <a:pos x="4" y="60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2" y="29"/>
                </a:cxn>
                <a:cxn ang="0">
                  <a:pos x="4" y="21"/>
                </a:cxn>
                <a:cxn ang="0">
                  <a:pos x="8" y="17"/>
                </a:cxn>
                <a:cxn ang="0">
                  <a:pos x="12" y="10"/>
                </a:cxn>
                <a:cxn ang="0">
                  <a:pos x="18" y="8"/>
                </a:cxn>
                <a:cxn ang="0">
                  <a:pos x="21" y="4"/>
                </a:cxn>
                <a:cxn ang="0">
                  <a:pos x="25" y="4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52" y="4"/>
                </a:cxn>
                <a:cxn ang="0">
                  <a:pos x="54" y="8"/>
                </a:cxn>
                <a:cxn ang="0">
                  <a:pos x="58" y="10"/>
                </a:cxn>
                <a:cxn ang="0">
                  <a:pos x="64" y="17"/>
                </a:cxn>
                <a:cxn ang="0">
                  <a:pos x="67" y="21"/>
                </a:cxn>
              </a:cxnLst>
              <a:rect l="0" t="0" r="r" b="b"/>
              <a:pathLst>
                <a:path w="71" h="81">
                  <a:moveTo>
                    <a:pt x="67" y="21"/>
                  </a:moveTo>
                  <a:lnTo>
                    <a:pt x="71" y="29"/>
                  </a:lnTo>
                  <a:lnTo>
                    <a:pt x="71" y="35"/>
                  </a:lnTo>
                  <a:lnTo>
                    <a:pt x="71" y="42"/>
                  </a:lnTo>
                  <a:lnTo>
                    <a:pt x="71" y="46"/>
                  </a:lnTo>
                  <a:lnTo>
                    <a:pt x="67" y="52"/>
                  </a:lnTo>
                  <a:lnTo>
                    <a:pt x="65" y="60"/>
                  </a:lnTo>
                  <a:lnTo>
                    <a:pt x="64" y="65"/>
                  </a:lnTo>
                  <a:lnTo>
                    <a:pt x="58" y="69"/>
                  </a:lnTo>
                  <a:lnTo>
                    <a:pt x="54" y="73"/>
                  </a:lnTo>
                  <a:lnTo>
                    <a:pt x="48" y="77"/>
                  </a:lnTo>
                  <a:lnTo>
                    <a:pt x="44" y="77"/>
                  </a:lnTo>
                  <a:lnTo>
                    <a:pt x="37" y="81"/>
                  </a:lnTo>
                  <a:lnTo>
                    <a:pt x="33" y="81"/>
                  </a:lnTo>
                  <a:lnTo>
                    <a:pt x="25" y="77"/>
                  </a:lnTo>
                  <a:lnTo>
                    <a:pt x="18" y="77"/>
                  </a:lnTo>
                  <a:lnTo>
                    <a:pt x="16" y="73"/>
                  </a:lnTo>
                  <a:lnTo>
                    <a:pt x="12" y="69"/>
                  </a:lnTo>
                  <a:lnTo>
                    <a:pt x="6" y="63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4" y="21"/>
                  </a:lnTo>
                  <a:lnTo>
                    <a:pt x="8" y="17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54" y="8"/>
                  </a:lnTo>
                  <a:lnTo>
                    <a:pt x="58" y="10"/>
                  </a:lnTo>
                  <a:lnTo>
                    <a:pt x="64" y="17"/>
                  </a:lnTo>
                  <a:lnTo>
                    <a:pt x="67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04" name="Freeform 416"/>
            <p:cNvSpPr>
              <a:spLocks/>
            </p:cNvSpPr>
            <p:nvPr/>
          </p:nvSpPr>
          <p:spPr bwMode="auto">
            <a:xfrm flipH="1">
              <a:off x="1978" y="2937"/>
              <a:ext cx="38" cy="3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3" y="4"/>
                </a:cxn>
                <a:cxn ang="0">
                  <a:pos x="25" y="6"/>
                </a:cxn>
                <a:cxn ang="0">
                  <a:pos x="25" y="10"/>
                </a:cxn>
                <a:cxn ang="0">
                  <a:pos x="29" y="17"/>
                </a:cxn>
                <a:cxn ang="0">
                  <a:pos x="25" y="21"/>
                </a:cxn>
                <a:cxn ang="0">
                  <a:pos x="25" y="23"/>
                </a:cxn>
                <a:cxn ang="0">
                  <a:pos x="23" y="27"/>
                </a:cxn>
                <a:cxn ang="0">
                  <a:pos x="19" y="31"/>
                </a:cxn>
                <a:cxn ang="0">
                  <a:pos x="18" y="31"/>
                </a:cxn>
                <a:cxn ang="0">
                  <a:pos x="12" y="31"/>
                </a:cxn>
                <a:cxn ang="0">
                  <a:pos x="8" y="31"/>
                </a:cxn>
                <a:cxn ang="0">
                  <a:pos x="4" y="27"/>
                </a:cxn>
                <a:cxn ang="0">
                  <a:pos x="2" y="23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9" h="31">
                  <a:moveTo>
                    <a:pt x="0" y="10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5" y="10"/>
                  </a:lnTo>
                  <a:lnTo>
                    <a:pt x="29" y="17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2" y="31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05" name="Freeform 417"/>
            <p:cNvSpPr>
              <a:spLocks/>
            </p:cNvSpPr>
            <p:nvPr/>
          </p:nvSpPr>
          <p:spPr bwMode="auto">
            <a:xfrm flipH="1">
              <a:off x="1911" y="2852"/>
              <a:ext cx="177" cy="202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8" y="98"/>
                </a:cxn>
                <a:cxn ang="0">
                  <a:pos x="46" y="111"/>
                </a:cxn>
                <a:cxn ang="0">
                  <a:pos x="55" y="119"/>
                </a:cxn>
                <a:cxn ang="0">
                  <a:pos x="69" y="123"/>
                </a:cxn>
                <a:cxn ang="0">
                  <a:pos x="78" y="119"/>
                </a:cxn>
                <a:cxn ang="0">
                  <a:pos x="90" y="119"/>
                </a:cxn>
                <a:cxn ang="0">
                  <a:pos x="99" y="107"/>
                </a:cxn>
                <a:cxn ang="0">
                  <a:pos x="105" y="94"/>
                </a:cxn>
                <a:cxn ang="0">
                  <a:pos x="107" y="81"/>
                </a:cxn>
                <a:cxn ang="0">
                  <a:pos x="107" y="71"/>
                </a:cxn>
                <a:cxn ang="0">
                  <a:pos x="99" y="56"/>
                </a:cxn>
                <a:cxn ang="0">
                  <a:pos x="90" y="46"/>
                </a:cxn>
                <a:cxn ang="0">
                  <a:pos x="78" y="42"/>
                </a:cxn>
                <a:cxn ang="0">
                  <a:pos x="69" y="42"/>
                </a:cxn>
                <a:cxn ang="0">
                  <a:pos x="57" y="42"/>
                </a:cxn>
                <a:cxn ang="0">
                  <a:pos x="46" y="52"/>
                </a:cxn>
                <a:cxn ang="0">
                  <a:pos x="38" y="63"/>
                </a:cxn>
                <a:cxn ang="0">
                  <a:pos x="34" y="73"/>
                </a:cxn>
                <a:cxn ang="0">
                  <a:pos x="0" y="81"/>
                </a:cxn>
                <a:cxn ang="0">
                  <a:pos x="2" y="63"/>
                </a:cxn>
                <a:cxn ang="0">
                  <a:pos x="7" y="42"/>
                </a:cxn>
                <a:cxn ang="0">
                  <a:pos x="19" y="29"/>
                </a:cxn>
                <a:cxn ang="0">
                  <a:pos x="29" y="15"/>
                </a:cxn>
                <a:cxn ang="0">
                  <a:pos x="46" y="4"/>
                </a:cxn>
                <a:cxn ang="0">
                  <a:pos x="61" y="0"/>
                </a:cxn>
                <a:cxn ang="0">
                  <a:pos x="86" y="4"/>
                </a:cxn>
                <a:cxn ang="0">
                  <a:pos x="101" y="8"/>
                </a:cxn>
                <a:cxn ang="0">
                  <a:pos x="117" y="17"/>
                </a:cxn>
                <a:cxn ang="0">
                  <a:pos x="126" y="33"/>
                </a:cxn>
                <a:cxn ang="0">
                  <a:pos x="136" y="50"/>
                </a:cxn>
                <a:cxn ang="0">
                  <a:pos x="140" y="67"/>
                </a:cxn>
                <a:cxn ang="0">
                  <a:pos x="140" y="88"/>
                </a:cxn>
                <a:cxn ang="0">
                  <a:pos x="138" y="105"/>
                </a:cxn>
                <a:cxn ang="0">
                  <a:pos x="130" y="123"/>
                </a:cxn>
                <a:cxn ang="0">
                  <a:pos x="119" y="136"/>
                </a:cxn>
                <a:cxn ang="0">
                  <a:pos x="107" y="146"/>
                </a:cxn>
                <a:cxn ang="0">
                  <a:pos x="92" y="157"/>
                </a:cxn>
                <a:cxn ang="0">
                  <a:pos x="75" y="161"/>
                </a:cxn>
                <a:cxn ang="0">
                  <a:pos x="59" y="161"/>
                </a:cxn>
                <a:cxn ang="0">
                  <a:pos x="42" y="157"/>
                </a:cxn>
                <a:cxn ang="0">
                  <a:pos x="29" y="146"/>
                </a:cxn>
                <a:cxn ang="0">
                  <a:pos x="17" y="132"/>
                </a:cxn>
                <a:cxn ang="0">
                  <a:pos x="7" y="115"/>
                </a:cxn>
                <a:cxn ang="0">
                  <a:pos x="2" y="98"/>
                </a:cxn>
                <a:cxn ang="0">
                  <a:pos x="0" y="81"/>
                </a:cxn>
              </a:cxnLst>
              <a:rect l="0" t="0" r="r" b="b"/>
              <a:pathLst>
                <a:path w="142" h="161">
                  <a:moveTo>
                    <a:pt x="34" y="81"/>
                  </a:moveTo>
                  <a:lnTo>
                    <a:pt x="34" y="88"/>
                  </a:lnTo>
                  <a:lnTo>
                    <a:pt x="36" y="90"/>
                  </a:lnTo>
                  <a:lnTo>
                    <a:pt x="38" y="98"/>
                  </a:lnTo>
                  <a:lnTo>
                    <a:pt x="40" y="105"/>
                  </a:lnTo>
                  <a:lnTo>
                    <a:pt x="46" y="111"/>
                  </a:lnTo>
                  <a:lnTo>
                    <a:pt x="50" y="115"/>
                  </a:lnTo>
                  <a:lnTo>
                    <a:pt x="55" y="119"/>
                  </a:lnTo>
                  <a:lnTo>
                    <a:pt x="61" y="119"/>
                  </a:lnTo>
                  <a:lnTo>
                    <a:pt x="69" y="123"/>
                  </a:lnTo>
                  <a:lnTo>
                    <a:pt x="71" y="123"/>
                  </a:lnTo>
                  <a:lnTo>
                    <a:pt x="78" y="119"/>
                  </a:lnTo>
                  <a:lnTo>
                    <a:pt x="82" y="119"/>
                  </a:lnTo>
                  <a:lnTo>
                    <a:pt x="90" y="119"/>
                  </a:lnTo>
                  <a:lnTo>
                    <a:pt x="96" y="111"/>
                  </a:lnTo>
                  <a:lnTo>
                    <a:pt x="99" y="107"/>
                  </a:lnTo>
                  <a:lnTo>
                    <a:pt x="101" y="98"/>
                  </a:lnTo>
                  <a:lnTo>
                    <a:pt x="105" y="94"/>
                  </a:lnTo>
                  <a:lnTo>
                    <a:pt x="107" y="88"/>
                  </a:lnTo>
                  <a:lnTo>
                    <a:pt x="107" y="81"/>
                  </a:lnTo>
                  <a:lnTo>
                    <a:pt x="107" y="73"/>
                  </a:lnTo>
                  <a:lnTo>
                    <a:pt x="107" y="71"/>
                  </a:lnTo>
                  <a:lnTo>
                    <a:pt x="105" y="63"/>
                  </a:lnTo>
                  <a:lnTo>
                    <a:pt x="99" y="56"/>
                  </a:lnTo>
                  <a:lnTo>
                    <a:pt x="96" y="52"/>
                  </a:lnTo>
                  <a:lnTo>
                    <a:pt x="90" y="46"/>
                  </a:lnTo>
                  <a:lnTo>
                    <a:pt x="86" y="42"/>
                  </a:lnTo>
                  <a:lnTo>
                    <a:pt x="78" y="42"/>
                  </a:lnTo>
                  <a:lnTo>
                    <a:pt x="75" y="42"/>
                  </a:lnTo>
                  <a:lnTo>
                    <a:pt x="69" y="42"/>
                  </a:lnTo>
                  <a:lnTo>
                    <a:pt x="61" y="42"/>
                  </a:lnTo>
                  <a:lnTo>
                    <a:pt x="57" y="42"/>
                  </a:lnTo>
                  <a:lnTo>
                    <a:pt x="50" y="46"/>
                  </a:lnTo>
                  <a:lnTo>
                    <a:pt x="46" y="52"/>
                  </a:lnTo>
                  <a:lnTo>
                    <a:pt x="40" y="56"/>
                  </a:lnTo>
                  <a:lnTo>
                    <a:pt x="38" y="63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4" y="81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2" y="63"/>
                  </a:lnTo>
                  <a:lnTo>
                    <a:pt x="5" y="52"/>
                  </a:lnTo>
                  <a:lnTo>
                    <a:pt x="7" y="42"/>
                  </a:lnTo>
                  <a:lnTo>
                    <a:pt x="15" y="34"/>
                  </a:lnTo>
                  <a:lnTo>
                    <a:pt x="19" y="29"/>
                  </a:lnTo>
                  <a:lnTo>
                    <a:pt x="25" y="21"/>
                  </a:lnTo>
                  <a:lnTo>
                    <a:pt x="29" y="15"/>
                  </a:lnTo>
                  <a:lnTo>
                    <a:pt x="36" y="11"/>
                  </a:lnTo>
                  <a:lnTo>
                    <a:pt x="46" y="4"/>
                  </a:lnTo>
                  <a:lnTo>
                    <a:pt x="52" y="4"/>
                  </a:lnTo>
                  <a:lnTo>
                    <a:pt x="61" y="0"/>
                  </a:lnTo>
                  <a:lnTo>
                    <a:pt x="76" y="0"/>
                  </a:lnTo>
                  <a:lnTo>
                    <a:pt x="86" y="4"/>
                  </a:lnTo>
                  <a:lnTo>
                    <a:pt x="92" y="4"/>
                  </a:lnTo>
                  <a:lnTo>
                    <a:pt x="101" y="8"/>
                  </a:lnTo>
                  <a:lnTo>
                    <a:pt x="109" y="15"/>
                  </a:lnTo>
                  <a:lnTo>
                    <a:pt x="117" y="17"/>
                  </a:lnTo>
                  <a:lnTo>
                    <a:pt x="121" y="25"/>
                  </a:lnTo>
                  <a:lnTo>
                    <a:pt x="126" y="33"/>
                  </a:lnTo>
                  <a:lnTo>
                    <a:pt x="130" y="42"/>
                  </a:lnTo>
                  <a:lnTo>
                    <a:pt x="136" y="50"/>
                  </a:lnTo>
                  <a:lnTo>
                    <a:pt x="138" y="59"/>
                  </a:lnTo>
                  <a:lnTo>
                    <a:pt x="140" y="67"/>
                  </a:lnTo>
                  <a:lnTo>
                    <a:pt x="142" y="77"/>
                  </a:lnTo>
                  <a:lnTo>
                    <a:pt x="140" y="88"/>
                  </a:lnTo>
                  <a:lnTo>
                    <a:pt x="140" y="94"/>
                  </a:lnTo>
                  <a:lnTo>
                    <a:pt x="138" y="105"/>
                  </a:lnTo>
                  <a:lnTo>
                    <a:pt x="136" y="115"/>
                  </a:lnTo>
                  <a:lnTo>
                    <a:pt x="130" y="123"/>
                  </a:lnTo>
                  <a:lnTo>
                    <a:pt x="126" y="129"/>
                  </a:lnTo>
                  <a:lnTo>
                    <a:pt x="119" y="136"/>
                  </a:lnTo>
                  <a:lnTo>
                    <a:pt x="117" y="142"/>
                  </a:lnTo>
                  <a:lnTo>
                    <a:pt x="107" y="146"/>
                  </a:lnTo>
                  <a:lnTo>
                    <a:pt x="99" y="153"/>
                  </a:lnTo>
                  <a:lnTo>
                    <a:pt x="92" y="157"/>
                  </a:lnTo>
                  <a:lnTo>
                    <a:pt x="82" y="161"/>
                  </a:lnTo>
                  <a:lnTo>
                    <a:pt x="75" y="161"/>
                  </a:lnTo>
                  <a:lnTo>
                    <a:pt x="69" y="161"/>
                  </a:lnTo>
                  <a:lnTo>
                    <a:pt x="59" y="161"/>
                  </a:lnTo>
                  <a:lnTo>
                    <a:pt x="50" y="157"/>
                  </a:lnTo>
                  <a:lnTo>
                    <a:pt x="42" y="157"/>
                  </a:lnTo>
                  <a:lnTo>
                    <a:pt x="36" y="150"/>
                  </a:lnTo>
                  <a:lnTo>
                    <a:pt x="29" y="146"/>
                  </a:lnTo>
                  <a:lnTo>
                    <a:pt x="25" y="136"/>
                  </a:lnTo>
                  <a:lnTo>
                    <a:pt x="17" y="132"/>
                  </a:lnTo>
                  <a:lnTo>
                    <a:pt x="11" y="125"/>
                  </a:lnTo>
                  <a:lnTo>
                    <a:pt x="7" y="115"/>
                  </a:lnTo>
                  <a:lnTo>
                    <a:pt x="5" y="107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06" name="Freeform 418"/>
            <p:cNvSpPr>
              <a:spLocks/>
            </p:cNvSpPr>
            <p:nvPr/>
          </p:nvSpPr>
          <p:spPr bwMode="auto">
            <a:xfrm flipH="1">
              <a:off x="3036" y="2907"/>
              <a:ext cx="92" cy="100"/>
            </a:xfrm>
            <a:custGeom>
              <a:avLst/>
              <a:gdLst/>
              <a:ahLst/>
              <a:cxnLst>
                <a:cxn ang="0">
                  <a:pos x="67" y="21"/>
                </a:cxn>
                <a:cxn ang="0">
                  <a:pos x="71" y="29"/>
                </a:cxn>
                <a:cxn ang="0">
                  <a:pos x="73" y="35"/>
                </a:cxn>
                <a:cxn ang="0">
                  <a:pos x="73" y="42"/>
                </a:cxn>
                <a:cxn ang="0">
                  <a:pos x="73" y="46"/>
                </a:cxn>
                <a:cxn ang="0">
                  <a:pos x="71" y="52"/>
                </a:cxn>
                <a:cxn ang="0">
                  <a:pos x="67" y="60"/>
                </a:cxn>
                <a:cxn ang="0">
                  <a:pos x="66" y="65"/>
                </a:cxn>
                <a:cxn ang="0">
                  <a:pos x="62" y="69"/>
                </a:cxn>
                <a:cxn ang="0">
                  <a:pos x="56" y="73"/>
                </a:cxn>
                <a:cxn ang="0">
                  <a:pos x="48" y="77"/>
                </a:cxn>
                <a:cxn ang="0">
                  <a:pos x="44" y="77"/>
                </a:cxn>
                <a:cxn ang="0">
                  <a:pos x="37" y="81"/>
                </a:cxn>
                <a:cxn ang="0">
                  <a:pos x="33" y="81"/>
                </a:cxn>
                <a:cxn ang="0">
                  <a:pos x="27" y="77"/>
                </a:cxn>
                <a:cxn ang="0">
                  <a:pos x="21" y="77"/>
                </a:cxn>
                <a:cxn ang="0">
                  <a:pos x="16" y="73"/>
                </a:cxn>
                <a:cxn ang="0">
                  <a:pos x="12" y="69"/>
                </a:cxn>
                <a:cxn ang="0">
                  <a:pos x="6" y="63"/>
                </a:cxn>
                <a:cxn ang="0">
                  <a:pos x="4" y="60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2" y="29"/>
                </a:cxn>
                <a:cxn ang="0">
                  <a:pos x="4" y="21"/>
                </a:cxn>
                <a:cxn ang="0">
                  <a:pos x="6" y="17"/>
                </a:cxn>
                <a:cxn ang="0">
                  <a:pos x="12" y="10"/>
                </a:cxn>
                <a:cxn ang="0">
                  <a:pos x="16" y="8"/>
                </a:cxn>
                <a:cxn ang="0">
                  <a:pos x="21" y="4"/>
                </a:cxn>
                <a:cxn ang="0">
                  <a:pos x="27" y="4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52" y="4"/>
                </a:cxn>
                <a:cxn ang="0">
                  <a:pos x="56" y="8"/>
                </a:cxn>
                <a:cxn ang="0">
                  <a:pos x="62" y="10"/>
                </a:cxn>
                <a:cxn ang="0">
                  <a:pos x="66" y="17"/>
                </a:cxn>
                <a:cxn ang="0">
                  <a:pos x="67" y="21"/>
                </a:cxn>
              </a:cxnLst>
              <a:rect l="0" t="0" r="r" b="b"/>
              <a:pathLst>
                <a:path w="73" h="81">
                  <a:moveTo>
                    <a:pt x="67" y="21"/>
                  </a:moveTo>
                  <a:lnTo>
                    <a:pt x="71" y="29"/>
                  </a:lnTo>
                  <a:lnTo>
                    <a:pt x="73" y="35"/>
                  </a:lnTo>
                  <a:lnTo>
                    <a:pt x="73" y="42"/>
                  </a:lnTo>
                  <a:lnTo>
                    <a:pt x="73" y="46"/>
                  </a:lnTo>
                  <a:lnTo>
                    <a:pt x="71" y="52"/>
                  </a:lnTo>
                  <a:lnTo>
                    <a:pt x="67" y="60"/>
                  </a:lnTo>
                  <a:lnTo>
                    <a:pt x="66" y="65"/>
                  </a:lnTo>
                  <a:lnTo>
                    <a:pt x="62" y="69"/>
                  </a:lnTo>
                  <a:lnTo>
                    <a:pt x="56" y="73"/>
                  </a:lnTo>
                  <a:lnTo>
                    <a:pt x="48" y="77"/>
                  </a:lnTo>
                  <a:lnTo>
                    <a:pt x="44" y="77"/>
                  </a:lnTo>
                  <a:lnTo>
                    <a:pt x="37" y="81"/>
                  </a:lnTo>
                  <a:lnTo>
                    <a:pt x="33" y="81"/>
                  </a:lnTo>
                  <a:lnTo>
                    <a:pt x="27" y="77"/>
                  </a:lnTo>
                  <a:lnTo>
                    <a:pt x="21" y="77"/>
                  </a:lnTo>
                  <a:lnTo>
                    <a:pt x="16" y="73"/>
                  </a:lnTo>
                  <a:lnTo>
                    <a:pt x="12" y="69"/>
                  </a:lnTo>
                  <a:lnTo>
                    <a:pt x="6" y="63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4" y="21"/>
                  </a:lnTo>
                  <a:lnTo>
                    <a:pt x="6" y="17"/>
                  </a:lnTo>
                  <a:lnTo>
                    <a:pt x="12" y="10"/>
                  </a:lnTo>
                  <a:lnTo>
                    <a:pt x="16" y="8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62" y="10"/>
                  </a:lnTo>
                  <a:lnTo>
                    <a:pt x="66" y="17"/>
                  </a:lnTo>
                  <a:lnTo>
                    <a:pt x="67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07" name="Freeform 419"/>
            <p:cNvSpPr>
              <a:spLocks/>
            </p:cNvSpPr>
            <p:nvPr/>
          </p:nvSpPr>
          <p:spPr bwMode="auto">
            <a:xfrm flipH="1">
              <a:off x="3073" y="2937"/>
              <a:ext cx="25" cy="3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0" y="6"/>
                </a:cxn>
                <a:cxn ang="0">
                  <a:pos x="21" y="10"/>
                </a:cxn>
                <a:cxn ang="0">
                  <a:pos x="21" y="17"/>
                </a:cxn>
                <a:cxn ang="0">
                  <a:pos x="21" y="21"/>
                </a:cxn>
                <a:cxn ang="0">
                  <a:pos x="21" y="23"/>
                </a:cxn>
                <a:cxn ang="0">
                  <a:pos x="20" y="27"/>
                </a:cxn>
                <a:cxn ang="0">
                  <a:pos x="14" y="31"/>
                </a:cxn>
                <a:cxn ang="0">
                  <a:pos x="12" y="31"/>
                </a:cxn>
                <a:cxn ang="0">
                  <a:pos x="10" y="31"/>
                </a:cxn>
                <a:cxn ang="0">
                  <a:pos x="8" y="31"/>
                </a:cxn>
                <a:cxn ang="0">
                  <a:pos x="2" y="27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1" h="31">
                  <a:moveTo>
                    <a:pt x="0" y="1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1" y="17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08" name="Freeform 420"/>
            <p:cNvSpPr>
              <a:spLocks/>
            </p:cNvSpPr>
            <p:nvPr/>
          </p:nvSpPr>
          <p:spPr bwMode="auto">
            <a:xfrm flipH="1">
              <a:off x="2998" y="2852"/>
              <a:ext cx="170" cy="202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8" y="98"/>
                </a:cxn>
                <a:cxn ang="0">
                  <a:pos x="44" y="111"/>
                </a:cxn>
                <a:cxn ang="0">
                  <a:pos x="53" y="119"/>
                </a:cxn>
                <a:cxn ang="0">
                  <a:pos x="65" y="123"/>
                </a:cxn>
                <a:cxn ang="0">
                  <a:pos x="76" y="119"/>
                </a:cxn>
                <a:cxn ang="0">
                  <a:pos x="88" y="119"/>
                </a:cxn>
                <a:cxn ang="0">
                  <a:pos x="96" y="107"/>
                </a:cxn>
                <a:cxn ang="0">
                  <a:pos x="99" y="94"/>
                </a:cxn>
                <a:cxn ang="0">
                  <a:pos x="103" y="81"/>
                </a:cxn>
                <a:cxn ang="0">
                  <a:pos x="99" y="71"/>
                </a:cxn>
                <a:cxn ang="0">
                  <a:pos x="96" y="56"/>
                </a:cxn>
                <a:cxn ang="0">
                  <a:pos x="88" y="46"/>
                </a:cxn>
                <a:cxn ang="0">
                  <a:pos x="76" y="42"/>
                </a:cxn>
                <a:cxn ang="0">
                  <a:pos x="67" y="42"/>
                </a:cxn>
                <a:cxn ang="0">
                  <a:pos x="53" y="42"/>
                </a:cxn>
                <a:cxn ang="0">
                  <a:pos x="44" y="52"/>
                </a:cxn>
                <a:cxn ang="0">
                  <a:pos x="38" y="63"/>
                </a:cxn>
                <a:cxn ang="0">
                  <a:pos x="34" y="73"/>
                </a:cxn>
                <a:cxn ang="0">
                  <a:pos x="0" y="81"/>
                </a:cxn>
                <a:cxn ang="0">
                  <a:pos x="4" y="63"/>
                </a:cxn>
                <a:cxn ang="0">
                  <a:pos x="7" y="42"/>
                </a:cxn>
                <a:cxn ang="0">
                  <a:pos x="15" y="29"/>
                </a:cxn>
                <a:cxn ang="0">
                  <a:pos x="28" y="15"/>
                </a:cxn>
                <a:cxn ang="0">
                  <a:pos x="40" y="4"/>
                </a:cxn>
                <a:cxn ang="0">
                  <a:pos x="59" y="0"/>
                </a:cxn>
                <a:cxn ang="0">
                  <a:pos x="84" y="4"/>
                </a:cxn>
                <a:cxn ang="0">
                  <a:pos x="98" y="8"/>
                </a:cxn>
                <a:cxn ang="0">
                  <a:pos x="113" y="17"/>
                </a:cxn>
                <a:cxn ang="0">
                  <a:pos x="121" y="33"/>
                </a:cxn>
                <a:cxn ang="0">
                  <a:pos x="130" y="50"/>
                </a:cxn>
                <a:cxn ang="0">
                  <a:pos x="136" y="67"/>
                </a:cxn>
                <a:cxn ang="0">
                  <a:pos x="136" y="88"/>
                </a:cxn>
                <a:cxn ang="0">
                  <a:pos x="134" y="105"/>
                </a:cxn>
                <a:cxn ang="0">
                  <a:pos x="126" y="123"/>
                </a:cxn>
                <a:cxn ang="0">
                  <a:pos x="117" y="136"/>
                </a:cxn>
                <a:cxn ang="0">
                  <a:pos x="103" y="146"/>
                </a:cxn>
                <a:cxn ang="0">
                  <a:pos x="88" y="157"/>
                </a:cxn>
                <a:cxn ang="0">
                  <a:pos x="73" y="161"/>
                </a:cxn>
                <a:cxn ang="0">
                  <a:pos x="57" y="161"/>
                </a:cxn>
                <a:cxn ang="0">
                  <a:pos x="40" y="157"/>
                </a:cxn>
                <a:cxn ang="0">
                  <a:pos x="27" y="146"/>
                </a:cxn>
                <a:cxn ang="0">
                  <a:pos x="15" y="132"/>
                </a:cxn>
                <a:cxn ang="0">
                  <a:pos x="7" y="115"/>
                </a:cxn>
                <a:cxn ang="0">
                  <a:pos x="0" y="98"/>
                </a:cxn>
                <a:cxn ang="0">
                  <a:pos x="0" y="81"/>
                </a:cxn>
              </a:cxnLst>
              <a:rect l="0" t="0" r="r" b="b"/>
              <a:pathLst>
                <a:path w="136" h="161">
                  <a:moveTo>
                    <a:pt x="34" y="81"/>
                  </a:moveTo>
                  <a:lnTo>
                    <a:pt x="34" y="88"/>
                  </a:lnTo>
                  <a:lnTo>
                    <a:pt x="34" y="90"/>
                  </a:lnTo>
                  <a:lnTo>
                    <a:pt x="38" y="98"/>
                  </a:lnTo>
                  <a:lnTo>
                    <a:pt x="40" y="105"/>
                  </a:lnTo>
                  <a:lnTo>
                    <a:pt x="44" y="111"/>
                  </a:lnTo>
                  <a:lnTo>
                    <a:pt x="48" y="115"/>
                  </a:lnTo>
                  <a:lnTo>
                    <a:pt x="53" y="119"/>
                  </a:lnTo>
                  <a:lnTo>
                    <a:pt x="59" y="119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6" y="119"/>
                  </a:lnTo>
                  <a:lnTo>
                    <a:pt x="80" y="119"/>
                  </a:lnTo>
                  <a:lnTo>
                    <a:pt x="88" y="119"/>
                  </a:lnTo>
                  <a:lnTo>
                    <a:pt x="94" y="111"/>
                  </a:lnTo>
                  <a:lnTo>
                    <a:pt x="96" y="107"/>
                  </a:lnTo>
                  <a:lnTo>
                    <a:pt x="98" y="98"/>
                  </a:lnTo>
                  <a:lnTo>
                    <a:pt x="99" y="94"/>
                  </a:lnTo>
                  <a:lnTo>
                    <a:pt x="103" y="88"/>
                  </a:lnTo>
                  <a:lnTo>
                    <a:pt x="103" y="81"/>
                  </a:lnTo>
                  <a:lnTo>
                    <a:pt x="103" y="73"/>
                  </a:lnTo>
                  <a:lnTo>
                    <a:pt x="99" y="71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4" y="52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76" y="42"/>
                  </a:lnTo>
                  <a:lnTo>
                    <a:pt x="73" y="42"/>
                  </a:lnTo>
                  <a:lnTo>
                    <a:pt x="67" y="42"/>
                  </a:lnTo>
                  <a:lnTo>
                    <a:pt x="59" y="42"/>
                  </a:lnTo>
                  <a:lnTo>
                    <a:pt x="53" y="42"/>
                  </a:lnTo>
                  <a:lnTo>
                    <a:pt x="48" y="46"/>
                  </a:lnTo>
                  <a:lnTo>
                    <a:pt x="44" y="52"/>
                  </a:lnTo>
                  <a:lnTo>
                    <a:pt x="40" y="56"/>
                  </a:lnTo>
                  <a:lnTo>
                    <a:pt x="38" y="63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4" y="81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4" y="63"/>
                  </a:lnTo>
                  <a:lnTo>
                    <a:pt x="5" y="52"/>
                  </a:lnTo>
                  <a:lnTo>
                    <a:pt x="7" y="42"/>
                  </a:lnTo>
                  <a:lnTo>
                    <a:pt x="13" y="34"/>
                  </a:lnTo>
                  <a:lnTo>
                    <a:pt x="15" y="29"/>
                  </a:lnTo>
                  <a:lnTo>
                    <a:pt x="23" y="21"/>
                  </a:lnTo>
                  <a:lnTo>
                    <a:pt x="28" y="15"/>
                  </a:lnTo>
                  <a:lnTo>
                    <a:pt x="36" y="11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9" y="0"/>
                  </a:lnTo>
                  <a:lnTo>
                    <a:pt x="75" y="0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8" y="8"/>
                  </a:lnTo>
                  <a:lnTo>
                    <a:pt x="105" y="15"/>
                  </a:lnTo>
                  <a:lnTo>
                    <a:pt x="113" y="17"/>
                  </a:lnTo>
                  <a:lnTo>
                    <a:pt x="119" y="25"/>
                  </a:lnTo>
                  <a:lnTo>
                    <a:pt x="121" y="33"/>
                  </a:lnTo>
                  <a:lnTo>
                    <a:pt x="126" y="42"/>
                  </a:lnTo>
                  <a:lnTo>
                    <a:pt x="130" y="50"/>
                  </a:lnTo>
                  <a:lnTo>
                    <a:pt x="134" y="59"/>
                  </a:lnTo>
                  <a:lnTo>
                    <a:pt x="136" y="67"/>
                  </a:lnTo>
                  <a:lnTo>
                    <a:pt x="136" y="77"/>
                  </a:lnTo>
                  <a:lnTo>
                    <a:pt x="136" y="88"/>
                  </a:lnTo>
                  <a:lnTo>
                    <a:pt x="136" y="94"/>
                  </a:lnTo>
                  <a:lnTo>
                    <a:pt x="134" y="105"/>
                  </a:lnTo>
                  <a:lnTo>
                    <a:pt x="128" y="115"/>
                  </a:lnTo>
                  <a:lnTo>
                    <a:pt x="126" y="123"/>
                  </a:lnTo>
                  <a:lnTo>
                    <a:pt x="121" y="129"/>
                  </a:lnTo>
                  <a:lnTo>
                    <a:pt x="117" y="136"/>
                  </a:lnTo>
                  <a:lnTo>
                    <a:pt x="109" y="142"/>
                  </a:lnTo>
                  <a:lnTo>
                    <a:pt x="103" y="146"/>
                  </a:lnTo>
                  <a:lnTo>
                    <a:pt x="96" y="153"/>
                  </a:lnTo>
                  <a:lnTo>
                    <a:pt x="88" y="157"/>
                  </a:lnTo>
                  <a:lnTo>
                    <a:pt x="80" y="161"/>
                  </a:lnTo>
                  <a:lnTo>
                    <a:pt x="73" y="161"/>
                  </a:lnTo>
                  <a:lnTo>
                    <a:pt x="67" y="161"/>
                  </a:lnTo>
                  <a:lnTo>
                    <a:pt x="57" y="161"/>
                  </a:lnTo>
                  <a:lnTo>
                    <a:pt x="48" y="157"/>
                  </a:lnTo>
                  <a:lnTo>
                    <a:pt x="40" y="157"/>
                  </a:lnTo>
                  <a:lnTo>
                    <a:pt x="34" y="150"/>
                  </a:lnTo>
                  <a:lnTo>
                    <a:pt x="27" y="146"/>
                  </a:lnTo>
                  <a:lnTo>
                    <a:pt x="19" y="136"/>
                  </a:lnTo>
                  <a:lnTo>
                    <a:pt x="15" y="132"/>
                  </a:lnTo>
                  <a:lnTo>
                    <a:pt x="13" y="125"/>
                  </a:lnTo>
                  <a:lnTo>
                    <a:pt x="7" y="115"/>
                  </a:lnTo>
                  <a:lnTo>
                    <a:pt x="5" y="107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09" name="Freeform 421"/>
            <p:cNvSpPr>
              <a:spLocks/>
            </p:cNvSpPr>
            <p:nvPr/>
          </p:nvSpPr>
          <p:spPr bwMode="auto">
            <a:xfrm flipH="1">
              <a:off x="2843" y="2907"/>
              <a:ext cx="88" cy="100"/>
            </a:xfrm>
            <a:custGeom>
              <a:avLst/>
              <a:gdLst/>
              <a:ahLst/>
              <a:cxnLst>
                <a:cxn ang="0">
                  <a:pos x="67" y="21"/>
                </a:cxn>
                <a:cxn ang="0">
                  <a:pos x="69" y="29"/>
                </a:cxn>
                <a:cxn ang="0">
                  <a:pos x="71" y="35"/>
                </a:cxn>
                <a:cxn ang="0">
                  <a:pos x="71" y="39"/>
                </a:cxn>
                <a:cxn ang="0">
                  <a:pos x="69" y="46"/>
                </a:cxn>
                <a:cxn ang="0">
                  <a:pos x="69" y="52"/>
                </a:cxn>
                <a:cxn ang="0">
                  <a:pos x="67" y="60"/>
                </a:cxn>
                <a:cxn ang="0">
                  <a:pos x="61" y="63"/>
                </a:cxn>
                <a:cxn ang="0">
                  <a:pos x="57" y="69"/>
                </a:cxn>
                <a:cxn ang="0">
                  <a:pos x="55" y="73"/>
                </a:cxn>
                <a:cxn ang="0">
                  <a:pos x="49" y="77"/>
                </a:cxn>
                <a:cxn ang="0">
                  <a:pos x="42" y="77"/>
                </a:cxn>
                <a:cxn ang="0">
                  <a:pos x="36" y="81"/>
                </a:cxn>
                <a:cxn ang="0">
                  <a:pos x="30" y="77"/>
                </a:cxn>
                <a:cxn ang="0">
                  <a:pos x="25" y="77"/>
                </a:cxn>
                <a:cxn ang="0">
                  <a:pos x="19" y="77"/>
                </a:cxn>
                <a:cxn ang="0">
                  <a:pos x="15" y="73"/>
                </a:cxn>
                <a:cxn ang="0">
                  <a:pos x="9" y="69"/>
                </a:cxn>
                <a:cxn ang="0">
                  <a:pos x="7" y="63"/>
                </a:cxn>
                <a:cxn ang="0">
                  <a:pos x="2" y="60"/>
                </a:cxn>
                <a:cxn ang="0">
                  <a:pos x="0" y="52"/>
                </a:cxn>
                <a:cxn ang="0">
                  <a:pos x="0" y="46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5" y="21"/>
                </a:cxn>
                <a:cxn ang="0">
                  <a:pos x="7" y="17"/>
                </a:cxn>
                <a:cxn ang="0">
                  <a:pos x="11" y="10"/>
                </a:cxn>
                <a:cxn ang="0">
                  <a:pos x="17" y="8"/>
                </a:cxn>
                <a:cxn ang="0">
                  <a:pos x="19" y="4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9" y="4"/>
                </a:cxn>
                <a:cxn ang="0">
                  <a:pos x="55" y="8"/>
                </a:cxn>
                <a:cxn ang="0">
                  <a:pos x="59" y="10"/>
                </a:cxn>
                <a:cxn ang="0">
                  <a:pos x="61" y="14"/>
                </a:cxn>
                <a:cxn ang="0">
                  <a:pos x="67" y="21"/>
                </a:cxn>
              </a:cxnLst>
              <a:rect l="0" t="0" r="r" b="b"/>
              <a:pathLst>
                <a:path w="71" h="81">
                  <a:moveTo>
                    <a:pt x="67" y="21"/>
                  </a:moveTo>
                  <a:lnTo>
                    <a:pt x="69" y="29"/>
                  </a:lnTo>
                  <a:lnTo>
                    <a:pt x="71" y="35"/>
                  </a:lnTo>
                  <a:lnTo>
                    <a:pt x="71" y="39"/>
                  </a:lnTo>
                  <a:lnTo>
                    <a:pt x="69" y="46"/>
                  </a:lnTo>
                  <a:lnTo>
                    <a:pt x="69" y="52"/>
                  </a:lnTo>
                  <a:lnTo>
                    <a:pt x="67" y="60"/>
                  </a:lnTo>
                  <a:lnTo>
                    <a:pt x="61" y="63"/>
                  </a:lnTo>
                  <a:lnTo>
                    <a:pt x="57" y="69"/>
                  </a:lnTo>
                  <a:lnTo>
                    <a:pt x="55" y="73"/>
                  </a:lnTo>
                  <a:lnTo>
                    <a:pt x="49" y="77"/>
                  </a:lnTo>
                  <a:lnTo>
                    <a:pt x="42" y="77"/>
                  </a:lnTo>
                  <a:lnTo>
                    <a:pt x="36" y="81"/>
                  </a:lnTo>
                  <a:lnTo>
                    <a:pt x="30" y="77"/>
                  </a:lnTo>
                  <a:lnTo>
                    <a:pt x="25" y="77"/>
                  </a:lnTo>
                  <a:lnTo>
                    <a:pt x="19" y="77"/>
                  </a:lnTo>
                  <a:lnTo>
                    <a:pt x="15" y="73"/>
                  </a:lnTo>
                  <a:lnTo>
                    <a:pt x="9" y="69"/>
                  </a:lnTo>
                  <a:lnTo>
                    <a:pt x="7" y="63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11" y="10"/>
                  </a:lnTo>
                  <a:lnTo>
                    <a:pt x="17" y="8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9" y="4"/>
                  </a:lnTo>
                  <a:lnTo>
                    <a:pt x="55" y="8"/>
                  </a:lnTo>
                  <a:lnTo>
                    <a:pt x="59" y="10"/>
                  </a:lnTo>
                  <a:lnTo>
                    <a:pt x="61" y="14"/>
                  </a:lnTo>
                  <a:lnTo>
                    <a:pt x="67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10" name="Freeform 422"/>
            <p:cNvSpPr>
              <a:spLocks/>
            </p:cNvSpPr>
            <p:nvPr/>
          </p:nvSpPr>
          <p:spPr bwMode="auto">
            <a:xfrm flipH="1">
              <a:off x="2871" y="2937"/>
              <a:ext cx="37" cy="3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4"/>
                </a:cxn>
                <a:cxn ang="0">
                  <a:pos x="27" y="6"/>
                </a:cxn>
                <a:cxn ang="0">
                  <a:pos x="29" y="10"/>
                </a:cxn>
                <a:cxn ang="0">
                  <a:pos x="29" y="17"/>
                </a:cxn>
                <a:cxn ang="0">
                  <a:pos x="29" y="21"/>
                </a:cxn>
                <a:cxn ang="0">
                  <a:pos x="27" y="23"/>
                </a:cxn>
                <a:cxn ang="0">
                  <a:pos x="23" y="27"/>
                </a:cxn>
                <a:cxn ang="0">
                  <a:pos x="21" y="31"/>
                </a:cxn>
                <a:cxn ang="0">
                  <a:pos x="17" y="31"/>
                </a:cxn>
                <a:cxn ang="0">
                  <a:pos x="11" y="31"/>
                </a:cxn>
                <a:cxn ang="0">
                  <a:pos x="7" y="31"/>
                </a:cxn>
                <a:cxn ang="0">
                  <a:pos x="6" y="27"/>
                </a:cxn>
                <a:cxn ang="0">
                  <a:pos x="2" y="23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9" h="31">
                  <a:moveTo>
                    <a:pt x="0" y="10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4"/>
                  </a:lnTo>
                  <a:lnTo>
                    <a:pt x="27" y="6"/>
                  </a:lnTo>
                  <a:lnTo>
                    <a:pt x="29" y="10"/>
                  </a:lnTo>
                  <a:lnTo>
                    <a:pt x="29" y="17"/>
                  </a:lnTo>
                  <a:lnTo>
                    <a:pt x="29" y="21"/>
                  </a:lnTo>
                  <a:lnTo>
                    <a:pt x="27" y="23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17" y="31"/>
                  </a:lnTo>
                  <a:lnTo>
                    <a:pt x="11" y="31"/>
                  </a:lnTo>
                  <a:lnTo>
                    <a:pt x="7" y="31"/>
                  </a:lnTo>
                  <a:lnTo>
                    <a:pt x="6" y="27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11" name="Freeform 423"/>
            <p:cNvSpPr>
              <a:spLocks/>
            </p:cNvSpPr>
            <p:nvPr/>
          </p:nvSpPr>
          <p:spPr bwMode="auto">
            <a:xfrm flipH="1">
              <a:off x="2796" y="2852"/>
              <a:ext cx="180" cy="205"/>
            </a:xfrm>
            <a:custGeom>
              <a:avLst/>
              <a:gdLst/>
              <a:ahLst/>
              <a:cxnLst>
                <a:cxn ang="0">
                  <a:pos x="35" y="88"/>
                </a:cxn>
                <a:cxn ang="0">
                  <a:pos x="37" y="102"/>
                </a:cxn>
                <a:cxn ang="0">
                  <a:pos x="44" y="111"/>
                </a:cxn>
                <a:cxn ang="0">
                  <a:pos x="56" y="119"/>
                </a:cxn>
                <a:cxn ang="0">
                  <a:pos x="67" y="123"/>
                </a:cxn>
                <a:cxn ang="0">
                  <a:pos x="79" y="123"/>
                </a:cxn>
                <a:cxn ang="0">
                  <a:pos x="92" y="119"/>
                </a:cxn>
                <a:cxn ang="0">
                  <a:pos x="102" y="107"/>
                </a:cxn>
                <a:cxn ang="0">
                  <a:pos x="108" y="98"/>
                </a:cxn>
                <a:cxn ang="0">
                  <a:pos x="108" y="84"/>
                </a:cxn>
                <a:cxn ang="0">
                  <a:pos x="108" y="71"/>
                </a:cxn>
                <a:cxn ang="0">
                  <a:pos x="102" y="56"/>
                </a:cxn>
                <a:cxn ang="0">
                  <a:pos x="92" y="46"/>
                </a:cxn>
                <a:cxn ang="0">
                  <a:pos x="83" y="42"/>
                </a:cxn>
                <a:cxn ang="0">
                  <a:pos x="67" y="38"/>
                </a:cxn>
                <a:cxn ang="0">
                  <a:pos x="56" y="46"/>
                </a:cxn>
                <a:cxn ang="0">
                  <a:pos x="46" y="52"/>
                </a:cxn>
                <a:cxn ang="0">
                  <a:pos x="37" y="63"/>
                </a:cxn>
                <a:cxn ang="0">
                  <a:pos x="35" y="77"/>
                </a:cxn>
                <a:cxn ang="0">
                  <a:pos x="0" y="81"/>
                </a:cxn>
                <a:cxn ang="0">
                  <a:pos x="2" y="63"/>
                </a:cxn>
                <a:cxn ang="0">
                  <a:pos x="8" y="46"/>
                </a:cxn>
                <a:cxn ang="0">
                  <a:pos x="17" y="29"/>
                </a:cxn>
                <a:cxn ang="0">
                  <a:pos x="31" y="15"/>
                </a:cxn>
                <a:cxn ang="0">
                  <a:pos x="44" y="4"/>
                </a:cxn>
                <a:cxn ang="0">
                  <a:pos x="62" y="0"/>
                </a:cxn>
                <a:cxn ang="0">
                  <a:pos x="86" y="0"/>
                </a:cxn>
                <a:cxn ang="0">
                  <a:pos x="104" y="8"/>
                </a:cxn>
                <a:cxn ang="0">
                  <a:pos x="115" y="17"/>
                </a:cxn>
                <a:cxn ang="0">
                  <a:pos x="129" y="33"/>
                </a:cxn>
                <a:cxn ang="0">
                  <a:pos x="136" y="50"/>
                </a:cxn>
                <a:cxn ang="0">
                  <a:pos x="142" y="67"/>
                </a:cxn>
                <a:cxn ang="0">
                  <a:pos x="144" y="88"/>
                </a:cxn>
                <a:cxn ang="0">
                  <a:pos x="138" y="107"/>
                </a:cxn>
                <a:cxn ang="0">
                  <a:pos x="133" y="125"/>
                </a:cxn>
                <a:cxn ang="0">
                  <a:pos x="123" y="140"/>
                </a:cxn>
                <a:cxn ang="0">
                  <a:pos x="108" y="150"/>
                </a:cxn>
                <a:cxn ang="0">
                  <a:pos x="94" y="161"/>
                </a:cxn>
                <a:cxn ang="0">
                  <a:pos x="77" y="161"/>
                </a:cxn>
                <a:cxn ang="0">
                  <a:pos x="58" y="163"/>
                </a:cxn>
                <a:cxn ang="0">
                  <a:pos x="42" y="161"/>
                </a:cxn>
                <a:cxn ang="0">
                  <a:pos x="31" y="150"/>
                </a:cxn>
                <a:cxn ang="0">
                  <a:pos x="16" y="136"/>
                </a:cxn>
                <a:cxn ang="0">
                  <a:pos x="6" y="119"/>
                </a:cxn>
                <a:cxn ang="0">
                  <a:pos x="2" y="98"/>
                </a:cxn>
                <a:cxn ang="0">
                  <a:pos x="0" y="81"/>
                </a:cxn>
              </a:cxnLst>
              <a:rect l="0" t="0" r="r" b="b"/>
              <a:pathLst>
                <a:path w="144" h="163">
                  <a:moveTo>
                    <a:pt x="35" y="81"/>
                  </a:moveTo>
                  <a:lnTo>
                    <a:pt x="35" y="88"/>
                  </a:lnTo>
                  <a:lnTo>
                    <a:pt x="35" y="94"/>
                  </a:lnTo>
                  <a:lnTo>
                    <a:pt x="37" y="102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9"/>
                  </a:lnTo>
                  <a:lnTo>
                    <a:pt x="56" y="119"/>
                  </a:lnTo>
                  <a:lnTo>
                    <a:pt x="62" y="123"/>
                  </a:lnTo>
                  <a:lnTo>
                    <a:pt x="67" y="123"/>
                  </a:lnTo>
                  <a:lnTo>
                    <a:pt x="73" y="125"/>
                  </a:lnTo>
                  <a:lnTo>
                    <a:pt x="79" y="123"/>
                  </a:lnTo>
                  <a:lnTo>
                    <a:pt x="86" y="123"/>
                  </a:lnTo>
                  <a:lnTo>
                    <a:pt x="92" y="119"/>
                  </a:lnTo>
                  <a:lnTo>
                    <a:pt x="96" y="115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08" y="98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8" y="77"/>
                  </a:lnTo>
                  <a:lnTo>
                    <a:pt x="108" y="71"/>
                  </a:lnTo>
                  <a:lnTo>
                    <a:pt x="106" y="63"/>
                  </a:lnTo>
                  <a:lnTo>
                    <a:pt x="102" y="56"/>
                  </a:lnTo>
                  <a:lnTo>
                    <a:pt x="96" y="52"/>
                  </a:lnTo>
                  <a:lnTo>
                    <a:pt x="92" y="46"/>
                  </a:lnTo>
                  <a:lnTo>
                    <a:pt x="86" y="46"/>
                  </a:lnTo>
                  <a:lnTo>
                    <a:pt x="83" y="42"/>
                  </a:lnTo>
                  <a:lnTo>
                    <a:pt x="75" y="38"/>
                  </a:lnTo>
                  <a:lnTo>
                    <a:pt x="67" y="38"/>
                  </a:lnTo>
                  <a:lnTo>
                    <a:pt x="63" y="42"/>
                  </a:lnTo>
                  <a:lnTo>
                    <a:pt x="56" y="46"/>
                  </a:lnTo>
                  <a:lnTo>
                    <a:pt x="52" y="46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37" y="63"/>
                  </a:lnTo>
                  <a:lnTo>
                    <a:pt x="35" y="67"/>
                  </a:lnTo>
                  <a:lnTo>
                    <a:pt x="35" y="77"/>
                  </a:lnTo>
                  <a:lnTo>
                    <a:pt x="35" y="81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4" y="52"/>
                  </a:lnTo>
                  <a:lnTo>
                    <a:pt x="8" y="46"/>
                  </a:lnTo>
                  <a:lnTo>
                    <a:pt x="14" y="34"/>
                  </a:lnTo>
                  <a:lnTo>
                    <a:pt x="17" y="29"/>
                  </a:lnTo>
                  <a:lnTo>
                    <a:pt x="25" y="21"/>
                  </a:lnTo>
                  <a:lnTo>
                    <a:pt x="31" y="15"/>
                  </a:lnTo>
                  <a:lnTo>
                    <a:pt x="37" y="11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6" y="4"/>
                  </a:lnTo>
                  <a:lnTo>
                    <a:pt x="104" y="8"/>
                  </a:lnTo>
                  <a:lnTo>
                    <a:pt x="108" y="15"/>
                  </a:lnTo>
                  <a:lnTo>
                    <a:pt x="115" y="17"/>
                  </a:lnTo>
                  <a:lnTo>
                    <a:pt x="123" y="25"/>
                  </a:lnTo>
                  <a:lnTo>
                    <a:pt x="129" y="33"/>
                  </a:lnTo>
                  <a:lnTo>
                    <a:pt x="134" y="42"/>
                  </a:lnTo>
                  <a:lnTo>
                    <a:pt x="136" y="50"/>
                  </a:lnTo>
                  <a:lnTo>
                    <a:pt x="138" y="59"/>
                  </a:lnTo>
                  <a:lnTo>
                    <a:pt x="142" y="67"/>
                  </a:lnTo>
                  <a:lnTo>
                    <a:pt x="144" y="77"/>
                  </a:lnTo>
                  <a:lnTo>
                    <a:pt x="144" y="88"/>
                  </a:lnTo>
                  <a:lnTo>
                    <a:pt x="142" y="98"/>
                  </a:lnTo>
                  <a:lnTo>
                    <a:pt x="138" y="107"/>
                  </a:lnTo>
                  <a:lnTo>
                    <a:pt x="136" y="115"/>
                  </a:lnTo>
                  <a:lnTo>
                    <a:pt x="133" y="125"/>
                  </a:lnTo>
                  <a:lnTo>
                    <a:pt x="127" y="132"/>
                  </a:lnTo>
                  <a:lnTo>
                    <a:pt x="123" y="140"/>
                  </a:lnTo>
                  <a:lnTo>
                    <a:pt x="115" y="146"/>
                  </a:lnTo>
                  <a:lnTo>
                    <a:pt x="108" y="150"/>
                  </a:lnTo>
                  <a:lnTo>
                    <a:pt x="102" y="157"/>
                  </a:lnTo>
                  <a:lnTo>
                    <a:pt x="94" y="161"/>
                  </a:lnTo>
                  <a:lnTo>
                    <a:pt x="85" y="163"/>
                  </a:lnTo>
                  <a:lnTo>
                    <a:pt x="77" y="161"/>
                  </a:lnTo>
                  <a:lnTo>
                    <a:pt x="67" y="161"/>
                  </a:lnTo>
                  <a:lnTo>
                    <a:pt x="58" y="163"/>
                  </a:lnTo>
                  <a:lnTo>
                    <a:pt x="52" y="161"/>
                  </a:lnTo>
                  <a:lnTo>
                    <a:pt x="42" y="161"/>
                  </a:lnTo>
                  <a:lnTo>
                    <a:pt x="35" y="153"/>
                  </a:lnTo>
                  <a:lnTo>
                    <a:pt x="31" y="150"/>
                  </a:lnTo>
                  <a:lnTo>
                    <a:pt x="23" y="140"/>
                  </a:lnTo>
                  <a:lnTo>
                    <a:pt x="16" y="136"/>
                  </a:lnTo>
                  <a:lnTo>
                    <a:pt x="12" y="129"/>
                  </a:lnTo>
                  <a:lnTo>
                    <a:pt x="6" y="119"/>
                  </a:lnTo>
                  <a:lnTo>
                    <a:pt x="4" y="107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12" name="Freeform 424"/>
            <p:cNvSpPr>
              <a:spLocks/>
            </p:cNvSpPr>
            <p:nvPr/>
          </p:nvSpPr>
          <p:spPr bwMode="auto">
            <a:xfrm flipH="1">
              <a:off x="1658" y="2879"/>
              <a:ext cx="45" cy="65"/>
            </a:xfrm>
            <a:custGeom>
              <a:avLst/>
              <a:gdLst/>
              <a:ahLst/>
              <a:cxnLst>
                <a:cxn ang="0">
                  <a:pos x="23" y="52"/>
                </a:cxn>
                <a:cxn ang="0">
                  <a:pos x="36" y="52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11" y="21"/>
                </a:cxn>
                <a:cxn ang="0">
                  <a:pos x="15" y="35"/>
                </a:cxn>
                <a:cxn ang="0">
                  <a:pos x="21" y="46"/>
                </a:cxn>
                <a:cxn ang="0">
                  <a:pos x="23" y="52"/>
                </a:cxn>
              </a:cxnLst>
              <a:rect l="0" t="0" r="r" b="b"/>
              <a:pathLst>
                <a:path w="36" h="52">
                  <a:moveTo>
                    <a:pt x="23" y="52"/>
                  </a:moveTo>
                  <a:lnTo>
                    <a:pt x="36" y="5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3" y="12"/>
                  </a:lnTo>
                  <a:lnTo>
                    <a:pt x="11" y="21"/>
                  </a:lnTo>
                  <a:lnTo>
                    <a:pt x="15" y="35"/>
                  </a:lnTo>
                  <a:lnTo>
                    <a:pt x="21" y="46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13" name="Freeform 425"/>
            <p:cNvSpPr>
              <a:spLocks/>
            </p:cNvSpPr>
            <p:nvPr/>
          </p:nvSpPr>
          <p:spPr bwMode="auto">
            <a:xfrm flipH="1">
              <a:off x="1678" y="2842"/>
              <a:ext cx="63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3" y="14"/>
                </a:cxn>
                <a:cxn ang="0">
                  <a:pos x="21" y="21"/>
                </a:cxn>
                <a:cxn ang="0">
                  <a:pos x="29" y="31"/>
                </a:cxn>
                <a:cxn ang="0">
                  <a:pos x="32" y="39"/>
                </a:cxn>
                <a:cxn ang="0">
                  <a:pos x="40" y="52"/>
                </a:cxn>
                <a:cxn ang="0">
                  <a:pos x="44" y="62"/>
                </a:cxn>
                <a:cxn ang="0">
                  <a:pos x="46" y="77"/>
                </a:cxn>
                <a:cxn ang="0">
                  <a:pos x="50" y="83"/>
                </a:cxn>
                <a:cxn ang="0">
                  <a:pos x="50" y="94"/>
                </a:cxn>
                <a:cxn ang="0">
                  <a:pos x="38" y="94"/>
                </a:cxn>
                <a:cxn ang="0">
                  <a:pos x="38" y="83"/>
                </a:cxn>
                <a:cxn ang="0">
                  <a:pos x="34" y="73"/>
                </a:cxn>
                <a:cxn ang="0">
                  <a:pos x="32" y="62"/>
                </a:cxn>
                <a:cxn ang="0">
                  <a:pos x="29" y="56"/>
                </a:cxn>
                <a:cxn ang="0">
                  <a:pos x="25" y="44"/>
                </a:cxn>
                <a:cxn ang="0">
                  <a:pos x="21" y="39"/>
                </a:cxn>
                <a:cxn ang="0">
                  <a:pos x="15" y="31"/>
                </a:cxn>
                <a:cxn ang="0">
                  <a:pos x="6" y="21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50" h="94">
                  <a:moveTo>
                    <a:pt x="0" y="0"/>
                  </a:moveTo>
                  <a:lnTo>
                    <a:pt x="4" y="4"/>
                  </a:lnTo>
                  <a:lnTo>
                    <a:pt x="13" y="14"/>
                  </a:lnTo>
                  <a:lnTo>
                    <a:pt x="21" y="21"/>
                  </a:lnTo>
                  <a:lnTo>
                    <a:pt x="29" y="31"/>
                  </a:lnTo>
                  <a:lnTo>
                    <a:pt x="32" y="39"/>
                  </a:lnTo>
                  <a:lnTo>
                    <a:pt x="40" y="52"/>
                  </a:lnTo>
                  <a:lnTo>
                    <a:pt x="44" y="62"/>
                  </a:lnTo>
                  <a:lnTo>
                    <a:pt x="46" y="77"/>
                  </a:lnTo>
                  <a:lnTo>
                    <a:pt x="50" y="83"/>
                  </a:lnTo>
                  <a:lnTo>
                    <a:pt x="50" y="94"/>
                  </a:lnTo>
                  <a:lnTo>
                    <a:pt x="38" y="94"/>
                  </a:lnTo>
                  <a:lnTo>
                    <a:pt x="38" y="83"/>
                  </a:lnTo>
                  <a:lnTo>
                    <a:pt x="34" y="73"/>
                  </a:lnTo>
                  <a:lnTo>
                    <a:pt x="32" y="62"/>
                  </a:lnTo>
                  <a:lnTo>
                    <a:pt x="29" y="56"/>
                  </a:lnTo>
                  <a:lnTo>
                    <a:pt x="25" y="44"/>
                  </a:lnTo>
                  <a:lnTo>
                    <a:pt x="21" y="39"/>
                  </a:lnTo>
                  <a:lnTo>
                    <a:pt x="15" y="31"/>
                  </a:lnTo>
                  <a:lnTo>
                    <a:pt x="6" y="2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14" name="Rectangle 426"/>
            <p:cNvSpPr>
              <a:spLocks noChangeArrowheads="1"/>
            </p:cNvSpPr>
            <p:nvPr/>
          </p:nvSpPr>
          <p:spPr bwMode="auto">
            <a:xfrm flipH="1">
              <a:off x="1641" y="2879"/>
              <a:ext cx="5" cy="78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15" name="Rectangle 427"/>
            <p:cNvSpPr>
              <a:spLocks noChangeArrowheads="1"/>
            </p:cNvSpPr>
            <p:nvPr/>
          </p:nvSpPr>
          <p:spPr bwMode="auto">
            <a:xfrm flipH="1">
              <a:off x="1531" y="2879"/>
              <a:ext cx="5" cy="78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16" name="Rectangle 428"/>
            <p:cNvSpPr>
              <a:spLocks noChangeArrowheads="1"/>
            </p:cNvSpPr>
            <p:nvPr/>
          </p:nvSpPr>
          <p:spPr bwMode="auto">
            <a:xfrm flipH="1">
              <a:off x="1571" y="2879"/>
              <a:ext cx="40" cy="78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17" name="Rectangle 429"/>
            <p:cNvSpPr>
              <a:spLocks noChangeArrowheads="1"/>
            </p:cNvSpPr>
            <p:nvPr/>
          </p:nvSpPr>
          <p:spPr bwMode="auto">
            <a:xfrm flipH="1">
              <a:off x="1413" y="2919"/>
              <a:ext cx="78" cy="38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18" name="Rectangle 430"/>
            <p:cNvSpPr>
              <a:spLocks noChangeArrowheads="1"/>
            </p:cNvSpPr>
            <p:nvPr/>
          </p:nvSpPr>
          <p:spPr bwMode="auto">
            <a:xfrm flipH="1">
              <a:off x="1401" y="2867"/>
              <a:ext cx="102" cy="12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19" name="Freeform 431"/>
            <p:cNvSpPr>
              <a:spLocks/>
            </p:cNvSpPr>
            <p:nvPr/>
          </p:nvSpPr>
          <p:spPr bwMode="auto">
            <a:xfrm flipH="1">
              <a:off x="1433" y="2304"/>
              <a:ext cx="200" cy="250"/>
            </a:xfrm>
            <a:custGeom>
              <a:avLst/>
              <a:gdLst/>
              <a:ahLst/>
              <a:cxnLst>
                <a:cxn ang="0">
                  <a:pos x="161" y="202"/>
                </a:cxn>
                <a:cxn ang="0">
                  <a:pos x="102" y="202"/>
                </a:cxn>
                <a:cxn ang="0">
                  <a:pos x="102" y="156"/>
                </a:cxn>
                <a:cxn ang="0">
                  <a:pos x="100" y="150"/>
                </a:cxn>
                <a:cxn ang="0">
                  <a:pos x="100" y="146"/>
                </a:cxn>
                <a:cxn ang="0">
                  <a:pos x="98" y="138"/>
                </a:cxn>
                <a:cxn ang="0">
                  <a:pos x="92" y="133"/>
                </a:cxn>
                <a:cxn ang="0">
                  <a:pos x="88" y="129"/>
                </a:cxn>
                <a:cxn ang="0">
                  <a:pos x="83" y="121"/>
                </a:cxn>
                <a:cxn ang="0">
                  <a:pos x="81" y="121"/>
                </a:cxn>
                <a:cxn ang="0">
                  <a:pos x="77" y="117"/>
                </a:cxn>
                <a:cxn ang="0">
                  <a:pos x="77" y="142"/>
                </a:cxn>
                <a:cxn ang="0">
                  <a:pos x="81" y="146"/>
                </a:cxn>
                <a:cxn ang="0">
                  <a:pos x="81" y="150"/>
                </a:cxn>
                <a:cxn ang="0">
                  <a:pos x="81" y="152"/>
                </a:cxn>
                <a:cxn ang="0">
                  <a:pos x="83" y="156"/>
                </a:cxn>
                <a:cxn ang="0">
                  <a:pos x="83" y="198"/>
                </a:cxn>
                <a:cxn ang="0">
                  <a:pos x="0" y="198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6"/>
                </a:cxn>
                <a:cxn ang="0">
                  <a:pos x="19" y="14"/>
                </a:cxn>
                <a:cxn ang="0">
                  <a:pos x="161" y="202"/>
                </a:cxn>
              </a:cxnLst>
              <a:rect l="0" t="0" r="r" b="b"/>
              <a:pathLst>
                <a:path w="161" h="202">
                  <a:moveTo>
                    <a:pt x="161" y="202"/>
                  </a:moveTo>
                  <a:lnTo>
                    <a:pt x="102" y="202"/>
                  </a:lnTo>
                  <a:lnTo>
                    <a:pt x="102" y="156"/>
                  </a:lnTo>
                  <a:lnTo>
                    <a:pt x="100" y="150"/>
                  </a:lnTo>
                  <a:lnTo>
                    <a:pt x="100" y="146"/>
                  </a:lnTo>
                  <a:lnTo>
                    <a:pt x="98" y="138"/>
                  </a:lnTo>
                  <a:lnTo>
                    <a:pt x="92" y="133"/>
                  </a:lnTo>
                  <a:lnTo>
                    <a:pt x="88" y="129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7" y="117"/>
                  </a:lnTo>
                  <a:lnTo>
                    <a:pt x="77" y="142"/>
                  </a:lnTo>
                  <a:lnTo>
                    <a:pt x="81" y="146"/>
                  </a:lnTo>
                  <a:lnTo>
                    <a:pt x="81" y="150"/>
                  </a:lnTo>
                  <a:lnTo>
                    <a:pt x="81" y="152"/>
                  </a:lnTo>
                  <a:lnTo>
                    <a:pt x="83" y="156"/>
                  </a:lnTo>
                  <a:lnTo>
                    <a:pt x="83" y="198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6"/>
                  </a:lnTo>
                  <a:lnTo>
                    <a:pt x="19" y="14"/>
                  </a:lnTo>
                  <a:lnTo>
                    <a:pt x="161" y="202"/>
                  </a:lnTo>
                  <a:close/>
                </a:path>
              </a:pathLst>
            </a:custGeom>
            <a:solidFill>
              <a:srgbClr val="A9D5B5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20" name="Freeform 432"/>
            <p:cNvSpPr>
              <a:spLocks/>
            </p:cNvSpPr>
            <p:nvPr/>
          </p:nvSpPr>
          <p:spPr bwMode="auto">
            <a:xfrm flipH="1">
              <a:off x="1503" y="2447"/>
              <a:ext cx="35" cy="405"/>
            </a:xfrm>
            <a:custGeom>
              <a:avLst/>
              <a:gdLst/>
              <a:ahLst/>
              <a:cxnLst>
                <a:cxn ang="0">
                  <a:pos x="6" y="96"/>
                </a:cxn>
                <a:cxn ang="0">
                  <a:pos x="6" y="139"/>
                </a:cxn>
                <a:cxn ang="0">
                  <a:pos x="2" y="139"/>
                </a:cxn>
                <a:cxn ang="0">
                  <a:pos x="2" y="294"/>
                </a:cxn>
                <a:cxn ang="0">
                  <a:pos x="10" y="294"/>
                </a:cxn>
                <a:cxn ang="0">
                  <a:pos x="10" y="325"/>
                </a:cxn>
                <a:cxn ang="0">
                  <a:pos x="21" y="325"/>
                </a:cxn>
                <a:cxn ang="0">
                  <a:pos x="21" y="294"/>
                </a:cxn>
                <a:cxn ang="0">
                  <a:pos x="29" y="294"/>
                </a:cxn>
                <a:cxn ang="0">
                  <a:pos x="29" y="139"/>
                </a:cxn>
                <a:cxn ang="0">
                  <a:pos x="23" y="139"/>
                </a:cxn>
                <a:cxn ang="0">
                  <a:pos x="23" y="41"/>
                </a:cxn>
                <a:cxn ang="0">
                  <a:pos x="21" y="35"/>
                </a:cxn>
                <a:cxn ang="0">
                  <a:pos x="21" y="27"/>
                </a:cxn>
                <a:cxn ang="0">
                  <a:pos x="21" y="20"/>
                </a:cxn>
                <a:cxn ang="0">
                  <a:pos x="15" y="14"/>
                </a:cxn>
                <a:cxn ang="0">
                  <a:pos x="11" y="1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4" y="27"/>
                </a:cxn>
                <a:cxn ang="0">
                  <a:pos x="6" y="35"/>
                </a:cxn>
                <a:cxn ang="0">
                  <a:pos x="6" y="35"/>
                </a:cxn>
                <a:cxn ang="0">
                  <a:pos x="6" y="41"/>
                </a:cxn>
                <a:cxn ang="0">
                  <a:pos x="6" y="96"/>
                </a:cxn>
              </a:cxnLst>
              <a:rect l="0" t="0" r="r" b="b"/>
              <a:pathLst>
                <a:path w="29" h="325">
                  <a:moveTo>
                    <a:pt x="6" y="96"/>
                  </a:moveTo>
                  <a:lnTo>
                    <a:pt x="6" y="139"/>
                  </a:lnTo>
                  <a:lnTo>
                    <a:pt x="2" y="139"/>
                  </a:lnTo>
                  <a:lnTo>
                    <a:pt x="2" y="294"/>
                  </a:lnTo>
                  <a:lnTo>
                    <a:pt x="10" y="294"/>
                  </a:lnTo>
                  <a:lnTo>
                    <a:pt x="10" y="325"/>
                  </a:lnTo>
                  <a:lnTo>
                    <a:pt x="21" y="325"/>
                  </a:lnTo>
                  <a:lnTo>
                    <a:pt x="21" y="294"/>
                  </a:lnTo>
                  <a:lnTo>
                    <a:pt x="29" y="294"/>
                  </a:lnTo>
                  <a:lnTo>
                    <a:pt x="29" y="139"/>
                  </a:lnTo>
                  <a:lnTo>
                    <a:pt x="23" y="139"/>
                  </a:lnTo>
                  <a:lnTo>
                    <a:pt x="23" y="41"/>
                  </a:lnTo>
                  <a:lnTo>
                    <a:pt x="21" y="35"/>
                  </a:lnTo>
                  <a:lnTo>
                    <a:pt x="21" y="27"/>
                  </a:lnTo>
                  <a:lnTo>
                    <a:pt x="21" y="20"/>
                  </a:lnTo>
                  <a:lnTo>
                    <a:pt x="15" y="14"/>
                  </a:lnTo>
                  <a:lnTo>
                    <a:pt x="11" y="1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3"/>
                  </a:lnTo>
                  <a:lnTo>
                    <a:pt x="4" y="2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96"/>
                  </a:lnTo>
                  <a:close/>
                </a:path>
              </a:pathLst>
            </a:custGeom>
            <a:solidFill>
              <a:srgbClr val="E3E3E3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21" name="Freeform 433"/>
            <p:cNvSpPr>
              <a:spLocks/>
            </p:cNvSpPr>
            <p:nvPr/>
          </p:nvSpPr>
          <p:spPr bwMode="auto">
            <a:xfrm flipH="1">
              <a:off x="1073" y="2907"/>
              <a:ext cx="63" cy="7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0" y="0"/>
                </a:cxn>
                <a:cxn ang="0">
                  <a:pos x="50" y="48"/>
                </a:cxn>
                <a:cxn ang="0">
                  <a:pos x="0" y="60"/>
                </a:cxn>
                <a:cxn ang="0">
                  <a:pos x="0" y="8"/>
                </a:cxn>
              </a:cxnLst>
              <a:rect l="0" t="0" r="r" b="b"/>
              <a:pathLst>
                <a:path w="50" h="60">
                  <a:moveTo>
                    <a:pt x="0" y="8"/>
                  </a:moveTo>
                  <a:lnTo>
                    <a:pt x="50" y="0"/>
                  </a:lnTo>
                  <a:lnTo>
                    <a:pt x="50" y="48"/>
                  </a:lnTo>
                  <a:lnTo>
                    <a:pt x="0" y="6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3E3E3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322" name="Freeform 434"/>
            <p:cNvSpPr>
              <a:spLocks/>
            </p:cNvSpPr>
            <p:nvPr/>
          </p:nvSpPr>
          <p:spPr bwMode="auto">
            <a:xfrm flipH="1">
              <a:off x="1091" y="2554"/>
              <a:ext cx="547" cy="425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112" y="55"/>
                </a:cxn>
                <a:cxn ang="0">
                  <a:pos x="106" y="13"/>
                </a:cxn>
                <a:cxn ang="0">
                  <a:pos x="177" y="4"/>
                </a:cxn>
                <a:cxn ang="0">
                  <a:pos x="185" y="0"/>
                </a:cxn>
                <a:cxn ang="0">
                  <a:pos x="202" y="9"/>
                </a:cxn>
                <a:cxn ang="0">
                  <a:pos x="231" y="23"/>
                </a:cxn>
                <a:cxn ang="0">
                  <a:pos x="206" y="27"/>
                </a:cxn>
                <a:cxn ang="0">
                  <a:pos x="204" y="100"/>
                </a:cxn>
                <a:cxn ang="0">
                  <a:pos x="131" y="38"/>
                </a:cxn>
                <a:cxn ang="0">
                  <a:pos x="221" y="100"/>
                </a:cxn>
                <a:cxn ang="0">
                  <a:pos x="288" y="107"/>
                </a:cxn>
                <a:cxn ang="0">
                  <a:pos x="365" y="125"/>
                </a:cxn>
                <a:cxn ang="0">
                  <a:pos x="440" y="151"/>
                </a:cxn>
                <a:cxn ang="0">
                  <a:pos x="372" y="288"/>
                </a:cxn>
                <a:cxn ang="0">
                  <a:pos x="369" y="271"/>
                </a:cxn>
                <a:cxn ang="0">
                  <a:pos x="365" y="255"/>
                </a:cxn>
                <a:cxn ang="0">
                  <a:pos x="357" y="242"/>
                </a:cxn>
                <a:cxn ang="0">
                  <a:pos x="348" y="236"/>
                </a:cxn>
                <a:cxn ang="0">
                  <a:pos x="336" y="224"/>
                </a:cxn>
                <a:cxn ang="0">
                  <a:pos x="325" y="219"/>
                </a:cxn>
                <a:cxn ang="0">
                  <a:pos x="313" y="215"/>
                </a:cxn>
                <a:cxn ang="0">
                  <a:pos x="298" y="211"/>
                </a:cxn>
                <a:cxn ang="0">
                  <a:pos x="277" y="211"/>
                </a:cxn>
                <a:cxn ang="0">
                  <a:pos x="267" y="215"/>
                </a:cxn>
                <a:cxn ang="0">
                  <a:pos x="254" y="221"/>
                </a:cxn>
                <a:cxn ang="0">
                  <a:pos x="242" y="232"/>
                </a:cxn>
                <a:cxn ang="0">
                  <a:pos x="231" y="238"/>
                </a:cxn>
                <a:cxn ang="0">
                  <a:pos x="223" y="253"/>
                </a:cxn>
                <a:cxn ang="0">
                  <a:pos x="217" y="263"/>
                </a:cxn>
                <a:cxn ang="0">
                  <a:pos x="213" y="280"/>
                </a:cxn>
                <a:cxn ang="0">
                  <a:pos x="200" y="288"/>
                </a:cxn>
                <a:cxn ang="0">
                  <a:pos x="192" y="340"/>
                </a:cxn>
                <a:cxn ang="0">
                  <a:pos x="112" y="249"/>
                </a:cxn>
                <a:cxn ang="0">
                  <a:pos x="192" y="259"/>
                </a:cxn>
                <a:cxn ang="0">
                  <a:pos x="112" y="272"/>
                </a:cxn>
                <a:cxn ang="0">
                  <a:pos x="96" y="309"/>
                </a:cxn>
                <a:cxn ang="0">
                  <a:pos x="73" y="246"/>
                </a:cxn>
                <a:cxn ang="0">
                  <a:pos x="66" y="326"/>
                </a:cxn>
                <a:cxn ang="0">
                  <a:pos x="14" y="246"/>
                </a:cxn>
                <a:cxn ang="0">
                  <a:pos x="6" y="326"/>
                </a:cxn>
                <a:cxn ang="0">
                  <a:pos x="0" y="246"/>
                </a:cxn>
                <a:cxn ang="0">
                  <a:pos x="2" y="21"/>
                </a:cxn>
                <a:cxn ang="0">
                  <a:pos x="12" y="13"/>
                </a:cxn>
                <a:cxn ang="0">
                  <a:pos x="87" y="55"/>
                </a:cxn>
                <a:cxn ang="0">
                  <a:pos x="81" y="207"/>
                </a:cxn>
                <a:cxn ang="0">
                  <a:pos x="91" y="238"/>
                </a:cxn>
              </a:cxnLst>
              <a:rect l="0" t="0" r="r" b="b"/>
              <a:pathLst>
                <a:path w="440" h="340">
                  <a:moveTo>
                    <a:pt x="104" y="238"/>
                  </a:moveTo>
                  <a:lnTo>
                    <a:pt x="104" y="207"/>
                  </a:lnTo>
                  <a:lnTo>
                    <a:pt x="112" y="207"/>
                  </a:lnTo>
                  <a:lnTo>
                    <a:pt x="112" y="55"/>
                  </a:lnTo>
                  <a:lnTo>
                    <a:pt x="106" y="55"/>
                  </a:lnTo>
                  <a:lnTo>
                    <a:pt x="106" y="13"/>
                  </a:lnTo>
                  <a:lnTo>
                    <a:pt x="177" y="13"/>
                  </a:lnTo>
                  <a:lnTo>
                    <a:pt x="177" y="4"/>
                  </a:lnTo>
                  <a:lnTo>
                    <a:pt x="185" y="4"/>
                  </a:lnTo>
                  <a:lnTo>
                    <a:pt x="185" y="0"/>
                  </a:lnTo>
                  <a:lnTo>
                    <a:pt x="202" y="0"/>
                  </a:lnTo>
                  <a:lnTo>
                    <a:pt x="202" y="9"/>
                  </a:lnTo>
                  <a:lnTo>
                    <a:pt x="215" y="13"/>
                  </a:lnTo>
                  <a:lnTo>
                    <a:pt x="231" y="23"/>
                  </a:lnTo>
                  <a:lnTo>
                    <a:pt x="221" y="27"/>
                  </a:lnTo>
                  <a:lnTo>
                    <a:pt x="206" y="27"/>
                  </a:lnTo>
                  <a:lnTo>
                    <a:pt x="221" y="100"/>
                  </a:lnTo>
                  <a:lnTo>
                    <a:pt x="204" y="100"/>
                  </a:lnTo>
                  <a:lnTo>
                    <a:pt x="192" y="38"/>
                  </a:lnTo>
                  <a:lnTo>
                    <a:pt x="131" y="38"/>
                  </a:lnTo>
                  <a:lnTo>
                    <a:pt x="131" y="100"/>
                  </a:lnTo>
                  <a:lnTo>
                    <a:pt x="221" y="100"/>
                  </a:lnTo>
                  <a:lnTo>
                    <a:pt x="254" y="103"/>
                  </a:lnTo>
                  <a:lnTo>
                    <a:pt x="288" y="107"/>
                  </a:lnTo>
                  <a:lnTo>
                    <a:pt x="325" y="113"/>
                  </a:lnTo>
                  <a:lnTo>
                    <a:pt x="365" y="125"/>
                  </a:lnTo>
                  <a:lnTo>
                    <a:pt x="403" y="138"/>
                  </a:lnTo>
                  <a:lnTo>
                    <a:pt x="440" y="151"/>
                  </a:lnTo>
                  <a:lnTo>
                    <a:pt x="440" y="276"/>
                  </a:lnTo>
                  <a:lnTo>
                    <a:pt x="372" y="288"/>
                  </a:lnTo>
                  <a:lnTo>
                    <a:pt x="369" y="280"/>
                  </a:lnTo>
                  <a:lnTo>
                    <a:pt x="369" y="271"/>
                  </a:lnTo>
                  <a:lnTo>
                    <a:pt x="367" y="263"/>
                  </a:lnTo>
                  <a:lnTo>
                    <a:pt x="365" y="255"/>
                  </a:lnTo>
                  <a:lnTo>
                    <a:pt x="359" y="253"/>
                  </a:lnTo>
                  <a:lnTo>
                    <a:pt x="357" y="242"/>
                  </a:lnTo>
                  <a:lnTo>
                    <a:pt x="353" y="238"/>
                  </a:lnTo>
                  <a:lnTo>
                    <a:pt x="348" y="236"/>
                  </a:lnTo>
                  <a:lnTo>
                    <a:pt x="342" y="228"/>
                  </a:lnTo>
                  <a:lnTo>
                    <a:pt x="336" y="224"/>
                  </a:lnTo>
                  <a:lnTo>
                    <a:pt x="328" y="221"/>
                  </a:lnTo>
                  <a:lnTo>
                    <a:pt x="325" y="219"/>
                  </a:lnTo>
                  <a:lnTo>
                    <a:pt x="317" y="215"/>
                  </a:lnTo>
                  <a:lnTo>
                    <a:pt x="313" y="215"/>
                  </a:lnTo>
                  <a:lnTo>
                    <a:pt x="305" y="211"/>
                  </a:lnTo>
                  <a:lnTo>
                    <a:pt x="298" y="211"/>
                  </a:lnTo>
                  <a:lnTo>
                    <a:pt x="284" y="211"/>
                  </a:lnTo>
                  <a:lnTo>
                    <a:pt x="277" y="211"/>
                  </a:lnTo>
                  <a:lnTo>
                    <a:pt x="271" y="215"/>
                  </a:lnTo>
                  <a:lnTo>
                    <a:pt x="267" y="215"/>
                  </a:lnTo>
                  <a:lnTo>
                    <a:pt x="261" y="219"/>
                  </a:lnTo>
                  <a:lnTo>
                    <a:pt x="254" y="221"/>
                  </a:lnTo>
                  <a:lnTo>
                    <a:pt x="246" y="224"/>
                  </a:lnTo>
                  <a:lnTo>
                    <a:pt x="242" y="232"/>
                  </a:lnTo>
                  <a:lnTo>
                    <a:pt x="236" y="236"/>
                  </a:lnTo>
                  <a:lnTo>
                    <a:pt x="231" y="238"/>
                  </a:lnTo>
                  <a:lnTo>
                    <a:pt x="227" y="246"/>
                  </a:lnTo>
                  <a:lnTo>
                    <a:pt x="223" y="253"/>
                  </a:lnTo>
                  <a:lnTo>
                    <a:pt x="221" y="259"/>
                  </a:lnTo>
                  <a:lnTo>
                    <a:pt x="217" y="263"/>
                  </a:lnTo>
                  <a:lnTo>
                    <a:pt x="215" y="271"/>
                  </a:lnTo>
                  <a:lnTo>
                    <a:pt x="213" y="280"/>
                  </a:lnTo>
                  <a:lnTo>
                    <a:pt x="211" y="288"/>
                  </a:lnTo>
                  <a:lnTo>
                    <a:pt x="200" y="288"/>
                  </a:lnTo>
                  <a:lnTo>
                    <a:pt x="200" y="340"/>
                  </a:lnTo>
                  <a:lnTo>
                    <a:pt x="192" y="340"/>
                  </a:lnTo>
                  <a:lnTo>
                    <a:pt x="192" y="249"/>
                  </a:lnTo>
                  <a:lnTo>
                    <a:pt x="112" y="249"/>
                  </a:lnTo>
                  <a:lnTo>
                    <a:pt x="112" y="259"/>
                  </a:lnTo>
                  <a:lnTo>
                    <a:pt x="192" y="259"/>
                  </a:lnTo>
                  <a:lnTo>
                    <a:pt x="192" y="272"/>
                  </a:lnTo>
                  <a:lnTo>
                    <a:pt x="112" y="272"/>
                  </a:lnTo>
                  <a:lnTo>
                    <a:pt x="112" y="309"/>
                  </a:lnTo>
                  <a:lnTo>
                    <a:pt x="96" y="309"/>
                  </a:lnTo>
                  <a:lnTo>
                    <a:pt x="96" y="246"/>
                  </a:lnTo>
                  <a:lnTo>
                    <a:pt x="73" y="246"/>
                  </a:lnTo>
                  <a:lnTo>
                    <a:pt x="73" y="326"/>
                  </a:lnTo>
                  <a:lnTo>
                    <a:pt x="66" y="326"/>
                  </a:lnTo>
                  <a:lnTo>
                    <a:pt x="66" y="246"/>
                  </a:lnTo>
                  <a:lnTo>
                    <a:pt x="14" y="246"/>
                  </a:lnTo>
                  <a:lnTo>
                    <a:pt x="14" y="326"/>
                  </a:lnTo>
                  <a:lnTo>
                    <a:pt x="6" y="326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6" y="17"/>
                  </a:lnTo>
                  <a:lnTo>
                    <a:pt x="12" y="13"/>
                  </a:lnTo>
                  <a:lnTo>
                    <a:pt x="87" y="13"/>
                  </a:lnTo>
                  <a:lnTo>
                    <a:pt x="87" y="55"/>
                  </a:lnTo>
                  <a:lnTo>
                    <a:pt x="81" y="55"/>
                  </a:lnTo>
                  <a:lnTo>
                    <a:pt x="81" y="207"/>
                  </a:lnTo>
                  <a:lnTo>
                    <a:pt x="91" y="207"/>
                  </a:lnTo>
                  <a:lnTo>
                    <a:pt x="91" y="238"/>
                  </a:lnTo>
                  <a:lnTo>
                    <a:pt x="104" y="238"/>
                  </a:lnTo>
                  <a:close/>
                </a:path>
              </a:pathLst>
            </a:custGeom>
            <a:solidFill>
              <a:srgbClr val="A9D5B5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6323" name="Text Box 435"/>
          <p:cNvSpPr txBox="1">
            <a:spLocks noChangeArrowheads="1"/>
          </p:cNvSpPr>
          <p:nvPr/>
        </p:nvSpPr>
        <p:spPr bwMode="auto">
          <a:xfrm>
            <a:off x="5638800" y="5105400"/>
            <a:ext cx="16843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4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 sz="1600"/>
              <a:t>Data Collected</a:t>
            </a:r>
          </a:p>
        </p:txBody>
      </p:sp>
      <p:sp>
        <p:nvSpPr>
          <p:cNvPr id="806324" name="Line 436"/>
          <p:cNvSpPr>
            <a:spLocks noChangeShapeType="1"/>
          </p:cNvSpPr>
          <p:nvPr/>
        </p:nvSpPr>
        <p:spPr bwMode="auto">
          <a:xfrm flipH="1" flipV="1">
            <a:off x="2286000" y="2971800"/>
            <a:ext cx="533400" cy="152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6325" name="Line 437"/>
          <p:cNvSpPr>
            <a:spLocks noChangeShapeType="1"/>
          </p:cNvSpPr>
          <p:nvPr/>
        </p:nvSpPr>
        <p:spPr bwMode="auto">
          <a:xfrm>
            <a:off x="2438400" y="23622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6327" name="Rectangle 439"/>
          <p:cNvSpPr>
            <a:spLocks noChangeArrowheads="1"/>
          </p:cNvSpPr>
          <p:nvPr/>
        </p:nvSpPr>
        <p:spPr bwMode="auto">
          <a:xfrm>
            <a:off x="2819400" y="2514600"/>
            <a:ext cx="1295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Roadside</a:t>
            </a:r>
          </a:p>
          <a:p>
            <a:r>
              <a:rPr lang="en-US" dirty="0" smtClean="0"/>
              <a:t>Enforcement</a:t>
            </a:r>
            <a:endParaRPr lang="en-US" dirty="0"/>
          </a:p>
          <a:p>
            <a:endParaRPr lang="en-US" sz="1600" dirty="0"/>
          </a:p>
          <a:p>
            <a:endParaRPr lang="en-US" sz="1200" dirty="0"/>
          </a:p>
        </p:txBody>
      </p:sp>
      <p:pic>
        <p:nvPicPr>
          <p:cNvPr id="806328" name="Picture 440" descr="j01962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3200400"/>
            <a:ext cx="595313" cy="631825"/>
          </a:xfrm>
          <a:prstGeom prst="rect">
            <a:avLst/>
          </a:prstGeom>
          <a:noFill/>
        </p:spPr>
      </p:pic>
      <p:pic>
        <p:nvPicPr>
          <p:cNvPr id="467" name="Picture 3" descr="G:\jloftus\Wireless\Pilot Testing\Pics of pilot test\WRI BOS -- Volpe\Data_Center_2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2133600"/>
            <a:ext cx="590550" cy="787400"/>
          </a:xfrm>
          <a:prstGeom prst="rect">
            <a:avLst/>
          </a:prstGeom>
          <a:noFill/>
        </p:spPr>
      </p:pic>
      <p:sp>
        <p:nvSpPr>
          <p:cNvPr id="806340" name="AutoShape 452"/>
          <p:cNvSpPr>
            <a:spLocks noChangeArrowheads="1"/>
          </p:cNvSpPr>
          <p:nvPr/>
        </p:nvSpPr>
        <p:spPr bwMode="auto">
          <a:xfrm>
            <a:off x="838200" y="3048000"/>
            <a:ext cx="1143000" cy="1066800"/>
          </a:xfrm>
          <a:prstGeom prst="wedgeRectCallout">
            <a:avLst>
              <a:gd name="adj1" fmla="val 82883"/>
              <a:gd name="adj2" fmla="val -153708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1600" dirty="0"/>
              <a:t>SDMS is evaluated for safety issues</a:t>
            </a:r>
          </a:p>
        </p:txBody>
      </p:sp>
      <p:grpSp>
        <p:nvGrpSpPr>
          <p:cNvPr id="16" name="Group 453"/>
          <p:cNvGrpSpPr>
            <a:grpSpLocks/>
          </p:cNvGrpSpPr>
          <p:nvPr/>
        </p:nvGrpSpPr>
        <p:grpSpPr bwMode="auto">
          <a:xfrm>
            <a:off x="4962525" y="5410200"/>
            <a:ext cx="2428875" cy="204788"/>
            <a:chOff x="2904" y="3087"/>
            <a:chExt cx="2262" cy="216"/>
          </a:xfrm>
        </p:grpSpPr>
        <p:sp>
          <p:nvSpPr>
            <p:cNvPr id="806342" name="Line 454"/>
            <p:cNvSpPr>
              <a:spLocks noChangeShapeType="1"/>
            </p:cNvSpPr>
            <p:nvPr/>
          </p:nvSpPr>
          <p:spPr bwMode="auto">
            <a:xfrm>
              <a:off x="2961" y="3204"/>
              <a:ext cx="0" cy="6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343" name="Line 455"/>
            <p:cNvSpPr>
              <a:spLocks noChangeShapeType="1"/>
            </p:cNvSpPr>
            <p:nvPr/>
          </p:nvSpPr>
          <p:spPr bwMode="auto">
            <a:xfrm>
              <a:off x="3177" y="3087"/>
              <a:ext cx="0" cy="18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344" name="Line 456"/>
            <p:cNvSpPr>
              <a:spLocks noChangeShapeType="1"/>
            </p:cNvSpPr>
            <p:nvPr/>
          </p:nvSpPr>
          <p:spPr bwMode="auto">
            <a:xfrm>
              <a:off x="3018" y="3141"/>
              <a:ext cx="0" cy="12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345" name="Line 457"/>
            <p:cNvSpPr>
              <a:spLocks noChangeShapeType="1"/>
            </p:cNvSpPr>
            <p:nvPr/>
          </p:nvSpPr>
          <p:spPr bwMode="auto">
            <a:xfrm>
              <a:off x="2904" y="3263"/>
              <a:ext cx="226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346" name="Line 458"/>
            <p:cNvSpPr>
              <a:spLocks noChangeShapeType="1"/>
            </p:cNvSpPr>
            <p:nvPr/>
          </p:nvSpPr>
          <p:spPr bwMode="auto">
            <a:xfrm>
              <a:off x="4245" y="3092"/>
              <a:ext cx="0" cy="17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347" name="Line 459"/>
            <p:cNvSpPr>
              <a:spLocks noChangeShapeType="1"/>
            </p:cNvSpPr>
            <p:nvPr/>
          </p:nvSpPr>
          <p:spPr bwMode="auto">
            <a:xfrm>
              <a:off x="3714" y="3213"/>
              <a:ext cx="0" cy="5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348" name="Line 460"/>
            <p:cNvSpPr>
              <a:spLocks noChangeShapeType="1"/>
            </p:cNvSpPr>
            <p:nvPr/>
          </p:nvSpPr>
          <p:spPr bwMode="auto">
            <a:xfrm>
              <a:off x="3444" y="3261"/>
              <a:ext cx="0" cy="4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349" name="Line 461"/>
            <p:cNvSpPr>
              <a:spLocks noChangeShapeType="1"/>
            </p:cNvSpPr>
            <p:nvPr/>
          </p:nvSpPr>
          <p:spPr bwMode="auto">
            <a:xfrm>
              <a:off x="5163" y="3141"/>
              <a:ext cx="0" cy="11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350" name="Line 462"/>
            <p:cNvSpPr>
              <a:spLocks noChangeShapeType="1"/>
            </p:cNvSpPr>
            <p:nvPr/>
          </p:nvSpPr>
          <p:spPr bwMode="auto">
            <a:xfrm>
              <a:off x="3090" y="3264"/>
              <a:ext cx="0" cy="3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351" name="Line 463"/>
            <p:cNvSpPr>
              <a:spLocks noChangeShapeType="1"/>
            </p:cNvSpPr>
            <p:nvPr/>
          </p:nvSpPr>
          <p:spPr bwMode="auto">
            <a:xfrm>
              <a:off x="3612" y="3252"/>
              <a:ext cx="0" cy="4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352" name="Line 464"/>
            <p:cNvSpPr>
              <a:spLocks noChangeShapeType="1"/>
            </p:cNvSpPr>
            <p:nvPr/>
          </p:nvSpPr>
          <p:spPr bwMode="auto">
            <a:xfrm>
              <a:off x="3813" y="3255"/>
              <a:ext cx="0" cy="4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353" name="Line 465"/>
            <p:cNvSpPr>
              <a:spLocks noChangeShapeType="1"/>
            </p:cNvSpPr>
            <p:nvPr/>
          </p:nvSpPr>
          <p:spPr bwMode="auto">
            <a:xfrm>
              <a:off x="4701" y="3255"/>
              <a:ext cx="0" cy="4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6354" name="Line 466"/>
            <p:cNvSpPr>
              <a:spLocks noChangeShapeType="1"/>
            </p:cNvSpPr>
            <p:nvPr/>
          </p:nvSpPr>
          <p:spPr bwMode="auto">
            <a:xfrm>
              <a:off x="4896" y="3255"/>
              <a:ext cx="0" cy="4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3276600"/>
            <a:ext cx="6375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0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0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5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05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0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0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0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0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0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0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0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0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0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0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0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0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80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80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0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0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0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0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80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80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9" grpId="0" animBg="1"/>
      <p:bldP spid="805900" grpId="0" animBg="1"/>
      <p:bldP spid="805996" grpId="0"/>
      <p:bldP spid="805998" grpId="0" animBg="1"/>
      <p:bldP spid="806021" grpId="0" animBg="1"/>
      <p:bldP spid="806043" grpId="0" animBg="1"/>
      <p:bldP spid="806044" grpId="0" animBg="1"/>
      <p:bldP spid="806272" grpId="0"/>
      <p:bldP spid="806274" grpId="0"/>
      <p:bldP spid="806287" grpId="0" animBg="1"/>
      <p:bldP spid="806288" grpId="0"/>
      <p:bldP spid="806289" grpId="0" animBg="1"/>
      <p:bldP spid="806323" grpId="0"/>
      <p:bldP spid="806323" grpId="1"/>
      <p:bldP spid="806324" grpId="0" animBg="1"/>
      <p:bldP spid="806325" grpId="0" animBg="1"/>
      <p:bldP spid="8063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3"/>
          <p:cNvGrpSpPr>
            <a:grpSpLocks/>
          </p:cNvGrpSpPr>
          <p:nvPr/>
        </p:nvGrpSpPr>
        <p:grpSpPr bwMode="auto">
          <a:xfrm>
            <a:off x="7162800" y="1447800"/>
            <a:ext cx="1447800" cy="1600200"/>
            <a:chOff x="384" y="3168"/>
            <a:chExt cx="1152" cy="1056"/>
          </a:xfrm>
        </p:grpSpPr>
        <p:sp>
          <p:nvSpPr>
            <p:cNvPr id="33021" name="Rectangle 224"/>
            <p:cNvSpPr>
              <a:spLocks noChangeArrowheads="1"/>
            </p:cNvSpPr>
            <p:nvPr/>
          </p:nvSpPr>
          <p:spPr bwMode="auto">
            <a:xfrm>
              <a:off x="384" y="3168"/>
              <a:ext cx="1152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</a:rPr>
                <a:t>Motor Carrier</a:t>
              </a:r>
            </a:p>
            <a:p>
              <a:pPr algn="ctr"/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</a:rPr>
                <a:t>Ops. Center</a:t>
              </a:r>
            </a:p>
            <a:p>
              <a:pPr algn="ctr"/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33022" name="Picture 225" descr="dispatch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3648"/>
              <a:ext cx="66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26"/>
            <p:cNvGrpSpPr>
              <a:grpSpLocks/>
            </p:cNvGrpSpPr>
            <p:nvPr/>
          </p:nvGrpSpPr>
          <p:grpSpPr bwMode="auto">
            <a:xfrm>
              <a:off x="1178" y="3633"/>
              <a:ext cx="358" cy="478"/>
              <a:chOff x="226" y="1796"/>
              <a:chExt cx="411" cy="586"/>
            </a:xfrm>
          </p:grpSpPr>
          <p:sp>
            <p:nvSpPr>
              <p:cNvPr id="33024" name="Rectangle 227" descr="50%"/>
              <p:cNvSpPr>
                <a:spLocks noChangeArrowheads="1"/>
              </p:cNvSpPr>
              <p:nvPr/>
            </p:nvSpPr>
            <p:spPr bwMode="auto">
              <a:xfrm>
                <a:off x="305" y="1796"/>
                <a:ext cx="151" cy="559"/>
              </a:xfrm>
              <a:prstGeom prst="rect">
                <a:avLst/>
              </a:prstGeom>
              <a:pattFill prst="pct50">
                <a:fgClr>
                  <a:srgbClr val="FFFFFF"/>
                </a:fgClr>
                <a:bgClr>
                  <a:srgbClr val="D0D0D0"/>
                </a:bgClr>
              </a:pattFill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25" name="Rectangle 228" descr="50%"/>
              <p:cNvSpPr>
                <a:spLocks noChangeArrowheads="1"/>
              </p:cNvSpPr>
              <p:nvPr/>
            </p:nvSpPr>
            <p:spPr bwMode="auto">
              <a:xfrm>
                <a:off x="325" y="1855"/>
                <a:ext cx="113" cy="16"/>
              </a:xfrm>
              <a:prstGeom prst="rect">
                <a:avLst/>
              </a:pr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26" name="Rectangle 229"/>
              <p:cNvSpPr>
                <a:spLocks noChangeArrowheads="1"/>
              </p:cNvSpPr>
              <p:nvPr/>
            </p:nvSpPr>
            <p:spPr bwMode="auto">
              <a:xfrm>
                <a:off x="329" y="1822"/>
                <a:ext cx="104" cy="377"/>
              </a:xfrm>
              <a:prstGeom prst="rect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27" name="Rectangle 230"/>
              <p:cNvSpPr>
                <a:spLocks noChangeArrowheads="1"/>
              </p:cNvSpPr>
              <p:nvPr/>
            </p:nvSpPr>
            <p:spPr bwMode="auto">
              <a:xfrm>
                <a:off x="325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28" name="Rectangle 231"/>
              <p:cNvSpPr>
                <a:spLocks noChangeArrowheads="1"/>
              </p:cNvSpPr>
              <p:nvPr/>
            </p:nvSpPr>
            <p:spPr bwMode="auto">
              <a:xfrm>
                <a:off x="332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29" name="Rectangle 232"/>
              <p:cNvSpPr>
                <a:spLocks noChangeArrowheads="1"/>
              </p:cNvSpPr>
              <p:nvPr/>
            </p:nvSpPr>
            <p:spPr bwMode="auto">
              <a:xfrm>
                <a:off x="340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30" name="Rectangle 233"/>
              <p:cNvSpPr>
                <a:spLocks noChangeArrowheads="1"/>
              </p:cNvSpPr>
              <p:nvPr/>
            </p:nvSpPr>
            <p:spPr bwMode="auto">
              <a:xfrm>
                <a:off x="347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31" name="Rectangle 234"/>
              <p:cNvSpPr>
                <a:spLocks noChangeArrowheads="1"/>
              </p:cNvSpPr>
              <p:nvPr/>
            </p:nvSpPr>
            <p:spPr bwMode="auto">
              <a:xfrm>
                <a:off x="354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32" name="Rectangle 235"/>
              <p:cNvSpPr>
                <a:spLocks noChangeArrowheads="1"/>
              </p:cNvSpPr>
              <p:nvPr/>
            </p:nvSpPr>
            <p:spPr bwMode="auto">
              <a:xfrm>
                <a:off x="361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33" name="Rectangle 236"/>
              <p:cNvSpPr>
                <a:spLocks noChangeArrowheads="1"/>
              </p:cNvSpPr>
              <p:nvPr/>
            </p:nvSpPr>
            <p:spPr bwMode="auto">
              <a:xfrm>
                <a:off x="369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34" name="Rectangle 237"/>
              <p:cNvSpPr>
                <a:spLocks noChangeArrowheads="1"/>
              </p:cNvSpPr>
              <p:nvPr/>
            </p:nvSpPr>
            <p:spPr bwMode="auto">
              <a:xfrm>
                <a:off x="376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35" name="Rectangle 238"/>
              <p:cNvSpPr>
                <a:spLocks noChangeArrowheads="1"/>
              </p:cNvSpPr>
              <p:nvPr/>
            </p:nvSpPr>
            <p:spPr bwMode="auto">
              <a:xfrm>
                <a:off x="382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36" name="Rectangle 239"/>
              <p:cNvSpPr>
                <a:spLocks noChangeArrowheads="1"/>
              </p:cNvSpPr>
              <p:nvPr/>
            </p:nvSpPr>
            <p:spPr bwMode="auto">
              <a:xfrm>
                <a:off x="390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37" name="Rectangle 240"/>
              <p:cNvSpPr>
                <a:spLocks noChangeArrowheads="1"/>
              </p:cNvSpPr>
              <p:nvPr/>
            </p:nvSpPr>
            <p:spPr bwMode="auto">
              <a:xfrm>
                <a:off x="398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38" name="Rectangle 241"/>
              <p:cNvSpPr>
                <a:spLocks noChangeArrowheads="1"/>
              </p:cNvSpPr>
              <p:nvPr/>
            </p:nvSpPr>
            <p:spPr bwMode="auto">
              <a:xfrm>
                <a:off x="405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39" name="Rectangle 242"/>
              <p:cNvSpPr>
                <a:spLocks noChangeArrowheads="1"/>
              </p:cNvSpPr>
              <p:nvPr/>
            </p:nvSpPr>
            <p:spPr bwMode="auto">
              <a:xfrm>
                <a:off x="411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40" name="Rectangle 243"/>
              <p:cNvSpPr>
                <a:spLocks noChangeArrowheads="1"/>
              </p:cNvSpPr>
              <p:nvPr/>
            </p:nvSpPr>
            <p:spPr bwMode="auto">
              <a:xfrm>
                <a:off x="418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41" name="Rectangle 244"/>
              <p:cNvSpPr>
                <a:spLocks noChangeArrowheads="1"/>
              </p:cNvSpPr>
              <p:nvPr/>
            </p:nvSpPr>
            <p:spPr bwMode="auto">
              <a:xfrm>
                <a:off x="425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42" name="Rectangle 245"/>
              <p:cNvSpPr>
                <a:spLocks noChangeArrowheads="1"/>
              </p:cNvSpPr>
              <p:nvPr/>
            </p:nvSpPr>
            <p:spPr bwMode="auto">
              <a:xfrm>
                <a:off x="433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43" name="Rectangle 246"/>
              <p:cNvSpPr>
                <a:spLocks noChangeArrowheads="1"/>
              </p:cNvSpPr>
              <p:nvPr/>
            </p:nvSpPr>
            <p:spPr bwMode="auto">
              <a:xfrm>
                <a:off x="440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44" name="Rectangle 247"/>
              <p:cNvSpPr>
                <a:spLocks noChangeArrowheads="1"/>
              </p:cNvSpPr>
              <p:nvPr/>
            </p:nvSpPr>
            <p:spPr bwMode="auto">
              <a:xfrm>
                <a:off x="325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45" name="Rectangle 248"/>
              <p:cNvSpPr>
                <a:spLocks noChangeArrowheads="1"/>
              </p:cNvSpPr>
              <p:nvPr/>
            </p:nvSpPr>
            <p:spPr bwMode="auto">
              <a:xfrm>
                <a:off x="332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46" name="Rectangle 249"/>
              <p:cNvSpPr>
                <a:spLocks noChangeArrowheads="1"/>
              </p:cNvSpPr>
              <p:nvPr/>
            </p:nvSpPr>
            <p:spPr bwMode="auto">
              <a:xfrm>
                <a:off x="340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47" name="Rectangle 250"/>
              <p:cNvSpPr>
                <a:spLocks noChangeArrowheads="1"/>
              </p:cNvSpPr>
              <p:nvPr/>
            </p:nvSpPr>
            <p:spPr bwMode="auto">
              <a:xfrm>
                <a:off x="347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48" name="Rectangle 251"/>
              <p:cNvSpPr>
                <a:spLocks noChangeArrowheads="1"/>
              </p:cNvSpPr>
              <p:nvPr/>
            </p:nvSpPr>
            <p:spPr bwMode="auto">
              <a:xfrm>
                <a:off x="354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49" name="Rectangle 252"/>
              <p:cNvSpPr>
                <a:spLocks noChangeArrowheads="1"/>
              </p:cNvSpPr>
              <p:nvPr/>
            </p:nvSpPr>
            <p:spPr bwMode="auto">
              <a:xfrm>
                <a:off x="361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50" name="Rectangle 253"/>
              <p:cNvSpPr>
                <a:spLocks noChangeArrowheads="1"/>
              </p:cNvSpPr>
              <p:nvPr/>
            </p:nvSpPr>
            <p:spPr bwMode="auto">
              <a:xfrm>
                <a:off x="369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51" name="Rectangle 254"/>
              <p:cNvSpPr>
                <a:spLocks noChangeArrowheads="1"/>
              </p:cNvSpPr>
              <p:nvPr/>
            </p:nvSpPr>
            <p:spPr bwMode="auto">
              <a:xfrm>
                <a:off x="376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52" name="Rectangle 255"/>
              <p:cNvSpPr>
                <a:spLocks noChangeArrowheads="1"/>
              </p:cNvSpPr>
              <p:nvPr/>
            </p:nvSpPr>
            <p:spPr bwMode="auto">
              <a:xfrm>
                <a:off x="382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53" name="Rectangle 256"/>
              <p:cNvSpPr>
                <a:spLocks noChangeArrowheads="1"/>
              </p:cNvSpPr>
              <p:nvPr/>
            </p:nvSpPr>
            <p:spPr bwMode="auto">
              <a:xfrm>
                <a:off x="390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54" name="Rectangle 257"/>
              <p:cNvSpPr>
                <a:spLocks noChangeArrowheads="1"/>
              </p:cNvSpPr>
              <p:nvPr/>
            </p:nvSpPr>
            <p:spPr bwMode="auto">
              <a:xfrm>
                <a:off x="398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55" name="Rectangle 258"/>
              <p:cNvSpPr>
                <a:spLocks noChangeArrowheads="1"/>
              </p:cNvSpPr>
              <p:nvPr/>
            </p:nvSpPr>
            <p:spPr bwMode="auto">
              <a:xfrm>
                <a:off x="405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56" name="Rectangle 259"/>
              <p:cNvSpPr>
                <a:spLocks noChangeArrowheads="1"/>
              </p:cNvSpPr>
              <p:nvPr/>
            </p:nvSpPr>
            <p:spPr bwMode="auto">
              <a:xfrm>
                <a:off x="411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57" name="Rectangle 260"/>
              <p:cNvSpPr>
                <a:spLocks noChangeArrowheads="1"/>
              </p:cNvSpPr>
              <p:nvPr/>
            </p:nvSpPr>
            <p:spPr bwMode="auto">
              <a:xfrm>
                <a:off x="418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58" name="Rectangle 261"/>
              <p:cNvSpPr>
                <a:spLocks noChangeArrowheads="1"/>
              </p:cNvSpPr>
              <p:nvPr/>
            </p:nvSpPr>
            <p:spPr bwMode="auto">
              <a:xfrm>
                <a:off x="425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59" name="Rectangle 262"/>
              <p:cNvSpPr>
                <a:spLocks noChangeArrowheads="1"/>
              </p:cNvSpPr>
              <p:nvPr/>
            </p:nvSpPr>
            <p:spPr bwMode="auto">
              <a:xfrm>
                <a:off x="433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60" name="Rectangle 263"/>
              <p:cNvSpPr>
                <a:spLocks noChangeArrowheads="1"/>
              </p:cNvSpPr>
              <p:nvPr/>
            </p:nvSpPr>
            <p:spPr bwMode="auto">
              <a:xfrm>
                <a:off x="440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61" name="Freeform 264" descr="50%"/>
              <p:cNvSpPr>
                <a:spLocks/>
              </p:cNvSpPr>
              <p:nvPr/>
            </p:nvSpPr>
            <p:spPr bwMode="auto">
              <a:xfrm>
                <a:off x="325" y="1818"/>
                <a:ext cx="1" cy="385"/>
              </a:xfrm>
              <a:custGeom>
                <a:avLst/>
                <a:gdLst>
                  <a:gd name="T0" fmla="*/ 0 w 1"/>
                  <a:gd name="T1" fmla="*/ 348 h 385"/>
                  <a:gd name="T2" fmla="*/ 0 w 1"/>
                  <a:gd name="T3" fmla="*/ 0 h 385"/>
                  <a:gd name="T4" fmla="*/ 0 w 1"/>
                  <a:gd name="T5" fmla="*/ 384 h 385"/>
                  <a:gd name="T6" fmla="*/ 0 w 1"/>
                  <a:gd name="T7" fmla="*/ 348 h 3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85"/>
                  <a:gd name="T14" fmla="*/ 1 w 1"/>
                  <a:gd name="T15" fmla="*/ 385 h 3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85">
                    <a:moveTo>
                      <a:pt x="0" y="348"/>
                    </a:moveTo>
                    <a:lnTo>
                      <a:pt x="0" y="0"/>
                    </a:lnTo>
                    <a:lnTo>
                      <a:pt x="0" y="384"/>
                    </a:lnTo>
                    <a:lnTo>
                      <a:pt x="0" y="348"/>
                    </a:lnTo>
                  </a:path>
                </a:pathLst>
              </a:cu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62" name="Freeform 265" descr="50%"/>
              <p:cNvSpPr>
                <a:spLocks/>
              </p:cNvSpPr>
              <p:nvPr/>
            </p:nvSpPr>
            <p:spPr bwMode="auto">
              <a:xfrm>
                <a:off x="436" y="1818"/>
                <a:ext cx="1" cy="385"/>
              </a:xfrm>
              <a:custGeom>
                <a:avLst/>
                <a:gdLst>
                  <a:gd name="T0" fmla="*/ 0 w 1"/>
                  <a:gd name="T1" fmla="*/ 348 h 385"/>
                  <a:gd name="T2" fmla="*/ 0 w 1"/>
                  <a:gd name="T3" fmla="*/ 0 h 385"/>
                  <a:gd name="T4" fmla="*/ 0 w 1"/>
                  <a:gd name="T5" fmla="*/ 384 h 385"/>
                  <a:gd name="T6" fmla="*/ 0 w 1"/>
                  <a:gd name="T7" fmla="*/ 348 h 3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85"/>
                  <a:gd name="T14" fmla="*/ 1 w 1"/>
                  <a:gd name="T15" fmla="*/ 385 h 3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85">
                    <a:moveTo>
                      <a:pt x="0" y="348"/>
                    </a:moveTo>
                    <a:lnTo>
                      <a:pt x="0" y="0"/>
                    </a:lnTo>
                    <a:lnTo>
                      <a:pt x="0" y="384"/>
                    </a:lnTo>
                    <a:lnTo>
                      <a:pt x="0" y="348"/>
                    </a:lnTo>
                  </a:path>
                </a:pathLst>
              </a:cu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63" name="Freeform 266"/>
              <p:cNvSpPr>
                <a:spLocks/>
              </p:cNvSpPr>
              <p:nvPr/>
            </p:nvSpPr>
            <p:spPr bwMode="auto">
              <a:xfrm>
                <a:off x="325" y="1818"/>
                <a:ext cx="116" cy="39"/>
              </a:xfrm>
              <a:custGeom>
                <a:avLst/>
                <a:gdLst>
                  <a:gd name="T0" fmla="*/ 0 w 116"/>
                  <a:gd name="T1" fmla="*/ 38 h 39"/>
                  <a:gd name="T2" fmla="*/ 0 w 116"/>
                  <a:gd name="T3" fmla="*/ 0 h 39"/>
                  <a:gd name="T4" fmla="*/ 115 w 116"/>
                  <a:gd name="T5" fmla="*/ 0 h 39"/>
                  <a:gd name="T6" fmla="*/ 115 w 116"/>
                  <a:gd name="T7" fmla="*/ 38 h 39"/>
                  <a:gd name="T8" fmla="*/ 44 w 116"/>
                  <a:gd name="T9" fmla="*/ 38 h 39"/>
                  <a:gd name="T10" fmla="*/ 44 w 116"/>
                  <a:gd name="T11" fmla="*/ 5 h 39"/>
                  <a:gd name="T12" fmla="*/ 21 w 116"/>
                  <a:gd name="T13" fmla="*/ 5 h 39"/>
                  <a:gd name="T14" fmla="*/ 21 w 116"/>
                  <a:gd name="T15" fmla="*/ 38 h 39"/>
                  <a:gd name="T16" fmla="*/ 0 w 116"/>
                  <a:gd name="T17" fmla="*/ 38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39"/>
                  <a:gd name="T29" fmla="*/ 116 w 116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39">
                    <a:moveTo>
                      <a:pt x="0" y="38"/>
                    </a:moveTo>
                    <a:lnTo>
                      <a:pt x="0" y="0"/>
                    </a:lnTo>
                    <a:lnTo>
                      <a:pt x="115" y="0"/>
                    </a:lnTo>
                    <a:lnTo>
                      <a:pt x="115" y="38"/>
                    </a:lnTo>
                    <a:lnTo>
                      <a:pt x="44" y="38"/>
                    </a:lnTo>
                    <a:lnTo>
                      <a:pt x="44" y="5"/>
                    </a:lnTo>
                    <a:lnTo>
                      <a:pt x="21" y="5"/>
                    </a:lnTo>
                    <a:lnTo>
                      <a:pt x="21" y="38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64" name="Freeform 267"/>
              <p:cNvSpPr>
                <a:spLocks/>
              </p:cNvSpPr>
              <p:nvPr/>
            </p:nvSpPr>
            <p:spPr bwMode="auto">
              <a:xfrm>
                <a:off x="325" y="1874"/>
                <a:ext cx="116" cy="39"/>
              </a:xfrm>
              <a:custGeom>
                <a:avLst/>
                <a:gdLst>
                  <a:gd name="T0" fmla="*/ 0 w 116"/>
                  <a:gd name="T1" fmla="*/ 38 h 39"/>
                  <a:gd name="T2" fmla="*/ 0 w 116"/>
                  <a:gd name="T3" fmla="*/ 0 h 39"/>
                  <a:gd name="T4" fmla="*/ 115 w 116"/>
                  <a:gd name="T5" fmla="*/ 0 h 39"/>
                  <a:gd name="T6" fmla="*/ 115 w 116"/>
                  <a:gd name="T7" fmla="*/ 38 h 39"/>
                  <a:gd name="T8" fmla="*/ 99 w 116"/>
                  <a:gd name="T9" fmla="*/ 38 h 39"/>
                  <a:gd name="T10" fmla="*/ 99 w 116"/>
                  <a:gd name="T11" fmla="*/ 31 h 39"/>
                  <a:gd name="T12" fmla="*/ 81 w 116"/>
                  <a:gd name="T13" fmla="*/ 31 h 39"/>
                  <a:gd name="T14" fmla="*/ 81 w 116"/>
                  <a:gd name="T15" fmla="*/ 38 h 39"/>
                  <a:gd name="T16" fmla="*/ 0 w 116"/>
                  <a:gd name="T17" fmla="*/ 38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39"/>
                  <a:gd name="T29" fmla="*/ 116 w 116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39">
                    <a:moveTo>
                      <a:pt x="0" y="38"/>
                    </a:moveTo>
                    <a:lnTo>
                      <a:pt x="0" y="0"/>
                    </a:lnTo>
                    <a:lnTo>
                      <a:pt x="115" y="0"/>
                    </a:lnTo>
                    <a:lnTo>
                      <a:pt x="115" y="38"/>
                    </a:lnTo>
                    <a:lnTo>
                      <a:pt x="99" y="38"/>
                    </a:lnTo>
                    <a:lnTo>
                      <a:pt x="99" y="31"/>
                    </a:lnTo>
                    <a:lnTo>
                      <a:pt x="81" y="31"/>
                    </a:lnTo>
                    <a:lnTo>
                      <a:pt x="81" y="38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65" name="Freeform 268"/>
              <p:cNvSpPr>
                <a:spLocks/>
              </p:cNvSpPr>
              <p:nvPr/>
            </p:nvSpPr>
            <p:spPr bwMode="auto">
              <a:xfrm>
                <a:off x="333" y="1889"/>
                <a:ext cx="100" cy="21"/>
              </a:xfrm>
              <a:custGeom>
                <a:avLst/>
                <a:gdLst>
                  <a:gd name="T0" fmla="*/ 0 w 100"/>
                  <a:gd name="T1" fmla="*/ 8 h 21"/>
                  <a:gd name="T2" fmla="*/ 31 w 100"/>
                  <a:gd name="T3" fmla="*/ 8 h 21"/>
                  <a:gd name="T4" fmla="*/ 31 w 100"/>
                  <a:gd name="T5" fmla="*/ 0 h 21"/>
                  <a:gd name="T6" fmla="*/ 67 w 100"/>
                  <a:gd name="T7" fmla="*/ 0 h 21"/>
                  <a:gd name="T8" fmla="*/ 67 w 100"/>
                  <a:gd name="T9" fmla="*/ 8 h 21"/>
                  <a:gd name="T10" fmla="*/ 99 w 100"/>
                  <a:gd name="T11" fmla="*/ 8 h 21"/>
                  <a:gd name="T12" fmla="*/ 99 w 100"/>
                  <a:gd name="T13" fmla="*/ 14 h 21"/>
                  <a:gd name="T14" fmla="*/ 67 w 100"/>
                  <a:gd name="T15" fmla="*/ 14 h 21"/>
                  <a:gd name="T16" fmla="*/ 67 w 100"/>
                  <a:gd name="T17" fmla="*/ 20 h 21"/>
                  <a:gd name="T18" fmla="*/ 31 w 100"/>
                  <a:gd name="T19" fmla="*/ 20 h 21"/>
                  <a:gd name="T20" fmla="*/ 31 w 100"/>
                  <a:gd name="T21" fmla="*/ 14 h 21"/>
                  <a:gd name="T22" fmla="*/ 0 w 100"/>
                  <a:gd name="T23" fmla="*/ 14 h 21"/>
                  <a:gd name="T24" fmla="*/ 0 w 100"/>
                  <a:gd name="T25" fmla="*/ 8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0"/>
                  <a:gd name="T40" fmla="*/ 0 h 21"/>
                  <a:gd name="T41" fmla="*/ 100 w 100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0" h="21">
                    <a:moveTo>
                      <a:pt x="0" y="8"/>
                    </a:moveTo>
                    <a:lnTo>
                      <a:pt x="31" y="8"/>
                    </a:lnTo>
                    <a:lnTo>
                      <a:pt x="31" y="0"/>
                    </a:lnTo>
                    <a:lnTo>
                      <a:pt x="67" y="0"/>
                    </a:lnTo>
                    <a:lnTo>
                      <a:pt x="67" y="8"/>
                    </a:lnTo>
                    <a:lnTo>
                      <a:pt x="99" y="8"/>
                    </a:lnTo>
                    <a:lnTo>
                      <a:pt x="99" y="14"/>
                    </a:lnTo>
                    <a:lnTo>
                      <a:pt x="67" y="14"/>
                    </a:lnTo>
                    <a:lnTo>
                      <a:pt x="67" y="20"/>
                    </a:lnTo>
                    <a:lnTo>
                      <a:pt x="31" y="20"/>
                    </a:lnTo>
                    <a:lnTo>
                      <a:pt x="31" y="14"/>
                    </a:lnTo>
                    <a:lnTo>
                      <a:pt x="0" y="14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66" name="Freeform 269"/>
              <p:cNvSpPr>
                <a:spLocks/>
              </p:cNvSpPr>
              <p:nvPr/>
            </p:nvSpPr>
            <p:spPr bwMode="auto">
              <a:xfrm>
                <a:off x="365" y="1889"/>
                <a:ext cx="36" cy="17"/>
              </a:xfrm>
              <a:custGeom>
                <a:avLst/>
                <a:gdLst>
                  <a:gd name="T0" fmla="*/ 0 w 36"/>
                  <a:gd name="T1" fmla="*/ 16 h 17"/>
                  <a:gd name="T2" fmla="*/ 0 w 36"/>
                  <a:gd name="T3" fmla="*/ 0 h 17"/>
                  <a:gd name="T4" fmla="*/ 35 w 36"/>
                  <a:gd name="T5" fmla="*/ 0 h 17"/>
                  <a:gd name="T6" fmla="*/ 35 w 36"/>
                  <a:gd name="T7" fmla="*/ 16 h 17"/>
                  <a:gd name="T8" fmla="*/ 29 w 36"/>
                  <a:gd name="T9" fmla="*/ 13 h 17"/>
                  <a:gd name="T10" fmla="*/ 5 w 36"/>
                  <a:gd name="T11" fmla="*/ 13 h 17"/>
                  <a:gd name="T12" fmla="*/ 0 w 36"/>
                  <a:gd name="T13" fmla="*/ 1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17"/>
                  <a:gd name="T23" fmla="*/ 36 w 3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17">
                    <a:moveTo>
                      <a:pt x="0" y="16"/>
                    </a:moveTo>
                    <a:lnTo>
                      <a:pt x="0" y="0"/>
                    </a:lnTo>
                    <a:lnTo>
                      <a:pt x="35" y="0"/>
                    </a:lnTo>
                    <a:lnTo>
                      <a:pt x="35" y="16"/>
                    </a:lnTo>
                    <a:lnTo>
                      <a:pt x="29" y="13"/>
                    </a:lnTo>
                    <a:lnTo>
                      <a:pt x="5" y="13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67" name="Rectangle 270"/>
              <p:cNvSpPr>
                <a:spLocks noChangeArrowheads="1"/>
              </p:cNvSpPr>
              <p:nvPr/>
            </p:nvSpPr>
            <p:spPr bwMode="auto">
              <a:xfrm>
                <a:off x="339" y="1903"/>
                <a:ext cx="18" cy="8"/>
              </a:xfrm>
              <a:prstGeom prst="rect">
                <a:avLst/>
              </a:prstGeom>
              <a:solidFill>
                <a:srgbClr val="F0F0F0"/>
              </a:solidFill>
              <a:ln w="12700">
                <a:solidFill>
                  <a:srgbClr val="F0F0F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68" name="Rectangle 271"/>
              <p:cNvSpPr>
                <a:spLocks noChangeArrowheads="1"/>
              </p:cNvSpPr>
              <p:nvPr/>
            </p:nvSpPr>
            <p:spPr bwMode="auto">
              <a:xfrm>
                <a:off x="405" y="1903"/>
                <a:ext cx="20" cy="8"/>
              </a:xfrm>
              <a:prstGeom prst="rect">
                <a:avLst/>
              </a:prstGeom>
              <a:solidFill>
                <a:srgbClr val="F0F0F0"/>
              </a:solidFill>
              <a:ln w="12700">
                <a:solidFill>
                  <a:srgbClr val="F0F0F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69" name="Freeform 272"/>
              <p:cNvSpPr>
                <a:spLocks/>
              </p:cNvSpPr>
              <p:nvPr/>
            </p:nvSpPr>
            <p:spPr bwMode="auto">
              <a:xfrm>
                <a:off x="365" y="1889"/>
                <a:ext cx="36" cy="17"/>
              </a:xfrm>
              <a:custGeom>
                <a:avLst/>
                <a:gdLst>
                  <a:gd name="T0" fmla="*/ 0 w 36"/>
                  <a:gd name="T1" fmla="*/ 0 h 17"/>
                  <a:gd name="T2" fmla="*/ 5 w 36"/>
                  <a:gd name="T3" fmla="*/ 16 h 17"/>
                  <a:gd name="T4" fmla="*/ 29 w 36"/>
                  <a:gd name="T5" fmla="*/ 16 h 17"/>
                  <a:gd name="T6" fmla="*/ 35 w 36"/>
                  <a:gd name="T7" fmla="*/ 0 h 17"/>
                  <a:gd name="T8" fmla="*/ 0 w 3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7"/>
                  <a:gd name="T17" fmla="*/ 36 w 3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7">
                    <a:moveTo>
                      <a:pt x="0" y="0"/>
                    </a:moveTo>
                    <a:lnTo>
                      <a:pt x="5" y="16"/>
                    </a:lnTo>
                    <a:lnTo>
                      <a:pt x="29" y="16"/>
                    </a:lnTo>
                    <a:lnTo>
                      <a:pt x="3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0D0D0"/>
              </a:solidFill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70" name="Line 273"/>
              <p:cNvSpPr>
                <a:spLocks noChangeShapeType="1"/>
              </p:cNvSpPr>
              <p:nvPr/>
            </p:nvSpPr>
            <p:spPr bwMode="auto">
              <a:xfrm>
                <a:off x="371" y="1900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71" name="Rectangle 274" descr="50%"/>
              <p:cNvSpPr>
                <a:spLocks noChangeArrowheads="1"/>
              </p:cNvSpPr>
              <p:nvPr/>
            </p:nvSpPr>
            <p:spPr bwMode="auto">
              <a:xfrm>
                <a:off x="325" y="1912"/>
                <a:ext cx="113" cy="16"/>
              </a:xfrm>
              <a:prstGeom prst="rect">
                <a:avLst/>
              </a:pr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72" name="Freeform 275"/>
              <p:cNvSpPr>
                <a:spLocks/>
              </p:cNvSpPr>
              <p:nvPr/>
            </p:nvSpPr>
            <p:spPr bwMode="auto">
              <a:xfrm>
                <a:off x="325" y="1904"/>
                <a:ext cx="117" cy="17"/>
              </a:xfrm>
              <a:custGeom>
                <a:avLst/>
                <a:gdLst>
                  <a:gd name="T0" fmla="*/ 0 w 117"/>
                  <a:gd name="T1" fmla="*/ 16 h 17"/>
                  <a:gd name="T2" fmla="*/ 82 w 117"/>
                  <a:gd name="T3" fmla="*/ 16 h 17"/>
                  <a:gd name="T4" fmla="*/ 82 w 117"/>
                  <a:gd name="T5" fmla="*/ 0 h 17"/>
                  <a:gd name="T6" fmla="*/ 101 w 117"/>
                  <a:gd name="T7" fmla="*/ 0 h 17"/>
                  <a:gd name="T8" fmla="*/ 101 w 117"/>
                  <a:gd name="T9" fmla="*/ 16 h 17"/>
                  <a:gd name="T10" fmla="*/ 116 w 117"/>
                  <a:gd name="T11" fmla="*/ 1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17"/>
                  <a:gd name="T20" fmla="*/ 117 w 1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17">
                    <a:moveTo>
                      <a:pt x="0" y="16"/>
                    </a:moveTo>
                    <a:lnTo>
                      <a:pt x="82" y="16"/>
                    </a:lnTo>
                    <a:lnTo>
                      <a:pt x="82" y="0"/>
                    </a:lnTo>
                    <a:lnTo>
                      <a:pt x="101" y="0"/>
                    </a:lnTo>
                    <a:lnTo>
                      <a:pt x="101" y="16"/>
                    </a:lnTo>
                    <a:lnTo>
                      <a:pt x="116" y="16"/>
                    </a:lnTo>
                  </a:path>
                </a:pathLst>
              </a:custGeom>
              <a:noFill/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73" name="Line 276"/>
              <p:cNvSpPr>
                <a:spLocks noChangeShapeType="1"/>
              </p:cNvSpPr>
              <p:nvPr/>
            </p:nvSpPr>
            <p:spPr bwMode="auto">
              <a:xfrm>
                <a:off x="328" y="1912"/>
                <a:ext cx="11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74" name="Rectangle 277"/>
              <p:cNvSpPr>
                <a:spLocks noChangeArrowheads="1"/>
              </p:cNvSpPr>
              <p:nvPr/>
            </p:nvSpPr>
            <p:spPr bwMode="auto">
              <a:xfrm>
                <a:off x="414" y="191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75" name="Rectangle 278"/>
              <p:cNvSpPr>
                <a:spLocks noChangeArrowheads="1"/>
              </p:cNvSpPr>
              <p:nvPr/>
            </p:nvSpPr>
            <p:spPr bwMode="auto">
              <a:xfrm>
                <a:off x="416" y="1911"/>
                <a:ext cx="8" cy="8"/>
              </a:xfrm>
              <a:prstGeom prst="rect">
                <a:avLst/>
              </a:prstGeom>
              <a:solidFill>
                <a:srgbClr val="4080FF"/>
              </a:solidFill>
              <a:ln w="12700">
                <a:solidFill>
                  <a:srgbClr val="408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76" name="Line 279"/>
              <p:cNvSpPr>
                <a:spLocks noChangeShapeType="1"/>
              </p:cNvSpPr>
              <p:nvPr/>
            </p:nvSpPr>
            <p:spPr bwMode="auto">
              <a:xfrm>
                <a:off x="384" y="1821"/>
                <a:ext cx="0" cy="55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77" name="Freeform 280"/>
              <p:cNvSpPr>
                <a:spLocks/>
              </p:cNvSpPr>
              <p:nvPr/>
            </p:nvSpPr>
            <p:spPr bwMode="auto">
              <a:xfrm>
                <a:off x="230" y="2359"/>
                <a:ext cx="305" cy="17"/>
              </a:xfrm>
              <a:custGeom>
                <a:avLst/>
                <a:gdLst>
                  <a:gd name="T0" fmla="*/ 0 w 305"/>
                  <a:gd name="T1" fmla="*/ 16 h 17"/>
                  <a:gd name="T2" fmla="*/ 0 w 305"/>
                  <a:gd name="T3" fmla="*/ 8 h 17"/>
                  <a:gd name="T4" fmla="*/ 71 w 305"/>
                  <a:gd name="T5" fmla="*/ 0 h 17"/>
                  <a:gd name="T6" fmla="*/ 71 w 305"/>
                  <a:gd name="T7" fmla="*/ 6 h 17"/>
                  <a:gd name="T8" fmla="*/ 233 w 305"/>
                  <a:gd name="T9" fmla="*/ 6 h 17"/>
                  <a:gd name="T10" fmla="*/ 233 w 305"/>
                  <a:gd name="T11" fmla="*/ 0 h 17"/>
                  <a:gd name="T12" fmla="*/ 304 w 305"/>
                  <a:gd name="T13" fmla="*/ 8 h 17"/>
                  <a:gd name="T14" fmla="*/ 304 w 305"/>
                  <a:gd name="T15" fmla="*/ 16 h 17"/>
                  <a:gd name="T16" fmla="*/ 0 w 305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"/>
                  <a:gd name="T28" fmla="*/ 0 h 17"/>
                  <a:gd name="T29" fmla="*/ 305 w 305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" h="17">
                    <a:moveTo>
                      <a:pt x="0" y="16"/>
                    </a:moveTo>
                    <a:lnTo>
                      <a:pt x="0" y="8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233" y="6"/>
                    </a:lnTo>
                    <a:lnTo>
                      <a:pt x="233" y="0"/>
                    </a:lnTo>
                    <a:lnTo>
                      <a:pt x="304" y="8"/>
                    </a:lnTo>
                    <a:lnTo>
                      <a:pt x="30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D0D0D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78" name="Freeform 281"/>
              <p:cNvSpPr>
                <a:spLocks/>
              </p:cNvSpPr>
              <p:nvPr/>
            </p:nvSpPr>
            <p:spPr bwMode="auto">
              <a:xfrm>
                <a:off x="326" y="1823"/>
                <a:ext cx="115" cy="33"/>
              </a:xfrm>
              <a:custGeom>
                <a:avLst/>
                <a:gdLst>
                  <a:gd name="T0" fmla="*/ 0 w 115"/>
                  <a:gd name="T1" fmla="*/ 32 h 33"/>
                  <a:gd name="T2" fmla="*/ 21 w 115"/>
                  <a:gd name="T3" fmla="*/ 32 h 33"/>
                  <a:gd name="T4" fmla="*/ 21 w 115"/>
                  <a:gd name="T5" fmla="*/ 0 h 33"/>
                  <a:gd name="T6" fmla="*/ 44 w 115"/>
                  <a:gd name="T7" fmla="*/ 0 h 33"/>
                  <a:gd name="T8" fmla="*/ 44 w 115"/>
                  <a:gd name="T9" fmla="*/ 32 h 33"/>
                  <a:gd name="T10" fmla="*/ 114 w 115"/>
                  <a:gd name="T11" fmla="*/ 32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"/>
                  <a:gd name="T19" fmla="*/ 0 h 33"/>
                  <a:gd name="T20" fmla="*/ 115 w 11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33">
                    <a:moveTo>
                      <a:pt x="0" y="32"/>
                    </a:moveTo>
                    <a:lnTo>
                      <a:pt x="21" y="32"/>
                    </a:lnTo>
                    <a:lnTo>
                      <a:pt x="21" y="0"/>
                    </a:lnTo>
                    <a:lnTo>
                      <a:pt x="44" y="0"/>
                    </a:lnTo>
                    <a:lnTo>
                      <a:pt x="44" y="32"/>
                    </a:lnTo>
                    <a:lnTo>
                      <a:pt x="114" y="32"/>
                    </a:lnTo>
                  </a:path>
                </a:pathLst>
              </a:custGeom>
              <a:noFill/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79" name="Rectangle 282"/>
              <p:cNvSpPr>
                <a:spLocks noChangeArrowheads="1"/>
              </p:cNvSpPr>
              <p:nvPr/>
            </p:nvSpPr>
            <p:spPr bwMode="auto">
              <a:xfrm>
                <a:off x="352" y="1827"/>
                <a:ext cx="11" cy="2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80" name="Freeform 283"/>
              <p:cNvSpPr>
                <a:spLocks/>
              </p:cNvSpPr>
              <p:nvPr/>
            </p:nvSpPr>
            <p:spPr bwMode="auto">
              <a:xfrm>
                <a:off x="348" y="1832"/>
                <a:ext cx="24" cy="25"/>
              </a:xfrm>
              <a:custGeom>
                <a:avLst/>
                <a:gdLst>
                  <a:gd name="T0" fmla="*/ 3 w 24"/>
                  <a:gd name="T1" fmla="*/ 21 h 25"/>
                  <a:gd name="T2" fmla="*/ 3 w 24"/>
                  <a:gd name="T3" fmla="*/ 0 h 25"/>
                  <a:gd name="T4" fmla="*/ 19 w 24"/>
                  <a:gd name="T5" fmla="*/ 0 h 25"/>
                  <a:gd name="T6" fmla="*/ 19 w 24"/>
                  <a:gd name="T7" fmla="*/ 22 h 25"/>
                  <a:gd name="T8" fmla="*/ 23 w 24"/>
                  <a:gd name="T9" fmla="*/ 24 h 25"/>
                  <a:gd name="T10" fmla="*/ 0 w 24"/>
                  <a:gd name="T11" fmla="*/ 24 h 25"/>
                  <a:gd name="T12" fmla="*/ 3 w 24"/>
                  <a:gd name="T13" fmla="*/ 2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5"/>
                  <a:gd name="T23" fmla="*/ 24 w 24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5">
                    <a:moveTo>
                      <a:pt x="3" y="21"/>
                    </a:moveTo>
                    <a:lnTo>
                      <a:pt x="3" y="0"/>
                    </a:lnTo>
                    <a:lnTo>
                      <a:pt x="19" y="0"/>
                    </a:lnTo>
                    <a:lnTo>
                      <a:pt x="19" y="22"/>
                    </a:lnTo>
                    <a:lnTo>
                      <a:pt x="23" y="24"/>
                    </a:lnTo>
                    <a:lnTo>
                      <a:pt x="0" y="24"/>
                    </a:lnTo>
                    <a:lnTo>
                      <a:pt x="3" y="2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81" name="Rectangle 284"/>
              <p:cNvSpPr>
                <a:spLocks noChangeArrowheads="1"/>
              </p:cNvSpPr>
              <p:nvPr/>
            </p:nvSpPr>
            <p:spPr bwMode="auto">
              <a:xfrm>
                <a:off x="356" y="1837"/>
                <a:ext cx="8" cy="8"/>
              </a:xfrm>
              <a:prstGeom prst="rect">
                <a:avLst/>
              </a:prstGeom>
              <a:solidFill>
                <a:srgbClr val="FF4080"/>
              </a:solidFill>
              <a:ln w="12700">
                <a:solidFill>
                  <a:srgbClr val="FF4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82" name="Rectangle 285"/>
              <p:cNvSpPr>
                <a:spLocks noChangeArrowheads="1"/>
              </p:cNvSpPr>
              <p:nvPr/>
            </p:nvSpPr>
            <p:spPr bwMode="auto">
              <a:xfrm>
                <a:off x="356" y="1842"/>
                <a:ext cx="8" cy="8"/>
              </a:xfrm>
              <a:prstGeom prst="rect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83" name="Rectangle 286"/>
              <p:cNvSpPr>
                <a:spLocks noChangeArrowheads="1"/>
              </p:cNvSpPr>
              <p:nvPr/>
            </p:nvSpPr>
            <p:spPr bwMode="auto">
              <a:xfrm>
                <a:off x="339" y="1891"/>
                <a:ext cx="8" cy="8"/>
              </a:xfrm>
              <a:prstGeom prst="rect">
                <a:avLst/>
              </a:prstGeom>
              <a:solidFill>
                <a:srgbClr val="40FFC0"/>
              </a:solidFill>
              <a:ln w="12700">
                <a:solidFill>
                  <a:srgbClr val="00C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84" name="Rectangle 287"/>
              <p:cNvSpPr>
                <a:spLocks noChangeArrowheads="1"/>
              </p:cNvSpPr>
              <p:nvPr/>
            </p:nvSpPr>
            <p:spPr bwMode="auto">
              <a:xfrm>
                <a:off x="339" y="1850"/>
                <a:ext cx="8" cy="8"/>
              </a:xfrm>
              <a:prstGeom prst="rect">
                <a:avLst/>
              </a:prstGeom>
              <a:solidFill>
                <a:srgbClr val="40FFC0"/>
              </a:solidFill>
              <a:ln w="12700">
                <a:solidFill>
                  <a:srgbClr val="00C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85" name="Rectangle 288" descr="50%"/>
              <p:cNvSpPr>
                <a:spLocks noChangeArrowheads="1"/>
              </p:cNvSpPr>
              <p:nvPr/>
            </p:nvSpPr>
            <p:spPr bwMode="auto">
              <a:xfrm>
                <a:off x="301" y="2363"/>
                <a:ext cx="160" cy="16"/>
              </a:xfrm>
              <a:prstGeom prst="rect">
                <a:avLst/>
              </a:pr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86" name="Rectangle 289"/>
              <p:cNvSpPr>
                <a:spLocks noChangeArrowheads="1"/>
              </p:cNvSpPr>
              <p:nvPr/>
            </p:nvSpPr>
            <p:spPr bwMode="auto">
              <a:xfrm>
                <a:off x="306" y="2356"/>
                <a:ext cx="147" cy="1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87" name="Line 290"/>
              <p:cNvSpPr>
                <a:spLocks noChangeShapeType="1"/>
              </p:cNvSpPr>
              <p:nvPr/>
            </p:nvSpPr>
            <p:spPr bwMode="auto">
              <a:xfrm flipH="1">
                <a:off x="226" y="2381"/>
                <a:ext cx="14" cy="1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88" name="Line 291"/>
              <p:cNvSpPr>
                <a:spLocks noChangeShapeType="1"/>
              </p:cNvSpPr>
              <p:nvPr/>
            </p:nvSpPr>
            <p:spPr bwMode="auto">
              <a:xfrm flipH="1" flipV="1">
                <a:off x="227" y="2374"/>
                <a:ext cx="12" cy="2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89" name="Line 292"/>
              <p:cNvSpPr>
                <a:spLocks noChangeShapeType="1"/>
              </p:cNvSpPr>
              <p:nvPr/>
            </p:nvSpPr>
            <p:spPr bwMode="auto">
              <a:xfrm flipH="1" flipV="1">
                <a:off x="237" y="2366"/>
                <a:ext cx="7" cy="6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90" name="Line 293"/>
              <p:cNvSpPr>
                <a:spLocks noChangeShapeType="1"/>
              </p:cNvSpPr>
              <p:nvPr/>
            </p:nvSpPr>
            <p:spPr bwMode="auto">
              <a:xfrm flipH="1" flipV="1">
                <a:off x="244" y="2360"/>
                <a:ext cx="3" cy="10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91" name="Line 294"/>
              <p:cNvSpPr>
                <a:spLocks noChangeShapeType="1"/>
              </p:cNvSpPr>
              <p:nvPr/>
            </p:nvSpPr>
            <p:spPr bwMode="auto">
              <a:xfrm flipV="1">
                <a:off x="251" y="2356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092" name="Line 295"/>
              <p:cNvSpPr>
                <a:spLocks noChangeShapeType="1"/>
              </p:cNvSpPr>
              <p:nvPr/>
            </p:nvSpPr>
            <p:spPr bwMode="auto">
              <a:xfrm flipV="1">
                <a:off x="256" y="2353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4" name="Group 296"/>
              <p:cNvGrpSpPr>
                <a:grpSpLocks/>
              </p:cNvGrpSpPr>
              <p:nvPr/>
            </p:nvGrpSpPr>
            <p:grpSpPr bwMode="auto">
              <a:xfrm>
                <a:off x="266" y="1938"/>
                <a:ext cx="371" cy="266"/>
                <a:chOff x="266" y="1938"/>
                <a:chExt cx="371" cy="266"/>
              </a:xfrm>
            </p:grpSpPr>
            <p:sp>
              <p:nvSpPr>
                <p:cNvPr id="33094" name="Rectangle 297"/>
                <p:cNvSpPr>
                  <a:spLocks noChangeArrowheads="1"/>
                </p:cNvSpPr>
                <p:nvPr/>
              </p:nvSpPr>
              <p:spPr bwMode="auto">
                <a:xfrm>
                  <a:off x="330" y="2006"/>
                  <a:ext cx="101" cy="155"/>
                </a:xfrm>
                <a:prstGeom prst="rect">
                  <a:avLst/>
                </a:prstGeom>
                <a:noFill/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095" name="Rectangle 298"/>
                <p:cNvSpPr>
                  <a:spLocks noChangeArrowheads="1"/>
                </p:cNvSpPr>
                <p:nvPr/>
              </p:nvSpPr>
              <p:spPr bwMode="auto">
                <a:xfrm>
                  <a:off x="331" y="2175"/>
                  <a:ext cx="100" cy="23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096" name="Line 299"/>
                <p:cNvSpPr>
                  <a:spLocks noChangeShapeType="1"/>
                </p:cNvSpPr>
                <p:nvPr/>
              </p:nvSpPr>
              <p:spPr bwMode="auto">
                <a:xfrm>
                  <a:off x="422" y="2005"/>
                  <a:ext cx="0" cy="16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097" name="Line 300"/>
                <p:cNvSpPr>
                  <a:spLocks noChangeShapeType="1"/>
                </p:cNvSpPr>
                <p:nvPr/>
              </p:nvSpPr>
              <p:spPr bwMode="auto">
                <a:xfrm>
                  <a:off x="332" y="1996"/>
                  <a:ext cx="104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098" name="Rectangle 301"/>
                <p:cNvSpPr>
                  <a:spLocks noChangeArrowheads="1"/>
                </p:cNvSpPr>
                <p:nvPr/>
              </p:nvSpPr>
              <p:spPr bwMode="auto">
                <a:xfrm>
                  <a:off x="330" y="1938"/>
                  <a:ext cx="103" cy="2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099" name="Line 302"/>
                <p:cNvSpPr>
                  <a:spLocks noChangeShapeType="1"/>
                </p:cNvSpPr>
                <p:nvPr/>
              </p:nvSpPr>
              <p:spPr bwMode="auto">
                <a:xfrm>
                  <a:off x="334" y="2002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00" name="Rectangle 303" descr="50%"/>
                <p:cNvSpPr>
                  <a:spLocks noChangeArrowheads="1"/>
                </p:cNvSpPr>
                <p:nvPr/>
              </p:nvSpPr>
              <p:spPr bwMode="auto">
                <a:xfrm>
                  <a:off x="325" y="1973"/>
                  <a:ext cx="113" cy="16"/>
                </a:xfrm>
                <a:prstGeom prst="rect">
                  <a:avLst/>
                </a:prstGeom>
                <a:pattFill prst="pct50">
                  <a:fgClr>
                    <a:srgbClr val="D0D0D0"/>
                  </a:fgClr>
                  <a:bgClr>
                    <a:srgbClr val="808080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01" name="Freeform 304"/>
                <p:cNvSpPr>
                  <a:spLocks/>
                </p:cNvSpPr>
                <p:nvPr/>
              </p:nvSpPr>
              <p:spPr bwMode="auto">
                <a:xfrm>
                  <a:off x="266" y="2125"/>
                  <a:ext cx="371" cy="68"/>
                </a:xfrm>
                <a:custGeom>
                  <a:avLst/>
                  <a:gdLst>
                    <a:gd name="T0" fmla="*/ 352 w 371"/>
                    <a:gd name="T1" fmla="*/ 0 h 68"/>
                    <a:gd name="T2" fmla="*/ 370 w 371"/>
                    <a:gd name="T3" fmla="*/ 51 h 68"/>
                    <a:gd name="T4" fmla="*/ 368 w 371"/>
                    <a:gd name="T5" fmla="*/ 60 h 68"/>
                    <a:gd name="T6" fmla="*/ 366 w 371"/>
                    <a:gd name="T7" fmla="*/ 67 h 68"/>
                    <a:gd name="T8" fmla="*/ 4 w 371"/>
                    <a:gd name="T9" fmla="*/ 66 h 68"/>
                    <a:gd name="T10" fmla="*/ 0 w 371"/>
                    <a:gd name="T11" fmla="*/ 60 h 68"/>
                    <a:gd name="T12" fmla="*/ 0 w 371"/>
                    <a:gd name="T13" fmla="*/ 51 h 68"/>
                    <a:gd name="T14" fmla="*/ 17 w 371"/>
                    <a:gd name="T15" fmla="*/ 0 h 68"/>
                    <a:gd name="T16" fmla="*/ 352 w 371"/>
                    <a:gd name="T17" fmla="*/ 0 h 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1"/>
                    <a:gd name="T28" fmla="*/ 0 h 68"/>
                    <a:gd name="T29" fmla="*/ 371 w 371"/>
                    <a:gd name="T30" fmla="*/ 68 h 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1" h="68">
                      <a:moveTo>
                        <a:pt x="352" y="0"/>
                      </a:moveTo>
                      <a:lnTo>
                        <a:pt x="370" y="51"/>
                      </a:lnTo>
                      <a:lnTo>
                        <a:pt x="368" y="60"/>
                      </a:lnTo>
                      <a:lnTo>
                        <a:pt x="366" y="67"/>
                      </a:lnTo>
                      <a:lnTo>
                        <a:pt x="4" y="66"/>
                      </a:lnTo>
                      <a:lnTo>
                        <a:pt x="0" y="60"/>
                      </a:lnTo>
                      <a:lnTo>
                        <a:pt x="0" y="51"/>
                      </a:lnTo>
                      <a:lnTo>
                        <a:pt x="17" y="0"/>
                      </a:lnTo>
                      <a:lnTo>
                        <a:pt x="352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02" name="Freeform 305" descr="50%"/>
                <p:cNvSpPr>
                  <a:spLocks/>
                </p:cNvSpPr>
                <p:nvPr/>
              </p:nvSpPr>
              <p:spPr bwMode="auto">
                <a:xfrm>
                  <a:off x="270" y="2187"/>
                  <a:ext cx="358" cy="17"/>
                </a:xfrm>
                <a:custGeom>
                  <a:avLst/>
                  <a:gdLst>
                    <a:gd name="T0" fmla="*/ 357 w 358"/>
                    <a:gd name="T1" fmla="*/ 16 h 17"/>
                    <a:gd name="T2" fmla="*/ 356 w 358"/>
                    <a:gd name="T3" fmla="*/ 0 h 17"/>
                    <a:gd name="T4" fmla="*/ 0 w 358"/>
                    <a:gd name="T5" fmla="*/ 0 h 17"/>
                    <a:gd name="T6" fmla="*/ 0 w 358"/>
                    <a:gd name="T7" fmla="*/ 16 h 17"/>
                    <a:gd name="T8" fmla="*/ 357 w 358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8"/>
                    <a:gd name="T16" fmla="*/ 0 h 17"/>
                    <a:gd name="T17" fmla="*/ 358 w 3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8" h="17">
                      <a:moveTo>
                        <a:pt x="357" y="16"/>
                      </a:moveTo>
                      <a:lnTo>
                        <a:pt x="35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57" y="16"/>
                      </a:lnTo>
                    </a:path>
                  </a:pathLst>
                </a:custGeom>
                <a:pattFill prst="pct50">
                  <a:fgClr>
                    <a:srgbClr val="F0F0F0"/>
                  </a:fgClr>
                  <a:bgClr>
                    <a:srgbClr val="808080"/>
                  </a:bgClr>
                </a:patt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03" name="Freeform 306"/>
                <p:cNvSpPr>
                  <a:spLocks/>
                </p:cNvSpPr>
                <p:nvPr/>
              </p:nvSpPr>
              <p:spPr bwMode="auto">
                <a:xfrm>
                  <a:off x="289" y="2145"/>
                  <a:ext cx="62" cy="27"/>
                </a:xfrm>
                <a:custGeom>
                  <a:avLst/>
                  <a:gdLst>
                    <a:gd name="T0" fmla="*/ 0 w 62"/>
                    <a:gd name="T1" fmla="*/ 26 h 27"/>
                    <a:gd name="T2" fmla="*/ 7 w 62"/>
                    <a:gd name="T3" fmla="*/ 0 h 27"/>
                    <a:gd name="T4" fmla="*/ 17 w 62"/>
                    <a:gd name="T5" fmla="*/ 0 h 27"/>
                    <a:gd name="T6" fmla="*/ 15 w 62"/>
                    <a:gd name="T7" fmla="*/ 6 h 27"/>
                    <a:gd name="T8" fmla="*/ 26 w 62"/>
                    <a:gd name="T9" fmla="*/ 6 h 27"/>
                    <a:gd name="T10" fmla="*/ 24 w 62"/>
                    <a:gd name="T11" fmla="*/ 12 h 27"/>
                    <a:gd name="T12" fmla="*/ 39 w 62"/>
                    <a:gd name="T13" fmla="*/ 12 h 27"/>
                    <a:gd name="T14" fmla="*/ 37 w 62"/>
                    <a:gd name="T15" fmla="*/ 17 h 27"/>
                    <a:gd name="T16" fmla="*/ 61 w 62"/>
                    <a:gd name="T17" fmla="*/ 17 h 27"/>
                    <a:gd name="T18" fmla="*/ 59 w 62"/>
                    <a:gd name="T19" fmla="*/ 26 h 27"/>
                    <a:gd name="T20" fmla="*/ 34 w 62"/>
                    <a:gd name="T21" fmla="*/ 26 h 27"/>
                    <a:gd name="T22" fmla="*/ 35 w 62"/>
                    <a:gd name="T23" fmla="*/ 22 h 27"/>
                    <a:gd name="T24" fmla="*/ 25 w 62"/>
                    <a:gd name="T25" fmla="*/ 22 h 27"/>
                    <a:gd name="T26" fmla="*/ 24 w 62"/>
                    <a:gd name="T27" fmla="*/ 26 h 27"/>
                    <a:gd name="T28" fmla="*/ 0 w 62"/>
                    <a:gd name="T29" fmla="*/ 26 h 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"/>
                    <a:gd name="T46" fmla="*/ 0 h 27"/>
                    <a:gd name="T47" fmla="*/ 62 w 62"/>
                    <a:gd name="T48" fmla="*/ 27 h 2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" h="27">
                      <a:moveTo>
                        <a:pt x="0" y="26"/>
                      </a:moveTo>
                      <a:lnTo>
                        <a:pt x="7" y="0"/>
                      </a:lnTo>
                      <a:lnTo>
                        <a:pt x="17" y="0"/>
                      </a:lnTo>
                      <a:lnTo>
                        <a:pt x="15" y="6"/>
                      </a:lnTo>
                      <a:lnTo>
                        <a:pt x="26" y="6"/>
                      </a:lnTo>
                      <a:lnTo>
                        <a:pt x="24" y="12"/>
                      </a:lnTo>
                      <a:lnTo>
                        <a:pt x="39" y="12"/>
                      </a:lnTo>
                      <a:lnTo>
                        <a:pt x="37" y="17"/>
                      </a:lnTo>
                      <a:lnTo>
                        <a:pt x="61" y="17"/>
                      </a:lnTo>
                      <a:lnTo>
                        <a:pt x="59" y="26"/>
                      </a:lnTo>
                      <a:lnTo>
                        <a:pt x="34" y="26"/>
                      </a:lnTo>
                      <a:lnTo>
                        <a:pt x="35" y="22"/>
                      </a:lnTo>
                      <a:lnTo>
                        <a:pt x="25" y="22"/>
                      </a:lnTo>
                      <a:lnTo>
                        <a:pt x="24" y="26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04" name="Freeform 307"/>
                <p:cNvSpPr>
                  <a:spLocks/>
                </p:cNvSpPr>
                <p:nvPr/>
              </p:nvSpPr>
              <p:spPr bwMode="auto">
                <a:xfrm>
                  <a:off x="305" y="2145"/>
                  <a:ext cx="176" cy="27"/>
                </a:xfrm>
                <a:custGeom>
                  <a:avLst/>
                  <a:gdLst>
                    <a:gd name="T0" fmla="*/ 1 w 176"/>
                    <a:gd name="T1" fmla="*/ 0 h 27"/>
                    <a:gd name="T2" fmla="*/ 0 w 176"/>
                    <a:gd name="T3" fmla="*/ 5 h 27"/>
                    <a:gd name="T4" fmla="*/ 10 w 176"/>
                    <a:gd name="T5" fmla="*/ 5 h 27"/>
                    <a:gd name="T6" fmla="*/ 8 w 176"/>
                    <a:gd name="T7" fmla="*/ 11 h 27"/>
                    <a:gd name="T8" fmla="*/ 22 w 176"/>
                    <a:gd name="T9" fmla="*/ 11 h 27"/>
                    <a:gd name="T10" fmla="*/ 22 w 176"/>
                    <a:gd name="T11" fmla="*/ 16 h 27"/>
                    <a:gd name="T12" fmla="*/ 45 w 176"/>
                    <a:gd name="T13" fmla="*/ 16 h 27"/>
                    <a:gd name="T14" fmla="*/ 43 w 176"/>
                    <a:gd name="T15" fmla="*/ 26 h 27"/>
                    <a:gd name="T16" fmla="*/ 134 w 176"/>
                    <a:gd name="T17" fmla="*/ 26 h 27"/>
                    <a:gd name="T18" fmla="*/ 138 w 176"/>
                    <a:gd name="T19" fmla="*/ 16 h 27"/>
                    <a:gd name="T20" fmla="*/ 156 w 176"/>
                    <a:gd name="T21" fmla="*/ 16 h 27"/>
                    <a:gd name="T22" fmla="*/ 158 w 176"/>
                    <a:gd name="T23" fmla="*/ 11 h 27"/>
                    <a:gd name="T24" fmla="*/ 174 w 176"/>
                    <a:gd name="T25" fmla="*/ 11 h 27"/>
                    <a:gd name="T26" fmla="*/ 175 w 176"/>
                    <a:gd name="T27" fmla="*/ 6 h 27"/>
                    <a:gd name="T28" fmla="*/ 169 w 176"/>
                    <a:gd name="T29" fmla="*/ 6 h 27"/>
                    <a:gd name="T30" fmla="*/ 170 w 176"/>
                    <a:gd name="T31" fmla="*/ 0 h 27"/>
                    <a:gd name="T32" fmla="*/ 1 w 176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6"/>
                    <a:gd name="T52" fmla="*/ 0 h 27"/>
                    <a:gd name="T53" fmla="*/ 176 w 176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6" h="27">
                      <a:moveTo>
                        <a:pt x="1" y="0"/>
                      </a:moveTo>
                      <a:lnTo>
                        <a:pt x="0" y="5"/>
                      </a:lnTo>
                      <a:lnTo>
                        <a:pt x="10" y="5"/>
                      </a:lnTo>
                      <a:lnTo>
                        <a:pt x="8" y="11"/>
                      </a:lnTo>
                      <a:lnTo>
                        <a:pt x="22" y="11"/>
                      </a:lnTo>
                      <a:lnTo>
                        <a:pt x="22" y="16"/>
                      </a:lnTo>
                      <a:lnTo>
                        <a:pt x="45" y="16"/>
                      </a:lnTo>
                      <a:lnTo>
                        <a:pt x="43" y="26"/>
                      </a:lnTo>
                      <a:lnTo>
                        <a:pt x="134" y="26"/>
                      </a:lnTo>
                      <a:lnTo>
                        <a:pt x="138" y="16"/>
                      </a:lnTo>
                      <a:lnTo>
                        <a:pt x="156" y="16"/>
                      </a:lnTo>
                      <a:lnTo>
                        <a:pt x="158" y="11"/>
                      </a:lnTo>
                      <a:lnTo>
                        <a:pt x="174" y="11"/>
                      </a:lnTo>
                      <a:lnTo>
                        <a:pt x="175" y="6"/>
                      </a:lnTo>
                      <a:lnTo>
                        <a:pt x="169" y="6"/>
                      </a:lnTo>
                      <a:lnTo>
                        <a:pt x="170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D0D0D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05" name="Freeform 308"/>
                <p:cNvSpPr>
                  <a:spLocks/>
                </p:cNvSpPr>
                <p:nvPr/>
              </p:nvSpPr>
              <p:spPr bwMode="auto">
                <a:xfrm>
                  <a:off x="594" y="2145"/>
                  <a:ext cx="19" cy="27"/>
                </a:xfrm>
                <a:custGeom>
                  <a:avLst/>
                  <a:gdLst>
                    <a:gd name="T0" fmla="*/ 0 w 19"/>
                    <a:gd name="T1" fmla="*/ 0 h 27"/>
                    <a:gd name="T2" fmla="*/ 10 w 19"/>
                    <a:gd name="T3" fmla="*/ 0 h 27"/>
                    <a:gd name="T4" fmla="*/ 18 w 19"/>
                    <a:gd name="T5" fmla="*/ 26 h 27"/>
                    <a:gd name="T6" fmla="*/ 7 w 19"/>
                    <a:gd name="T7" fmla="*/ 26 h 27"/>
                    <a:gd name="T8" fmla="*/ 0 w 19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7"/>
                    <a:gd name="T17" fmla="*/ 19 w 19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7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8" y="26"/>
                      </a:lnTo>
                      <a:lnTo>
                        <a:pt x="7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06" name="Freeform 309"/>
                <p:cNvSpPr>
                  <a:spLocks/>
                </p:cNvSpPr>
                <p:nvPr/>
              </p:nvSpPr>
              <p:spPr bwMode="auto">
                <a:xfrm>
                  <a:off x="443" y="2158"/>
                  <a:ext cx="59" cy="17"/>
                </a:xfrm>
                <a:custGeom>
                  <a:avLst/>
                  <a:gdLst>
                    <a:gd name="T0" fmla="*/ 58 w 59"/>
                    <a:gd name="T1" fmla="*/ 16 h 17"/>
                    <a:gd name="T2" fmla="*/ 55 w 59"/>
                    <a:gd name="T3" fmla="*/ 0 h 17"/>
                    <a:gd name="T4" fmla="*/ 22 w 59"/>
                    <a:gd name="T5" fmla="*/ 0 h 17"/>
                    <a:gd name="T6" fmla="*/ 20 w 59"/>
                    <a:gd name="T7" fmla="*/ 6 h 17"/>
                    <a:gd name="T8" fmla="*/ 2 w 59"/>
                    <a:gd name="T9" fmla="*/ 6 h 17"/>
                    <a:gd name="T10" fmla="*/ 0 w 59"/>
                    <a:gd name="T11" fmla="*/ 16 h 17"/>
                    <a:gd name="T12" fmla="*/ 20 w 59"/>
                    <a:gd name="T13" fmla="*/ 16 h 17"/>
                    <a:gd name="T14" fmla="*/ 22 w 59"/>
                    <a:gd name="T15" fmla="*/ 12 h 17"/>
                    <a:gd name="T16" fmla="*/ 31 w 59"/>
                    <a:gd name="T17" fmla="*/ 12 h 17"/>
                    <a:gd name="T18" fmla="*/ 30 w 59"/>
                    <a:gd name="T19" fmla="*/ 16 h 17"/>
                    <a:gd name="T20" fmla="*/ 58 w 5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7"/>
                    <a:gd name="T35" fmla="*/ 59 w 5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7">
                      <a:moveTo>
                        <a:pt x="58" y="16"/>
                      </a:moveTo>
                      <a:lnTo>
                        <a:pt x="55" y="0"/>
                      </a:lnTo>
                      <a:lnTo>
                        <a:pt x="22" y="0"/>
                      </a:lnTo>
                      <a:lnTo>
                        <a:pt x="20" y="6"/>
                      </a:lnTo>
                      <a:lnTo>
                        <a:pt x="2" y="6"/>
                      </a:lnTo>
                      <a:lnTo>
                        <a:pt x="0" y="16"/>
                      </a:lnTo>
                      <a:lnTo>
                        <a:pt x="20" y="16"/>
                      </a:lnTo>
                      <a:lnTo>
                        <a:pt x="22" y="12"/>
                      </a:lnTo>
                      <a:lnTo>
                        <a:pt x="31" y="12"/>
                      </a:lnTo>
                      <a:lnTo>
                        <a:pt x="30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07" name="Freeform 310"/>
                <p:cNvSpPr>
                  <a:spLocks/>
                </p:cNvSpPr>
                <p:nvPr/>
              </p:nvSpPr>
              <p:spPr bwMode="auto">
                <a:xfrm>
                  <a:off x="479" y="2145"/>
                  <a:ext cx="19" cy="17"/>
                </a:xfrm>
                <a:custGeom>
                  <a:avLst/>
                  <a:gdLst>
                    <a:gd name="T0" fmla="*/ 18 w 19"/>
                    <a:gd name="T1" fmla="*/ 16 h 17"/>
                    <a:gd name="T2" fmla="*/ 18 w 19"/>
                    <a:gd name="T3" fmla="*/ 0 h 17"/>
                    <a:gd name="T4" fmla="*/ 1 w 19"/>
                    <a:gd name="T5" fmla="*/ 0 h 17"/>
                    <a:gd name="T6" fmla="*/ 0 w 19"/>
                    <a:gd name="T7" fmla="*/ 16 h 17"/>
                    <a:gd name="T8" fmla="*/ 18 w 1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7"/>
                    <a:gd name="T17" fmla="*/ 19 w 1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7">
                      <a:moveTo>
                        <a:pt x="18" y="16"/>
                      </a:moveTo>
                      <a:lnTo>
                        <a:pt x="18" y="0"/>
                      </a:lnTo>
                      <a:lnTo>
                        <a:pt x="1" y="0"/>
                      </a:lnTo>
                      <a:lnTo>
                        <a:pt x="0" y="16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08" name="Freeform 311"/>
                <p:cNvSpPr>
                  <a:spLocks/>
                </p:cNvSpPr>
                <p:nvPr/>
              </p:nvSpPr>
              <p:spPr bwMode="auto">
                <a:xfrm>
                  <a:off x="482" y="2152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6 w 17"/>
                    <a:gd name="T3" fmla="*/ 0 h 17"/>
                    <a:gd name="T4" fmla="*/ 0 w 17"/>
                    <a:gd name="T5" fmla="*/ 0 h 17"/>
                    <a:gd name="T6" fmla="*/ 0 w 17"/>
                    <a:gd name="T7" fmla="*/ 16 h 17"/>
                    <a:gd name="T8" fmla="*/ 16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16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D0D0D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09" name="Freeform 312"/>
                <p:cNvSpPr>
                  <a:spLocks/>
                </p:cNvSpPr>
                <p:nvPr/>
              </p:nvSpPr>
              <p:spPr bwMode="auto">
                <a:xfrm>
                  <a:off x="548" y="2145"/>
                  <a:ext cx="49" cy="27"/>
                </a:xfrm>
                <a:custGeom>
                  <a:avLst/>
                  <a:gdLst>
                    <a:gd name="T0" fmla="*/ 41 w 49"/>
                    <a:gd name="T1" fmla="*/ 0 h 27"/>
                    <a:gd name="T2" fmla="*/ 0 w 49"/>
                    <a:gd name="T3" fmla="*/ 0 h 27"/>
                    <a:gd name="T4" fmla="*/ 8 w 49"/>
                    <a:gd name="T5" fmla="*/ 26 h 27"/>
                    <a:gd name="T6" fmla="*/ 48 w 49"/>
                    <a:gd name="T7" fmla="*/ 26 h 27"/>
                    <a:gd name="T8" fmla="*/ 41 w 49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7"/>
                    <a:gd name="T17" fmla="*/ 49 w 49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7">
                      <a:moveTo>
                        <a:pt x="41" y="0"/>
                      </a:moveTo>
                      <a:lnTo>
                        <a:pt x="0" y="0"/>
                      </a:lnTo>
                      <a:lnTo>
                        <a:pt x="8" y="26"/>
                      </a:lnTo>
                      <a:lnTo>
                        <a:pt x="48" y="26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10" name="Freeform 313"/>
                <p:cNvSpPr>
                  <a:spLocks/>
                </p:cNvSpPr>
                <p:nvPr/>
              </p:nvSpPr>
              <p:spPr bwMode="auto">
                <a:xfrm>
                  <a:off x="504" y="2145"/>
                  <a:ext cx="43" cy="17"/>
                </a:xfrm>
                <a:custGeom>
                  <a:avLst/>
                  <a:gdLst>
                    <a:gd name="T0" fmla="*/ 39 w 43"/>
                    <a:gd name="T1" fmla="*/ 0 h 17"/>
                    <a:gd name="T2" fmla="*/ 0 w 43"/>
                    <a:gd name="T3" fmla="*/ 0 h 17"/>
                    <a:gd name="T4" fmla="*/ 0 w 43"/>
                    <a:gd name="T5" fmla="*/ 16 h 17"/>
                    <a:gd name="T6" fmla="*/ 42 w 43"/>
                    <a:gd name="T7" fmla="*/ 16 h 17"/>
                    <a:gd name="T8" fmla="*/ 39 w 4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7"/>
                    <a:gd name="T17" fmla="*/ 43 w 4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7">
                      <a:moveTo>
                        <a:pt x="3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2" y="16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11" name="Freeform 314"/>
                <p:cNvSpPr>
                  <a:spLocks/>
                </p:cNvSpPr>
                <p:nvPr/>
              </p:nvSpPr>
              <p:spPr bwMode="auto">
                <a:xfrm>
                  <a:off x="501" y="2133"/>
                  <a:ext cx="42" cy="17"/>
                </a:xfrm>
                <a:custGeom>
                  <a:avLst/>
                  <a:gdLst>
                    <a:gd name="T0" fmla="*/ 39 w 42"/>
                    <a:gd name="T1" fmla="*/ 0 h 17"/>
                    <a:gd name="T2" fmla="*/ 0 w 42"/>
                    <a:gd name="T3" fmla="*/ 0 h 17"/>
                    <a:gd name="T4" fmla="*/ 0 w 42"/>
                    <a:gd name="T5" fmla="*/ 16 h 17"/>
                    <a:gd name="T6" fmla="*/ 41 w 42"/>
                    <a:gd name="T7" fmla="*/ 16 h 17"/>
                    <a:gd name="T8" fmla="*/ 39 w 42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17"/>
                    <a:gd name="T17" fmla="*/ 42 w 4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17">
                      <a:moveTo>
                        <a:pt x="3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1" y="16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12" name="Freeform 315"/>
                <p:cNvSpPr>
                  <a:spLocks/>
                </p:cNvSpPr>
                <p:nvPr/>
              </p:nvSpPr>
              <p:spPr bwMode="auto">
                <a:xfrm>
                  <a:off x="506" y="2163"/>
                  <a:ext cx="44" cy="17"/>
                </a:xfrm>
                <a:custGeom>
                  <a:avLst/>
                  <a:gdLst>
                    <a:gd name="T0" fmla="*/ 40 w 44"/>
                    <a:gd name="T1" fmla="*/ 0 h 17"/>
                    <a:gd name="T2" fmla="*/ 0 w 44"/>
                    <a:gd name="T3" fmla="*/ 0 h 17"/>
                    <a:gd name="T4" fmla="*/ 0 w 44"/>
                    <a:gd name="T5" fmla="*/ 16 h 17"/>
                    <a:gd name="T6" fmla="*/ 43 w 44"/>
                    <a:gd name="T7" fmla="*/ 16 h 17"/>
                    <a:gd name="T8" fmla="*/ 40 w 4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17"/>
                    <a:gd name="T17" fmla="*/ 44 w 4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17"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3" y="16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13" name="Freeform 316"/>
                <p:cNvSpPr>
                  <a:spLocks/>
                </p:cNvSpPr>
                <p:nvPr/>
              </p:nvSpPr>
              <p:spPr bwMode="auto">
                <a:xfrm>
                  <a:off x="547" y="2133"/>
                  <a:ext cx="58" cy="17"/>
                </a:xfrm>
                <a:custGeom>
                  <a:avLst/>
                  <a:gdLst>
                    <a:gd name="T0" fmla="*/ 56 w 58"/>
                    <a:gd name="T1" fmla="*/ 0 h 17"/>
                    <a:gd name="T2" fmla="*/ 0 w 58"/>
                    <a:gd name="T3" fmla="*/ 0 h 17"/>
                    <a:gd name="T4" fmla="*/ 1 w 58"/>
                    <a:gd name="T5" fmla="*/ 16 h 17"/>
                    <a:gd name="T6" fmla="*/ 57 w 58"/>
                    <a:gd name="T7" fmla="*/ 16 h 17"/>
                    <a:gd name="T8" fmla="*/ 56 w 5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7"/>
                    <a:gd name="T17" fmla="*/ 58 w 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7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1" y="16"/>
                      </a:lnTo>
                      <a:lnTo>
                        <a:pt x="57" y="16"/>
                      </a:lnTo>
                      <a:lnTo>
                        <a:pt x="56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14" name="Freeform 317"/>
                <p:cNvSpPr>
                  <a:spLocks/>
                </p:cNvSpPr>
                <p:nvPr/>
              </p:nvSpPr>
              <p:spPr bwMode="auto">
                <a:xfrm>
                  <a:off x="322" y="2133"/>
                  <a:ext cx="61" cy="17"/>
                </a:xfrm>
                <a:custGeom>
                  <a:avLst/>
                  <a:gdLst>
                    <a:gd name="T0" fmla="*/ 2 w 61"/>
                    <a:gd name="T1" fmla="*/ 0 h 17"/>
                    <a:gd name="T2" fmla="*/ 60 w 61"/>
                    <a:gd name="T3" fmla="*/ 0 h 17"/>
                    <a:gd name="T4" fmla="*/ 58 w 61"/>
                    <a:gd name="T5" fmla="*/ 16 h 17"/>
                    <a:gd name="T6" fmla="*/ 0 w 61"/>
                    <a:gd name="T7" fmla="*/ 16 h 17"/>
                    <a:gd name="T8" fmla="*/ 2 w 6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17"/>
                    <a:gd name="T17" fmla="*/ 61 w 6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17">
                      <a:moveTo>
                        <a:pt x="2" y="0"/>
                      </a:moveTo>
                      <a:lnTo>
                        <a:pt x="60" y="0"/>
                      </a:lnTo>
                      <a:lnTo>
                        <a:pt x="58" y="16"/>
                      </a:ln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D0D0D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15" name="Freeform 318"/>
                <p:cNvSpPr>
                  <a:spLocks/>
                </p:cNvSpPr>
                <p:nvPr/>
              </p:nvSpPr>
              <p:spPr bwMode="auto">
                <a:xfrm>
                  <a:off x="383" y="2133"/>
                  <a:ext cx="56" cy="17"/>
                </a:xfrm>
                <a:custGeom>
                  <a:avLst/>
                  <a:gdLst>
                    <a:gd name="T0" fmla="*/ 2 w 56"/>
                    <a:gd name="T1" fmla="*/ 0 h 17"/>
                    <a:gd name="T2" fmla="*/ 55 w 56"/>
                    <a:gd name="T3" fmla="*/ 0 h 17"/>
                    <a:gd name="T4" fmla="*/ 52 w 56"/>
                    <a:gd name="T5" fmla="*/ 16 h 17"/>
                    <a:gd name="T6" fmla="*/ 0 w 56"/>
                    <a:gd name="T7" fmla="*/ 16 h 17"/>
                    <a:gd name="T8" fmla="*/ 2 w 56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17"/>
                    <a:gd name="T17" fmla="*/ 56 w 5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17">
                      <a:moveTo>
                        <a:pt x="2" y="0"/>
                      </a:moveTo>
                      <a:lnTo>
                        <a:pt x="55" y="0"/>
                      </a:lnTo>
                      <a:lnTo>
                        <a:pt x="52" y="16"/>
                      </a:ln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16" name="Freeform 319"/>
                <p:cNvSpPr>
                  <a:spLocks/>
                </p:cNvSpPr>
                <p:nvPr/>
              </p:nvSpPr>
              <p:spPr bwMode="auto">
                <a:xfrm>
                  <a:off x="440" y="2133"/>
                  <a:ext cx="58" cy="17"/>
                </a:xfrm>
                <a:custGeom>
                  <a:avLst/>
                  <a:gdLst>
                    <a:gd name="T0" fmla="*/ 3 w 58"/>
                    <a:gd name="T1" fmla="*/ 0 h 17"/>
                    <a:gd name="T2" fmla="*/ 57 w 58"/>
                    <a:gd name="T3" fmla="*/ 0 h 17"/>
                    <a:gd name="T4" fmla="*/ 57 w 58"/>
                    <a:gd name="T5" fmla="*/ 16 h 17"/>
                    <a:gd name="T6" fmla="*/ 0 w 58"/>
                    <a:gd name="T7" fmla="*/ 16 h 17"/>
                    <a:gd name="T8" fmla="*/ 3 w 5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7"/>
                    <a:gd name="T17" fmla="*/ 58 w 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7">
                      <a:moveTo>
                        <a:pt x="3" y="0"/>
                      </a:moveTo>
                      <a:lnTo>
                        <a:pt x="57" y="0"/>
                      </a:lnTo>
                      <a:lnTo>
                        <a:pt x="57" y="16"/>
                      </a:lnTo>
                      <a:lnTo>
                        <a:pt x="0" y="16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D0D0D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17" name="Freeform 320"/>
                <p:cNvSpPr>
                  <a:spLocks/>
                </p:cNvSpPr>
                <p:nvPr/>
              </p:nvSpPr>
              <p:spPr bwMode="auto">
                <a:xfrm>
                  <a:off x="282" y="2133"/>
                  <a:ext cx="338" cy="41"/>
                </a:xfrm>
                <a:custGeom>
                  <a:avLst/>
                  <a:gdLst>
                    <a:gd name="T0" fmla="*/ 9 w 338"/>
                    <a:gd name="T1" fmla="*/ 0 h 41"/>
                    <a:gd name="T2" fmla="*/ 0 w 338"/>
                    <a:gd name="T3" fmla="*/ 40 h 41"/>
                    <a:gd name="T4" fmla="*/ 337 w 338"/>
                    <a:gd name="T5" fmla="*/ 40 h 41"/>
                    <a:gd name="T6" fmla="*/ 325 w 338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8"/>
                    <a:gd name="T13" fmla="*/ 0 h 41"/>
                    <a:gd name="T14" fmla="*/ 338 w 338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8" h="41">
                      <a:moveTo>
                        <a:pt x="9" y="0"/>
                      </a:moveTo>
                      <a:lnTo>
                        <a:pt x="0" y="40"/>
                      </a:lnTo>
                      <a:lnTo>
                        <a:pt x="337" y="40"/>
                      </a:lnTo>
                      <a:lnTo>
                        <a:pt x="325" y="0"/>
                      </a:lnTo>
                    </a:path>
                  </a:pathLst>
                </a:custGeom>
                <a:noFill/>
                <a:ln w="12700" cap="rnd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18" name="Freeform 321" descr="50%"/>
                <p:cNvSpPr>
                  <a:spLocks/>
                </p:cNvSpPr>
                <p:nvPr/>
              </p:nvSpPr>
              <p:spPr bwMode="auto">
                <a:xfrm>
                  <a:off x="272" y="2187"/>
                  <a:ext cx="355" cy="17"/>
                </a:xfrm>
                <a:custGeom>
                  <a:avLst/>
                  <a:gdLst>
                    <a:gd name="T0" fmla="*/ 354 w 355"/>
                    <a:gd name="T1" fmla="*/ 16 h 17"/>
                    <a:gd name="T2" fmla="*/ 352 w 355"/>
                    <a:gd name="T3" fmla="*/ 0 h 17"/>
                    <a:gd name="T4" fmla="*/ 1 w 355"/>
                    <a:gd name="T5" fmla="*/ 0 h 17"/>
                    <a:gd name="T6" fmla="*/ 0 w 355"/>
                    <a:gd name="T7" fmla="*/ 16 h 17"/>
                    <a:gd name="T8" fmla="*/ 354 w 35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5"/>
                    <a:gd name="T16" fmla="*/ 0 h 17"/>
                    <a:gd name="T17" fmla="*/ 355 w 35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5" h="17">
                      <a:moveTo>
                        <a:pt x="354" y="16"/>
                      </a:moveTo>
                      <a:lnTo>
                        <a:pt x="352" y="0"/>
                      </a:lnTo>
                      <a:lnTo>
                        <a:pt x="1" y="0"/>
                      </a:lnTo>
                      <a:lnTo>
                        <a:pt x="0" y="16"/>
                      </a:lnTo>
                      <a:lnTo>
                        <a:pt x="354" y="16"/>
                      </a:lnTo>
                    </a:path>
                  </a:pathLst>
                </a:custGeom>
                <a:pattFill prst="pct50">
                  <a:fgClr>
                    <a:srgbClr val="D0D0D0"/>
                  </a:fgClr>
                  <a:bgClr>
                    <a:srgbClr val="808080"/>
                  </a:bgClr>
                </a:patt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19" name="Line 322"/>
                <p:cNvSpPr>
                  <a:spLocks noChangeShapeType="1"/>
                </p:cNvSpPr>
                <p:nvPr/>
              </p:nvSpPr>
              <p:spPr bwMode="auto">
                <a:xfrm>
                  <a:off x="273" y="2181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20" name="Line 323"/>
                <p:cNvSpPr>
                  <a:spLocks noChangeShapeType="1"/>
                </p:cNvSpPr>
                <p:nvPr/>
              </p:nvSpPr>
              <p:spPr bwMode="auto">
                <a:xfrm>
                  <a:off x="269" y="2185"/>
                  <a:ext cx="36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21" name="Line 324"/>
                <p:cNvSpPr>
                  <a:spLocks noChangeShapeType="1"/>
                </p:cNvSpPr>
                <p:nvPr/>
              </p:nvSpPr>
              <p:spPr bwMode="auto">
                <a:xfrm>
                  <a:off x="287" y="2126"/>
                  <a:ext cx="333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22" name="Rectangle 325" descr="50%"/>
                <p:cNvSpPr>
                  <a:spLocks noChangeArrowheads="1"/>
                </p:cNvSpPr>
                <p:nvPr/>
              </p:nvSpPr>
              <p:spPr bwMode="auto">
                <a:xfrm>
                  <a:off x="391" y="2098"/>
                  <a:ext cx="118" cy="16"/>
                </a:xfrm>
                <a:prstGeom prst="rect">
                  <a:avLst/>
                </a:prstGeom>
                <a:pattFill prst="pct50">
                  <a:fgClr>
                    <a:srgbClr val="C0C080"/>
                  </a:fgClr>
                  <a:bgClr>
                    <a:srgbClr val="E0E0E0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23" name="Rectangle 326"/>
                <p:cNvSpPr>
                  <a:spLocks noChangeArrowheads="1"/>
                </p:cNvSpPr>
                <p:nvPr/>
              </p:nvSpPr>
              <p:spPr bwMode="auto">
                <a:xfrm>
                  <a:off x="423" y="2113"/>
                  <a:ext cx="54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24" name="Freeform 327"/>
                <p:cNvSpPr>
                  <a:spLocks/>
                </p:cNvSpPr>
                <p:nvPr/>
              </p:nvSpPr>
              <p:spPr bwMode="auto">
                <a:xfrm>
                  <a:off x="407" y="2103"/>
                  <a:ext cx="91" cy="17"/>
                </a:xfrm>
                <a:custGeom>
                  <a:avLst/>
                  <a:gdLst>
                    <a:gd name="T0" fmla="*/ 12 w 91"/>
                    <a:gd name="T1" fmla="*/ 16 h 17"/>
                    <a:gd name="T2" fmla="*/ 0 w 91"/>
                    <a:gd name="T3" fmla="*/ 0 h 17"/>
                    <a:gd name="T4" fmla="*/ 90 w 91"/>
                    <a:gd name="T5" fmla="*/ 0 h 17"/>
                    <a:gd name="T6" fmla="*/ 78 w 91"/>
                    <a:gd name="T7" fmla="*/ 16 h 17"/>
                    <a:gd name="T8" fmla="*/ 12 w 9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"/>
                    <a:gd name="T16" fmla="*/ 0 h 17"/>
                    <a:gd name="T17" fmla="*/ 91 w 9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" h="17">
                      <a:moveTo>
                        <a:pt x="12" y="16"/>
                      </a:move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78" y="16"/>
                      </a:lnTo>
                      <a:lnTo>
                        <a:pt x="12" y="16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25" name="Rectangle 328"/>
                <p:cNvSpPr>
                  <a:spLocks noChangeArrowheads="1"/>
                </p:cNvSpPr>
                <p:nvPr/>
              </p:nvSpPr>
              <p:spPr bwMode="auto">
                <a:xfrm>
                  <a:off x="388" y="2118"/>
                  <a:ext cx="122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D0D0D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26" name="Freeform 329"/>
                <p:cNvSpPr>
                  <a:spLocks/>
                </p:cNvSpPr>
                <p:nvPr/>
              </p:nvSpPr>
              <p:spPr bwMode="auto">
                <a:xfrm>
                  <a:off x="343" y="1945"/>
                  <a:ext cx="212" cy="156"/>
                </a:xfrm>
                <a:custGeom>
                  <a:avLst/>
                  <a:gdLst>
                    <a:gd name="T0" fmla="*/ 0 w 212"/>
                    <a:gd name="T1" fmla="*/ 144 h 156"/>
                    <a:gd name="T2" fmla="*/ 8 w 212"/>
                    <a:gd name="T3" fmla="*/ 155 h 156"/>
                    <a:gd name="T4" fmla="*/ 199 w 212"/>
                    <a:gd name="T5" fmla="*/ 155 h 156"/>
                    <a:gd name="T6" fmla="*/ 211 w 212"/>
                    <a:gd name="T7" fmla="*/ 147 h 156"/>
                    <a:gd name="T8" fmla="*/ 211 w 212"/>
                    <a:gd name="T9" fmla="*/ 8 h 156"/>
                    <a:gd name="T10" fmla="*/ 201 w 212"/>
                    <a:gd name="T11" fmla="*/ 0 h 156"/>
                    <a:gd name="T12" fmla="*/ 10 w 212"/>
                    <a:gd name="T13" fmla="*/ 0 h 156"/>
                    <a:gd name="T14" fmla="*/ 0 w 212"/>
                    <a:gd name="T15" fmla="*/ 7 h 156"/>
                    <a:gd name="T16" fmla="*/ 0 w 212"/>
                    <a:gd name="T17" fmla="*/ 144 h 1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2"/>
                    <a:gd name="T28" fmla="*/ 0 h 156"/>
                    <a:gd name="T29" fmla="*/ 212 w 212"/>
                    <a:gd name="T30" fmla="*/ 156 h 1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2" h="156">
                      <a:moveTo>
                        <a:pt x="0" y="144"/>
                      </a:moveTo>
                      <a:lnTo>
                        <a:pt x="8" y="155"/>
                      </a:lnTo>
                      <a:lnTo>
                        <a:pt x="199" y="155"/>
                      </a:lnTo>
                      <a:lnTo>
                        <a:pt x="211" y="147"/>
                      </a:lnTo>
                      <a:lnTo>
                        <a:pt x="211" y="8"/>
                      </a:lnTo>
                      <a:lnTo>
                        <a:pt x="201" y="0"/>
                      </a:lnTo>
                      <a:lnTo>
                        <a:pt x="10" y="0"/>
                      </a:lnTo>
                      <a:lnTo>
                        <a:pt x="0" y="7"/>
                      </a:lnTo>
                      <a:lnTo>
                        <a:pt x="0" y="144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27" name="Freeform 330"/>
                <p:cNvSpPr>
                  <a:spLocks/>
                </p:cNvSpPr>
                <p:nvPr/>
              </p:nvSpPr>
              <p:spPr bwMode="auto">
                <a:xfrm>
                  <a:off x="346" y="1946"/>
                  <a:ext cx="206" cy="153"/>
                </a:xfrm>
                <a:custGeom>
                  <a:avLst/>
                  <a:gdLst>
                    <a:gd name="T0" fmla="*/ 0 w 206"/>
                    <a:gd name="T1" fmla="*/ 142 h 153"/>
                    <a:gd name="T2" fmla="*/ 8 w 206"/>
                    <a:gd name="T3" fmla="*/ 152 h 153"/>
                    <a:gd name="T4" fmla="*/ 193 w 206"/>
                    <a:gd name="T5" fmla="*/ 152 h 153"/>
                    <a:gd name="T6" fmla="*/ 205 w 206"/>
                    <a:gd name="T7" fmla="*/ 144 h 153"/>
                    <a:gd name="T8" fmla="*/ 205 w 206"/>
                    <a:gd name="T9" fmla="*/ 7 h 153"/>
                    <a:gd name="T10" fmla="*/ 194 w 206"/>
                    <a:gd name="T11" fmla="*/ 0 h 153"/>
                    <a:gd name="T12" fmla="*/ 10 w 206"/>
                    <a:gd name="T13" fmla="*/ 0 h 153"/>
                    <a:gd name="T14" fmla="*/ 0 w 206"/>
                    <a:gd name="T15" fmla="*/ 6 h 153"/>
                    <a:gd name="T16" fmla="*/ 0 w 206"/>
                    <a:gd name="T17" fmla="*/ 142 h 1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6"/>
                    <a:gd name="T28" fmla="*/ 0 h 153"/>
                    <a:gd name="T29" fmla="*/ 206 w 206"/>
                    <a:gd name="T30" fmla="*/ 153 h 15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6" h="153">
                      <a:moveTo>
                        <a:pt x="0" y="142"/>
                      </a:moveTo>
                      <a:lnTo>
                        <a:pt x="8" y="152"/>
                      </a:lnTo>
                      <a:lnTo>
                        <a:pt x="193" y="152"/>
                      </a:lnTo>
                      <a:lnTo>
                        <a:pt x="205" y="144"/>
                      </a:lnTo>
                      <a:lnTo>
                        <a:pt x="205" y="7"/>
                      </a:lnTo>
                      <a:lnTo>
                        <a:pt x="194" y="0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0" y="14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28" name="Freeform 331"/>
                <p:cNvSpPr>
                  <a:spLocks/>
                </p:cNvSpPr>
                <p:nvPr/>
              </p:nvSpPr>
              <p:spPr bwMode="auto">
                <a:xfrm>
                  <a:off x="516" y="1966"/>
                  <a:ext cx="17" cy="104"/>
                </a:xfrm>
                <a:custGeom>
                  <a:avLst/>
                  <a:gdLst>
                    <a:gd name="T0" fmla="*/ 16 w 17"/>
                    <a:gd name="T1" fmla="*/ 4 h 104"/>
                    <a:gd name="T2" fmla="*/ 11 w 17"/>
                    <a:gd name="T3" fmla="*/ 0 h 104"/>
                    <a:gd name="T4" fmla="*/ 0 w 17"/>
                    <a:gd name="T5" fmla="*/ 6 h 104"/>
                    <a:gd name="T6" fmla="*/ 8 w 17"/>
                    <a:gd name="T7" fmla="*/ 9 h 104"/>
                    <a:gd name="T8" fmla="*/ 8 w 17"/>
                    <a:gd name="T9" fmla="*/ 97 h 104"/>
                    <a:gd name="T10" fmla="*/ 16 w 17"/>
                    <a:gd name="T11" fmla="*/ 103 h 104"/>
                    <a:gd name="T12" fmla="*/ 16 w 17"/>
                    <a:gd name="T13" fmla="*/ 4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04"/>
                    <a:gd name="T23" fmla="*/ 17 w 17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04">
                      <a:moveTo>
                        <a:pt x="16" y="4"/>
                      </a:moveTo>
                      <a:lnTo>
                        <a:pt x="11" y="0"/>
                      </a:lnTo>
                      <a:lnTo>
                        <a:pt x="0" y="6"/>
                      </a:lnTo>
                      <a:lnTo>
                        <a:pt x="8" y="9"/>
                      </a:lnTo>
                      <a:lnTo>
                        <a:pt x="8" y="97"/>
                      </a:lnTo>
                      <a:lnTo>
                        <a:pt x="16" y="103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C0C0C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29" name="Freeform 332"/>
                <p:cNvSpPr>
                  <a:spLocks/>
                </p:cNvSpPr>
                <p:nvPr/>
              </p:nvSpPr>
              <p:spPr bwMode="auto">
                <a:xfrm>
                  <a:off x="375" y="1967"/>
                  <a:ext cx="17" cy="107"/>
                </a:xfrm>
                <a:custGeom>
                  <a:avLst/>
                  <a:gdLst>
                    <a:gd name="T0" fmla="*/ 0 w 17"/>
                    <a:gd name="T1" fmla="*/ 101 h 107"/>
                    <a:gd name="T2" fmla="*/ 7 w 17"/>
                    <a:gd name="T3" fmla="*/ 106 h 107"/>
                    <a:gd name="T4" fmla="*/ 16 w 17"/>
                    <a:gd name="T5" fmla="*/ 100 h 107"/>
                    <a:gd name="T6" fmla="*/ 9 w 17"/>
                    <a:gd name="T7" fmla="*/ 96 h 107"/>
                    <a:gd name="T8" fmla="*/ 9 w 17"/>
                    <a:gd name="T9" fmla="*/ 51 h 107"/>
                    <a:gd name="T10" fmla="*/ 9 w 17"/>
                    <a:gd name="T11" fmla="*/ 9 h 107"/>
                    <a:gd name="T12" fmla="*/ 16 w 17"/>
                    <a:gd name="T13" fmla="*/ 5 h 107"/>
                    <a:gd name="T14" fmla="*/ 7 w 17"/>
                    <a:gd name="T15" fmla="*/ 0 h 107"/>
                    <a:gd name="T16" fmla="*/ 0 w 17"/>
                    <a:gd name="T17" fmla="*/ 3 h 107"/>
                    <a:gd name="T18" fmla="*/ 0 w 17"/>
                    <a:gd name="T19" fmla="*/ 2 h 107"/>
                    <a:gd name="T20" fmla="*/ 0 w 17"/>
                    <a:gd name="T21" fmla="*/ 101 h 1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07"/>
                    <a:gd name="T35" fmla="*/ 17 w 17"/>
                    <a:gd name="T36" fmla="*/ 107 h 10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07">
                      <a:moveTo>
                        <a:pt x="0" y="101"/>
                      </a:moveTo>
                      <a:lnTo>
                        <a:pt x="7" y="106"/>
                      </a:lnTo>
                      <a:lnTo>
                        <a:pt x="16" y="100"/>
                      </a:lnTo>
                      <a:lnTo>
                        <a:pt x="9" y="96"/>
                      </a:lnTo>
                      <a:lnTo>
                        <a:pt x="9" y="51"/>
                      </a:lnTo>
                      <a:lnTo>
                        <a:pt x="9" y="9"/>
                      </a:lnTo>
                      <a:lnTo>
                        <a:pt x="16" y="5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0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30" name="Freeform 333"/>
                <p:cNvSpPr>
                  <a:spLocks/>
                </p:cNvSpPr>
                <p:nvPr/>
              </p:nvSpPr>
              <p:spPr bwMode="auto">
                <a:xfrm>
                  <a:off x="375" y="1965"/>
                  <a:ext cx="143" cy="17"/>
                </a:xfrm>
                <a:custGeom>
                  <a:avLst/>
                  <a:gdLst>
                    <a:gd name="T0" fmla="*/ 0 w 143"/>
                    <a:gd name="T1" fmla="*/ 0 h 17"/>
                    <a:gd name="T2" fmla="*/ 5 w 143"/>
                    <a:gd name="T3" fmla="*/ 16 h 17"/>
                    <a:gd name="T4" fmla="*/ 136 w 143"/>
                    <a:gd name="T5" fmla="*/ 16 h 17"/>
                    <a:gd name="T6" fmla="*/ 142 w 143"/>
                    <a:gd name="T7" fmla="*/ 0 h 17"/>
                    <a:gd name="T8" fmla="*/ 0 w 14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17"/>
                    <a:gd name="T17" fmla="*/ 143 w 14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17">
                      <a:moveTo>
                        <a:pt x="0" y="0"/>
                      </a:moveTo>
                      <a:lnTo>
                        <a:pt x="5" y="16"/>
                      </a:lnTo>
                      <a:lnTo>
                        <a:pt x="136" y="16"/>
                      </a:lnTo>
                      <a:lnTo>
                        <a:pt x="14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31" name="Freeform 334" descr="50%"/>
                <p:cNvSpPr>
                  <a:spLocks/>
                </p:cNvSpPr>
                <p:nvPr/>
              </p:nvSpPr>
              <p:spPr bwMode="auto">
                <a:xfrm>
                  <a:off x="375" y="2070"/>
                  <a:ext cx="147" cy="17"/>
                </a:xfrm>
                <a:custGeom>
                  <a:avLst/>
                  <a:gdLst>
                    <a:gd name="T0" fmla="*/ 141 w 147"/>
                    <a:gd name="T1" fmla="*/ 16 h 17"/>
                    <a:gd name="T2" fmla="*/ 146 w 147"/>
                    <a:gd name="T3" fmla="*/ 9 h 17"/>
                    <a:gd name="T4" fmla="*/ 140 w 147"/>
                    <a:gd name="T5" fmla="*/ 0 h 17"/>
                    <a:gd name="T6" fmla="*/ 135 w 147"/>
                    <a:gd name="T7" fmla="*/ 6 h 17"/>
                    <a:gd name="T8" fmla="*/ 5 w 147"/>
                    <a:gd name="T9" fmla="*/ 6 h 17"/>
                    <a:gd name="T10" fmla="*/ 0 w 147"/>
                    <a:gd name="T11" fmla="*/ 16 h 17"/>
                    <a:gd name="T12" fmla="*/ 141 w 147"/>
                    <a:gd name="T13" fmla="*/ 16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7"/>
                    <a:gd name="T22" fmla="*/ 0 h 17"/>
                    <a:gd name="T23" fmla="*/ 147 w 14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7" h="17">
                      <a:moveTo>
                        <a:pt x="141" y="16"/>
                      </a:moveTo>
                      <a:lnTo>
                        <a:pt x="146" y="9"/>
                      </a:lnTo>
                      <a:lnTo>
                        <a:pt x="140" y="0"/>
                      </a:lnTo>
                      <a:lnTo>
                        <a:pt x="135" y="6"/>
                      </a:lnTo>
                      <a:lnTo>
                        <a:pt x="5" y="6"/>
                      </a:lnTo>
                      <a:lnTo>
                        <a:pt x="0" y="16"/>
                      </a:lnTo>
                      <a:lnTo>
                        <a:pt x="141" y="16"/>
                      </a:lnTo>
                    </a:path>
                  </a:pathLst>
                </a:custGeom>
                <a:pattFill prst="pct50">
                  <a:fgClr>
                    <a:srgbClr val="E0E0E0"/>
                  </a:fgClr>
                  <a:bgClr>
                    <a:srgbClr val="C0C080"/>
                  </a:bgClr>
                </a:patt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32" name="Rectangle 335"/>
                <p:cNvSpPr>
                  <a:spLocks noChangeArrowheads="1"/>
                </p:cNvSpPr>
                <p:nvPr/>
              </p:nvSpPr>
              <p:spPr bwMode="auto">
                <a:xfrm>
                  <a:off x="525" y="2091"/>
                  <a:ext cx="8" cy="8"/>
                </a:xfrm>
                <a:prstGeom prst="rect">
                  <a:avLst/>
                </a:prstGeom>
                <a:solidFill>
                  <a:srgbClr val="40FFC0"/>
                </a:solidFill>
                <a:ln w="12700">
                  <a:solidFill>
                    <a:srgbClr val="00C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33" name="Freeform 336"/>
                <p:cNvSpPr>
                  <a:spLocks/>
                </p:cNvSpPr>
                <p:nvPr/>
              </p:nvSpPr>
              <p:spPr bwMode="auto">
                <a:xfrm>
                  <a:off x="377" y="1971"/>
                  <a:ext cx="139" cy="97"/>
                </a:xfrm>
                <a:custGeom>
                  <a:avLst/>
                  <a:gdLst>
                    <a:gd name="T0" fmla="*/ 0 w 139"/>
                    <a:gd name="T1" fmla="*/ 90 h 97"/>
                    <a:gd name="T2" fmla="*/ 5 w 139"/>
                    <a:gd name="T3" fmla="*/ 96 h 97"/>
                    <a:gd name="T4" fmla="*/ 129 w 139"/>
                    <a:gd name="T5" fmla="*/ 96 h 97"/>
                    <a:gd name="T6" fmla="*/ 138 w 139"/>
                    <a:gd name="T7" fmla="*/ 91 h 97"/>
                    <a:gd name="T8" fmla="*/ 138 w 139"/>
                    <a:gd name="T9" fmla="*/ 5 h 97"/>
                    <a:gd name="T10" fmla="*/ 131 w 139"/>
                    <a:gd name="T11" fmla="*/ 0 h 97"/>
                    <a:gd name="T12" fmla="*/ 6 w 139"/>
                    <a:gd name="T13" fmla="*/ 0 h 97"/>
                    <a:gd name="T14" fmla="*/ 0 w 139"/>
                    <a:gd name="T15" fmla="*/ 5 h 97"/>
                    <a:gd name="T16" fmla="*/ 0 w 139"/>
                    <a:gd name="T17" fmla="*/ 90 h 9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9"/>
                    <a:gd name="T28" fmla="*/ 0 h 97"/>
                    <a:gd name="T29" fmla="*/ 139 w 139"/>
                    <a:gd name="T30" fmla="*/ 97 h 9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9" h="97">
                      <a:moveTo>
                        <a:pt x="0" y="90"/>
                      </a:moveTo>
                      <a:lnTo>
                        <a:pt x="5" y="96"/>
                      </a:lnTo>
                      <a:lnTo>
                        <a:pt x="129" y="96"/>
                      </a:lnTo>
                      <a:lnTo>
                        <a:pt x="138" y="91"/>
                      </a:lnTo>
                      <a:lnTo>
                        <a:pt x="138" y="5"/>
                      </a:lnTo>
                      <a:lnTo>
                        <a:pt x="131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90"/>
                      </a:lnTo>
                    </a:path>
                  </a:pathLst>
                </a:custGeom>
                <a:solidFill>
                  <a:srgbClr val="40404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4547" name="Text Box 451"/>
          <p:cNvSpPr txBox="1">
            <a:spLocks noChangeArrowheads="1"/>
          </p:cNvSpPr>
          <p:nvPr/>
        </p:nvSpPr>
        <p:spPr bwMode="auto">
          <a:xfrm>
            <a:off x="7988010" y="3048000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3" name="Line 70"/>
          <p:cNvSpPr>
            <a:spLocks noChangeShapeType="1"/>
          </p:cNvSpPr>
          <p:nvPr/>
        </p:nvSpPr>
        <p:spPr bwMode="auto">
          <a:xfrm>
            <a:off x="2967038" y="6262688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4" name="Line 75"/>
          <p:cNvSpPr>
            <a:spLocks noChangeShapeType="1"/>
          </p:cNvSpPr>
          <p:nvPr/>
        </p:nvSpPr>
        <p:spPr bwMode="auto">
          <a:xfrm>
            <a:off x="862013" y="5340350"/>
            <a:ext cx="727551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5" name="AutoShape 177"/>
          <p:cNvSpPr>
            <a:spLocks noChangeAspect="1" noChangeArrowheads="1" noTextEdit="1"/>
          </p:cNvSpPr>
          <p:nvPr/>
        </p:nvSpPr>
        <p:spPr bwMode="auto">
          <a:xfrm flipH="1">
            <a:off x="7018338" y="5489575"/>
            <a:ext cx="531812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6" name="Rectangle 199"/>
          <p:cNvSpPr>
            <a:spLocks noChangeArrowheads="1"/>
          </p:cNvSpPr>
          <p:nvPr/>
        </p:nvSpPr>
        <p:spPr bwMode="auto">
          <a:xfrm flipH="1">
            <a:off x="7210425" y="5491163"/>
            <a:ext cx="338138" cy="80962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5" name="Group 519"/>
          <p:cNvGrpSpPr>
            <a:grpSpLocks/>
          </p:cNvGrpSpPr>
          <p:nvPr/>
        </p:nvGrpSpPr>
        <p:grpSpPr bwMode="auto">
          <a:xfrm>
            <a:off x="4538663" y="5464175"/>
            <a:ext cx="2428875" cy="204788"/>
            <a:chOff x="2904" y="3087"/>
            <a:chExt cx="2262" cy="216"/>
          </a:xfrm>
        </p:grpSpPr>
        <p:sp>
          <p:nvSpPr>
            <p:cNvPr id="33008" name="Line 520"/>
            <p:cNvSpPr>
              <a:spLocks noChangeShapeType="1"/>
            </p:cNvSpPr>
            <p:nvPr/>
          </p:nvSpPr>
          <p:spPr bwMode="auto">
            <a:xfrm>
              <a:off x="2961" y="3204"/>
              <a:ext cx="0" cy="60"/>
            </a:xfrm>
            <a:prstGeom prst="line">
              <a:avLst/>
            </a:prstGeom>
            <a:noFill/>
            <a:ln w="2857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009" name="Line 521"/>
            <p:cNvSpPr>
              <a:spLocks noChangeShapeType="1"/>
            </p:cNvSpPr>
            <p:nvPr/>
          </p:nvSpPr>
          <p:spPr bwMode="auto">
            <a:xfrm>
              <a:off x="3177" y="3087"/>
              <a:ext cx="0" cy="186"/>
            </a:xfrm>
            <a:prstGeom prst="line">
              <a:avLst/>
            </a:prstGeom>
            <a:noFill/>
            <a:ln w="2857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010" name="Line 522"/>
            <p:cNvSpPr>
              <a:spLocks noChangeShapeType="1"/>
            </p:cNvSpPr>
            <p:nvPr/>
          </p:nvSpPr>
          <p:spPr bwMode="auto">
            <a:xfrm>
              <a:off x="3018" y="3141"/>
              <a:ext cx="0" cy="120"/>
            </a:xfrm>
            <a:prstGeom prst="line">
              <a:avLst/>
            </a:prstGeom>
            <a:noFill/>
            <a:ln w="2857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011" name="Line 523"/>
            <p:cNvSpPr>
              <a:spLocks noChangeShapeType="1"/>
            </p:cNvSpPr>
            <p:nvPr/>
          </p:nvSpPr>
          <p:spPr bwMode="auto">
            <a:xfrm>
              <a:off x="2904" y="3263"/>
              <a:ext cx="2262" cy="0"/>
            </a:xfrm>
            <a:prstGeom prst="line">
              <a:avLst/>
            </a:prstGeom>
            <a:noFill/>
            <a:ln w="38100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012" name="Line 524"/>
            <p:cNvSpPr>
              <a:spLocks noChangeShapeType="1"/>
            </p:cNvSpPr>
            <p:nvPr/>
          </p:nvSpPr>
          <p:spPr bwMode="auto">
            <a:xfrm>
              <a:off x="4245" y="3092"/>
              <a:ext cx="0" cy="174"/>
            </a:xfrm>
            <a:prstGeom prst="line">
              <a:avLst/>
            </a:prstGeom>
            <a:noFill/>
            <a:ln w="2857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013" name="Line 525"/>
            <p:cNvSpPr>
              <a:spLocks noChangeShapeType="1"/>
            </p:cNvSpPr>
            <p:nvPr/>
          </p:nvSpPr>
          <p:spPr bwMode="auto">
            <a:xfrm>
              <a:off x="3714" y="3213"/>
              <a:ext cx="0" cy="51"/>
            </a:xfrm>
            <a:prstGeom prst="line">
              <a:avLst/>
            </a:prstGeom>
            <a:noFill/>
            <a:ln w="2857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014" name="Line 526"/>
            <p:cNvSpPr>
              <a:spLocks noChangeShapeType="1"/>
            </p:cNvSpPr>
            <p:nvPr/>
          </p:nvSpPr>
          <p:spPr bwMode="auto">
            <a:xfrm>
              <a:off x="3444" y="3261"/>
              <a:ext cx="0" cy="42"/>
            </a:xfrm>
            <a:prstGeom prst="line">
              <a:avLst/>
            </a:prstGeom>
            <a:noFill/>
            <a:ln w="2857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015" name="Line 527"/>
            <p:cNvSpPr>
              <a:spLocks noChangeShapeType="1"/>
            </p:cNvSpPr>
            <p:nvPr/>
          </p:nvSpPr>
          <p:spPr bwMode="auto">
            <a:xfrm>
              <a:off x="5163" y="3141"/>
              <a:ext cx="0" cy="114"/>
            </a:xfrm>
            <a:prstGeom prst="line">
              <a:avLst/>
            </a:prstGeom>
            <a:noFill/>
            <a:ln w="2857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016" name="Line 528"/>
            <p:cNvSpPr>
              <a:spLocks noChangeShapeType="1"/>
            </p:cNvSpPr>
            <p:nvPr/>
          </p:nvSpPr>
          <p:spPr bwMode="auto">
            <a:xfrm>
              <a:off x="3090" y="3264"/>
              <a:ext cx="0" cy="30"/>
            </a:xfrm>
            <a:prstGeom prst="line">
              <a:avLst/>
            </a:prstGeom>
            <a:noFill/>
            <a:ln w="2857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017" name="Line 529"/>
            <p:cNvSpPr>
              <a:spLocks noChangeShapeType="1"/>
            </p:cNvSpPr>
            <p:nvPr/>
          </p:nvSpPr>
          <p:spPr bwMode="auto">
            <a:xfrm>
              <a:off x="3612" y="3252"/>
              <a:ext cx="0" cy="42"/>
            </a:xfrm>
            <a:prstGeom prst="line">
              <a:avLst/>
            </a:prstGeom>
            <a:noFill/>
            <a:ln w="2857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018" name="Line 530"/>
            <p:cNvSpPr>
              <a:spLocks noChangeShapeType="1"/>
            </p:cNvSpPr>
            <p:nvPr/>
          </p:nvSpPr>
          <p:spPr bwMode="auto">
            <a:xfrm>
              <a:off x="3813" y="3255"/>
              <a:ext cx="0" cy="42"/>
            </a:xfrm>
            <a:prstGeom prst="line">
              <a:avLst/>
            </a:prstGeom>
            <a:noFill/>
            <a:ln w="2857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019" name="Line 531"/>
            <p:cNvSpPr>
              <a:spLocks noChangeShapeType="1"/>
            </p:cNvSpPr>
            <p:nvPr/>
          </p:nvSpPr>
          <p:spPr bwMode="auto">
            <a:xfrm>
              <a:off x="4701" y="3255"/>
              <a:ext cx="0" cy="42"/>
            </a:xfrm>
            <a:prstGeom prst="line">
              <a:avLst/>
            </a:prstGeom>
            <a:noFill/>
            <a:ln w="2857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020" name="Line 532"/>
            <p:cNvSpPr>
              <a:spLocks noChangeShapeType="1"/>
            </p:cNvSpPr>
            <p:nvPr/>
          </p:nvSpPr>
          <p:spPr bwMode="auto">
            <a:xfrm>
              <a:off x="4896" y="3255"/>
              <a:ext cx="0" cy="42"/>
            </a:xfrm>
            <a:prstGeom prst="line">
              <a:avLst/>
            </a:prstGeom>
            <a:noFill/>
            <a:ln w="2857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337"/>
          <p:cNvGrpSpPr>
            <a:grpSpLocks/>
          </p:cNvGrpSpPr>
          <p:nvPr/>
        </p:nvGrpSpPr>
        <p:grpSpPr bwMode="auto">
          <a:xfrm>
            <a:off x="381000" y="1447800"/>
            <a:ext cx="1447800" cy="1524000"/>
            <a:chOff x="240" y="864"/>
            <a:chExt cx="912" cy="1008"/>
          </a:xfrm>
        </p:grpSpPr>
        <p:sp>
          <p:nvSpPr>
            <p:cNvPr id="32896" name="Rectangle 338"/>
            <p:cNvSpPr>
              <a:spLocks noChangeArrowheads="1"/>
            </p:cNvSpPr>
            <p:nvPr/>
          </p:nvSpPr>
          <p:spPr bwMode="auto">
            <a:xfrm>
              <a:off x="240" y="864"/>
              <a:ext cx="912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</a:rPr>
                <a:t>Government</a:t>
              </a:r>
            </a:p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Calibri" pitchFamily="34" charset="0"/>
                </a:rPr>
                <a:t>System</a:t>
              </a:r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endParaRPr lang="en-US" sz="18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endParaRPr lang="en-US" sz="18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endParaRPr lang="en-US" sz="18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7" name="Group 339"/>
            <p:cNvGrpSpPr>
              <a:grpSpLocks/>
            </p:cNvGrpSpPr>
            <p:nvPr/>
          </p:nvGrpSpPr>
          <p:grpSpPr bwMode="auto">
            <a:xfrm>
              <a:off x="576" y="1390"/>
              <a:ext cx="281" cy="443"/>
              <a:chOff x="226" y="1796"/>
              <a:chExt cx="411" cy="586"/>
            </a:xfrm>
          </p:grpSpPr>
          <p:sp>
            <p:nvSpPr>
              <p:cNvPr id="32898" name="Rectangle 340" descr="50%"/>
              <p:cNvSpPr>
                <a:spLocks noChangeArrowheads="1"/>
              </p:cNvSpPr>
              <p:nvPr/>
            </p:nvSpPr>
            <p:spPr bwMode="auto">
              <a:xfrm>
                <a:off x="305" y="1796"/>
                <a:ext cx="151" cy="559"/>
              </a:xfrm>
              <a:prstGeom prst="rect">
                <a:avLst/>
              </a:prstGeom>
              <a:pattFill prst="pct50">
                <a:fgClr>
                  <a:srgbClr val="FFFFFF"/>
                </a:fgClr>
                <a:bgClr>
                  <a:srgbClr val="D0D0D0"/>
                </a:bgClr>
              </a:pattFill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99" name="Rectangle 341" descr="50%"/>
              <p:cNvSpPr>
                <a:spLocks noChangeArrowheads="1"/>
              </p:cNvSpPr>
              <p:nvPr/>
            </p:nvSpPr>
            <p:spPr bwMode="auto">
              <a:xfrm>
                <a:off x="325" y="1855"/>
                <a:ext cx="113" cy="16"/>
              </a:xfrm>
              <a:prstGeom prst="rect">
                <a:avLst/>
              </a:pr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00" name="Rectangle 342"/>
              <p:cNvSpPr>
                <a:spLocks noChangeArrowheads="1"/>
              </p:cNvSpPr>
              <p:nvPr/>
            </p:nvSpPr>
            <p:spPr bwMode="auto">
              <a:xfrm>
                <a:off x="329" y="1822"/>
                <a:ext cx="104" cy="377"/>
              </a:xfrm>
              <a:prstGeom prst="rect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01" name="Rectangle 343"/>
              <p:cNvSpPr>
                <a:spLocks noChangeArrowheads="1"/>
              </p:cNvSpPr>
              <p:nvPr/>
            </p:nvSpPr>
            <p:spPr bwMode="auto">
              <a:xfrm>
                <a:off x="325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02" name="Rectangle 344"/>
              <p:cNvSpPr>
                <a:spLocks noChangeArrowheads="1"/>
              </p:cNvSpPr>
              <p:nvPr/>
            </p:nvSpPr>
            <p:spPr bwMode="auto">
              <a:xfrm>
                <a:off x="332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03" name="Rectangle 345"/>
              <p:cNvSpPr>
                <a:spLocks noChangeArrowheads="1"/>
              </p:cNvSpPr>
              <p:nvPr/>
            </p:nvSpPr>
            <p:spPr bwMode="auto">
              <a:xfrm>
                <a:off x="340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04" name="Rectangle 346"/>
              <p:cNvSpPr>
                <a:spLocks noChangeArrowheads="1"/>
              </p:cNvSpPr>
              <p:nvPr/>
            </p:nvSpPr>
            <p:spPr bwMode="auto">
              <a:xfrm>
                <a:off x="347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05" name="Rectangle 347"/>
              <p:cNvSpPr>
                <a:spLocks noChangeArrowheads="1"/>
              </p:cNvSpPr>
              <p:nvPr/>
            </p:nvSpPr>
            <p:spPr bwMode="auto">
              <a:xfrm>
                <a:off x="354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06" name="Rectangle 348"/>
              <p:cNvSpPr>
                <a:spLocks noChangeArrowheads="1"/>
              </p:cNvSpPr>
              <p:nvPr/>
            </p:nvSpPr>
            <p:spPr bwMode="auto">
              <a:xfrm>
                <a:off x="361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07" name="Rectangle 349"/>
              <p:cNvSpPr>
                <a:spLocks noChangeArrowheads="1"/>
              </p:cNvSpPr>
              <p:nvPr/>
            </p:nvSpPr>
            <p:spPr bwMode="auto">
              <a:xfrm>
                <a:off x="369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08" name="Rectangle 350"/>
              <p:cNvSpPr>
                <a:spLocks noChangeArrowheads="1"/>
              </p:cNvSpPr>
              <p:nvPr/>
            </p:nvSpPr>
            <p:spPr bwMode="auto">
              <a:xfrm>
                <a:off x="376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09" name="Rectangle 351"/>
              <p:cNvSpPr>
                <a:spLocks noChangeArrowheads="1"/>
              </p:cNvSpPr>
              <p:nvPr/>
            </p:nvSpPr>
            <p:spPr bwMode="auto">
              <a:xfrm>
                <a:off x="382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0" name="Rectangle 352"/>
              <p:cNvSpPr>
                <a:spLocks noChangeArrowheads="1"/>
              </p:cNvSpPr>
              <p:nvPr/>
            </p:nvSpPr>
            <p:spPr bwMode="auto">
              <a:xfrm>
                <a:off x="390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1" name="Rectangle 353"/>
              <p:cNvSpPr>
                <a:spLocks noChangeArrowheads="1"/>
              </p:cNvSpPr>
              <p:nvPr/>
            </p:nvSpPr>
            <p:spPr bwMode="auto">
              <a:xfrm>
                <a:off x="398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2" name="Rectangle 354"/>
              <p:cNvSpPr>
                <a:spLocks noChangeArrowheads="1"/>
              </p:cNvSpPr>
              <p:nvPr/>
            </p:nvSpPr>
            <p:spPr bwMode="auto">
              <a:xfrm>
                <a:off x="405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3" name="Rectangle 355"/>
              <p:cNvSpPr>
                <a:spLocks noChangeArrowheads="1"/>
              </p:cNvSpPr>
              <p:nvPr/>
            </p:nvSpPr>
            <p:spPr bwMode="auto">
              <a:xfrm>
                <a:off x="411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4" name="Rectangle 356"/>
              <p:cNvSpPr>
                <a:spLocks noChangeArrowheads="1"/>
              </p:cNvSpPr>
              <p:nvPr/>
            </p:nvSpPr>
            <p:spPr bwMode="auto">
              <a:xfrm>
                <a:off x="418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5" name="Rectangle 357"/>
              <p:cNvSpPr>
                <a:spLocks noChangeArrowheads="1"/>
              </p:cNvSpPr>
              <p:nvPr/>
            </p:nvSpPr>
            <p:spPr bwMode="auto">
              <a:xfrm>
                <a:off x="425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6" name="Rectangle 358"/>
              <p:cNvSpPr>
                <a:spLocks noChangeArrowheads="1"/>
              </p:cNvSpPr>
              <p:nvPr/>
            </p:nvSpPr>
            <p:spPr bwMode="auto">
              <a:xfrm>
                <a:off x="433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7" name="Rectangle 359"/>
              <p:cNvSpPr>
                <a:spLocks noChangeArrowheads="1"/>
              </p:cNvSpPr>
              <p:nvPr/>
            </p:nvSpPr>
            <p:spPr bwMode="auto">
              <a:xfrm>
                <a:off x="440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8" name="Rectangle 360"/>
              <p:cNvSpPr>
                <a:spLocks noChangeArrowheads="1"/>
              </p:cNvSpPr>
              <p:nvPr/>
            </p:nvSpPr>
            <p:spPr bwMode="auto">
              <a:xfrm>
                <a:off x="325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19" name="Rectangle 361"/>
              <p:cNvSpPr>
                <a:spLocks noChangeArrowheads="1"/>
              </p:cNvSpPr>
              <p:nvPr/>
            </p:nvSpPr>
            <p:spPr bwMode="auto">
              <a:xfrm>
                <a:off x="332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20" name="Rectangle 362"/>
              <p:cNvSpPr>
                <a:spLocks noChangeArrowheads="1"/>
              </p:cNvSpPr>
              <p:nvPr/>
            </p:nvSpPr>
            <p:spPr bwMode="auto">
              <a:xfrm>
                <a:off x="340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21" name="Rectangle 363"/>
              <p:cNvSpPr>
                <a:spLocks noChangeArrowheads="1"/>
              </p:cNvSpPr>
              <p:nvPr/>
            </p:nvSpPr>
            <p:spPr bwMode="auto">
              <a:xfrm>
                <a:off x="347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22" name="Rectangle 364"/>
              <p:cNvSpPr>
                <a:spLocks noChangeArrowheads="1"/>
              </p:cNvSpPr>
              <p:nvPr/>
            </p:nvSpPr>
            <p:spPr bwMode="auto">
              <a:xfrm>
                <a:off x="354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23" name="Rectangle 365"/>
              <p:cNvSpPr>
                <a:spLocks noChangeArrowheads="1"/>
              </p:cNvSpPr>
              <p:nvPr/>
            </p:nvSpPr>
            <p:spPr bwMode="auto">
              <a:xfrm>
                <a:off x="361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24" name="Rectangle 366"/>
              <p:cNvSpPr>
                <a:spLocks noChangeArrowheads="1"/>
              </p:cNvSpPr>
              <p:nvPr/>
            </p:nvSpPr>
            <p:spPr bwMode="auto">
              <a:xfrm>
                <a:off x="369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25" name="Rectangle 367"/>
              <p:cNvSpPr>
                <a:spLocks noChangeArrowheads="1"/>
              </p:cNvSpPr>
              <p:nvPr/>
            </p:nvSpPr>
            <p:spPr bwMode="auto">
              <a:xfrm>
                <a:off x="376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26" name="Rectangle 368"/>
              <p:cNvSpPr>
                <a:spLocks noChangeArrowheads="1"/>
              </p:cNvSpPr>
              <p:nvPr/>
            </p:nvSpPr>
            <p:spPr bwMode="auto">
              <a:xfrm>
                <a:off x="382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27" name="Rectangle 369"/>
              <p:cNvSpPr>
                <a:spLocks noChangeArrowheads="1"/>
              </p:cNvSpPr>
              <p:nvPr/>
            </p:nvSpPr>
            <p:spPr bwMode="auto">
              <a:xfrm>
                <a:off x="390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28" name="Rectangle 370"/>
              <p:cNvSpPr>
                <a:spLocks noChangeArrowheads="1"/>
              </p:cNvSpPr>
              <p:nvPr/>
            </p:nvSpPr>
            <p:spPr bwMode="auto">
              <a:xfrm>
                <a:off x="398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29" name="Rectangle 371"/>
              <p:cNvSpPr>
                <a:spLocks noChangeArrowheads="1"/>
              </p:cNvSpPr>
              <p:nvPr/>
            </p:nvSpPr>
            <p:spPr bwMode="auto">
              <a:xfrm>
                <a:off x="405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30" name="Rectangle 372"/>
              <p:cNvSpPr>
                <a:spLocks noChangeArrowheads="1"/>
              </p:cNvSpPr>
              <p:nvPr/>
            </p:nvSpPr>
            <p:spPr bwMode="auto">
              <a:xfrm>
                <a:off x="411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31" name="Rectangle 373"/>
              <p:cNvSpPr>
                <a:spLocks noChangeArrowheads="1"/>
              </p:cNvSpPr>
              <p:nvPr/>
            </p:nvSpPr>
            <p:spPr bwMode="auto">
              <a:xfrm>
                <a:off x="418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32" name="Rectangle 374"/>
              <p:cNvSpPr>
                <a:spLocks noChangeArrowheads="1"/>
              </p:cNvSpPr>
              <p:nvPr/>
            </p:nvSpPr>
            <p:spPr bwMode="auto">
              <a:xfrm>
                <a:off x="425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33" name="Rectangle 375"/>
              <p:cNvSpPr>
                <a:spLocks noChangeArrowheads="1"/>
              </p:cNvSpPr>
              <p:nvPr/>
            </p:nvSpPr>
            <p:spPr bwMode="auto">
              <a:xfrm>
                <a:off x="433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34" name="Rectangle 376"/>
              <p:cNvSpPr>
                <a:spLocks noChangeArrowheads="1"/>
              </p:cNvSpPr>
              <p:nvPr/>
            </p:nvSpPr>
            <p:spPr bwMode="auto">
              <a:xfrm>
                <a:off x="440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35" name="Freeform 377" descr="50%"/>
              <p:cNvSpPr>
                <a:spLocks/>
              </p:cNvSpPr>
              <p:nvPr/>
            </p:nvSpPr>
            <p:spPr bwMode="auto">
              <a:xfrm>
                <a:off x="325" y="1818"/>
                <a:ext cx="1" cy="385"/>
              </a:xfrm>
              <a:custGeom>
                <a:avLst/>
                <a:gdLst>
                  <a:gd name="T0" fmla="*/ 0 w 1"/>
                  <a:gd name="T1" fmla="*/ 348 h 385"/>
                  <a:gd name="T2" fmla="*/ 0 w 1"/>
                  <a:gd name="T3" fmla="*/ 0 h 385"/>
                  <a:gd name="T4" fmla="*/ 0 w 1"/>
                  <a:gd name="T5" fmla="*/ 384 h 385"/>
                  <a:gd name="T6" fmla="*/ 0 w 1"/>
                  <a:gd name="T7" fmla="*/ 348 h 3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85"/>
                  <a:gd name="T14" fmla="*/ 1 w 1"/>
                  <a:gd name="T15" fmla="*/ 385 h 3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85">
                    <a:moveTo>
                      <a:pt x="0" y="348"/>
                    </a:moveTo>
                    <a:lnTo>
                      <a:pt x="0" y="0"/>
                    </a:lnTo>
                    <a:lnTo>
                      <a:pt x="0" y="384"/>
                    </a:lnTo>
                    <a:lnTo>
                      <a:pt x="0" y="348"/>
                    </a:lnTo>
                  </a:path>
                </a:pathLst>
              </a:cu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36" name="Freeform 378" descr="50%"/>
              <p:cNvSpPr>
                <a:spLocks/>
              </p:cNvSpPr>
              <p:nvPr/>
            </p:nvSpPr>
            <p:spPr bwMode="auto">
              <a:xfrm>
                <a:off x="436" y="1818"/>
                <a:ext cx="1" cy="385"/>
              </a:xfrm>
              <a:custGeom>
                <a:avLst/>
                <a:gdLst>
                  <a:gd name="T0" fmla="*/ 0 w 1"/>
                  <a:gd name="T1" fmla="*/ 348 h 385"/>
                  <a:gd name="T2" fmla="*/ 0 w 1"/>
                  <a:gd name="T3" fmla="*/ 0 h 385"/>
                  <a:gd name="T4" fmla="*/ 0 w 1"/>
                  <a:gd name="T5" fmla="*/ 384 h 385"/>
                  <a:gd name="T6" fmla="*/ 0 w 1"/>
                  <a:gd name="T7" fmla="*/ 348 h 3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85"/>
                  <a:gd name="T14" fmla="*/ 1 w 1"/>
                  <a:gd name="T15" fmla="*/ 385 h 3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85">
                    <a:moveTo>
                      <a:pt x="0" y="348"/>
                    </a:moveTo>
                    <a:lnTo>
                      <a:pt x="0" y="0"/>
                    </a:lnTo>
                    <a:lnTo>
                      <a:pt x="0" y="384"/>
                    </a:lnTo>
                    <a:lnTo>
                      <a:pt x="0" y="348"/>
                    </a:lnTo>
                  </a:path>
                </a:pathLst>
              </a:cu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37" name="Freeform 379"/>
              <p:cNvSpPr>
                <a:spLocks/>
              </p:cNvSpPr>
              <p:nvPr/>
            </p:nvSpPr>
            <p:spPr bwMode="auto">
              <a:xfrm>
                <a:off x="325" y="1818"/>
                <a:ext cx="116" cy="39"/>
              </a:xfrm>
              <a:custGeom>
                <a:avLst/>
                <a:gdLst>
                  <a:gd name="T0" fmla="*/ 0 w 116"/>
                  <a:gd name="T1" fmla="*/ 38 h 39"/>
                  <a:gd name="T2" fmla="*/ 0 w 116"/>
                  <a:gd name="T3" fmla="*/ 0 h 39"/>
                  <a:gd name="T4" fmla="*/ 115 w 116"/>
                  <a:gd name="T5" fmla="*/ 0 h 39"/>
                  <a:gd name="T6" fmla="*/ 115 w 116"/>
                  <a:gd name="T7" fmla="*/ 38 h 39"/>
                  <a:gd name="T8" fmla="*/ 44 w 116"/>
                  <a:gd name="T9" fmla="*/ 38 h 39"/>
                  <a:gd name="T10" fmla="*/ 44 w 116"/>
                  <a:gd name="T11" fmla="*/ 5 h 39"/>
                  <a:gd name="T12" fmla="*/ 21 w 116"/>
                  <a:gd name="T13" fmla="*/ 5 h 39"/>
                  <a:gd name="T14" fmla="*/ 21 w 116"/>
                  <a:gd name="T15" fmla="*/ 38 h 39"/>
                  <a:gd name="T16" fmla="*/ 0 w 116"/>
                  <a:gd name="T17" fmla="*/ 38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39"/>
                  <a:gd name="T29" fmla="*/ 116 w 116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39">
                    <a:moveTo>
                      <a:pt x="0" y="38"/>
                    </a:moveTo>
                    <a:lnTo>
                      <a:pt x="0" y="0"/>
                    </a:lnTo>
                    <a:lnTo>
                      <a:pt x="115" y="0"/>
                    </a:lnTo>
                    <a:lnTo>
                      <a:pt x="115" y="38"/>
                    </a:lnTo>
                    <a:lnTo>
                      <a:pt x="44" y="38"/>
                    </a:lnTo>
                    <a:lnTo>
                      <a:pt x="44" y="5"/>
                    </a:lnTo>
                    <a:lnTo>
                      <a:pt x="21" y="5"/>
                    </a:lnTo>
                    <a:lnTo>
                      <a:pt x="21" y="38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38" name="Freeform 380"/>
              <p:cNvSpPr>
                <a:spLocks/>
              </p:cNvSpPr>
              <p:nvPr/>
            </p:nvSpPr>
            <p:spPr bwMode="auto">
              <a:xfrm>
                <a:off x="325" y="1874"/>
                <a:ext cx="116" cy="39"/>
              </a:xfrm>
              <a:custGeom>
                <a:avLst/>
                <a:gdLst>
                  <a:gd name="T0" fmla="*/ 0 w 116"/>
                  <a:gd name="T1" fmla="*/ 38 h 39"/>
                  <a:gd name="T2" fmla="*/ 0 w 116"/>
                  <a:gd name="T3" fmla="*/ 0 h 39"/>
                  <a:gd name="T4" fmla="*/ 115 w 116"/>
                  <a:gd name="T5" fmla="*/ 0 h 39"/>
                  <a:gd name="T6" fmla="*/ 115 w 116"/>
                  <a:gd name="T7" fmla="*/ 38 h 39"/>
                  <a:gd name="T8" fmla="*/ 99 w 116"/>
                  <a:gd name="T9" fmla="*/ 38 h 39"/>
                  <a:gd name="T10" fmla="*/ 99 w 116"/>
                  <a:gd name="T11" fmla="*/ 31 h 39"/>
                  <a:gd name="T12" fmla="*/ 81 w 116"/>
                  <a:gd name="T13" fmla="*/ 31 h 39"/>
                  <a:gd name="T14" fmla="*/ 81 w 116"/>
                  <a:gd name="T15" fmla="*/ 38 h 39"/>
                  <a:gd name="T16" fmla="*/ 0 w 116"/>
                  <a:gd name="T17" fmla="*/ 38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39"/>
                  <a:gd name="T29" fmla="*/ 116 w 116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39">
                    <a:moveTo>
                      <a:pt x="0" y="38"/>
                    </a:moveTo>
                    <a:lnTo>
                      <a:pt x="0" y="0"/>
                    </a:lnTo>
                    <a:lnTo>
                      <a:pt x="115" y="0"/>
                    </a:lnTo>
                    <a:lnTo>
                      <a:pt x="115" y="38"/>
                    </a:lnTo>
                    <a:lnTo>
                      <a:pt x="99" y="38"/>
                    </a:lnTo>
                    <a:lnTo>
                      <a:pt x="99" y="31"/>
                    </a:lnTo>
                    <a:lnTo>
                      <a:pt x="81" y="31"/>
                    </a:lnTo>
                    <a:lnTo>
                      <a:pt x="81" y="38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39" name="Freeform 381"/>
              <p:cNvSpPr>
                <a:spLocks/>
              </p:cNvSpPr>
              <p:nvPr/>
            </p:nvSpPr>
            <p:spPr bwMode="auto">
              <a:xfrm>
                <a:off x="333" y="1889"/>
                <a:ext cx="100" cy="21"/>
              </a:xfrm>
              <a:custGeom>
                <a:avLst/>
                <a:gdLst>
                  <a:gd name="T0" fmla="*/ 0 w 100"/>
                  <a:gd name="T1" fmla="*/ 8 h 21"/>
                  <a:gd name="T2" fmla="*/ 31 w 100"/>
                  <a:gd name="T3" fmla="*/ 8 h 21"/>
                  <a:gd name="T4" fmla="*/ 31 w 100"/>
                  <a:gd name="T5" fmla="*/ 0 h 21"/>
                  <a:gd name="T6" fmla="*/ 67 w 100"/>
                  <a:gd name="T7" fmla="*/ 0 h 21"/>
                  <a:gd name="T8" fmla="*/ 67 w 100"/>
                  <a:gd name="T9" fmla="*/ 8 h 21"/>
                  <a:gd name="T10" fmla="*/ 99 w 100"/>
                  <a:gd name="T11" fmla="*/ 8 h 21"/>
                  <a:gd name="T12" fmla="*/ 99 w 100"/>
                  <a:gd name="T13" fmla="*/ 14 h 21"/>
                  <a:gd name="T14" fmla="*/ 67 w 100"/>
                  <a:gd name="T15" fmla="*/ 14 h 21"/>
                  <a:gd name="T16" fmla="*/ 67 w 100"/>
                  <a:gd name="T17" fmla="*/ 20 h 21"/>
                  <a:gd name="T18" fmla="*/ 31 w 100"/>
                  <a:gd name="T19" fmla="*/ 20 h 21"/>
                  <a:gd name="T20" fmla="*/ 31 w 100"/>
                  <a:gd name="T21" fmla="*/ 14 h 21"/>
                  <a:gd name="T22" fmla="*/ 0 w 100"/>
                  <a:gd name="T23" fmla="*/ 14 h 21"/>
                  <a:gd name="T24" fmla="*/ 0 w 100"/>
                  <a:gd name="T25" fmla="*/ 8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0"/>
                  <a:gd name="T40" fmla="*/ 0 h 21"/>
                  <a:gd name="T41" fmla="*/ 100 w 100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0" h="21">
                    <a:moveTo>
                      <a:pt x="0" y="8"/>
                    </a:moveTo>
                    <a:lnTo>
                      <a:pt x="31" y="8"/>
                    </a:lnTo>
                    <a:lnTo>
                      <a:pt x="31" y="0"/>
                    </a:lnTo>
                    <a:lnTo>
                      <a:pt x="67" y="0"/>
                    </a:lnTo>
                    <a:lnTo>
                      <a:pt x="67" y="8"/>
                    </a:lnTo>
                    <a:lnTo>
                      <a:pt x="99" y="8"/>
                    </a:lnTo>
                    <a:lnTo>
                      <a:pt x="99" y="14"/>
                    </a:lnTo>
                    <a:lnTo>
                      <a:pt x="67" y="14"/>
                    </a:lnTo>
                    <a:lnTo>
                      <a:pt x="67" y="20"/>
                    </a:lnTo>
                    <a:lnTo>
                      <a:pt x="31" y="20"/>
                    </a:lnTo>
                    <a:lnTo>
                      <a:pt x="31" y="14"/>
                    </a:lnTo>
                    <a:lnTo>
                      <a:pt x="0" y="14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40" name="Freeform 382"/>
              <p:cNvSpPr>
                <a:spLocks/>
              </p:cNvSpPr>
              <p:nvPr/>
            </p:nvSpPr>
            <p:spPr bwMode="auto">
              <a:xfrm>
                <a:off x="365" y="1889"/>
                <a:ext cx="36" cy="17"/>
              </a:xfrm>
              <a:custGeom>
                <a:avLst/>
                <a:gdLst>
                  <a:gd name="T0" fmla="*/ 0 w 36"/>
                  <a:gd name="T1" fmla="*/ 16 h 17"/>
                  <a:gd name="T2" fmla="*/ 0 w 36"/>
                  <a:gd name="T3" fmla="*/ 0 h 17"/>
                  <a:gd name="T4" fmla="*/ 35 w 36"/>
                  <a:gd name="T5" fmla="*/ 0 h 17"/>
                  <a:gd name="T6" fmla="*/ 35 w 36"/>
                  <a:gd name="T7" fmla="*/ 16 h 17"/>
                  <a:gd name="T8" fmla="*/ 29 w 36"/>
                  <a:gd name="T9" fmla="*/ 13 h 17"/>
                  <a:gd name="T10" fmla="*/ 5 w 36"/>
                  <a:gd name="T11" fmla="*/ 13 h 17"/>
                  <a:gd name="T12" fmla="*/ 0 w 36"/>
                  <a:gd name="T13" fmla="*/ 1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17"/>
                  <a:gd name="T23" fmla="*/ 36 w 3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17">
                    <a:moveTo>
                      <a:pt x="0" y="16"/>
                    </a:moveTo>
                    <a:lnTo>
                      <a:pt x="0" y="0"/>
                    </a:lnTo>
                    <a:lnTo>
                      <a:pt x="35" y="0"/>
                    </a:lnTo>
                    <a:lnTo>
                      <a:pt x="35" y="16"/>
                    </a:lnTo>
                    <a:lnTo>
                      <a:pt x="29" y="13"/>
                    </a:lnTo>
                    <a:lnTo>
                      <a:pt x="5" y="13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41" name="Rectangle 383"/>
              <p:cNvSpPr>
                <a:spLocks noChangeArrowheads="1"/>
              </p:cNvSpPr>
              <p:nvPr/>
            </p:nvSpPr>
            <p:spPr bwMode="auto">
              <a:xfrm>
                <a:off x="339" y="1903"/>
                <a:ext cx="18" cy="8"/>
              </a:xfrm>
              <a:prstGeom prst="rect">
                <a:avLst/>
              </a:prstGeom>
              <a:solidFill>
                <a:srgbClr val="F0F0F0"/>
              </a:solidFill>
              <a:ln w="12700">
                <a:solidFill>
                  <a:srgbClr val="F0F0F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42" name="Rectangle 384"/>
              <p:cNvSpPr>
                <a:spLocks noChangeArrowheads="1"/>
              </p:cNvSpPr>
              <p:nvPr/>
            </p:nvSpPr>
            <p:spPr bwMode="auto">
              <a:xfrm>
                <a:off x="405" y="1903"/>
                <a:ext cx="20" cy="8"/>
              </a:xfrm>
              <a:prstGeom prst="rect">
                <a:avLst/>
              </a:prstGeom>
              <a:solidFill>
                <a:srgbClr val="F0F0F0"/>
              </a:solidFill>
              <a:ln w="12700">
                <a:solidFill>
                  <a:srgbClr val="F0F0F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43" name="Freeform 385"/>
              <p:cNvSpPr>
                <a:spLocks/>
              </p:cNvSpPr>
              <p:nvPr/>
            </p:nvSpPr>
            <p:spPr bwMode="auto">
              <a:xfrm>
                <a:off x="365" y="1889"/>
                <a:ext cx="36" cy="17"/>
              </a:xfrm>
              <a:custGeom>
                <a:avLst/>
                <a:gdLst>
                  <a:gd name="T0" fmla="*/ 0 w 36"/>
                  <a:gd name="T1" fmla="*/ 0 h 17"/>
                  <a:gd name="T2" fmla="*/ 5 w 36"/>
                  <a:gd name="T3" fmla="*/ 16 h 17"/>
                  <a:gd name="T4" fmla="*/ 29 w 36"/>
                  <a:gd name="T5" fmla="*/ 16 h 17"/>
                  <a:gd name="T6" fmla="*/ 35 w 36"/>
                  <a:gd name="T7" fmla="*/ 0 h 17"/>
                  <a:gd name="T8" fmla="*/ 0 w 3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7"/>
                  <a:gd name="T17" fmla="*/ 36 w 3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7">
                    <a:moveTo>
                      <a:pt x="0" y="0"/>
                    </a:moveTo>
                    <a:lnTo>
                      <a:pt x="5" y="16"/>
                    </a:lnTo>
                    <a:lnTo>
                      <a:pt x="29" y="16"/>
                    </a:lnTo>
                    <a:lnTo>
                      <a:pt x="3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0D0D0"/>
              </a:solidFill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44" name="Line 386"/>
              <p:cNvSpPr>
                <a:spLocks noChangeShapeType="1"/>
              </p:cNvSpPr>
              <p:nvPr/>
            </p:nvSpPr>
            <p:spPr bwMode="auto">
              <a:xfrm>
                <a:off x="371" y="1900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45" name="Rectangle 387" descr="50%"/>
              <p:cNvSpPr>
                <a:spLocks noChangeArrowheads="1"/>
              </p:cNvSpPr>
              <p:nvPr/>
            </p:nvSpPr>
            <p:spPr bwMode="auto">
              <a:xfrm>
                <a:off x="325" y="1912"/>
                <a:ext cx="113" cy="16"/>
              </a:xfrm>
              <a:prstGeom prst="rect">
                <a:avLst/>
              </a:pr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46" name="Freeform 388"/>
              <p:cNvSpPr>
                <a:spLocks/>
              </p:cNvSpPr>
              <p:nvPr/>
            </p:nvSpPr>
            <p:spPr bwMode="auto">
              <a:xfrm>
                <a:off x="325" y="1904"/>
                <a:ext cx="117" cy="17"/>
              </a:xfrm>
              <a:custGeom>
                <a:avLst/>
                <a:gdLst>
                  <a:gd name="T0" fmla="*/ 0 w 117"/>
                  <a:gd name="T1" fmla="*/ 16 h 17"/>
                  <a:gd name="T2" fmla="*/ 82 w 117"/>
                  <a:gd name="T3" fmla="*/ 16 h 17"/>
                  <a:gd name="T4" fmla="*/ 82 w 117"/>
                  <a:gd name="T5" fmla="*/ 0 h 17"/>
                  <a:gd name="T6" fmla="*/ 101 w 117"/>
                  <a:gd name="T7" fmla="*/ 0 h 17"/>
                  <a:gd name="T8" fmla="*/ 101 w 117"/>
                  <a:gd name="T9" fmla="*/ 16 h 17"/>
                  <a:gd name="T10" fmla="*/ 116 w 117"/>
                  <a:gd name="T11" fmla="*/ 1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17"/>
                  <a:gd name="T20" fmla="*/ 117 w 1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17">
                    <a:moveTo>
                      <a:pt x="0" y="16"/>
                    </a:moveTo>
                    <a:lnTo>
                      <a:pt x="82" y="16"/>
                    </a:lnTo>
                    <a:lnTo>
                      <a:pt x="82" y="0"/>
                    </a:lnTo>
                    <a:lnTo>
                      <a:pt x="101" y="0"/>
                    </a:lnTo>
                    <a:lnTo>
                      <a:pt x="101" y="16"/>
                    </a:lnTo>
                    <a:lnTo>
                      <a:pt x="116" y="16"/>
                    </a:lnTo>
                  </a:path>
                </a:pathLst>
              </a:custGeom>
              <a:noFill/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47" name="Line 389"/>
              <p:cNvSpPr>
                <a:spLocks noChangeShapeType="1"/>
              </p:cNvSpPr>
              <p:nvPr/>
            </p:nvSpPr>
            <p:spPr bwMode="auto">
              <a:xfrm>
                <a:off x="328" y="1912"/>
                <a:ext cx="11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48" name="Rectangle 390"/>
              <p:cNvSpPr>
                <a:spLocks noChangeArrowheads="1"/>
              </p:cNvSpPr>
              <p:nvPr/>
            </p:nvSpPr>
            <p:spPr bwMode="auto">
              <a:xfrm>
                <a:off x="414" y="191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49" name="Rectangle 391"/>
              <p:cNvSpPr>
                <a:spLocks noChangeArrowheads="1"/>
              </p:cNvSpPr>
              <p:nvPr/>
            </p:nvSpPr>
            <p:spPr bwMode="auto">
              <a:xfrm>
                <a:off x="416" y="1911"/>
                <a:ext cx="8" cy="8"/>
              </a:xfrm>
              <a:prstGeom prst="rect">
                <a:avLst/>
              </a:prstGeom>
              <a:solidFill>
                <a:srgbClr val="4080FF"/>
              </a:solidFill>
              <a:ln w="12700">
                <a:solidFill>
                  <a:srgbClr val="408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50" name="Line 392"/>
              <p:cNvSpPr>
                <a:spLocks noChangeShapeType="1"/>
              </p:cNvSpPr>
              <p:nvPr/>
            </p:nvSpPr>
            <p:spPr bwMode="auto">
              <a:xfrm>
                <a:off x="384" y="1821"/>
                <a:ext cx="0" cy="55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51" name="Freeform 393"/>
              <p:cNvSpPr>
                <a:spLocks/>
              </p:cNvSpPr>
              <p:nvPr/>
            </p:nvSpPr>
            <p:spPr bwMode="auto">
              <a:xfrm>
                <a:off x="230" y="2359"/>
                <a:ext cx="305" cy="17"/>
              </a:xfrm>
              <a:custGeom>
                <a:avLst/>
                <a:gdLst>
                  <a:gd name="T0" fmla="*/ 0 w 305"/>
                  <a:gd name="T1" fmla="*/ 16 h 17"/>
                  <a:gd name="T2" fmla="*/ 0 w 305"/>
                  <a:gd name="T3" fmla="*/ 8 h 17"/>
                  <a:gd name="T4" fmla="*/ 71 w 305"/>
                  <a:gd name="T5" fmla="*/ 0 h 17"/>
                  <a:gd name="T6" fmla="*/ 71 w 305"/>
                  <a:gd name="T7" fmla="*/ 6 h 17"/>
                  <a:gd name="T8" fmla="*/ 233 w 305"/>
                  <a:gd name="T9" fmla="*/ 6 h 17"/>
                  <a:gd name="T10" fmla="*/ 233 w 305"/>
                  <a:gd name="T11" fmla="*/ 0 h 17"/>
                  <a:gd name="T12" fmla="*/ 304 w 305"/>
                  <a:gd name="T13" fmla="*/ 8 h 17"/>
                  <a:gd name="T14" fmla="*/ 304 w 305"/>
                  <a:gd name="T15" fmla="*/ 16 h 17"/>
                  <a:gd name="T16" fmla="*/ 0 w 305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"/>
                  <a:gd name="T28" fmla="*/ 0 h 17"/>
                  <a:gd name="T29" fmla="*/ 305 w 305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" h="17">
                    <a:moveTo>
                      <a:pt x="0" y="16"/>
                    </a:moveTo>
                    <a:lnTo>
                      <a:pt x="0" y="8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233" y="6"/>
                    </a:lnTo>
                    <a:lnTo>
                      <a:pt x="233" y="0"/>
                    </a:lnTo>
                    <a:lnTo>
                      <a:pt x="304" y="8"/>
                    </a:lnTo>
                    <a:lnTo>
                      <a:pt x="30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D0D0D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52" name="Freeform 394"/>
              <p:cNvSpPr>
                <a:spLocks/>
              </p:cNvSpPr>
              <p:nvPr/>
            </p:nvSpPr>
            <p:spPr bwMode="auto">
              <a:xfrm>
                <a:off x="326" y="1823"/>
                <a:ext cx="115" cy="33"/>
              </a:xfrm>
              <a:custGeom>
                <a:avLst/>
                <a:gdLst>
                  <a:gd name="T0" fmla="*/ 0 w 115"/>
                  <a:gd name="T1" fmla="*/ 32 h 33"/>
                  <a:gd name="T2" fmla="*/ 21 w 115"/>
                  <a:gd name="T3" fmla="*/ 32 h 33"/>
                  <a:gd name="T4" fmla="*/ 21 w 115"/>
                  <a:gd name="T5" fmla="*/ 0 h 33"/>
                  <a:gd name="T6" fmla="*/ 44 w 115"/>
                  <a:gd name="T7" fmla="*/ 0 h 33"/>
                  <a:gd name="T8" fmla="*/ 44 w 115"/>
                  <a:gd name="T9" fmla="*/ 32 h 33"/>
                  <a:gd name="T10" fmla="*/ 114 w 115"/>
                  <a:gd name="T11" fmla="*/ 32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"/>
                  <a:gd name="T19" fmla="*/ 0 h 33"/>
                  <a:gd name="T20" fmla="*/ 115 w 11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33">
                    <a:moveTo>
                      <a:pt x="0" y="32"/>
                    </a:moveTo>
                    <a:lnTo>
                      <a:pt x="21" y="32"/>
                    </a:lnTo>
                    <a:lnTo>
                      <a:pt x="21" y="0"/>
                    </a:lnTo>
                    <a:lnTo>
                      <a:pt x="44" y="0"/>
                    </a:lnTo>
                    <a:lnTo>
                      <a:pt x="44" y="32"/>
                    </a:lnTo>
                    <a:lnTo>
                      <a:pt x="114" y="32"/>
                    </a:lnTo>
                  </a:path>
                </a:pathLst>
              </a:custGeom>
              <a:noFill/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53" name="Rectangle 395"/>
              <p:cNvSpPr>
                <a:spLocks noChangeArrowheads="1"/>
              </p:cNvSpPr>
              <p:nvPr/>
            </p:nvSpPr>
            <p:spPr bwMode="auto">
              <a:xfrm>
                <a:off x="352" y="1827"/>
                <a:ext cx="11" cy="2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54" name="Freeform 396"/>
              <p:cNvSpPr>
                <a:spLocks/>
              </p:cNvSpPr>
              <p:nvPr/>
            </p:nvSpPr>
            <p:spPr bwMode="auto">
              <a:xfrm>
                <a:off x="348" y="1832"/>
                <a:ext cx="24" cy="25"/>
              </a:xfrm>
              <a:custGeom>
                <a:avLst/>
                <a:gdLst>
                  <a:gd name="T0" fmla="*/ 3 w 24"/>
                  <a:gd name="T1" fmla="*/ 21 h 25"/>
                  <a:gd name="T2" fmla="*/ 3 w 24"/>
                  <a:gd name="T3" fmla="*/ 0 h 25"/>
                  <a:gd name="T4" fmla="*/ 19 w 24"/>
                  <a:gd name="T5" fmla="*/ 0 h 25"/>
                  <a:gd name="T6" fmla="*/ 19 w 24"/>
                  <a:gd name="T7" fmla="*/ 22 h 25"/>
                  <a:gd name="T8" fmla="*/ 23 w 24"/>
                  <a:gd name="T9" fmla="*/ 24 h 25"/>
                  <a:gd name="T10" fmla="*/ 0 w 24"/>
                  <a:gd name="T11" fmla="*/ 24 h 25"/>
                  <a:gd name="T12" fmla="*/ 3 w 24"/>
                  <a:gd name="T13" fmla="*/ 21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25"/>
                  <a:gd name="T23" fmla="*/ 24 w 24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25">
                    <a:moveTo>
                      <a:pt x="3" y="21"/>
                    </a:moveTo>
                    <a:lnTo>
                      <a:pt x="3" y="0"/>
                    </a:lnTo>
                    <a:lnTo>
                      <a:pt x="19" y="0"/>
                    </a:lnTo>
                    <a:lnTo>
                      <a:pt x="19" y="22"/>
                    </a:lnTo>
                    <a:lnTo>
                      <a:pt x="23" y="24"/>
                    </a:lnTo>
                    <a:lnTo>
                      <a:pt x="0" y="24"/>
                    </a:lnTo>
                    <a:lnTo>
                      <a:pt x="3" y="2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55" name="Rectangle 397"/>
              <p:cNvSpPr>
                <a:spLocks noChangeArrowheads="1"/>
              </p:cNvSpPr>
              <p:nvPr/>
            </p:nvSpPr>
            <p:spPr bwMode="auto">
              <a:xfrm>
                <a:off x="356" y="1837"/>
                <a:ext cx="8" cy="8"/>
              </a:xfrm>
              <a:prstGeom prst="rect">
                <a:avLst/>
              </a:prstGeom>
              <a:solidFill>
                <a:srgbClr val="FF4080"/>
              </a:solidFill>
              <a:ln w="12700">
                <a:solidFill>
                  <a:srgbClr val="FF4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56" name="Rectangle 398"/>
              <p:cNvSpPr>
                <a:spLocks noChangeArrowheads="1"/>
              </p:cNvSpPr>
              <p:nvPr/>
            </p:nvSpPr>
            <p:spPr bwMode="auto">
              <a:xfrm>
                <a:off x="356" y="1842"/>
                <a:ext cx="8" cy="8"/>
              </a:xfrm>
              <a:prstGeom prst="rect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57" name="Rectangle 399"/>
              <p:cNvSpPr>
                <a:spLocks noChangeArrowheads="1"/>
              </p:cNvSpPr>
              <p:nvPr/>
            </p:nvSpPr>
            <p:spPr bwMode="auto">
              <a:xfrm>
                <a:off x="339" y="1891"/>
                <a:ext cx="8" cy="8"/>
              </a:xfrm>
              <a:prstGeom prst="rect">
                <a:avLst/>
              </a:prstGeom>
              <a:solidFill>
                <a:srgbClr val="40FFC0"/>
              </a:solidFill>
              <a:ln w="12700">
                <a:solidFill>
                  <a:srgbClr val="00C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58" name="Rectangle 400"/>
              <p:cNvSpPr>
                <a:spLocks noChangeArrowheads="1"/>
              </p:cNvSpPr>
              <p:nvPr/>
            </p:nvSpPr>
            <p:spPr bwMode="auto">
              <a:xfrm>
                <a:off x="339" y="1850"/>
                <a:ext cx="8" cy="8"/>
              </a:xfrm>
              <a:prstGeom prst="rect">
                <a:avLst/>
              </a:prstGeom>
              <a:solidFill>
                <a:srgbClr val="40FFC0"/>
              </a:solidFill>
              <a:ln w="12700">
                <a:solidFill>
                  <a:srgbClr val="00C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59" name="Rectangle 401" descr="50%"/>
              <p:cNvSpPr>
                <a:spLocks noChangeArrowheads="1"/>
              </p:cNvSpPr>
              <p:nvPr/>
            </p:nvSpPr>
            <p:spPr bwMode="auto">
              <a:xfrm>
                <a:off x="301" y="2363"/>
                <a:ext cx="160" cy="16"/>
              </a:xfrm>
              <a:prstGeom prst="rect">
                <a:avLst/>
              </a:pr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60" name="Rectangle 402"/>
              <p:cNvSpPr>
                <a:spLocks noChangeArrowheads="1"/>
              </p:cNvSpPr>
              <p:nvPr/>
            </p:nvSpPr>
            <p:spPr bwMode="auto">
              <a:xfrm>
                <a:off x="306" y="2356"/>
                <a:ext cx="147" cy="1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61" name="Line 403"/>
              <p:cNvSpPr>
                <a:spLocks noChangeShapeType="1"/>
              </p:cNvSpPr>
              <p:nvPr/>
            </p:nvSpPr>
            <p:spPr bwMode="auto">
              <a:xfrm flipH="1">
                <a:off x="226" y="2381"/>
                <a:ext cx="14" cy="1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62" name="Line 404"/>
              <p:cNvSpPr>
                <a:spLocks noChangeShapeType="1"/>
              </p:cNvSpPr>
              <p:nvPr/>
            </p:nvSpPr>
            <p:spPr bwMode="auto">
              <a:xfrm flipH="1" flipV="1">
                <a:off x="227" y="2374"/>
                <a:ext cx="12" cy="2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63" name="Line 405"/>
              <p:cNvSpPr>
                <a:spLocks noChangeShapeType="1"/>
              </p:cNvSpPr>
              <p:nvPr/>
            </p:nvSpPr>
            <p:spPr bwMode="auto">
              <a:xfrm flipH="1" flipV="1">
                <a:off x="237" y="2366"/>
                <a:ext cx="7" cy="6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64" name="Line 406"/>
              <p:cNvSpPr>
                <a:spLocks noChangeShapeType="1"/>
              </p:cNvSpPr>
              <p:nvPr/>
            </p:nvSpPr>
            <p:spPr bwMode="auto">
              <a:xfrm flipH="1" flipV="1">
                <a:off x="244" y="2360"/>
                <a:ext cx="3" cy="10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65" name="Line 407"/>
              <p:cNvSpPr>
                <a:spLocks noChangeShapeType="1"/>
              </p:cNvSpPr>
              <p:nvPr/>
            </p:nvSpPr>
            <p:spPr bwMode="auto">
              <a:xfrm flipV="1">
                <a:off x="251" y="2356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966" name="Line 408"/>
              <p:cNvSpPr>
                <a:spLocks noChangeShapeType="1"/>
              </p:cNvSpPr>
              <p:nvPr/>
            </p:nvSpPr>
            <p:spPr bwMode="auto">
              <a:xfrm flipV="1">
                <a:off x="256" y="2353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8" name="Group 409"/>
              <p:cNvGrpSpPr>
                <a:grpSpLocks/>
              </p:cNvGrpSpPr>
              <p:nvPr/>
            </p:nvGrpSpPr>
            <p:grpSpPr bwMode="auto">
              <a:xfrm>
                <a:off x="266" y="1938"/>
                <a:ext cx="371" cy="266"/>
                <a:chOff x="266" y="1938"/>
                <a:chExt cx="371" cy="266"/>
              </a:xfrm>
            </p:grpSpPr>
            <p:sp>
              <p:nvSpPr>
                <p:cNvPr id="32968" name="Rectangle 410"/>
                <p:cNvSpPr>
                  <a:spLocks noChangeArrowheads="1"/>
                </p:cNvSpPr>
                <p:nvPr/>
              </p:nvSpPr>
              <p:spPr bwMode="auto">
                <a:xfrm>
                  <a:off x="330" y="2006"/>
                  <a:ext cx="101" cy="155"/>
                </a:xfrm>
                <a:prstGeom prst="rect">
                  <a:avLst/>
                </a:prstGeom>
                <a:noFill/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69" name="Rectangle 411"/>
                <p:cNvSpPr>
                  <a:spLocks noChangeArrowheads="1"/>
                </p:cNvSpPr>
                <p:nvPr/>
              </p:nvSpPr>
              <p:spPr bwMode="auto">
                <a:xfrm>
                  <a:off x="331" y="2175"/>
                  <a:ext cx="100" cy="23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70" name="Line 412"/>
                <p:cNvSpPr>
                  <a:spLocks noChangeShapeType="1"/>
                </p:cNvSpPr>
                <p:nvPr/>
              </p:nvSpPr>
              <p:spPr bwMode="auto">
                <a:xfrm>
                  <a:off x="422" y="2005"/>
                  <a:ext cx="0" cy="16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71" name="Line 413"/>
                <p:cNvSpPr>
                  <a:spLocks noChangeShapeType="1"/>
                </p:cNvSpPr>
                <p:nvPr/>
              </p:nvSpPr>
              <p:spPr bwMode="auto">
                <a:xfrm>
                  <a:off x="332" y="1996"/>
                  <a:ext cx="104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72" name="Rectangle 414"/>
                <p:cNvSpPr>
                  <a:spLocks noChangeArrowheads="1"/>
                </p:cNvSpPr>
                <p:nvPr/>
              </p:nvSpPr>
              <p:spPr bwMode="auto">
                <a:xfrm>
                  <a:off x="330" y="1938"/>
                  <a:ext cx="103" cy="2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73" name="Line 415"/>
                <p:cNvSpPr>
                  <a:spLocks noChangeShapeType="1"/>
                </p:cNvSpPr>
                <p:nvPr/>
              </p:nvSpPr>
              <p:spPr bwMode="auto">
                <a:xfrm>
                  <a:off x="334" y="2002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74" name="Rectangle 416" descr="50%"/>
                <p:cNvSpPr>
                  <a:spLocks noChangeArrowheads="1"/>
                </p:cNvSpPr>
                <p:nvPr/>
              </p:nvSpPr>
              <p:spPr bwMode="auto">
                <a:xfrm>
                  <a:off x="325" y="1973"/>
                  <a:ext cx="113" cy="16"/>
                </a:xfrm>
                <a:prstGeom prst="rect">
                  <a:avLst/>
                </a:prstGeom>
                <a:pattFill prst="pct50">
                  <a:fgClr>
                    <a:srgbClr val="D0D0D0"/>
                  </a:fgClr>
                  <a:bgClr>
                    <a:srgbClr val="808080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75" name="Freeform 417"/>
                <p:cNvSpPr>
                  <a:spLocks/>
                </p:cNvSpPr>
                <p:nvPr/>
              </p:nvSpPr>
              <p:spPr bwMode="auto">
                <a:xfrm>
                  <a:off x="266" y="2125"/>
                  <a:ext cx="371" cy="68"/>
                </a:xfrm>
                <a:custGeom>
                  <a:avLst/>
                  <a:gdLst>
                    <a:gd name="T0" fmla="*/ 352 w 371"/>
                    <a:gd name="T1" fmla="*/ 0 h 68"/>
                    <a:gd name="T2" fmla="*/ 370 w 371"/>
                    <a:gd name="T3" fmla="*/ 51 h 68"/>
                    <a:gd name="T4" fmla="*/ 368 w 371"/>
                    <a:gd name="T5" fmla="*/ 60 h 68"/>
                    <a:gd name="T6" fmla="*/ 366 w 371"/>
                    <a:gd name="T7" fmla="*/ 67 h 68"/>
                    <a:gd name="T8" fmla="*/ 4 w 371"/>
                    <a:gd name="T9" fmla="*/ 66 h 68"/>
                    <a:gd name="T10" fmla="*/ 0 w 371"/>
                    <a:gd name="T11" fmla="*/ 60 h 68"/>
                    <a:gd name="T12" fmla="*/ 0 w 371"/>
                    <a:gd name="T13" fmla="*/ 51 h 68"/>
                    <a:gd name="T14" fmla="*/ 17 w 371"/>
                    <a:gd name="T15" fmla="*/ 0 h 68"/>
                    <a:gd name="T16" fmla="*/ 352 w 371"/>
                    <a:gd name="T17" fmla="*/ 0 h 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1"/>
                    <a:gd name="T28" fmla="*/ 0 h 68"/>
                    <a:gd name="T29" fmla="*/ 371 w 371"/>
                    <a:gd name="T30" fmla="*/ 68 h 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1" h="68">
                      <a:moveTo>
                        <a:pt x="352" y="0"/>
                      </a:moveTo>
                      <a:lnTo>
                        <a:pt x="370" y="51"/>
                      </a:lnTo>
                      <a:lnTo>
                        <a:pt x="368" y="60"/>
                      </a:lnTo>
                      <a:lnTo>
                        <a:pt x="366" y="67"/>
                      </a:lnTo>
                      <a:lnTo>
                        <a:pt x="4" y="66"/>
                      </a:lnTo>
                      <a:lnTo>
                        <a:pt x="0" y="60"/>
                      </a:lnTo>
                      <a:lnTo>
                        <a:pt x="0" y="51"/>
                      </a:lnTo>
                      <a:lnTo>
                        <a:pt x="17" y="0"/>
                      </a:lnTo>
                      <a:lnTo>
                        <a:pt x="352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76" name="Freeform 418" descr="50%"/>
                <p:cNvSpPr>
                  <a:spLocks/>
                </p:cNvSpPr>
                <p:nvPr/>
              </p:nvSpPr>
              <p:spPr bwMode="auto">
                <a:xfrm>
                  <a:off x="270" y="2187"/>
                  <a:ext cx="358" cy="17"/>
                </a:xfrm>
                <a:custGeom>
                  <a:avLst/>
                  <a:gdLst>
                    <a:gd name="T0" fmla="*/ 357 w 358"/>
                    <a:gd name="T1" fmla="*/ 16 h 17"/>
                    <a:gd name="T2" fmla="*/ 356 w 358"/>
                    <a:gd name="T3" fmla="*/ 0 h 17"/>
                    <a:gd name="T4" fmla="*/ 0 w 358"/>
                    <a:gd name="T5" fmla="*/ 0 h 17"/>
                    <a:gd name="T6" fmla="*/ 0 w 358"/>
                    <a:gd name="T7" fmla="*/ 16 h 17"/>
                    <a:gd name="T8" fmla="*/ 357 w 358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8"/>
                    <a:gd name="T16" fmla="*/ 0 h 17"/>
                    <a:gd name="T17" fmla="*/ 358 w 3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8" h="17">
                      <a:moveTo>
                        <a:pt x="357" y="16"/>
                      </a:moveTo>
                      <a:lnTo>
                        <a:pt x="35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57" y="16"/>
                      </a:lnTo>
                    </a:path>
                  </a:pathLst>
                </a:custGeom>
                <a:pattFill prst="pct50">
                  <a:fgClr>
                    <a:srgbClr val="F0F0F0"/>
                  </a:fgClr>
                  <a:bgClr>
                    <a:srgbClr val="808080"/>
                  </a:bgClr>
                </a:patt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77" name="Freeform 419"/>
                <p:cNvSpPr>
                  <a:spLocks/>
                </p:cNvSpPr>
                <p:nvPr/>
              </p:nvSpPr>
              <p:spPr bwMode="auto">
                <a:xfrm>
                  <a:off x="289" y="2145"/>
                  <a:ext cx="62" cy="27"/>
                </a:xfrm>
                <a:custGeom>
                  <a:avLst/>
                  <a:gdLst>
                    <a:gd name="T0" fmla="*/ 0 w 62"/>
                    <a:gd name="T1" fmla="*/ 26 h 27"/>
                    <a:gd name="T2" fmla="*/ 7 w 62"/>
                    <a:gd name="T3" fmla="*/ 0 h 27"/>
                    <a:gd name="T4" fmla="*/ 17 w 62"/>
                    <a:gd name="T5" fmla="*/ 0 h 27"/>
                    <a:gd name="T6" fmla="*/ 15 w 62"/>
                    <a:gd name="T7" fmla="*/ 6 h 27"/>
                    <a:gd name="T8" fmla="*/ 26 w 62"/>
                    <a:gd name="T9" fmla="*/ 6 h 27"/>
                    <a:gd name="T10" fmla="*/ 24 w 62"/>
                    <a:gd name="T11" fmla="*/ 12 h 27"/>
                    <a:gd name="T12" fmla="*/ 39 w 62"/>
                    <a:gd name="T13" fmla="*/ 12 h 27"/>
                    <a:gd name="T14" fmla="*/ 37 w 62"/>
                    <a:gd name="T15" fmla="*/ 17 h 27"/>
                    <a:gd name="T16" fmla="*/ 61 w 62"/>
                    <a:gd name="T17" fmla="*/ 17 h 27"/>
                    <a:gd name="T18" fmla="*/ 59 w 62"/>
                    <a:gd name="T19" fmla="*/ 26 h 27"/>
                    <a:gd name="T20" fmla="*/ 34 w 62"/>
                    <a:gd name="T21" fmla="*/ 26 h 27"/>
                    <a:gd name="T22" fmla="*/ 35 w 62"/>
                    <a:gd name="T23" fmla="*/ 22 h 27"/>
                    <a:gd name="T24" fmla="*/ 25 w 62"/>
                    <a:gd name="T25" fmla="*/ 22 h 27"/>
                    <a:gd name="T26" fmla="*/ 24 w 62"/>
                    <a:gd name="T27" fmla="*/ 26 h 27"/>
                    <a:gd name="T28" fmla="*/ 0 w 62"/>
                    <a:gd name="T29" fmla="*/ 26 h 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"/>
                    <a:gd name="T46" fmla="*/ 0 h 27"/>
                    <a:gd name="T47" fmla="*/ 62 w 62"/>
                    <a:gd name="T48" fmla="*/ 27 h 2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" h="27">
                      <a:moveTo>
                        <a:pt x="0" y="26"/>
                      </a:moveTo>
                      <a:lnTo>
                        <a:pt x="7" y="0"/>
                      </a:lnTo>
                      <a:lnTo>
                        <a:pt x="17" y="0"/>
                      </a:lnTo>
                      <a:lnTo>
                        <a:pt x="15" y="6"/>
                      </a:lnTo>
                      <a:lnTo>
                        <a:pt x="26" y="6"/>
                      </a:lnTo>
                      <a:lnTo>
                        <a:pt x="24" y="12"/>
                      </a:lnTo>
                      <a:lnTo>
                        <a:pt x="39" y="12"/>
                      </a:lnTo>
                      <a:lnTo>
                        <a:pt x="37" y="17"/>
                      </a:lnTo>
                      <a:lnTo>
                        <a:pt x="61" y="17"/>
                      </a:lnTo>
                      <a:lnTo>
                        <a:pt x="59" y="26"/>
                      </a:lnTo>
                      <a:lnTo>
                        <a:pt x="34" y="26"/>
                      </a:lnTo>
                      <a:lnTo>
                        <a:pt x="35" y="22"/>
                      </a:lnTo>
                      <a:lnTo>
                        <a:pt x="25" y="22"/>
                      </a:lnTo>
                      <a:lnTo>
                        <a:pt x="24" y="26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78" name="Freeform 420"/>
                <p:cNvSpPr>
                  <a:spLocks/>
                </p:cNvSpPr>
                <p:nvPr/>
              </p:nvSpPr>
              <p:spPr bwMode="auto">
                <a:xfrm>
                  <a:off x="305" y="2145"/>
                  <a:ext cx="176" cy="27"/>
                </a:xfrm>
                <a:custGeom>
                  <a:avLst/>
                  <a:gdLst>
                    <a:gd name="T0" fmla="*/ 1 w 176"/>
                    <a:gd name="T1" fmla="*/ 0 h 27"/>
                    <a:gd name="T2" fmla="*/ 0 w 176"/>
                    <a:gd name="T3" fmla="*/ 5 h 27"/>
                    <a:gd name="T4" fmla="*/ 10 w 176"/>
                    <a:gd name="T5" fmla="*/ 5 h 27"/>
                    <a:gd name="T6" fmla="*/ 8 w 176"/>
                    <a:gd name="T7" fmla="*/ 11 h 27"/>
                    <a:gd name="T8" fmla="*/ 22 w 176"/>
                    <a:gd name="T9" fmla="*/ 11 h 27"/>
                    <a:gd name="T10" fmla="*/ 22 w 176"/>
                    <a:gd name="T11" fmla="*/ 16 h 27"/>
                    <a:gd name="T12" fmla="*/ 45 w 176"/>
                    <a:gd name="T13" fmla="*/ 16 h 27"/>
                    <a:gd name="T14" fmla="*/ 43 w 176"/>
                    <a:gd name="T15" fmla="*/ 26 h 27"/>
                    <a:gd name="T16" fmla="*/ 134 w 176"/>
                    <a:gd name="T17" fmla="*/ 26 h 27"/>
                    <a:gd name="T18" fmla="*/ 138 w 176"/>
                    <a:gd name="T19" fmla="*/ 16 h 27"/>
                    <a:gd name="T20" fmla="*/ 156 w 176"/>
                    <a:gd name="T21" fmla="*/ 16 h 27"/>
                    <a:gd name="T22" fmla="*/ 158 w 176"/>
                    <a:gd name="T23" fmla="*/ 11 h 27"/>
                    <a:gd name="T24" fmla="*/ 174 w 176"/>
                    <a:gd name="T25" fmla="*/ 11 h 27"/>
                    <a:gd name="T26" fmla="*/ 175 w 176"/>
                    <a:gd name="T27" fmla="*/ 6 h 27"/>
                    <a:gd name="T28" fmla="*/ 169 w 176"/>
                    <a:gd name="T29" fmla="*/ 6 h 27"/>
                    <a:gd name="T30" fmla="*/ 170 w 176"/>
                    <a:gd name="T31" fmla="*/ 0 h 27"/>
                    <a:gd name="T32" fmla="*/ 1 w 176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6"/>
                    <a:gd name="T52" fmla="*/ 0 h 27"/>
                    <a:gd name="T53" fmla="*/ 176 w 176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6" h="27">
                      <a:moveTo>
                        <a:pt x="1" y="0"/>
                      </a:moveTo>
                      <a:lnTo>
                        <a:pt x="0" y="5"/>
                      </a:lnTo>
                      <a:lnTo>
                        <a:pt x="10" y="5"/>
                      </a:lnTo>
                      <a:lnTo>
                        <a:pt x="8" y="11"/>
                      </a:lnTo>
                      <a:lnTo>
                        <a:pt x="22" y="11"/>
                      </a:lnTo>
                      <a:lnTo>
                        <a:pt x="22" y="16"/>
                      </a:lnTo>
                      <a:lnTo>
                        <a:pt x="45" y="16"/>
                      </a:lnTo>
                      <a:lnTo>
                        <a:pt x="43" y="26"/>
                      </a:lnTo>
                      <a:lnTo>
                        <a:pt x="134" y="26"/>
                      </a:lnTo>
                      <a:lnTo>
                        <a:pt x="138" y="16"/>
                      </a:lnTo>
                      <a:lnTo>
                        <a:pt x="156" y="16"/>
                      </a:lnTo>
                      <a:lnTo>
                        <a:pt x="158" y="11"/>
                      </a:lnTo>
                      <a:lnTo>
                        <a:pt x="174" y="11"/>
                      </a:lnTo>
                      <a:lnTo>
                        <a:pt x="175" y="6"/>
                      </a:lnTo>
                      <a:lnTo>
                        <a:pt x="169" y="6"/>
                      </a:lnTo>
                      <a:lnTo>
                        <a:pt x="170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D0D0D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79" name="Freeform 421"/>
                <p:cNvSpPr>
                  <a:spLocks/>
                </p:cNvSpPr>
                <p:nvPr/>
              </p:nvSpPr>
              <p:spPr bwMode="auto">
                <a:xfrm>
                  <a:off x="594" y="2145"/>
                  <a:ext cx="19" cy="27"/>
                </a:xfrm>
                <a:custGeom>
                  <a:avLst/>
                  <a:gdLst>
                    <a:gd name="T0" fmla="*/ 0 w 19"/>
                    <a:gd name="T1" fmla="*/ 0 h 27"/>
                    <a:gd name="T2" fmla="*/ 10 w 19"/>
                    <a:gd name="T3" fmla="*/ 0 h 27"/>
                    <a:gd name="T4" fmla="*/ 18 w 19"/>
                    <a:gd name="T5" fmla="*/ 26 h 27"/>
                    <a:gd name="T6" fmla="*/ 7 w 19"/>
                    <a:gd name="T7" fmla="*/ 26 h 27"/>
                    <a:gd name="T8" fmla="*/ 0 w 19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7"/>
                    <a:gd name="T17" fmla="*/ 19 w 19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7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8" y="26"/>
                      </a:lnTo>
                      <a:lnTo>
                        <a:pt x="7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80" name="Freeform 422"/>
                <p:cNvSpPr>
                  <a:spLocks/>
                </p:cNvSpPr>
                <p:nvPr/>
              </p:nvSpPr>
              <p:spPr bwMode="auto">
                <a:xfrm>
                  <a:off x="443" y="2158"/>
                  <a:ext cx="59" cy="17"/>
                </a:xfrm>
                <a:custGeom>
                  <a:avLst/>
                  <a:gdLst>
                    <a:gd name="T0" fmla="*/ 58 w 59"/>
                    <a:gd name="T1" fmla="*/ 16 h 17"/>
                    <a:gd name="T2" fmla="*/ 55 w 59"/>
                    <a:gd name="T3" fmla="*/ 0 h 17"/>
                    <a:gd name="T4" fmla="*/ 22 w 59"/>
                    <a:gd name="T5" fmla="*/ 0 h 17"/>
                    <a:gd name="T6" fmla="*/ 20 w 59"/>
                    <a:gd name="T7" fmla="*/ 6 h 17"/>
                    <a:gd name="T8" fmla="*/ 2 w 59"/>
                    <a:gd name="T9" fmla="*/ 6 h 17"/>
                    <a:gd name="T10" fmla="*/ 0 w 59"/>
                    <a:gd name="T11" fmla="*/ 16 h 17"/>
                    <a:gd name="T12" fmla="*/ 20 w 59"/>
                    <a:gd name="T13" fmla="*/ 16 h 17"/>
                    <a:gd name="T14" fmla="*/ 22 w 59"/>
                    <a:gd name="T15" fmla="*/ 12 h 17"/>
                    <a:gd name="T16" fmla="*/ 31 w 59"/>
                    <a:gd name="T17" fmla="*/ 12 h 17"/>
                    <a:gd name="T18" fmla="*/ 30 w 59"/>
                    <a:gd name="T19" fmla="*/ 16 h 17"/>
                    <a:gd name="T20" fmla="*/ 58 w 59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17"/>
                    <a:gd name="T35" fmla="*/ 59 w 59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17">
                      <a:moveTo>
                        <a:pt x="58" y="16"/>
                      </a:moveTo>
                      <a:lnTo>
                        <a:pt x="55" y="0"/>
                      </a:lnTo>
                      <a:lnTo>
                        <a:pt x="22" y="0"/>
                      </a:lnTo>
                      <a:lnTo>
                        <a:pt x="20" y="6"/>
                      </a:lnTo>
                      <a:lnTo>
                        <a:pt x="2" y="6"/>
                      </a:lnTo>
                      <a:lnTo>
                        <a:pt x="0" y="16"/>
                      </a:lnTo>
                      <a:lnTo>
                        <a:pt x="20" y="16"/>
                      </a:lnTo>
                      <a:lnTo>
                        <a:pt x="22" y="12"/>
                      </a:lnTo>
                      <a:lnTo>
                        <a:pt x="31" y="12"/>
                      </a:lnTo>
                      <a:lnTo>
                        <a:pt x="30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81" name="Freeform 423"/>
                <p:cNvSpPr>
                  <a:spLocks/>
                </p:cNvSpPr>
                <p:nvPr/>
              </p:nvSpPr>
              <p:spPr bwMode="auto">
                <a:xfrm>
                  <a:off x="479" y="2145"/>
                  <a:ext cx="19" cy="17"/>
                </a:xfrm>
                <a:custGeom>
                  <a:avLst/>
                  <a:gdLst>
                    <a:gd name="T0" fmla="*/ 18 w 19"/>
                    <a:gd name="T1" fmla="*/ 16 h 17"/>
                    <a:gd name="T2" fmla="*/ 18 w 19"/>
                    <a:gd name="T3" fmla="*/ 0 h 17"/>
                    <a:gd name="T4" fmla="*/ 1 w 19"/>
                    <a:gd name="T5" fmla="*/ 0 h 17"/>
                    <a:gd name="T6" fmla="*/ 0 w 19"/>
                    <a:gd name="T7" fmla="*/ 16 h 17"/>
                    <a:gd name="T8" fmla="*/ 18 w 1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7"/>
                    <a:gd name="T17" fmla="*/ 19 w 1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7">
                      <a:moveTo>
                        <a:pt x="18" y="16"/>
                      </a:moveTo>
                      <a:lnTo>
                        <a:pt x="18" y="0"/>
                      </a:lnTo>
                      <a:lnTo>
                        <a:pt x="1" y="0"/>
                      </a:lnTo>
                      <a:lnTo>
                        <a:pt x="0" y="16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82" name="Freeform 424"/>
                <p:cNvSpPr>
                  <a:spLocks/>
                </p:cNvSpPr>
                <p:nvPr/>
              </p:nvSpPr>
              <p:spPr bwMode="auto">
                <a:xfrm>
                  <a:off x="482" y="2152"/>
                  <a:ext cx="17" cy="17"/>
                </a:xfrm>
                <a:custGeom>
                  <a:avLst/>
                  <a:gdLst>
                    <a:gd name="T0" fmla="*/ 16 w 17"/>
                    <a:gd name="T1" fmla="*/ 16 h 17"/>
                    <a:gd name="T2" fmla="*/ 16 w 17"/>
                    <a:gd name="T3" fmla="*/ 0 h 17"/>
                    <a:gd name="T4" fmla="*/ 0 w 17"/>
                    <a:gd name="T5" fmla="*/ 0 h 17"/>
                    <a:gd name="T6" fmla="*/ 0 w 17"/>
                    <a:gd name="T7" fmla="*/ 16 h 17"/>
                    <a:gd name="T8" fmla="*/ 16 w 17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16" y="16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D0D0D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83" name="Freeform 425"/>
                <p:cNvSpPr>
                  <a:spLocks/>
                </p:cNvSpPr>
                <p:nvPr/>
              </p:nvSpPr>
              <p:spPr bwMode="auto">
                <a:xfrm>
                  <a:off x="548" y="2145"/>
                  <a:ext cx="49" cy="27"/>
                </a:xfrm>
                <a:custGeom>
                  <a:avLst/>
                  <a:gdLst>
                    <a:gd name="T0" fmla="*/ 41 w 49"/>
                    <a:gd name="T1" fmla="*/ 0 h 27"/>
                    <a:gd name="T2" fmla="*/ 0 w 49"/>
                    <a:gd name="T3" fmla="*/ 0 h 27"/>
                    <a:gd name="T4" fmla="*/ 8 w 49"/>
                    <a:gd name="T5" fmla="*/ 26 h 27"/>
                    <a:gd name="T6" fmla="*/ 48 w 49"/>
                    <a:gd name="T7" fmla="*/ 26 h 27"/>
                    <a:gd name="T8" fmla="*/ 41 w 49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27"/>
                    <a:gd name="T17" fmla="*/ 49 w 49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27">
                      <a:moveTo>
                        <a:pt x="41" y="0"/>
                      </a:moveTo>
                      <a:lnTo>
                        <a:pt x="0" y="0"/>
                      </a:lnTo>
                      <a:lnTo>
                        <a:pt x="8" y="26"/>
                      </a:lnTo>
                      <a:lnTo>
                        <a:pt x="48" y="26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84" name="Freeform 426"/>
                <p:cNvSpPr>
                  <a:spLocks/>
                </p:cNvSpPr>
                <p:nvPr/>
              </p:nvSpPr>
              <p:spPr bwMode="auto">
                <a:xfrm>
                  <a:off x="504" y="2145"/>
                  <a:ext cx="43" cy="17"/>
                </a:xfrm>
                <a:custGeom>
                  <a:avLst/>
                  <a:gdLst>
                    <a:gd name="T0" fmla="*/ 39 w 43"/>
                    <a:gd name="T1" fmla="*/ 0 h 17"/>
                    <a:gd name="T2" fmla="*/ 0 w 43"/>
                    <a:gd name="T3" fmla="*/ 0 h 17"/>
                    <a:gd name="T4" fmla="*/ 0 w 43"/>
                    <a:gd name="T5" fmla="*/ 16 h 17"/>
                    <a:gd name="T6" fmla="*/ 42 w 43"/>
                    <a:gd name="T7" fmla="*/ 16 h 17"/>
                    <a:gd name="T8" fmla="*/ 39 w 4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7"/>
                    <a:gd name="T17" fmla="*/ 43 w 4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7">
                      <a:moveTo>
                        <a:pt x="3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2" y="16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85" name="Freeform 427"/>
                <p:cNvSpPr>
                  <a:spLocks/>
                </p:cNvSpPr>
                <p:nvPr/>
              </p:nvSpPr>
              <p:spPr bwMode="auto">
                <a:xfrm>
                  <a:off x="501" y="2133"/>
                  <a:ext cx="42" cy="17"/>
                </a:xfrm>
                <a:custGeom>
                  <a:avLst/>
                  <a:gdLst>
                    <a:gd name="T0" fmla="*/ 39 w 42"/>
                    <a:gd name="T1" fmla="*/ 0 h 17"/>
                    <a:gd name="T2" fmla="*/ 0 w 42"/>
                    <a:gd name="T3" fmla="*/ 0 h 17"/>
                    <a:gd name="T4" fmla="*/ 0 w 42"/>
                    <a:gd name="T5" fmla="*/ 16 h 17"/>
                    <a:gd name="T6" fmla="*/ 41 w 42"/>
                    <a:gd name="T7" fmla="*/ 16 h 17"/>
                    <a:gd name="T8" fmla="*/ 39 w 42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17"/>
                    <a:gd name="T17" fmla="*/ 42 w 4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17">
                      <a:moveTo>
                        <a:pt x="3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1" y="16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86" name="Freeform 428"/>
                <p:cNvSpPr>
                  <a:spLocks/>
                </p:cNvSpPr>
                <p:nvPr/>
              </p:nvSpPr>
              <p:spPr bwMode="auto">
                <a:xfrm>
                  <a:off x="506" y="2163"/>
                  <a:ext cx="44" cy="17"/>
                </a:xfrm>
                <a:custGeom>
                  <a:avLst/>
                  <a:gdLst>
                    <a:gd name="T0" fmla="*/ 40 w 44"/>
                    <a:gd name="T1" fmla="*/ 0 h 17"/>
                    <a:gd name="T2" fmla="*/ 0 w 44"/>
                    <a:gd name="T3" fmla="*/ 0 h 17"/>
                    <a:gd name="T4" fmla="*/ 0 w 44"/>
                    <a:gd name="T5" fmla="*/ 16 h 17"/>
                    <a:gd name="T6" fmla="*/ 43 w 44"/>
                    <a:gd name="T7" fmla="*/ 16 h 17"/>
                    <a:gd name="T8" fmla="*/ 40 w 4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17"/>
                    <a:gd name="T17" fmla="*/ 44 w 4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17"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3" y="16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87" name="Freeform 429"/>
                <p:cNvSpPr>
                  <a:spLocks/>
                </p:cNvSpPr>
                <p:nvPr/>
              </p:nvSpPr>
              <p:spPr bwMode="auto">
                <a:xfrm>
                  <a:off x="547" y="2133"/>
                  <a:ext cx="58" cy="17"/>
                </a:xfrm>
                <a:custGeom>
                  <a:avLst/>
                  <a:gdLst>
                    <a:gd name="T0" fmla="*/ 56 w 58"/>
                    <a:gd name="T1" fmla="*/ 0 h 17"/>
                    <a:gd name="T2" fmla="*/ 0 w 58"/>
                    <a:gd name="T3" fmla="*/ 0 h 17"/>
                    <a:gd name="T4" fmla="*/ 1 w 58"/>
                    <a:gd name="T5" fmla="*/ 16 h 17"/>
                    <a:gd name="T6" fmla="*/ 57 w 58"/>
                    <a:gd name="T7" fmla="*/ 16 h 17"/>
                    <a:gd name="T8" fmla="*/ 56 w 5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7"/>
                    <a:gd name="T17" fmla="*/ 58 w 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7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1" y="16"/>
                      </a:lnTo>
                      <a:lnTo>
                        <a:pt x="57" y="16"/>
                      </a:lnTo>
                      <a:lnTo>
                        <a:pt x="56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88" name="Freeform 430"/>
                <p:cNvSpPr>
                  <a:spLocks/>
                </p:cNvSpPr>
                <p:nvPr/>
              </p:nvSpPr>
              <p:spPr bwMode="auto">
                <a:xfrm>
                  <a:off x="322" y="2133"/>
                  <a:ext cx="61" cy="17"/>
                </a:xfrm>
                <a:custGeom>
                  <a:avLst/>
                  <a:gdLst>
                    <a:gd name="T0" fmla="*/ 2 w 61"/>
                    <a:gd name="T1" fmla="*/ 0 h 17"/>
                    <a:gd name="T2" fmla="*/ 60 w 61"/>
                    <a:gd name="T3" fmla="*/ 0 h 17"/>
                    <a:gd name="T4" fmla="*/ 58 w 61"/>
                    <a:gd name="T5" fmla="*/ 16 h 17"/>
                    <a:gd name="T6" fmla="*/ 0 w 61"/>
                    <a:gd name="T7" fmla="*/ 16 h 17"/>
                    <a:gd name="T8" fmla="*/ 2 w 6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17"/>
                    <a:gd name="T17" fmla="*/ 61 w 6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17">
                      <a:moveTo>
                        <a:pt x="2" y="0"/>
                      </a:moveTo>
                      <a:lnTo>
                        <a:pt x="60" y="0"/>
                      </a:lnTo>
                      <a:lnTo>
                        <a:pt x="58" y="16"/>
                      </a:ln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D0D0D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89" name="Freeform 431"/>
                <p:cNvSpPr>
                  <a:spLocks/>
                </p:cNvSpPr>
                <p:nvPr/>
              </p:nvSpPr>
              <p:spPr bwMode="auto">
                <a:xfrm>
                  <a:off x="383" y="2133"/>
                  <a:ext cx="56" cy="17"/>
                </a:xfrm>
                <a:custGeom>
                  <a:avLst/>
                  <a:gdLst>
                    <a:gd name="T0" fmla="*/ 2 w 56"/>
                    <a:gd name="T1" fmla="*/ 0 h 17"/>
                    <a:gd name="T2" fmla="*/ 55 w 56"/>
                    <a:gd name="T3" fmla="*/ 0 h 17"/>
                    <a:gd name="T4" fmla="*/ 52 w 56"/>
                    <a:gd name="T5" fmla="*/ 16 h 17"/>
                    <a:gd name="T6" fmla="*/ 0 w 56"/>
                    <a:gd name="T7" fmla="*/ 16 h 17"/>
                    <a:gd name="T8" fmla="*/ 2 w 56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17"/>
                    <a:gd name="T17" fmla="*/ 56 w 5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17">
                      <a:moveTo>
                        <a:pt x="2" y="0"/>
                      </a:moveTo>
                      <a:lnTo>
                        <a:pt x="55" y="0"/>
                      </a:lnTo>
                      <a:lnTo>
                        <a:pt x="52" y="16"/>
                      </a:ln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E0E0E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90" name="Freeform 432"/>
                <p:cNvSpPr>
                  <a:spLocks/>
                </p:cNvSpPr>
                <p:nvPr/>
              </p:nvSpPr>
              <p:spPr bwMode="auto">
                <a:xfrm>
                  <a:off x="440" y="2133"/>
                  <a:ext cx="58" cy="17"/>
                </a:xfrm>
                <a:custGeom>
                  <a:avLst/>
                  <a:gdLst>
                    <a:gd name="T0" fmla="*/ 3 w 58"/>
                    <a:gd name="T1" fmla="*/ 0 h 17"/>
                    <a:gd name="T2" fmla="*/ 57 w 58"/>
                    <a:gd name="T3" fmla="*/ 0 h 17"/>
                    <a:gd name="T4" fmla="*/ 57 w 58"/>
                    <a:gd name="T5" fmla="*/ 16 h 17"/>
                    <a:gd name="T6" fmla="*/ 0 w 58"/>
                    <a:gd name="T7" fmla="*/ 16 h 17"/>
                    <a:gd name="T8" fmla="*/ 3 w 5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17"/>
                    <a:gd name="T17" fmla="*/ 58 w 5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17">
                      <a:moveTo>
                        <a:pt x="3" y="0"/>
                      </a:moveTo>
                      <a:lnTo>
                        <a:pt x="57" y="0"/>
                      </a:lnTo>
                      <a:lnTo>
                        <a:pt x="57" y="16"/>
                      </a:lnTo>
                      <a:lnTo>
                        <a:pt x="0" y="16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D0D0D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91" name="Freeform 433"/>
                <p:cNvSpPr>
                  <a:spLocks/>
                </p:cNvSpPr>
                <p:nvPr/>
              </p:nvSpPr>
              <p:spPr bwMode="auto">
                <a:xfrm>
                  <a:off x="282" y="2133"/>
                  <a:ext cx="338" cy="41"/>
                </a:xfrm>
                <a:custGeom>
                  <a:avLst/>
                  <a:gdLst>
                    <a:gd name="T0" fmla="*/ 9 w 338"/>
                    <a:gd name="T1" fmla="*/ 0 h 41"/>
                    <a:gd name="T2" fmla="*/ 0 w 338"/>
                    <a:gd name="T3" fmla="*/ 40 h 41"/>
                    <a:gd name="T4" fmla="*/ 337 w 338"/>
                    <a:gd name="T5" fmla="*/ 40 h 41"/>
                    <a:gd name="T6" fmla="*/ 325 w 338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8"/>
                    <a:gd name="T13" fmla="*/ 0 h 41"/>
                    <a:gd name="T14" fmla="*/ 338 w 338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8" h="41">
                      <a:moveTo>
                        <a:pt x="9" y="0"/>
                      </a:moveTo>
                      <a:lnTo>
                        <a:pt x="0" y="40"/>
                      </a:lnTo>
                      <a:lnTo>
                        <a:pt x="337" y="40"/>
                      </a:lnTo>
                      <a:lnTo>
                        <a:pt x="325" y="0"/>
                      </a:lnTo>
                    </a:path>
                  </a:pathLst>
                </a:custGeom>
                <a:noFill/>
                <a:ln w="12700" cap="rnd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92" name="Freeform 434" descr="50%"/>
                <p:cNvSpPr>
                  <a:spLocks/>
                </p:cNvSpPr>
                <p:nvPr/>
              </p:nvSpPr>
              <p:spPr bwMode="auto">
                <a:xfrm>
                  <a:off x="272" y="2187"/>
                  <a:ext cx="355" cy="17"/>
                </a:xfrm>
                <a:custGeom>
                  <a:avLst/>
                  <a:gdLst>
                    <a:gd name="T0" fmla="*/ 354 w 355"/>
                    <a:gd name="T1" fmla="*/ 16 h 17"/>
                    <a:gd name="T2" fmla="*/ 352 w 355"/>
                    <a:gd name="T3" fmla="*/ 0 h 17"/>
                    <a:gd name="T4" fmla="*/ 1 w 355"/>
                    <a:gd name="T5" fmla="*/ 0 h 17"/>
                    <a:gd name="T6" fmla="*/ 0 w 355"/>
                    <a:gd name="T7" fmla="*/ 16 h 17"/>
                    <a:gd name="T8" fmla="*/ 354 w 355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5"/>
                    <a:gd name="T16" fmla="*/ 0 h 17"/>
                    <a:gd name="T17" fmla="*/ 355 w 35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5" h="17">
                      <a:moveTo>
                        <a:pt x="354" y="16"/>
                      </a:moveTo>
                      <a:lnTo>
                        <a:pt x="352" y="0"/>
                      </a:lnTo>
                      <a:lnTo>
                        <a:pt x="1" y="0"/>
                      </a:lnTo>
                      <a:lnTo>
                        <a:pt x="0" y="16"/>
                      </a:lnTo>
                      <a:lnTo>
                        <a:pt x="354" y="16"/>
                      </a:lnTo>
                    </a:path>
                  </a:pathLst>
                </a:custGeom>
                <a:pattFill prst="pct50">
                  <a:fgClr>
                    <a:srgbClr val="D0D0D0"/>
                  </a:fgClr>
                  <a:bgClr>
                    <a:srgbClr val="808080"/>
                  </a:bgClr>
                </a:patt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93" name="Line 435"/>
                <p:cNvSpPr>
                  <a:spLocks noChangeShapeType="1"/>
                </p:cNvSpPr>
                <p:nvPr/>
              </p:nvSpPr>
              <p:spPr bwMode="auto">
                <a:xfrm>
                  <a:off x="273" y="2181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94" name="Line 436"/>
                <p:cNvSpPr>
                  <a:spLocks noChangeShapeType="1"/>
                </p:cNvSpPr>
                <p:nvPr/>
              </p:nvSpPr>
              <p:spPr bwMode="auto">
                <a:xfrm>
                  <a:off x="269" y="2185"/>
                  <a:ext cx="36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95" name="Line 437"/>
                <p:cNvSpPr>
                  <a:spLocks noChangeShapeType="1"/>
                </p:cNvSpPr>
                <p:nvPr/>
              </p:nvSpPr>
              <p:spPr bwMode="auto">
                <a:xfrm>
                  <a:off x="287" y="2126"/>
                  <a:ext cx="333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96" name="Rectangle 438" descr="50%"/>
                <p:cNvSpPr>
                  <a:spLocks noChangeArrowheads="1"/>
                </p:cNvSpPr>
                <p:nvPr/>
              </p:nvSpPr>
              <p:spPr bwMode="auto">
                <a:xfrm>
                  <a:off x="391" y="2098"/>
                  <a:ext cx="118" cy="16"/>
                </a:xfrm>
                <a:prstGeom prst="rect">
                  <a:avLst/>
                </a:prstGeom>
                <a:pattFill prst="pct50">
                  <a:fgClr>
                    <a:srgbClr val="C0C080"/>
                  </a:fgClr>
                  <a:bgClr>
                    <a:srgbClr val="E0E0E0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97" name="Rectangle 439"/>
                <p:cNvSpPr>
                  <a:spLocks noChangeArrowheads="1"/>
                </p:cNvSpPr>
                <p:nvPr/>
              </p:nvSpPr>
              <p:spPr bwMode="auto">
                <a:xfrm>
                  <a:off x="423" y="2113"/>
                  <a:ext cx="54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98" name="Freeform 440"/>
                <p:cNvSpPr>
                  <a:spLocks/>
                </p:cNvSpPr>
                <p:nvPr/>
              </p:nvSpPr>
              <p:spPr bwMode="auto">
                <a:xfrm>
                  <a:off x="407" y="2103"/>
                  <a:ext cx="91" cy="17"/>
                </a:xfrm>
                <a:custGeom>
                  <a:avLst/>
                  <a:gdLst>
                    <a:gd name="T0" fmla="*/ 12 w 91"/>
                    <a:gd name="T1" fmla="*/ 16 h 17"/>
                    <a:gd name="T2" fmla="*/ 0 w 91"/>
                    <a:gd name="T3" fmla="*/ 0 h 17"/>
                    <a:gd name="T4" fmla="*/ 90 w 91"/>
                    <a:gd name="T5" fmla="*/ 0 h 17"/>
                    <a:gd name="T6" fmla="*/ 78 w 91"/>
                    <a:gd name="T7" fmla="*/ 16 h 17"/>
                    <a:gd name="T8" fmla="*/ 12 w 9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"/>
                    <a:gd name="T16" fmla="*/ 0 h 17"/>
                    <a:gd name="T17" fmla="*/ 91 w 9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" h="17">
                      <a:moveTo>
                        <a:pt x="12" y="16"/>
                      </a:move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78" y="16"/>
                      </a:lnTo>
                      <a:lnTo>
                        <a:pt x="12" y="16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999" name="Rectangle 441"/>
                <p:cNvSpPr>
                  <a:spLocks noChangeArrowheads="1"/>
                </p:cNvSpPr>
                <p:nvPr/>
              </p:nvSpPr>
              <p:spPr bwMode="auto">
                <a:xfrm>
                  <a:off x="388" y="2118"/>
                  <a:ext cx="122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D0D0D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000" name="Freeform 442"/>
                <p:cNvSpPr>
                  <a:spLocks/>
                </p:cNvSpPr>
                <p:nvPr/>
              </p:nvSpPr>
              <p:spPr bwMode="auto">
                <a:xfrm>
                  <a:off x="343" y="1945"/>
                  <a:ext cx="212" cy="156"/>
                </a:xfrm>
                <a:custGeom>
                  <a:avLst/>
                  <a:gdLst>
                    <a:gd name="T0" fmla="*/ 0 w 212"/>
                    <a:gd name="T1" fmla="*/ 144 h 156"/>
                    <a:gd name="T2" fmla="*/ 8 w 212"/>
                    <a:gd name="T3" fmla="*/ 155 h 156"/>
                    <a:gd name="T4" fmla="*/ 199 w 212"/>
                    <a:gd name="T5" fmla="*/ 155 h 156"/>
                    <a:gd name="T6" fmla="*/ 211 w 212"/>
                    <a:gd name="T7" fmla="*/ 147 h 156"/>
                    <a:gd name="T8" fmla="*/ 211 w 212"/>
                    <a:gd name="T9" fmla="*/ 8 h 156"/>
                    <a:gd name="T10" fmla="*/ 201 w 212"/>
                    <a:gd name="T11" fmla="*/ 0 h 156"/>
                    <a:gd name="T12" fmla="*/ 10 w 212"/>
                    <a:gd name="T13" fmla="*/ 0 h 156"/>
                    <a:gd name="T14" fmla="*/ 0 w 212"/>
                    <a:gd name="T15" fmla="*/ 7 h 156"/>
                    <a:gd name="T16" fmla="*/ 0 w 212"/>
                    <a:gd name="T17" fmla="*/ 144 h 1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2"/>
                    <a:gd name="T28" fmla="*/ 0 h 156"/>
                    <a:gd name="T29" fmla="*/ 212 w 212"/>
                    <a:gd name="T30" fmla="*/ 156 h 1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2" h="156">
                      <a:moveTo>
                        <a:pt x="0" y="144"/>
                      </a:moveTo>
                      <a:lnTo>
                        <a:pt x="8" y="155"/>
                      </a:lnTo>
                      <a:lnTo>
                        <a:pt x="199" y="155"/>
                      </a:lnTo>
                      <a:lnTo>
                        <a:pt x="211" y="147"/>
                      </a:lnTo>
                      <a:lnTo>
                        <a:pt x="211" y="8"/>
                      </a:lnTo>
                      <a:lnTo>
                        <a:pt x="201" y="0"/>
                      </a:lnTo>
                      <a:lnTo>
                        <a:pt x="10" y="0"/>
                      </a:lnTo>
                      <a:lnTo>
                        <a:pt x="0" y="7"/>
                      </a:lnTo>
                      <a:lnTo>
                        <a:pt x="0" y="144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001" name="Freeform 443"/>
                <p:cNvSpPr>
                  <a:spLocks/>
                </p:cNvSpPr>
                <p:nvPr/>
              </p:nvSpPr>
              <p:spPr bwMode="auto">
                <a:xfrm>
                  <a:off x="346" y="1946"/>
                  <a:ext cx="206" cy="153"/>
                </a:xfrm>
                <a:custGeom>
                  <a:avLst/>
                  <a:gdLst>
                    <a:gd name="T0" fmla="*/ 0 w 206"/>
                    <a:gd name="T1" fmla="*/ 142 h 153"/>
                    <a:gd name="T2" fmla="*/ 8 w 206"/>
                    <a:gd name="T3" fmla="*/ 152 h 153"/>
                    <a:gd name="T4" fmla="*/ 193 w 206"/>
                    <a:gd name="T5" fmla="*/ 152 h 153"/>
                    <a:gd name="T6" fmla="*/ 205 w 206"/>
                    <a:gd name="T7" fmla="*/ 144 h 153"/>
                    <a:gd name="T8" fmla="*/ 205 w 206"/>
                    <a:gd name="T9" fmla="*/ 7 h 153"/>
                    <a:gd name="T10" fmla="*/ 194 w 206"/>
                    <a:gd name="T11" fmla="*/ 0 h 153"/>
                    <a:gd name="T12" fmla="*/ 10 w 206"/>
                    <a:gd name="T13" fmla="*/ 0 h 153"/>
                    <a:gd name="T14" fmla="*/ 0 w 206"/>
                    <a:gd name="T15" fmla="*/ 6 h 153"/>
                    <a:gd name="T16" fmla="*/ 0 w 206"/>
                    <a:gd name="T17" fmla="*/ 142 h 1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6"/>
                    <a:gd name="T28" fmla="*/ 0 h 153"/>
                    <a:gd name="T29" fmla="*/ 206 w 206"/>
                    <a:gd name="T30" fmla="*/ 153 h 15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6" h="153">
                      <a:moveTo>
                        <a:pt x="0" y="142"/>
                      </a:moveTo>
                      <a:lnTo>
                        <a:pt x="8" y="152"/>
                      </a:lnTo>
                      <a:lnTo>
                        <a:pt x="193" y="152"/>
                      </a:lnTo>
                      <a:lnTo>
                        <a:pt x="205" y="144"/>
                      </a:lnTo>
                      <a:lnTo>
                        <a:pt x="205" y="7"/>
                      </a:lnTo>
                      <a:lnTo>
                        <a:pt x="194" y="0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0" y="14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002" name="Freeform 444"/>
                <p:cNvSpPr>
                  <a:spLocks/>
                </p:cNvSpPr>
                <p:nvPr/>
              </p:nvSpPr>
              <p:spPr bwMode="auto">
                <a:xfrm>
                  <a:off x="516" y="1966"/>
                  <a:ext cx="17" cy="104"/>
                </a:xfrm>
                <a:custGeom>
                  <a:avLst/>
                  <a:gdLst>
                    <a:gd name="T0" fmla="*/ 16 w 17"/>
                    <a:gd name="T1" fmla="*/ 4 h 104"/>
                    <a:gd name="T2" fmla="*/ 11 w 17"/>
                    <a:gd name="T3" fmla="*/ 0 h 104"/>
                    <a:gd name="T4" fmla="*/ 0 w 17"/>
                    <a:gd name="T5" fmla="*/ 6 h 104"/>
                    <a:gd name="T6" fmla="*/ 8 w 17"/>
                    <a:gd name="T7" fmla="*/ 9 h 104"/>
                    <a:gd name="T8" fmla="*/ 8 w 17"/>
                    <a:gd name="T9" fmla="*/ 97 h 104"/>
                    <a:gd name="T10" fmla="*/ 16 w 17"/>
                    <a:gd name="T11" fmla="*/ 103 h 104"/>
                    <a:gd name="T12" fmla="*/ 16 w 17"/>
                    <a:gd name="T13" fmla="*/ 4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04"/>
                    <a:gd name="T23" fmla="*/ 17 w 17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04">
                      <a:moveTo>
                        <a:pt x="16" y="4"/>
                      </a:moveTo>
                      <a:lnTo>
                        <a:pt x="11" y="0"/>
                      </a:lnTo>
                      <a:lnTo>
                        <a:pt x="0" y="6"/>
                      </a:lnTo>
                      <a:lnTo>
                        <a:pt x="8" y="9"/>
                      </a:lnTo>
                      <a:lnTo>
                        <a:pt x="8" y="97"/>
                      </a:lnTo>
                      <a:lnTo>
                        <a:pt x="16" y="103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C0C0C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003" name="Freeform 445"/>
                <p:cNvSpPr>
                  <a:spLocks/>
                </p:cNvSpPr>
                <p:nvPr/>
              </p:nvSpPr>
              <p:spPr bwMode="auto">
                <a:xfrm>
                  <a:off x="375" y="1967"/>
                  <a:ext cx="17" cy="107"/>
                </a:xfrm>
                <a:custGeom>
                  <a:avLst/>
                  <a:gdLst>
                    <a:gd name="T0" fmla="*/ 0 w 17"/>
                    <a:gd name="T1" fmla="*/ 101 h 107"/>
                    <a:gd name="T2" fmla="*/ 7 w 17"/>
                    <a:gd name="T3" fmla="*/ 106 h 107"/>
                    <a:gd name="T4" fmla="*/ 16 w 17"/>
                    <a:gd name="T5" fmla="*/ 100 h 107"/>
                    <a:gd name="T6" fmla="*/ 9 w 17"/>
                    <a:gd name="T7" fmla="*/ 96 h 107"/>
                    <a:gd name="T8" fmla="*/ 9 w 17"/>
                    <a:gd name="T9" fmla="*/ 51 h 107"/>
                    <a:gd name="T10" fmla="*/ 9 w 17"/>
                    <a:gd name="T11" fmla="*/ 9 h 107"/>
                    <a:gd name="T12" fmla="*/ 16 w 17"/>
                    <a:gd name="T13" fmla="*/ 5 h 107"/>
                    <a:gd name="T14" fmla="*/ 7 w 17"/>
                    <a:gd name="T15" fmla="*/ 0 h 107"/>
                    <a:gd name="T16" fmla="*/ 0 w 17"/>
                    <a:gd name="T17" fmla="*/ 3 h 107"/>
                    <a:gd name="T18" fmla="*/ 0 w 17"/>
                    <a:gd name="T19" fmla="*/ 2 h 107"/>
                    <a:gd name="T20" fmla="*/ 0 w 17"/>
                    <a:gd name="T21" fmla="*/ 101 h 1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07"/>
                    <a:gd name="T35" fmla="*/ 17 w 17"/>
                    <a:gd name="T36" fmla="*/ 107 h 10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07">
                      <a:moveTo>
                        <a:pt x="0" y="101"/>
                      </a:moveTo>
                      <a:lnTo>
                        <a:pt x="7" y="106"/>
                      </a:lnTo>
                      <a:lnTo>
                        <a:pt x="16" y="100"/>
                      </a:lnTo>
                      <a:lnTo>
                        <a:pt x="9" y="96"/>
                      </a:lnTo>
                      <a:lnTo>
                        <a:pt x="9" y="51"/>
                      </a:lnTo>
                      <a:lnTo>
                        <a:pt x="9" y="9"/>
                      </a:lnTo>
                      <a:lnTo>
                        <a:pt x="16" y="5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0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004" name="Freeform 446"/>
                <p:cNvSpPr>
                  <a:spLocks/>
                </p:cNvSpPr>
                <p:nvPr/>
              </p:nvSpPr>
              <p:spPr bwMode="auto">
                <a:xfrm>
                  <a:off x="375" y="1965"/>
                  <a:ext cx="143" cy="17"/>
                </a:xfrm>
                <a:custGeom>
                  <a:avLst/>
                  <a:gdLst>
                    <a:gd name="T0" fmla="*/ 0 w 143"/>
                    <a:gd name="T1" fmla="*/ 0 h 17"/>
                    <a:gd name="T2" fmla="*/ 5 w 143"/>
                    <a:gd name="T3" fmla="*/ 16 h 17"/>
                    <a:gd name="T4" fmla="*/ 136 w 143"/>
                    <a:gd name="T5" fmla="*/ 16 h 17"/>
                    <a:gd name="T6" fmla="*/ 142 w 143"/>
                    <a:gd name="T7" fmla="*/ 0 h 17"/>
                    <a:gd name="T8" fmla="*/ 0 w 14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17"/>
                    <a:gd name="T17" fmla="*/ 143 w 14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17">
                      <a:moveTo>
                        <a:pt x="0" y="0"/>
                      </a:moveTo>
                      <a:lnTo>
                        <a:pt x="5" y="16"/>
                      </a:lnTo>
                      <a:lnTo>
                        <a:pt x="136" y="16"/>
                      </a:lnTo>
                      <a:lnTo>
                        <a:pt x="14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005" name="Freeform 447" descr="50%"/>
                <p:cNvSpPr>
                  <a:spLocks/>
                </p:cNvSpPr>
                <p:nvPr/>
              </p:nvSpPr>
              <p:spPr bwMode="auto">
                <a:xfrm>
                  <a:off x="375" y="2070"/>
                  <a:ext cx="147" cy="17"/>
                </a:xfrm>
                <a:custGeom>
                  <a:avLst/>
                  <a:gdLst>
                    <a:gd name="T0" fmla="*/ 141 w 147"/>
                    <a:gd name="T1" fmla="*/ 16 h 17"/>
                    <a:gd name="T2" fmla="*/ 146 w 147"/>
                    <a:gd name="T3" fmla="*/ 9 h 17"/>
                    <a:gd name="T4" fmla="*/ 140 w 147"/>
                    <a:gd name="T5" fmla="*/ 0 h 17"/>
                    <a:gd name="T6" fmla="*/ 135 w 147"/>
                    <a:gd name="T7" fmla="*/ 6 h 17"/>
                    <a:gd name="T8" fmla="*/ 5 w 147"/>
                    <a:gd name="T9" fmla="*/ 6 h 17"/>
                    <a:gd name="T10" fmla="*/ 0 w 147"/>
                    <a:gd name="T11" fmla="*/ 16 h 17"/>
                    <a:gd name="T12" fmla="*/ 141 w 147"/>
                    <a:gd name="T13" fmla="*/ 16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7"/>
                    <a:gd name="T22" fmla="*/ 0 h 17"/>
                    <a:gd name="T23" fmla="*/ 147 w 14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7" h="17">
                      <a:moveTo>
                        <a:pt x="141" y="16"/>
                      </a:moveTo>
                      <a:lnTo>
                        <a:pt x="146" y="9"/>
                      </a:lnTo>
                      <a:lnTo>
                        <a:pt x="140" y="0"/>
                      </a:lnTo>
                      <a:lnTo>
                        <a:pt x="135" y="6"/>
                      </a:lnTo>
                      <a:lnTo>
                        <a:pt x="5" y="6"/>
                      </a:lnTo>
                      <a:lnTo>
                        <a:pt x="0" y="16"/>
                      </a:lnTo>
                      <a:lnTo>
                        <a:pt x="141" y="16"/>
                      </a:lnTo>
                    </a:path>
                  </a:pathLst>
                </a:custGeom>
                <a:pattFill prst="pct50">
                  <a:fgClr>
                    <a:srgbClr val="E0E0E0"/>
                  </a:fgClr>
                  <a:bgClr>
                    <a:srgbClr val="C0C080"/>
                  </a:bgClr>
                </a:patt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006" name="Rectangle 448"/>
                <p:cNvSpPr>
                  <a:spLocks noChangeArrowheads="1"/>
                </p:cNvSpPr>
                <p:nvPr/>
              </p:nvSpPr>
              <p:spPr bwMode="auto">
                <a:xfrm>
                  <a:off x="525" y="2091"/>
                  <a:ext cx="8" cy="8"/>
                </a:xfrm>
                <a:prstGeom prst="rect">
                  <a:avLst/>
                </a:prstGeom>
                <a:solidFill>
                  <a:srgbClr val="40FFC0"/>
                </a:solidFill>
                <a:ln w="12700">
                  <a:solidFill>
                    <a:srgbClr val="00C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007" name="Freeform 449"/>
                <p:cNvSpPr>
                  <a:spLocks/>
                </p:cNvSpPr>
                <p:nvPr/>
              </p:nvSpPr>
              <p:spPr bwMode="auto">
                <a:xfrm>
                  <a:off x="377" y="1971"/>
                  <a:ext cx="139" cy="97"/>
                </a:xfrm>
                <a:custGeom>
                  <a:avLst/>
                  <a:gdLst>
                    <a:gd name="T0" fmla="*/ 0 w 139"/>
                    <a:gd name="T1" fmla="*/ 90 h 97"/>
                    <a:gd name="T2" fmla="*/ 5 w 139"/>
                    <a:gd name="T3" fmla="*/ 96 h 97"/>
                    <a:gd name="T4" fmla="*/ 129 w 139"/>
                    <a:gd name="T5" fmla="*/ 96 h 97"/>
                    <a:gd name="T6" fmla="*/ 138 w 139"/>
                    <a:gd name="T7" fmla="*/ 91 h 97"/>
                    <a:gd name="T8" fmla="*/ 138 w 139"/>
                    <a:gd name="T9" fmla="*/ 5 h 97"/>
                    <a:gd name="T10" fmla="*/ 131 w 139"/>
                    <a:gd name="T11" fmla="*/ 0 h 97"/>
                    <a:gd name="T12" fmla="*/ 6 w 139"/>
                    <a:gd name="T13" fmla="*/ 0 h 97"/>
                    <a:gd name="T14" fmla="*/ 0 w 139"/>
                    <a:gd name="T15" fmla="*/ 5 h 97"/>
                    <a:gd name="T16" fmla="*/ 0 w 139"/>
                    <a:gd name="T17" fmla="*/ 90 h 9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9"/>
                    <a:gd name="T28" fmla="*/ 0 h 97"/>
                    <a:gd name="T29" fmla="*/ 139 w 139"/>
                    <a:gd name="T30" fmla="*/ 97 h 9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9" h="97">
                      <a:moveTo>
                        <a:pt x="0" y="90"/>
                      </a:moveTo>
                      <a:lnTo>
                        <a:pt x="5" y="96"/>
                      </a:lnTo>
                      <a:lnTo>
                        <a:pt x="129" y="96"/>
                      </a:lnTo>
                      <a:lnTo>
                        <a:pt x="138" y="91"/>
                      </a:lnTo>
                      <a:lnTo>
                        <a:pt x="138" y="5"/>
                      </a:lnTo>
                      <a:lnTo>
                        <a:pt x="131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90"/>
                      </a:lnTo>
                    </a:path>
                  </a:pathLst>
                </a:custGeom>
                <a:solidFill>
                  <a:srgbClr val="40404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32779" name="TextBox 595"/>
          <p:cNvSpPr txBox="1">
            <a:spLocks noChangeArrowheads="1"/>
          </p:cNvSpPr>
          <p:nvPr/>
        </p:nvSpPr>
        <p:spPr bwMode="auto">
          <a:xfrm>
            <a:off x="2459541" y="4965700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9" name="Group 367"/>
          <p:cNvGrpSpPr>
            <a:grpSpLocks/>
          </p:cNvGrpSpPr>
          <p:nvPr/>
        </p:nvGrpSpPr>
        <p:grpSpPr bwMode="auto">
          <a:xfrm>
            <a:off x="3698875" y="3482975"/>
            <a:ext cx="3319463" cy="1622425"/>
            <a:chOff x="1938528" y="3486517"/>
            <a:chExt cx="3318266" cy="1623550"/>
          </a:xfrm>
        </p:grpSpPr>
        <p:sp>
          <p:nvSpPr>
            <p:cNvPr id="32882" name="Rectangle 505"/>
            <p:cNvSpPr>
              <a:spLocks noChangeArrowheads="1"/>
            </p:cNvSpPr>
            <p:nvPr/>
          </p:nvSpPr>
          <p:spPr bwMode="auto">
            <a:xfrm>
              <a:off x="1938528" y="3486517"/>
              <a:ext cx="3318266" cy="1623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</a:rPr>
                <a:t>Weigh/Inspection Station</a:t>
              </a:r>
            </a:p>
            <a:p>
              <a:pPr algn="ctr"/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</a:rPr>
                <a:t>Screening Computer</a:t>
              </a:r>
            </a:p>
            <a:p>
              <a:pPr algn="ctr"/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</a:rPr>
                <a:t>Vehicle ID</a:t>
              </a:r>
            </a:p>
            <a:p>
              <a:pPr algn="ctr"/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</a:rPr>
                <a:t>Reader</a:t>
              </a:r>
            </a:p>
          </p:txBody>
        </p:sp>
        <p:pic>
          <p:nvPicPr>
            <p:cNvPr id="32883" name="Picture 506" descr="j01962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56806" y="3800183"/>
              <a:ext cx="672825" cy="63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507"/>
            <p:cNvGrpSpPr>
              <a:grpSpLocks/>
            </p:cNvGrpSpPr>
            <p:nvPr/>
          </p:nvGrpSpPr>
          <p:grpSpPr bwMode="auto">
            <a:xfrm>
              <a:off x="4636115" y="3889742"/>
              <a:ext cx="520318" cy="420688"/>
              <a:chOff x="2780" y="336"/>
              <a:chExt cx="913" cy="470"/>
            </a:xfrm>
          </p:grpSpPr>
          <p:sp>
            <p:nvSpPr>
              <p:cNvPr id="32886" name="Freeform 508"/>
              <p:cNvSpPr>
                <a:spLocks/>
              </p:cNvSpPr>
              <p:nvPr/>
            </p:nvSpPr>
            <p:spPr bwMode="auto">
              <a:xfrm>
                <a:off x="2839" y="788"/>
                <a:ext cx="795" cy="18"/>
              </a:xfrm>
              <a:custGeom>
                <a:avLst/>
                <a:gdLst>
                  <a:gd name="T0" fmla="*/ 0 w 795"/>
                  <a:gd name="T1" fmla="*/ 1 h 18"/>
                  <a:gd name="T2" fmla="*/ 0 w 795"/>
                  <a:gd name="T3" fmla="*/ 17 h 18"/>
                  <a:gd name="T4" fmla="*/ 794 w 795"/>
                  <a:gd name="T5" fmla="*/ 17 h 18"/>
                  <a:gd name="T6" fmla="*/ 794 w 795"/>
                  <a:gd name="T7" fmla="*/ 0 h 18"/>
                  <a:gd name="T8" fmla="*/ 0 w 795"/>
                  <a:gd name="T9" fmla="*/ 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5"/>
                  <a:gd name="T16" fmla="*/ 0 h 18"/>
                  <a:gd name="T17" fmla="*/ 795 w 79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5" h="18">
                    <a:moveTo>
                      <a:pt x="0" y="1"/>
                    </a:moveTo>
                    <a:lnTo>
                      <a:pt x="0" y="17"/>
                    </a:lnTo>
                    <a:lnTo>
                      <a:pt x="794" y="17"/>
                    </a:lnTo>
                    <a:lnTo>
                      <a:pt x="794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7F5F3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87" name="Freeform 509"/>
              <p:cNvSpPr>
                <a:spLocks/>
              </p:cNvSpPr>
              <p:nvPr/>
            </p:nvSpPr>
            <p:spPr bwMode="auto">
              <a:xfrm>
                <a:off x="2841" y="736"/>
                <a:ext cx="793" cy="54"/>
              </a:xfrm>
              <a:custGeom>
                <a:avLst/>
                <a:gdLst>
                  <a:gd name="T0" fmla="*/ 53 w 793"/>
                  <a:gd name="T1" fmla="*/ 0 h 54"/>
                  <a:gd name="T2" fmla="*/ 738 w 793"/>
                  <a:gd name="T3" fmla="*/ 0 h 54"/>
                  <a:gd name="T4" fmla="*/ 792 w 793"/>
                  <a:gd name="T5" fmla="*/ 53 h 54"/>
                  <a:gd name="T6" fmla="*/ 0 w 793"/>
                  <a:gd name="T7" fmla="*/ 53 h 54"/>
                  <a:gd name="T8" fmla="*/ 53 w 793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3"/>
                  <a:gd name="T16" fmla="*/ 0 h 54"/>
                  <a:gd name="T17" fmla="*/ 793 w 793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3" h="54">
                    <a:moveTo>
                      <a:pt x="53" y="0"/>
                    </a:moveTo>
                    <a:lnTo>
                      <a:pt x="738" y="0"/>
                    </a:lnTo>
                    <a:lnTo>
                      <a:pt x="792" y="53"/>
                    </a:lnTo>
                    <a:lnTo>
                      <a:pt x="0" y="53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BF7F3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88" name="Rectangle 510"/>
              <p:cNvSpPr>
                <a:spLocks noChangeArrowheads="1"/>
              </p:cNvSpPr>
              <p:nvPr/>
            </p:nvSpPr>
            <p:spPr bwMode="auto">
              <a:xfrm>
                <a:off x="2937" y="541"/>
                <a:ext cx="596" cy="197"/>
              </a:xfrm>
              <a:prstGeom prst="rect">
                <a:avLst/>
              </a:prstGeom>
              <a:solidFill>
                <a:srgbClr val="9FB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89" name="Line 511"/>
              <p:cNvSpPr>
                <a:spLocks noChangeShapeType="1"/>
              </p:cNvSpPr>
              <p:nvPr/>
            </p:nvSpPr>
            <p:spPr bwMode="auto">
              <a:xfrm>
                <a:off x="3054" y="537"/>
                <a:ext cx="0" cy="2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90" name="Line 512"/>
              <p:cNvSpPr>
                <a:spLocks noChangeShapeType="1"/>
              </p:cNvSpPr>
              <p:nvPr/>
            </p:nvSpPr>
            <p:spPr bwMode="auto">
              <a:xfrm>
                <a:off x="3177" y="537"/>
                <a:ext cx="0" cy="2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91" name="Line 513"/>
              <p:cNvSpPr>
                <a:spLocks noChangeShapeType="1"/>
              </p:cNvSpPr>
              <p:nvPr/>
            </p:nvSpPr>
            <p:spPr bwMode="auto">
              <a:xfrm>
                <a:off x="3299" y="537"/>
                <a:ext cx="0" cy="2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92" name="Line 514"/>
              <p:cNvSpPr>
                <a:spLocks noChangeShapeType="1"/>
              </p:cNvSpPr>
              <p:nvPr/>
            </p:nvSpPr>
            <p:spPr bwMode="auto">
              <a:xfrm>
                <a:off x="3422" y="537"/>
                <a:ext cx="0" cy="2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93" name="Rectangle 515"/>
              <p:cNvSpPr>
                <a:spLocks noChangeArrowheads="1"/>
              </p:cNvSpPr>
              <p:nvPr/>
            </p:nvSpPr>
            <p:spPr bwMode="auto">
              <a:xfrm>
                <a:off x="2785" y="504"/>
                <a:ext cx="900" cy="23"/>
              </a:xfrm>
              <a:prstGeom prst="rect">
                <a:avLst/>
              </a:prstGeom>
              <a:solidFill>
                <a:srgbClr val="BF7F1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94" name="Freeform 516"/>
              <p:cNvSpPr>
                <a:spLocks/>
              </p:cNvSpPr>
              <p:nvPr/>
            </p:nvSpPr>
            <p:spPr bwMode="auto">
              <a:xfrm>
                <a:off x="2780" y="336"/>
                <a:ext cx="913" cy="160"/>
              </a:xfrm>
              <a:custGeom>
                <a:avLst/>
                <a:gdLst>
                  <a:gd name="T0" fmla="*/ 0 w 913"/>
                  <a:gd name="T1" fmla="*/ 159 h 160"/>
                  <a:gd name="T2" fmla="*/ 912 w 913"/>
                  <a:gd name="T3" fmla="*/ 159 h 160"/>
                  <a:gd name="T4" fmla="*/ 760 w 913"/>
                  <a:gd name="T5" fmla="*/ 0 h 160"/>
                  <a:gd name="T6" fmla="*/ 152 w 913"/>
                  <a:gd name="T7" fmla="*/ 0 h 160"/>
                  <a:gd name="T8" fmla="*/ 0 w 913"/>
                  <a:gd name="T9" fmla="*/ 159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3"/>
                  <a:gd name="T16" fmla="*/ 0 h 160"/>
                  <a:gd name="T17" fmla="*/ 913 w 913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3" h="160">
                    <a:moveTo>
                      <a:pt x="0" y="159"/>
                    </a:moveTo>
                    <a:lnTo>
                      <a:pt x="912" y="159"/>
                    </a:lnTo>
                    <a:lnTo>
                      <a:pt x="760" y="0"/>
                    </a:lnTo>
                    <a:lnTo>
                      <a:pt x="152" y="0"/>
                    </a:lnTo>
                    <a:lnTo>
                      <a:pt x="0" y="159"/>
                    </a:lnTo>
                  </a:path>
                </a:pathLst>
              </a:custGeom>
              <a:solidFill>
                <a:srgbClr val="7F5F3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95" name="Rectangle 517"/>
              <p:cNvSpPr>
                <a:spLocks noChangeArrowheads="1"/>
              </p:cNvSpPr>
              <p:nvPr/>
            </p:nvSpPr>
            <p:spPr bwMode="auto">
              <a:xfrm>
                <a:off x="2938" y="682"/>
                <a:ext cx="595" cy="64"/>
              </a:xfrm>
              <a:prstGeom prst="rect">
                <a:avLst/>
              </a:prstGeom>
              <a:solidFill>
                <a:srgbClr val="BF7F1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63" name="10-Point Star 362"/>
            <p:cNvSpPr>
              <a:spLocks noChangeArrowheads="1"/>
            </p:cNvSpPr>
            <p:nvPr/>
          </p:nvSpPr>
          <p:spPr bwMode="auto">
            <a:xfrm>
              <a:off x="2550331" y="4463736"/>
              <a:ext cx="623485" cy="553998"/>
            </a:xfrm>
            <a:custGeom>
              <a:avLst/>
              <a:gdLst>
                <a:gd name="T0" fmla="*/ 623485 w 623485"/>
                <a:gd name="T1" fmla="*/ 191401 h 553998"/>
                <a:gd name="T2" fmla="*/ 623485 w 623485"/>
                <a:gd name="T3" fmla="*/ 362597 h 553998"/>
                <a:gd name="T4" fmla="*/ 504411 w 623485"/>
                <a:gd name="T5" fmla="*/ 501097 h 553998"/>
                <a:gd name="T6" fmla="*/ 311743 w 623485"/>
                <a:gd name="T7" fmla="*/ 553998 h 553998"/>
                <a:gd name="T8" fmla="*/ 119074 w 623485"/>
                <a:gd name="T9" fmla="*/ 501097 h 553998"/>
                <a:gd name="T10" fmla="*/ 0 w 623485"/>
                <a:gd name="T11" fmla="*/ 362597 h 553998"/>
                <a:gd name="T12" fmla="*/ 0 w 623485"/>
                <a:gd name="T13" fmla="*/ 191401 h 553998"/>
                <a:gd name="T14" fmla="*/ 119074 w 623485"/>
                <a:gd name="T15" fmla="*/ 52901 h 553998"/>
                <a:gd name="T16" fmla="*/ 311743 w 623485"/>
                <a:gd name="T17" fmla="*/ 0 h 553998"/>
                <a:gd name="T18" fmla="*/ 504411 w 623485"/>
                <a:gd name="T19" fmla="*/ 52901 h 553998"/>
                <a:gd name="T20" fmla="*/ 0 60000 65536"/>
                <a:gd name="T21" fmla="*/ 0 60000 65536"/>
                <a:gd name="T22" fmla="*/ 1 60000 65536"/>
                <a:gd name="T23" fmla="*/ 1 60000 65536"/>
                <a:gd name="T24" fmla="*/ 1 60000 65536"/>
                <a:gd name="T25" fmla="*/ 2 60000 65536"/>
                <a:gd name="T26" fmla="*/ 2 60000 65536"/>
                <a:gd name="T27" fmla="*/ 3 60000 65536"/>
                <a:gd name="T28" fmla="*/ 3 60000 65536"/>
                <a:gd name="T29" fmla="*/ 3 60000 65536"/>
                <a:gd name="T30" fmla="*/ 86161 w 623485"/>
                <a:gd name="T31" fmla="*/ 138497 h 553998"/>
                <a:gd name="T32" fmla="*/ 537324 w 623485"/>
                <a:gd name="T33" fmla="*/ 415501 h 5539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3485" h="553998">
                  <a:moveTo>
                    <a:pt x="0" y="191401"/>
                  </a:moveTo>
                  <a:lnTo>
                    <a:pt x="86161" y="138497"/>
                  </a:lnTo>
                  <a:lnTo>
                    <a:pt x="119074" y="52901"/>
                  </a:lnTo>
                  <a:lnTo>
                    <a:pt x="225577" y="52899"/>
                  </a:lnTo>
                  <a:lnTo>
                    <a:pt x="311743" y="0"/>
                  </a:lnTo>
                  <a:lnTo>
                    <a:pt x="397908" y="52899"/>
                  </a:lnTo>
                  <a:lnTo>
                    <a:pt x="504411" y="52901"/>
                  </a:lnTo>
                  <a:lnTo>
                    <a:pt x="537324" y="138497"/>
                  </a:lnTo>
                  <a:lnTo>
                    <a:pt x="623485" y="191401"/>
                  </a:lnTo>
                  <a:lnTo>
                    <a:pt x="590576" y="276999"/>
                  </a:lnTo>
                  <a:lnTo>
                    <a:pt x="623485" y="362597"/>
                  </a:lnTo>
                  <a:lnTo>
                    <a:pt x="537324" y="415501"/>
                  </a:lnTo>
                  <a:lnTo>
                    <a:pt x="504411" y="501097"/>
                  </a:lnTo>
                  <a:lnTo>
                    <a:pt x="397908" y="501099"/>
                  </a:lnTo>
                  <a:lnTo>
                    <a:pt x="311743" y="553998"/>
                  </a:lnTo>
                  <a:lnTo>
                    <a:pt x="225577" y="501099"/>
                  </a:lnTo>
                  <a:lnTo>
                    <a:pt x="119074" y="501097"/>
                  </a:lnTo>
                  <a:lnTo>
                    <a:pt x="86161" y="415501"/>
                  </a:lnTo>
                  <a:lnTo>
                    <a:pt x="0" y="362597"/>
                  </a:lnTo>
                  <a:lnTo>
                    <a:pt x="32909" y="276999"/>
                  </a:lnTo>
                  <a:close/>
                </a:path>
              </a:pathLst>
            </a:custGeom>
            <a:solidFill>
              <a:srgbClr val="BB3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366" name="Trapezoid 365"/>
          <p:cNvSpPr/>
          <p:nvPr/>
        </p:nvSpPr>
        <p:spPr>
          <a:xfrm>
            <a:off x="4692172" y="4616135"/>
            <a:ext cx="788107" cy="2011680"/>
          </a:xfrm>
          <a:prstGeom prst="trapezoid">
            <a:avLst/>
          </a:prstGeom>
          <a:solidFill>
            <a:srgbClr val="CCFFCC">
              <a:alpha val="5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2100000" lon="2100000" rev="192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1" name="Group 376"/>
          <p:cNvGrpSpPr>
            <a:grpSpLocks/>
          </p:cNvGrpSpPr>
          <p:nvPr/>
        </p:nvGrpSpPr>
        <p:grpSpPr bwMode="auto">
          <a:xfrm>
            <a:off x="1836738" y="1223960"/>
            <a:ext cx="5318125" cy="449265"/>
            <a:chOff x="1836538" y="1224753"/>
            <a:chExt cx="5318325" cy="447679"/>
          </a:xfrm>
        </p:grpSpPr>
        <p:grpSp>
          <p:nvGrpSpPr>
            <p:cNvPr id="12" name="Group 453"/>
            <p:cNvGrpSpPr>
              <a:grpSpLocks/>
            </p:cNvGrpSpPr>
            <p:nvPr/>
          </p:nvGrpSpPr>
          <p:grpSpPr bwMode="auto">
            <a:xfrm>
              <a:off x="1911298" y="1224753"/>
              <a:ext cx="4537606" cy="444500"/>
              <a:chOff x="1205" y="1200"/>
              <a:chExt cx="2205" cy="280"/>
            </a:xfrm>
          </p:grpSpPr>
          <p:sp>
            <p:nvSpPr>
              <p:cNvPr id="32880" name="Text Box 454"/>
              <p:cNvSpPr txBox="1">
                <a:spLocks noChangeArrowheads="1"/>
              </p:cNvSpPr>
              <p:nvPr/>
            </p:nvSpPr>
            <p:spPr bwMode="auto">
              <a:xfrm flipH="1">
                <a:off x="1498" y="1248"/>
                <a:ext cx="1912" cy="2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Request for 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Calibri" pitchFamily="34" charset="0"/>
                  </a:rPr>
                  <a:t>SDMS </a:t>
                </a:r>
                <a:r>
                  <a:rPr 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Sent to Motor Carrier</a:t>
                </a:r>
              </a:p>
            </p:txBody>
          </p:sp>
          <p:sp>
            <p:nvSpPr>
              <p:cNvPr id="32881" name="Text Box 456"/>
              <p:cNvSpPr txBox="1">
                <a:spLocks noChangeArrowheads="1"/>
              </p:cNvSpPr>
              <p:nvPr/>
            </p:nvSpPr>
            <p:spPr bwMode="auto">
              <a:xfrm>
                <a:off x="1205" y="1200"/>
                <a:ext cx="90" cy="2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376" name="Straight Arrow Connector 375"/>
            <p:cNvCxnSpPr>
              <a:cxnSpLocks noChangeShapeType="1"/>
            </p:cNvCxnSpPr>
            <p:nvPr/>
          </p:nvCxnSpPr>
          <p:spPr bwMode="auto">
            <a:xfrm>
              <a:off x="1836538" y="1670844"/>
              <a:ext cx="531832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13" name="Group 385"/>
          <p:cNvGrpSpPr>
            <a:grpSpLocks/>
          </p:cNvGrpSpPr>
          <p:nvPr/>
        </p:nvGrpSpPr>
        <p:grpSpPr bwMode="auto">
          <a:xfrm>
            <a:off x="1828800" y="1614490"/>
            <a:ext cx="5318125" cy="604835"/>
            <a:chOff x="1828800" y="1614490"/>
            <a:chExt cx="5318325" cy="604501"/>
          </a:xfrm>
        </p:grpSpPr>
        <p:grpSp>
          <p:nvGrpSpPr>
            <p:cNvPr id="14" name="Group 461"/>
            <p:cNvGrpSpPr>
              <a:grpSpLocks/>
            </p:cNvGrpSpPr>
            <p:nvPr/>
          </p:nvGrpSpPr>
          <p:grpSpPr bwMode="auto">
            <a:xfrm>
              <a:off x="2940451" y="1614490"/>
              <a:ext cx="4113726" cy="563563"/>
              <a:chOff x="1693" y="864"/>
              <a:chExt cx="2002" cy="355"/>
            </a:xfrm>
          </p:grpSpPr>
          <p:sp>
            <p:nvSpPr>
              <p:cNvPr id="32876" name="Text Box 463"/>
              <p:cNvSpPr txBox="1">
                <a:spLocks noChangeArrowheads="1"/>
              </p:cNvSpPr>
              <p:nvPr/>
            </p:nvSpPr>
            <p:spPr bwMode="auto">
              <a:xfrm>
                <a:off x="3605" y="864"/>
                <a:ext cx="90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77" name="Text Box 464"/>
              <p:cNvSpPr txBox="1">
                <a:spLocks noChangeArrowheads="1"/>
              </p:cNvSpPr>
              <p:nvPr/>
            </p:nvSpPr>
            <p:spPr bwMode="auto">
              <a:xfrm flipH="1">
                <a:off x="1693" y="986"/>
                <a:ext cx="1462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000000"/>
                    </a:solidFill>
                    <a:latin typeface="Calibri" pitchFamily="34" charset="0"/>
                  </a:rPr>
                  <a:t>SDMS </a:t>
                </a:r>
                <a:r>
                  <a:rPr 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sent to Gov. Back Office</a:t>
                </a:r>
              </a:p>
            </p:txBody>
          </p:sp>
        </p:grpSp>
        <p:cxnSp>
          <p:nvCxnSpPr>
            <p:cNvPr id="385" name="Straight Arrow Connector 384"/>
            <p:cNvCxnSpPr>
              <a:cxnSpLocks noChangeShapeType="1"/>
            </p:cNvCxnSpPr>
            <p:nvPr/>
          </p:nvCxnSpPr>
          <p:spPr bwMode="auto">
            <a:xfrm rot="10800000" flipV="1">
              <a:off x="1828800" y="2199594"/>
              <a:ext cx="5318325" cy="1939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15" name="Group 390"/>
          <p:cNvGrpSpPr>
            <a:grpSpLocks/>
          </p:cNvGrpSpPr>
          <p:nvPr/>
        </p:nvGrpSpPr>
        <p:grpSpPr bwMode="auto">
          <a:xfrm>
            <a:off x="1828800" y="2446338"/>
            <a:ext cx="5334000" cy="422275"/>
            <a:chOff x="1828800" y="2446797"/>
            <a:chExt cx="5334000" cy="422553"/>
          </a:xfrm>
        </p:grpSpPr>
        <p:cxnSp>
          <p:nvCxnSpPr>
            <p:cNvPr id="374" name="Straight Arrow Connector 373"/>
            <p:cNvCxnSpPr>
              <a:cxnSpLocks noChangeShapeType="1"/>
            </p:cNvCxnSpPr>
            <p:nvPr/>
          </p:nvCxnSpPr>
          <p:spPr bwMode="auto">
            <a:xfrm>
              <a:off x="1828800" y="2840921"/>
              <a:ext cx="5334000" cy="2842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2873" name="TextBox 389"/>
            <p:cNvSpPr txBox="1">
              <a:spLocks noChangeArrowheads="1"/>
            </p:cNvSpPr>
            <p:nvPr/>
          </p:nvSpPr>
          <p:spPr bwMode="auto">
            <a:xfrm>
              <a:off x="2911718" y="2446797"/>
              <a:ext cx="3717682" cy="36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</a:rPr>
                <a:t>NAS “Level-WRI” Inspection Report</a:t>
              </a:r>
            </a:p>
          </p:txBody>
        </p:sp>
      </p:grpSp>
      <p:sp>
        <p:nvSpPr>
          <p:cNvPr id="396" name="Rectangle 395"/>
          <p:cNvSpPr>
            <a:spLocks noChangeArrowheads="1"/>
          </p:cNvSpPr>
          <p:nvPr/>
        </p:nvSpPr>
        <p:spPr bwMode="auto">
          <a:xfrm>
            <a:off x="236538" y="3790950"/>
            <a:ext cx="2730500" cy="808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KY CMV Headquarters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KY Government Back Office</a:t>
            </a:r>
          </a:p>
        </p:txBody>
      </p:sp>
      <p:cxnSp>
        <p:nvCxnSpPr>
          <p:cNvPr id="401" name="Straight Arrow Connector 400"/>
          <p:cNvCxnSpPr>
            <a:cxnSpLocks noChangeShapeType="1"/>
          </p:cNvCxnSpPr>
          <p:nvPr/>
        </p:nvCxnSpPr>
        <p:spPr bwMode="auto">
          <a:xfrm rot="5400000" flipH="1" flipV="1">
            <a:off x="47626" y="3381375"/>
            <a:ext cx="819150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16" name="Group 407"/>
          <p:cNvGrpSpPr>
            <a:grpSpLocks/>
          </p:cNvGrpSpPr>
          <p:nvPr/>
        </p:nvGrpSpPr>
        <p:grpSpPr bwMode="auto">
          <a:xfrm>
            <a:off x="2644775" y="3652838"/>
            <a:ext cx="1344613" cy="417512"/>
            <a:chOff x="2644422" y="3653467"/>
            <a:chExt cx="1344716" cy="417384"/>
          </a:xfrm>
        </p:grpSpPr>
        <p:cxnSp>
          <p:nvCxnSpPr>
            <p:cNvPr id="398" name="Straight Arrow Connector 397"/>
            <p:cNvCxnSpPr>
              <a:cxnSpLocks noChangeShapeType="1"/>
            </p:cNvCxnSpPr>
            <p:nvPr/>
          </p:nvCxnSpPr>
          <p:spPr bwMode="auto">
            <a:xfrm rot="10800000">
              <a:off x="2966330" y="4069263"/>
              <a:ext cx="73303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06" name="Rectangle 405"/>
            <p:cNvSpPr>
              <a:spLocks noChangeArrowheads="1"/>
            </p:cNvSpPr>
            <p:nvPr/>
          </p:nvSpPr>
          <p:spPr bwMode="auto">
            <a:xfrm>
              <a:off x="2644422" y="3653467"/>
              <a:ext cx="1344716" cy="2854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</a:rPr>
                <a:t>Vehicle ID</a:t>
              </a:r>
            </a:p>
          </p:txBody>
        </p:sp>
      </p:grpSp>
      <p:grpSp>
        <p:nvGrpSpPr>
          <p:cNvPr id="17" name="Group 408"/>
          <p:cNvGrpSpPr>
            <a:grpSpLocks/>
          </p:cNvGrpSpPr>
          <p:nvPr/>
        </p:nvGrpSpPr>
        <p:grpSpPr bwMode="auto">
          <a:xfrm>
            <a:off x="871538" y="5464175"/>
            <a:ext cx="7391400" cy="800100"/>
            <a:chOff x="870830" y="5464176"/>
            <a:chExt cx="7391400" cy="800100"/>
          </a:xfrm>
        </p:grpSpPr>
        <p:grpSp>
          <p:nvGrpSpPr>
            <p:cNvPr id="18" name="Group 178"/>
            <p:cNvGrpSpPr>
              <a:grpSpLocks/>
            </p:cNvGrpSpPr>
            <p:nvPr/>
          </p:nvGrpSpPr>
          <p:grpSpPr bwMode="auto">
            <a:xfrm>
              <a:off x="7017630" y="5491164"/>
              <a:ext cx="250825" cy="80963"/>
              <a:chOff x="4400" y="3425"/>
              <a:chExt cx="158" cy="51"/>
            </a:xfrm>
          </p:grpSpPr>
          <p:sp>
            <p:nvSpPr>
              <p:cNvPr id="32851" name="Freeform 179"/>
              <p:cNvSpPr>
                <a:spLocks noEditPoints="1"/>
              </p:cNvSpPr>
              <p:nvPr/>
            </p:nvSpPr>
            <p:spPr bwMode="auto">
              <a:xfrm flipH="1">
                <a:off x="4515" y="3425"/>
                <a:ext cx="27" cy="51"/>
              </a:xfrm>
              <a:custGeom>
                <a:avLst/>
                <a:gdLst>
                  <a:gd name="T0" fmla="*/ 24 w 27"/>
                  <a:gd name="T1" fmla="*/ 51 h 51"/>
                  <a:gd name="T2" fmla="*/ 27 w 27"/>
                  <a:gd name="T3" fmla="*/ 51 h 51"/>
                  <a:gd name="T4" fmla="*/ 27 w 27"/>
                  <a:gd name="T5" fmla="*/ 0 h 51"/>
                  <a:gd name="T6" fmla="*/ 24 w 27"/>
                  <a:gd name="T7" fmla="*/ 0 h 51"/>
                  <a:gd name="T8" fmla="*/ 24 w 27"/>
                  <a:gd name="T9" fmla="*/ 51 h 51"/>
                  <a:gd name="T10" fmla="*/ 0 w 27"/>
                  <a:gd name="T11" fmla="*/ 51 h 51"/>
                  <a:gd name="T12" fmla="*/ 3 w 27"/>
                  <a:gd name="T13" fmla="*/ 51 h 51"/>
                  <a:gd name="T14" fmla="*/ 3 w 27"/>
                  <a:gd name="T15" fmla="*/ 0 h 51"/>
                  <a:gd name="T16" fmla="*/ 0 w 27"/>
                  <a:gd name="T17" fmla="*/ 0 h 51"/>
                  <a:gd name="T18" fmla="*/ 0 w 27"/>
                  <a:gd name="T19" fmla="*/ 51 h 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51"/>
                  <a:gd name="T32" fmla="*/ 27 w 27"/>
                  <a:gd name="T33" fmla="*/ 51 h 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51">
                    <a:moveTo>
                      <a:pt x="24" y="51"/>
                    </a:moveTo>
                    <a:lnTo>
                      <a:pt x="27" y="51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4" y="51"/>
                    </a:lnTo>
                    <a:close/>
                    <a:moveTo>
                      <a:pt x="0" y="51"/>
                    </a:moveTo>
                    <a:lnTo>
                      <a:pt x="3" y="5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52" name="Rectangle 180"/>
              <p:cNvSpPr>
                <a:spLocks noChangeArrowheads="1"/>
              </p:cNvSpPr>
              <p:nvPr/>
            </p:nvSpPr>
            <p:spPr bwMode="auto">
              <a:xfrm flipH="1">
                <a:off x="4515" y="3425"/>
                <a:ext cx="3" cy="51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53" name="Rectangle 181"/>
              <p:cNvSpPr>
                <a:spLocks noChangeArrowheads="1"/>
              </p:cNvSpPr>
              <p:nvPr/>
            </p:nvSpPr>
            <p:spPr bwMode="auto">
              <a:xfrm flipH="1">
                <a:off x="4539" y="3425"/>
                <a:ext cx="3" cy="51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54" name="Freeform 182"/>
              <p:cNvSpPr>
                <a:spLocks noEditPoints="1"/>
              </p:cNvSpPr>
              <p:nvPr/>
            </p:nvSpPr>
            <p:spPr bwMode="auto">
              <a:xfrm flipH="1">
                <a:off x="4505" y="3425"/>
                <a:ext cx="46" cy="51"/>
              </a:xfrm>
              <a:custGeom>
                <a:avLst/>
                <a:gdLst>
                  <a:gd name="T0" fmla="*/ 24 w 46"/>
                  <a:gd name="T1" fmla="*/ 51 h 51"/>
                  <a:gd name="T2" fmla="*/ 46 w 46"/>
                  <a:gd name="T3" fmla="*/ 51 h 51"/>
                  <a:gd name="T4" fmla="*/ 46 w 46"/>
                  <a:gd name="T5" fmla="*/ 45 h 51"/>
                  <a:gd name="T6" fmla="*/ 24 w 46"/>
                  <a:gd name="T7" fmla="*/ 45 h 51"/>
                  <a:gd name="T8" fmla="*/ 24 w 46"/>
                  <a:gd name="T9" fmla="*/ 51 h 51"/>
                  <a:gd name="T10" fmla="*/ 0 w 46"/>
                  <a:gd name="T11" fmla="*/ 51 h 51"/>
                  <a:gd name="T12" fmla="*/ 21 w 46"/>
                  <a:gd name="T13" fmla="*/ 51 h 51"/>
                  <a:gd name="T14" fmla="*/ 21 w 46"/>
                  <a:gd name="T15" fmla="*/ 45 h 51"/>
                  <a:gd name="T16" fmla="*/ 0 w 46"/>
                  <a:gd name="T17" fmla="*/ 45 h 51"/>
                  <a:gd name="T18" fmla="*/ 0 w 46"/>
                  <a:gd name="T19" fmla="*/ 51 h 51"/>
                  <a:gd name="T20" fmla="*/ 24 w 46"/>
                  <a:gd name="T21" fmla="*/ 42 h 51"/>
                  <a:gd name="T22" fmla="*/ 46 w 46"/>
                  <a:gd name="T23" fmla="*/ 42 h 51"/>
                  <a:gd name="T24" fmla="*/ 46 w 46"/>
                  <a:gd name="T25" fmla="*/ 36 h 51"/>
                  <a:gd name="T26" fmla="*/ 24 w 46"/>
                  <a:gd name="T27" fmla="*/ 36 h 51"/>
                  <a:gd name="T28" fmla="*/ 24 w 46"/>
                  <a:gd name="T29" fmla="*/ 42 h 51"/>
                  <a:gd name="T30" fmla="*/ 0 w 46"/>
                  <a:gd name="T31" fmla="*/ 42 h 51"/>
                  <a:gd name="T32" fmla="*/ 21 w 46"/>
                  <a:gd name="T33" fmla="*/ 42 h 51"/>
                  <a:gd name="T34" fmla="*/ 21 w 46"/>
                  <a:gd name="T35" fmla="*/ 36 h 51"/>
                  <a:gd name="T36" fmla="*/ 0 w 46"/>
                  <a:gd name="T37" fmla="*/ 36 h 51"/>
                  <a:gd name="T38" fmla="*/ 0 w 46"/>
                  <a:gd name="T39" fmla="*/ 42 h 51"/>
                  <a:gd name="T40" fmla="*/ 24 w 46"/>
                  <a:gd name="T41" fmla="*/ 15 h 51"/>
                  <a:gd name="T42" fmla="*/ 46 w 46"/>
                  <a:gd name="T43" fmla="*/ 15 h 51"/>
                  <a:gd name="T44" fmla="*/ 46 w 46"/>
                  <a:gd name="T45" fmla="*/ 9 h 51"/>
                  <a:gd name="T46" fmla="*/ 24 w 46"/>
                  <a:gd name="T47" fmla="*/ 9 h 51"/>
                  <a:gd name="T48" fmla="*/ 24 w 46"/>
                  <a:gd name="T49" fmla="*/ 15 h 51"/>
                  <a:gd name="T50" fmla="*/ 0 w 46"/>
                  <a:gd name="T51" fmla="*/ 15 h 51"/>
                  <a:gd name="T52" fmla="*/ 21 w 46"/>
                  <a:gd name="T53" fmla="*/ 15 h 51"/>
                  <a:gd name="T54" fmla="*/ 21 w 46"/>
                  <a:gd name="T55" fmla="*/ 9 h 51"/>
                  <a:gd name="T56" fmla="*/ 0 w 46"/>
                  <a:gd name="T57" fmla="*/ 9 h 51"/>
                  <a:gd name="T58" fmla="*/ 0 w 46"/>
                  <a:gd name="T59" fmla="*/ 15 h 51"/>
                  <a:gd name="T60" fmla="*/ 24 w 46"/>
                  <a:gd name="T61" fmla="*/ 6 h 51"/>
                  <a:gd name="T62" fmla="*/ 46 w 46"/>
                  <a:gd name="T63" fmla="*/ 6 h 51"/>
                  <a:gd name="T64" fmla="*/ 46 w 46"/>
                  <a:gd name="T65" fmla="*/ 0 h 51"/>
                  <a:gd name="T66" fmla="*/ 24 w 46"/>
                  <a:gd name="T67" fmla="*/ 0 h 51"/>
                  <a:gd name="T68" fmla="*/ 24 w 46"/>
                  <a:gd name="T69" fmla="*/ 6 h 51"/>
                  <a:gd name="T70" fmla="*/ 0 w 46"/>
                  <a:gd name="T71" fmla="*/ 6 h 51"/>
                  <a:gd name="T72" fmla="*/ 21 w 46"/>
                  <a:gd name="T73" fmla="*/ 6 h 51"/>
                  <a:gd name="T74" fmla="*/ 21 w 46"/>
                  <a:gd name="T75" fmla="*/ 0 h 51"/>
                  <a:gd name="T76" fmla="*/ 0 w 46"/>
                  <a:gd name="T77" fmla="*/ 0 h 51"/>
                  <a:gd name="T78" fmla="*/ 0 w 46"/>
                  <a:gd name="T79" fmla="*/ 6 h 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"/>
                  <a:gd name="T121" fmla="*/ 0 h 51"/>
                  <a:gd name="T122" fmla="*/ 46 w 46"/>
                  <a:gd name="T123" fmla="*/ 51 h 5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" h="51">
                    <a:moveTo>
                      <a:pt x="24" y="51"/>
                    </a:moveTo>
                    <a:lnTo>
                      <a:pt x="46" y="51"/>
                    </a:lnTo>
                    <a:lnTo>
                      <a:pt x="46" y="45"/>
                    </a:lnTo>
                    <a:lnTo>
                      <a:pt x="24" y="45"/>
                    </a:lnTo>
                    <a:lnTo>
                      <a:pt x="24" y="51"/>
                    </a:lnTo>
                    <a:close/>
                    <a:moveTo>
                      <a:pt x="0" y="51"/>
                    </a:moveTo>
                    <a:lnTo>
                      <a:pt x="21" y="51"/>
                    </a:lnTo>
                    <a:lnTo>
                      <a:pt x="21" y="45"/>
                    </a:lnTo>
                    <a:lnTo>
                      <a:pt x="0" y="45"/>
                    </a:lnTo>
                    <a:lnTo>
                      <a:pt x="0" y="51"/>
                    </a:lnTo>
                    <a:close/>
                    <a:moveTo>
                      <a:pt x="24" y="42"/>
                    </a:moveTo>
                    <a:lnTo>
                      <a:pt x="46" y="42"/>
                    </a:lnTo>
                    <a:lnTo>
                      <a:pt x="46" y="36"/>
                    </a:lnTo>
                    <a:lnTo>
                      <a:pt x="24" y="36"/>
                    </a:lnTo>
                    <a:lnTo>
                      <a:pt x="24" y="42"/>
                    </a:lnTo>
                    <a:close/>
                    <a:moveTo>
                      <a:pt x="0" y="42"/>
                    </a:moveTo>
                    <a:lnTo>
                      <a:pt x="21" y="42"/>
                    </a:lnTo>
                    <a:lnTo>
                      <a:pt x="21" y="36"/>
                    </a:lnTo>
                    <a:lnTo>
                      <a:pt x="0" y="36"/>
                    </a:lnTo>
                    <a:lnTo>
                      <a:pt x="0" y="42"/>
                    </a:lnTo>
                    <a:close/>
                    <a:moveTo>
                      <a:pt x="24" y="15"/>
                    </a:moveTo>
                    <a:lnTo>
                      <a:pt x="46" y="15"/>
                    </a:lnTo>
                    <a:lnTo>
                      <a:pt x="46" y="9"/>
                    </a:lnTo>
                    <a:lnTo>
                      <a:pt x="24" y="9"/>
                    </a:lnTo>
                    <a:lnTo>
                      <a:pt x="24" y="15"/>
                    </a:lnTo>
                    <a:close/>
                    <a:moveTo>
                      <a:pt x="0" y="15"/>
                    </a:moveTo>
                    <a:lnTo>
                      <a:pt x="21" y="15"/>
                    </a:lnTo>
                    <a:lnTo>
                      <a:pt x="21" y="9"/>
                    </a:lnTo>
                    <a:lnTo>
                      <a:pt x="0" y="9"/>
                    </a:lnTo>
                    <a:lnTo>
                      <a:pt x="0" y="15"/>
                    </a:lnTo>
                    <a:close/>
                    <a:moveTo>
                      <a:pt x="24" y="6"/>
                    </a:moveTo>
                    <a:lnTo>
                      <a:pt x="46" y="6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6"/>
                    </a:lnTo>
                    <a:close/>
                    <a:moveTo>
                      <a:pt x="0" y="6"/>
                    </a:moveTo>
                    <a:lnTo>
                      <a:pt x="21" y="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55" name="Rectangle 183"/>
              <p:cNvSpPr>
                <a:spLocks noChangeArrowheads="1"/>
              </p:cNvSpPr>
              <p:nvPr/>
            </p:nvSpPr>
            <p:spPr bwMode="auto">
              <a:xfrm flipH="1">
                <a:off x="4505" y="3470"/>
                <a:ext cx="22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56" name="Rectangle 184"/>
              <p:cNvSpPr>
                <a:spLocks noChangeArrowheads="1"/>
              </p:cNvSpPr>
              <p:nvPr/>
            </p:nvSpPr>
            <p:spPr bwMode="auto">
              <a:xfrm flipH="1">
                <a:off x="4530" y="3470"/>
                <a:ext cx="21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57" name="Rectangle 185"/>
              <p:cNvSpPr>
                <a:spLocks noChangeArrowheads="1"/>
              </p:cNvSpPr>
              <p:nvPr/>
            </p:nvSpPr>
            <p:spPr bwMode="auto">
              <a:xfrm flipH="1">
                <a:off x="4505" y="3461"/>
                <a:ext cx="22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58" name="Rectangle 186"/>
              <p:cNvSpPr>
                <a:spLocks noChangeArrowheads="1"/>
              </p:cNvSpPr>
              <p:nvPr/>
            </p:nvSpPr>
            <p:spPr bwMode="auto">
              <a:xfrm flipH="1">
                <a:off x="4530" y="3461"/>
                <a:ext cx="21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59" name="Rectangle 187"/>
              <p:cNvSpPr>
                <a:spLocks noChangeArrowheads="1"/>
              </p:cNvSpPr>
              <p:nvPr/>
            </p:nvSpPr>
            <p:spPr bwMode="auto">
              <a:xfrm flipH="1">
                <a:off x="4505" y="3434"/>
                <a:ext cx="22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60" name="Rectangle 188"/>
              <p:cNvSpPr>
                <a:spLocks noChangeArrowheads="1"/>
              </p:cNvSpPr>
              <p:nvPr/>
            </p:nvSpPr>
            <p:spPr bwMode="auto">
              <a:xfrm flipH="1">
                <a:off x="4530" y="3434"/>
                <a:ext cx="21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61" name="Rectangle 189"/>
              <p:cNvSpPr>
                <a:spLocks noChangeArrowheads="1"/>
              </p:cNvSpPr>
              <p:nvPr/>
            </p:nvSpPr>
            <p:spPr bwMode="auto">
              <a:xfrm flipH="1">
                <a:off x="4505" y="3425"/>
                <a:ext cx="22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62" name="Rectangle 190"/>
              <p:cNvSpPr>
                <a:spLocks noChangeArrowheads="1"/>
              </p:cNvSpPr>
              <p:nvPr/>
            </p:nvSpPr>
            <p:spPr bwMode="auto">
              <a:xfrm flipH="1">
                <a:off x="4530" y="3425"/>
                <a:ext cx="21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63" name="Freeform 191"/>
              <p:cNvSpPr>
                <a:spLocks/>
              </p:cNvSpPr>
              <p:nvPr/>
            </p:nvSpPr>
            <p:spPr bwMode="auto">
              <a:xfrm flipH="1">
                <a:off x="4504" y="3425"/>
                <a:ext cx="54" cy="51"/>
              </a:xfrm>
              <a:custGeom>
                <a:avLst/>
                <a:gdLst>
                  <a:gd name="T0" fmla="*/ 6 w 54"/>
                  <a:gd name="T1" fmla="*/ 33 h 51"/>
                  <a:gd name="T2" fmla="*/ 54 w 54"/>
                  <a:gd name="T3" fmla="*/ 33 h 51"/>
                  <a:gd name="T4" fmla="*/ 54 w 54"/>
                  <a:gd name="T5" fmla="*/ 18 h 51"/>
                  <a:gd name="T6" fmla="*/ 6 w 54"/>
                  <a:gd name="T7" fmla="*/ 18 h 51"/>
                  <a:gd name="T8" fmla="*/ 6 w 54"/>
                  <a:gd name="T9" fmla="*/ 0 h 51"/>
                  <a:gd name="T10" fmla="*/ 0 w 54"/>
                  <a:gd name="T11" fmla="*/ 0 h 51"/>
                  <a:gd name="T12" fmla="*/ 0 w 54"/>
                  <a:gd name="T13" fmla="*/ 51 h 51"/>
                  <a:gd name="T14" fmla="*/ 6 w 54"/>
                  <a:gd name="T15" fmla="*/ 51 h 51"/>
                  <a:gd name="T16" fmla="*/ 6 w 54"/>
                  <a:gd name="T17" fmla="*/ 33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51"/>
                  <a:gd name="T29" fmla="*/ 54 w 5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51">
                    <a:moveTo>
                      <a:pt x="6" y="33"/>
                    </a:moveTo>
                    <a:lnTo>
                      <a:pt x="54" y="33"/>
                    </a:lnTo>
                    <a:lnTo>
                      <a:pt x="54" y="18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51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64" name="Freeform 192"/>
              <p:cNvSpPr>
                <a:spLocks noEditPoints="1"/>
              </p:cNvSpPr>
              <p:nvPr/>
            </p:nvSpPr>
            <p:spPr bwMode="auto">
              <a:xfrm flipH="1">
                <a:off x="4504" y="3425"/>
                <a:ext cx="54" cy="51"/>
              </a:xfrm>
              <a:custGeom>
                <a:avLst/>
                <a:gdLst>
                  <a:gd name="T0" fmla="*/ 0 w 1382"/>
                  <a:gd name="T1" fmla="*/ 0 h 1305"/>
                  <a:gd name="T2" fmla="*/ 0 w 1382"/>
                  <a:gd name="T3" fmla="*/ 0 h 1305"/>
                  <a:gd name="T4" fmla="*/ 0 w 1382"/>
                  <a:gd name="T5" fmla="*/ 0 h 1305"/>
                  <a:gd name="T6" fmla="*/ 0 w 1382"/>
                  <a:gd name="T7" fmla="*/ 0 h 1305"/>
                  <a:gd name="T8" fmla="*/ 0 w 1382"/>
                  <a:gd name="T9" fmla="*/ 0 h 1305"/>
                  <a:gd name="T10" fmla="*/ 0 w 1382"/>
                  <a:gd name="T11" fmla="*/ 0 h 1305"/>
                  <a:gd name="T12" fmla="*/ 0 w 1382"/>
                  <a:gd name="T13" fmla="*/ 0 h 1305"/>
                  <a:gd name="T14" fmla="*/ 0 w 1382"/>
                  <a:gd name="T15" fmla="*/ 0 h 1305"/>
                  <a:gd name="T16" fmla="*/ 0 w 1382"/>
                  <a:gd name="T17" fmla="*/ 0 h 1305"/>
                  <a:gd name="T18" fmla="*/ 0 w 1382"/>
                  <a:gd name="T19" fmla="*/ 0 h 1305"/>
                  <a:gd name="T20" fmla="*/ 0 w 1382"/>
                  <a:gd name="T21" fmla="*/ 0 h 1305"/>
                  <a:gd name="T22" fmla="*/ 0 w 1382"/>
                  <a:gd name="T23" fmla="*/ 0 h 1305"/>
                  <a:gd name="T24" fmla="*/ 0 w 1382"/>
                  <a:gd name="T25" fmla="*/ 0 h 1305"/>
                  <a:gd name="T26" fmla="*/ 0 w 1382"/>
                  <a:gd name="T27" fmla="*/ 0 h 1305"/>
                  <a:gd name="T28" fmla="*/ 0 w 1382"/>
                  <a:gd name="T29" fmla="*/ 0 h 13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82"/>
                  <a:gd name="T46" fmla="*/ 0 h 1305"/>
                  <a:gd name="T47" fmla="*/ 1382 w 1382"/>
                  <a:gd name="T48" fmla="*/ 1305 h 13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82" h="1305">
                    <a:moveTo>
                      <a:pt x="154" y="837"/>
                    </a:moveTo>
                    <a:lnTo>
                      <a:pt x="1382" y="837"/>
                    </a:lnTo>
                    <a:lnTo>
                      <a:pt x="1382" y="468"/>
                    </a:lnTo>
                    <a:lnTo>
                      <a:pt x="154" y="468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1305"/>
                    </a:lnTo>
                    <a:lnTo>
                      <a:pt x="154" y="1305"/>
                    </a:lnTo>
                    <a:lnTo>
                      <a:pt x="154" y="837"/>
                    </a:lnTo>
                    <a:close/>
                    <a:moveTo>
                      <a:pt x="584" y="652"/>
                    </a:moveTo>
                    <a:cubicBezTo>
                      <a:pt x="584" y="551"/>
                      <a:pt x="666" y="468"/>
                      <a:pt x="768" y="468"/>
                    </a:cubicBezTo>
                    <a:cubicBezTo>
                      <a:pt x="870" y="468"/>
                      <a:pt x="952" y="551"/>
                      <a:pt x="952" y="652"/>
                    </a:cubicBezTo>
                    <a:cubicBezTo>
                      <a:pt x="952" y="652"/>
                      <a:pt x="952" y="652"/>
                      <a:pt x="952" y="652"/>
                    </a:cubicBezTo>
                    <a:cubicBezTo>
                      <a:pt x="952" y="754"/>
                      <a:pt x="870" y="837"/>
                      <a:pt x="768" y="837"/>
                    </a:cubicBezTo>
                    <a:cubicBezTo>
                      <a:pt x="666" y="837"/>
                      <a:pt x="584" y="754"/>
                      <a:pt x="584" y="652"/>
                    </a:cubicBez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65" name="Freeform 193"/>
              <p:cNvSpPr>
                <a:spLocks/>
              </p:cNvSpPr>
              <p:nvPr/>
            </p:nvSpPr>
            <p:spPr bwMode="auto">
              <a:xfrm flipH="1">
                <a:off x="4400" y="3425"/>
                <a:ext cx="104" cy="51"/>
              </a:xfrm>
              <a:custGeom>
                <a:avLst/>
                <a:gdLst>
                  <a:gd name="T0" fmla="*/ 0 w 2639"/>
                  <a:gd name="T1" fmla="*/ 0 h 1305"/>
                  <a:gd name="T2" fmla="*/ 0 w 2639"/>
                  <a:gd name="T3" fmla="*/ 0 h 1305"/>
                  <a:gd name="T4" fmla="*/ 0 w 2639"/>
                  <a:gd name="T5" fmla="*/ 0 h 1305"/>
                  <a:gd name="T6" fmla="*/ 0 w 2639"/>
                  <a:gd name="T7" fmla="*/ 0 h 1305"/>
                  <a:gd name="T8" fmla="*/ 0 w 2639"/>
                  <a:gd name="T9" fmla="*/ 0 h 1305"/>
                  <a:gd name="T10" fmla="*/ 0 w 2639"/>
                  <a:gd name="T11" fmla="*/ 0 h 1305"/>
                  <a:gd name="T12" fmla="*/ 0 w 2639"/>
                  <a:gd name="T13" fmla="*/ 0 h 1305"/>
                  <a:gd name="T14" fmla="*/ 0 w 2639"/>
                  <a:gd name="T15" fmla="*/ 0 h 13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39"/>
                  <a:gd name="T25" fmla="*/ 0 h 1305"/>
                  <a:gd name="T26" fmla="*/ 2639 w 2639"/>
                  <a:gd name="T27" fmla="*/ 1305 h 13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39" h="1305">
                    <a:moveTo>
                      <a:pt x="0" y="0"/>
                    </a:moveTo>
                    <a:lnTo>
                      <a:pt x="2453" y="0"/>
                    </a:lnTo>
                    <a:lnTo>
                      <a:pt x="2529" y="76"/>
                    </a:lnTo>
                    <a:cubicBezTo>
                      <a:pt x="2639" y="453"/>
                      <a:pt x="2639" y="852"/>
                      <a:pt x="2529" y="1228"/>
                    </a:cubicBezTo>
                    <a:lnTo>
                      <a:pt x="2453" y="1305"/>
                    </a:lnTo>
                    <a:lnTo>
                      <a:pt x="0" y="1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66" name="Freeform 194"/>
              <p:cNvSpPr>
                <a:spLocks/>
              </p:cNvSpPr>
              <p:nvPr/>
            </p:nvSpPr>
            <p:spPr bwMode="auto">
              <a:xfrm flipH="1">
                <a:off x="4400" y="3425"/>
                <a:ext cx="104" cy="51"/>
              </a:xfrm>
              <a:custGeom>
                <a:avLst/>
                <a:gdLst>
                  <a:gd name="T0" fmla="*/ 0 w 2639"/>
                  <a:gd name="T1" fmla="*/ 0 h 1305"/>
                  <a:gd name="T2" fmla="*/ 0 w 2639"/>
                  <a:gd name="T3" fmla="*/ 0 h 1305"/>
                  <a:gd name="T4" fmla="*/ 0 w 2639"/>
                  <a:gd name="T5" fmla="*/ 0 h 1305"/>
                  <a:gd name="T6" fmla="*/ 0 w 2639"/>
                  <a:gd name="T7" fmla="*/ 0 h 1305"/>
                  <a:gd name="T8" fmla="*/ 0 w 2639"/>
                  <a:gd name="T9" fmla="*/ 0 h 1305"/>
                  <a:gd name="T10" fmla="*/ 0 w 2639"/>
                  <a:gd name="T11" fmla="*/ 0 h 1305"/>
                  <a:gd name="T12" fmla="*/ 0 w 2639"/>
                  <a:gd name="T13" fmla="*/ 0 h 1305"/>
                  <a:gd name="T14" fmla="*/ 0 w 2639"/>
                  <a:gd name="T15" fmla="*/ 0 h 13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39"/>
                  <a:gd name="T25" fmla="*/ 0 h 1305"/>
                  <a:gd name="T26" fmla="*/ 2639 w 2639"/>
                  <a:gd name="T27" fmla="*/ 1305 h 13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39" h="1305">
                    <a:moveTo>
                      <a:pt x="0" y="0"/>
                    </a:moveTo>
                    <a:lnTo>
                      <a:pt x="2453" y="0"/>
                    </a:lnTo>
                    <a:lnTo>
                      <a:pt x="2529" y="76"/>
                    </a:lnTo>
                    <a:cubicBezTo>
                      <a:pt x="2639" y="453"/>
                      <a:pt x="2639" y="852"/>
                      <a:pt x="2529" y="1228"/>
                    </a:cubicBezTo>
                    <a:lnTo>
                      <a:pt x="2453" y="1305"/>
                    </a:lnTo>
                    <a:lnTo>
                      <a:pt x="0" y="13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67" name="Freeform 195"/>
              <p:cNvSpPr>
                <a:spLocks noEditPoints="1"/>
              </p:cNvSpPr>
              <p:nvPr/>
            </p:nvSpPr>
            <p:spPr bwMode="auto">
              <a:xfrm flipH="1">
                <a:off x="4402" y="3425"/>
                <a:ext cx="102" cy="51"/>
              </a:xfrm>
              <a:custGeom>
                <a:avLst/>
                <a:gdLst>
                  <a:gd name="T0" fmla="*/ 0 w 2586"/>
                  <a:gd name="T1" fmla="*/ 0 h 1305"/>
                  <a:gd name="T2" fmla="*/ 0 w 2586"/>
                  <a:gd name="T3" fmla="*/ 0 h 1305"/>
                  <a:gd name="T4" fmla="*/ 0 w 2586"/>
                  <a:gd name="T5" fmla="*/ 0 h 1305"/>
                  <a:gd name="T6" fmla="*/ 0 w 2586"/>
                  <a:gd name="T7" fmla="*/ 0 h 1305"/>
                  <a:gd name="T8" fmla="*/ 0 w 2586"/>
                  <a:gd name="T9" fmla="*/ 0 h 1305"/>
                  <a:gd name="T10" fmla="*/ 0 w 2586"/>
                  <a:gd name="T11" fmla="*/ 0 h 1305"/>
                  <a:gd name="T12" fmla="*/ 0 w 2586"/>
                  <a:gd name="T13" fmla="*/ 0 h 1305"/>
                  <a:gd name="T14" fmla="*/ 0 w 2586"/>
                  <a:gd name="T15" fmla="*/ 0 h 1305"/>
                  <a:gd name="T16" fmla="*/ 0 w 2586"/>
                  <a:gd name="T17" fmla="*/ 0 h 1305"/>
                  <a:gd name="T18" fmla="*/ 0 w 2586"/>
                  <a:gd name="T19" fmla="*/ 0 h 1305"/>
                  <a:gd name="T20" fmla="*/ 0 w 2586"/>
                  <a:gd name="T21" fmla="*/ 0 h 1305"/>
                  <a:gd name="T22" fmla="*/ 0 w 2586"/>
                  <a:gd name="T23" fmla="*/ 0 h 1305"/>
                  <a:gd name="T24" fmla="*/ 0 w 2586"/>
                  <a:gd name="T25" fmla="*/ 0 h 1305"/>
                  <a:gd name="T26" fmla="*/ 0 w 2586"/>
                  <a:gd name="T27" fmla="*/ 0 h 1305"/>
                  <a:gd name="T28" fmla="*/ 0 w 2586"/>
                  <a:gd name="T29" fmla="*/ 0 h 1305"/>
                  <a:gd name="T30" fmla="*/ 0 w 2586"/>
                  <a:gd name="T31" fmla="*/ 0 h 1305"/>
                  <a:gd name="T32" fmla="*/ 0 w 2586"/>
                  <a:gd name="T33" fmla="*/ 0 h 1305"/>
                  <a:gd name="T34" fmla="*/ 0 w 2586"/>
                  <a:gd name="T35" fmla="*/ 0 h 1305"/>
                  <a:gd name="T36" fmla="*/ 0 w 2586"/>
                  <a:gd name="T37" fmla="*/ 0 h 1305"/>
                  <a:gd name="T38" fmla="*/ 0 w 2586"/>
                  <a:gd name="T39" fmla="*/ 0 h 1305"/>
                  <a:gd name="T40" fmla="*/ 0 w 2586"/>
                  <a:gd name="T41" fmla="*/ 0 h 1305"/>
                  <a:gd name="T42" fmla="*/ 0 w 2586"/>
                  <a:gd name="T43" fmla="*/ 0 h 1305"/>
                  <a:gd name="T44" fmla="*/ 0 w 2586"/>
                  <a:gd name="T45" fmla="*/ 0 h 1305"/>
                  <a:gd name="T46" fmla="*/ 0 w 2586"/>
                  <a:gd name="T47" fmla="*/ 0 h 1305"/>
                  <a:gd name="T48" fmla="*/ 0 w 2586"/>
                  <a:gd name="T49" fmla="*/ 0 h 1305"/>
                  <a:gd name="T50" fmla="*/ 0 w 2586"/>
                  <a:gd name="T51" fmla="*/ 0 h 1305"/>
                  <a:gd name="T52" fmla="*/ 0 w 2586"/>
                  <a:gd name="T53" fmla="*/ 0 h 1305"/>
                  <a:gd name="T54" fmla="*/ 0 w 2586"/>
                  <a:gd name="T55" fmla="*/ 0 h 1305"/>
                  <a:gd name="T56" fmla="*/ 0 w 2586"/>
                  <a:gd name="T57" fmla="*/ 0 h 1305"/>
                  <a:gd name="T58" fmla="*/ 0 w 2586"/>
                  <a:gd name="T59" fmla="*/ 0 h 1305"/>
                  <a:gd name="T60" fmla="*/ 0 w 2586"/>
                  <a:gd name="T61" fmla="*/ 0 h 1305"/>
                  <a:gd name="T62" fmla="*/ 0 w 2586"/>
                  <a:gd name="T63" fmla="*/ 0 h 1305"/>
                  <a:gd name="T64" fmla="*/ 0 w 2586"/>
                  <a:gd name="T65" fmla="*/ 0 h 13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86"/>
                  <a:gd name="T100" fmla="*/ 0 h 1305"/>
                  <a:gd name="T101" fmla="*/ 2586 w 2586"/>
                  <a:gd name="T102" fmla="*/ 1305 h 13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86" h="1305">
                    <a:moveTo>
                      <a:pt x="530" y="99"/>
                    </a:moveTo>
                    <a:lnTo>
                      <a:pt x="1533" y="99"/>
                    </a:lnTo>
                    <a:moveTo>
                      <a:pt x="530" y="1205"/>
                    </a:moveTo>
                    <a:lnTo>
                      <a:pt x="1533" y="1205"/>
                    </a:lnTo>
                    <a:moveTo>
                      <a:pt x="0" y="1305"/>
                    </a:moveTo>
                    <a:cubicBezTo>
                      <a:pt x="312" y="1264"/>
                      <a:pt x="620" y="1193"/>
                      <a:pt x="920" y="1093"/>
                    </a:cubicBezTo>
                    <a:lnTo>
                      <a:pt x="1395" y="992"/>
                    </a:lnTo>
                    <a:cubicBezTo>
                      <a:pt x="1431" y="984"/>
                      <a:pt x="1457" y="951"/>
                      <a:pt x="1457" y="912"/>
                    </a:cubicBezTo>
                    <a:lnTo>
                      <a:pt x="1457" y="393"/>
                    </a:lnTo>
                    <a:cubicBezTo>
                      <a:pt x="1457" y="354"/>
                      <a:pt x="1431" y="320"/>
                      <a:pt x="1395" y="313"/>
                    </a:cubicBezTo>
                    <a:lnTo>
                      <a:pt x="920" y="212"/>
                    </a:lnTo>
                    <a:cubicBezTo>
                      <a:pt x="620" y="112"/>
                      <a:pt x="312" y="41"/>
                      <a:pt x="0" y="0"/>
                    </a:cubicBezTo>
                    <a:moveTo>
                      <a:pt x="2415" y="1305"/>
                    </a:moveTo>
                    <a:lnTo>
                      <a:pt x="2441" y="1091"/>
                    </a:lnTo>
                    <a:moveTo>
                      <a:pt x="2415" y="0"/>
                    </a:moveTo>
                    <a:lnTo>
                      <a:pt x="2441" y="213"/>
                    </a:lnTo>
                    <a:moveTo>
                      <a:pt x="1686" y="268"/>
                    </a:moveTo>
                    <a:lnTo>
                      <a:pt x="2474" y="320"/>
                    </a:lnTo>
                    <a:cubicBezTo>
                      <a:pt x="2508" y="322"/>
                      <a:pt x="2536" y="346"/>
                      <a:pt x="2544" y="379"/>
                    </a:cubicBezTo>
                    <a:cubicBezTo>
                      <a:pt x="2586" y="558"/>
                      <a:pt x="2586" y="746"/>
                      <a:pt x="2544" y="926"/>
                    </a:cubicBezTo>
                    <a:cubicBezTo>
                      <a:pt x="2536" y="959"/>
                      <a:pt x="2508" y="983"/>
                      <a:pt x="2474" y="985"/>
                    </a:cubicBezTo>
                    <a:lnTo>
                      <a:pt x="1686" y="1036"/>
                    </a:lnTo>
                    <a:moveTo>
                      <a:pt x="1533" y="0"/>
                    </a:moveTo>
                    <a:lnTo>
                      <a:pt x="1533" y="161"/>
                    </a:lnTo>
                    <a:lnTo>
                      <a:pt x="1840" y="161"/>
                    </a:lnTo>
                    <a:lnTo>
                      <a:pt x="2567" y="226"/>
                    </a:lnTo>
                    <a:moveTo>
                      <a:pt x="1533" y="1305"/>
                    </a:moveTo>
                    <a:lnTo>
                      <a:pt x="1533" y="1144"/>
                    </a:lnTo>
                    <a:lnTo>
                      <a:pt x="1840" y="1144"/>
                    </a:lnTo>
                    <a:lnTo>
                      <a:pt x="2567" y="1079"/>
                    </a:lnTo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68" name="Freeform 196"/>
              <p:cNvSpPr>
                <a:spLocks/>
              </p:cNvSpPr>
              <p:nvPr/>
            </p:nvSpPr>
            <p:spPr bwMode="auto">
              <a:xfrm flipH="1">
                <a:off x="4437" y="3431"/>
                <a:ext cx="29" cy="39"/>
              </a:xfrm>
              <a:custGeom>
                <a:avLst/>
                <a:gdLst>
                  <a:gd name="T0" fmla="*/ 0 w 722"/>
                  <a:gd name="T1" fmla="*/ 0 h 983"/>
                  <a:gd name="T2" fmla="*/ 0 w 722"/>
                  <a:gd name="T3" fmla="*/ 0 h 983"/>
                  <a:gd name="T4" fmla="*/ 0 w 722"/>
                  <a:gd name="T5" fmla="*/ 0 h 983"/>
                  <a:gd name="T6" fmla="*/ 0 w 722"/>
                  <a:gd name="T7" fmla="*/ 0 h 983"/>
                  <a:gd name="T8" fmla="*/ 0 w 722"/>
                  <a:gd name="T9" fmla="*/ 0 h 983"/>
                  <a:gd name="T10" fmla="*/ 0 w 722"/>
                  <a:gd name="T11" fmla="*/ 0 h 983"/>
                  <a:gd name="T12" fmla="*/ 0 w 722"/>
                  <a:gd name="T13" fmla="*/ 0 h 983"/>
                  <a:gd name="T14" fmla="*/ 0 w 722"/>
                  <a:gd name="T15" fmla="*/ 0 h 983"/>
                  <a:gd name="T16" fmla="*/ 0 w 722"/>
                  <a:gd name="T17" fmla="*/ 0 h 983"/>
                  <a:gd name="T18" fmla="*/ 0 w 722"/>
                  <a:gd name="T19" fmla="*/ 0 h 983"/>
                  <a:gd name="T20" fmla="*/ 0 w 722"/>
                  <a:gd name="T21" fmla="*/ 0 h 983"/>
                  <a:gd name="T22" fmla="*/ 0 w 722"/>
                  <a:gd name="T23" fmla="*/ 0 h 983"/>
                  <a:gd name="T24" fmla="*/ 0 w 722"/>
                  <a:gd name="T25" fmla="*/ 0 h 983"/>
                  <a:gd name="T26" fmla="*/ 0 w 722"/>
                  <a:gd name="T27" fmla="*/ 0 h 983"/>
                  <a:gd name="T28" fmla="*/ 0 w 722"/>
                  <a:gd name="T29" fmla="*/ 0 h 983"/>
                  <a:gd name="T30" fmla="*/ 0 w 722"/>
                  <a:gd name="T31" fmla="*/ 0 h 983"/>
                  <a:gd name="T32" fmla="*/ 0 w 722"/>
                  <a:gd name="T33" fmla="*/ 0 h 983"/>
                  <a:gd name="T34" fmla="*/ 0 w 722"/>
                  <a:gd name="T35" fmla="*/ 0 h 983"/>
                  <a:gd name="T36" fmla="*/ 0 w 722"/>
                  <a:gd name="T37" fmla="*/ 0 h 9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2"/>
                  <a:gd name="T58" fmla="*/ 0 h 983"/>
                  <a:gd name="T59" fmla="*/ 722 w 722"/>
                  <a:gd name="T60" fmla="*/ 983 h 9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2" h="983">
                    <a:moveTo>
                      <a:pt x="0" y="983"/>
                    </a:moveTo>
                    <a:lnTo>
                      <a:pt x="620" y="983"/>
                    </a:lnTo>
                    <a:cubicBezTo>
                      <a:pt x="676" y="983"/>
                      <a:pt x="722" y="937"/>
                      <a:pt x="722" y="881"/>
                    </a:cubicBezTo>
                    <a:cubicBezTo>
                      <a:pt x="722" y="881"/>
                      <a:pt x="722" y="881"/>
                      <a:pt x="722" y="881"/>
                    </a:cubicBezTo>
                    <a:lnTo>
                      <a:pt x="722" y="102"/>
                    </a:lnTo>
                    <a:cubicBezTo>
                      <a:pt x="722" y="46"/>
                      <a:pt x="676" y="0"/>
                      <a:pt x="620" y="0"/>
                    </a:cubicBezTo>
                    <a:cubicBezTo>
                      <a:pt x="620" y="0"/>
                      <a:pt x="620" y="0"/>
                      <a:pt x="620" y="0"/>
                    </a:cubicBezTo>
                    <a:lnTo>
                      <a:pt x="0" y="0"/>
                    </a:lnTo>
                    <a:lnTo>
                      <a:pt x="31" y="46"/>
                    </a:lnTo>
                    <a:lnTo>
                      <a:pt x="492" y="46"/>
                    </a:lnTo>
                    <a:cubicBezTo>
                      <a:pt x="534" y="46"/>
                      <a:pt x="568" y="80"/>
                      <a:pt x="568" y="123"/>
                    </a:cubicBezTo>
                    <a:cubicBezTo>
                      <a:pt x="568" y="123"/>
                      <a:pt x="568" y="123"/>
                      <a:pt x="568" y="123"/>
                    </a:cubicBezTo>
                    <a:lnTo>
                      <a:pt x="568" y="860"/>
                    </a:lnTo>
                    <a:cubicBezTo>
                      <a:pt x="568" y="902"/>
                      <a:pt x="534" y="937"/>
                      <a:pt x="492" y="937"/>
                    </a:cubicBezTo>
                    <a:cubicBezTo>
                      <a:pt x="492" y="937"/>
                      <a:pt x="492" y="937"/>
                      <a:pt x="492" y="937"/>
                    </a:cubicBezTo>
                    <a:lnTo>
                      <a:pt x="31" y="937"/>
                    </a:lnTo>
                    <a:lnTo>
                      <a:pt x="0" y="98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69" name="Freeform 197"/>
              <p:cNvSpPr>
                <a:spLocks/>
              </p:cNvSpPr>
              <p:nvPr/>
            </p:nvSpPr>
            <p:spPr bwMode="auto">
              <a:xfrm flipH="1">
                <a:off x="4437" y="3431"/>
                <a:ext cx="29" cy="39"/>
              </a:xfrm>
              <a:custGeom>
                <a:avLst/>
                <a:gdLst>
                  <a:gd name="T0" fmla="*/ 0 w 722"/>
                  <a:gd name="T1" fmla="*/ 0 h 983"/>
                  <a:gd name="T2" fmla="*/ 0 w 722"/>
                  <a:gd name="T3" fmla="*/ 0 h 983"/>
                  <a:gd name="T4" fmla="*/ 0 w 722"/>
                  <a:gd name="T5" fmla="*/ 0 h 983"/>
                  <a:gd name="T6" fmla="*/ 0 w 722"/>
                  <a:gd name="T7" fmla="*/ 0 h 983"/>
                  <a:gd name="T8" fmla="*/ 0 w 722"/>
                  <a:gd name="T9" fmla="*/ 0 h 983"/>
                  <a:gd name="T10" fmla="*/ 0 w 722"/>
                  <a:gd name="T11" fmla="*/ 0 h 983"/>
                  <a:gd name="T12" fmla="*/ 0 w 722"/>
                  <a:gd name="T13" fmla="*/ 0 h 983"/>
                  <a:gd name="T14" fmla="*/ 0 w 722"/>
                  <a:gd name="T15" fmla="*/ 0 h 983"/>
                  <a:gd name="T16" fmla="*/ 0 w 722"/>
                  <a:gd name="T17" fmla="*/ 0 h 983"/>
                  <a:gd name="T18" fmla="*/ 0 w 722"/>
                  <a:gd name="T19" fmla="*/ 0 h 983"/>
                  <a:gd name="T20" fmla="*/ 0 w 722"/>
                  <a:gd name="T21" fmla="*/ 0 h 983"/>
                  <a:gd name="T22" fmla="*/ 0 w 722"/>
                  <a:gd name="T23" fmla="*/ 0 h 983"/>
                  <a:gd name="T24" fmla="*/ 0 w 722"/>
                  <a:gd name="T25" fmla="*/ 0 h 983"/>
                  <a:gd name="T26" fmla="*/ 0 w 722"/>
                  <a:gd name="T27" fmla="*/ 0 h 983"/>
                  <a:gd name="T28" fmla="*/ 0 w 722"/>
                  <a:gd name="T29" fmla="*/ 0 h 983"/>
                  <a:gd name="T30" fmla="*/ 0 w 722"/>
                  <a:gd name="T31" fmla="*/ 0 h 983"/>
                  <a:gd name="T32" fmla="*/ 0 w 722"/>
                  <a:gd name="T33" fmla="*/ 0 h 983"/>
                  <a:gd name="T34" fmla="*/ 0 w 722"/>
                  <a:gd name="T35" fmla="*/ 0 h 983"/>
                  <a:gd name="T36" fmla="*/ 0 w 722"/>
                  <a:gd name="T37" fmla="*/ 0 h 9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2"/>
                  <a:gd name="T58" fmla="*/ 0 h 983"/>
                  <a:gd name="T59" fmla="*/ 722 w 722"/>
                  <a:gd name="T60" fmla="*/ 983 h 9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2" h="983">
                    <a:moveTo>
                      <a:pt x="0" y="983"/>
                    </a:moveTo>
                    <a:lnTo>
                      <a:pt x="620" y="983"/>
                    </a:lnTo>
                    <a:cubicBezTo>
                      <a:pt x="676" y="983"/>
                      <a:pt x="722" y="937"/>
                      <a:pt x="722" y="881"/>
                    </a:cubicBezTo>
                    <a:cubicBezTo>
                      <a:pt x="722" y="881"/>
                      <a:pt x="722" y="881"/>
                      <a:pt x="722" y="881"/>
                    </a:cubicBezTo>
                    <a:lnTo>
                      <a:pt x="722" y="102"/>
                    </a:lnTo>
                    <a:cubicBezTo>
                      <a:pt x="722" y="46"/>
                      <a:pt x="676" y="0"/>
                      <a:pt x="620" y="0"/>
                    </a:cubicBezTo>
                    <a:cubicBezTo>
                      <a:pt x="620" y="0"/>
                      <a:pt x="620" y="0"/>
                      <a:pt x="620" y="0"/>
                    </a:cubicBezTo>
                    <a:lnTo>
                      <a:pt x="0" y="0"/>
                    </a:lnTo>
                    <a:lnTo>
                      <a:pt x="31" y="46"/>
                    </a:lnTo>
                    <a:lnTo>
                      <a:pt x="492" y="46"/>
                    </a:lnTo>
                    <a:cubicBezTo>
                      <a:pt x="534" y="46"/>
                      <a:pt x="568" y="80"/>
                      <a:pt x="568" y="123"/>
                    </a:cubicBezTo>
                    <a:cubicBezTo>
                      <a:pt x="568" y="123"/>
                      <a:pt x="568" y="123"/>
                      <a:pt x="568" y="123"/>
                    </a:cubicBezTo>
                    <a:lnTo>
                      <a:pt x="568" y="860"/>
                    </a:lnTo>
                    <a:cubicBezTo>
                      <a:pt x="568" y="902"/>
                      <a:pt x="534" y="937"/>
                      <a:pt x="492" y="937"/>
                    </a:cubicBezTo>
                    <a:cubicBezTo>
                      <a:pt x="492" y="937"/>
                      <a:pt x="492" y="937"/>
                      <a:pt x="492" y="937"/>
                    </a:cubicBezTo>
                    <a:lnTo>
                      <a:pt x="31" y="937"/>
                    </a:lnTo>
                    <a:lnTo>
                      <a:pt x="0" y="983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2830" name="Rectangle 198"/>
            <p:cNvSpPr>
              <a:spLocks noChangeArrowheads="1"/>
            </p:cNvSpPr>
            <p:nvPr/>
          </p:nvSpPr>
          <p:spPr bwMode="auto">
            <a:xfrm flipH="1">
              <a:off x="7209718" y="5491164"/>
              <a:ext cx="338138" cy="8096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9" name="Group 200"/>
            <p:cNvGrpSpPr>
              <a:grpSpLocks/>
            </p:cNvGrpSpPr>
            <p:nvPr/>
          </p:nvGrpSpPr>
          <p:grpSpPr bwMode="auto">
            <a:xfrm>
              <a:off x="953380" y="5507039"/>
              <a:ext cx="3489325" cy="217488"/>
              <a:chOff x="580" y="3435"/>
              <a:chExt cx="2198" cy="137"/>
            </a:xfrm>
          </p:grpSpPr>
          <p:grpSp>
            <p:nvGrpSpPr>
              <p:cNvPr id="20" name="Group 204"/>
              <p:cNvGrpSpPr>
                <a:grpSpLocks noChangeAspect="1"/>
              </p:cNvGrpSpPr>
              <p:nvPr/>
            </p:nvGrpSpPr>
            <p:grpSpPr bwMode="auto">
              <a:xfrm flipH="1">
                <a:off x="580" y="3435"/>
                <a:ext cx="238" cy="53"/>
                <a:chOff x="3869" y="3183"/>
                <a:chExt cx="238" cy="53"/>
              </a:xfrm>
            </p:grpSpPr>
            <p:sp>
              <p:nvSpPr>
                <p:cNvPr id="32844" name="AutoShape 20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869" y="3183"/>
                  <a:ext cx="238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5" name="Rectangle 207"/>
                <p:cNvSpPr>
                  <a:spLocks noChangeArrowheads="1"/>
                </p:cNvSpPr>
                <p:nvPr/>
              </p:nvSpPr>
              <p:spPr bwMode="auto">
                <a:xfrm>
                  <a:off x="3870" y="3184"/>
                  <a:ext cx="181" cy="29"/>
                </a:xfrm>
                <a:prstGeom prst="rect">
                  <a:avLst/>
                </a:prstGeom>
                <a:solidFill>
                  <a:srgbClr val="0000FF"/>
                </a:solidFill>
                <a:ln w="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6" name="Freeform 208"/>
                <p:cNvSpPr>
                  <a:spLocks/>
                </p:cNvSpPr>
                <p:nvPr/>
              </p:nvSpPr>
              <p:spPr bwMode="auto">
                <a:xfrm>
                  <a:off x="4051" y="3184"/>
                  <a:ext cx="56" cy="51"/>
                </a:xfrm>
                <a:custGeom>
                  <a:avLst/>
                  <a:gdLst>
                    <a:gd name="T0" fmla="*/ 0 w 1424"/>
                    <a:gd name="T1" fmla="*/ 0 h 1305"/>
                    <a:gd name="T2" fmla="*/ 0 w 1424"/>
                    <a:gd name="T3" fmla="*/ 0 h 1305"/>
                    <a:gd name="T4" fmla="*/ 0 w 1424"/>
                    <a:gd name="T5" fmla="*/ 0 h 1305"/>
                    <a:gd name="T6" fmla="*/ 0 w 1424"/>
                    <a:gd name="T7" fmla="*/ 0 h 1305"/>
                    <a:gd name="T8" fmla="*/ 0 w 1424"/>
                    <a:gd name="T9" fmla="*/ 0 h 1305"/>
                    <a:gd name="T10" fmla="*/ 0 w 1424"/>
                    <a:gd name="T11" fmla="*/ 0 h 1305"/>
                    <a:gd name="T12" fmla="*/ 0 w 1424"/>
                    <a:gd name="T13" fmla="*/ 0 h 1305"/>
                    <a:gd name="T14" fmla="*/ 0 w 1424"/>
                    <a:gd name="T15" fmla="*/ 0 h 1305"/>
                    <a:gd name="T16" fmla="*/ 0 w 1424"/>
                    <a:gd name="T17" fmla="*/ 0 h 1305"/>
                    <a:gd name="T18" fmla="*/ 0 w 1424"/>
                    <a:gd name="T19" fmla="*/ 0 h 1305"/>
                    <a:gd name="T20" fmla="*/ 0 w 1424"/>
                    <a:gd name="T21" fmla="*/ 0 h 1305"/>
                    <a:gd name="T22" fmla="*/ 0 w 1424"/>
                    <a:gd name="T23" fmla="*/ 0 h 1305"/>
                    <a:gd name="T24" fmla="*/ 0 w 1424"/>
                    <a:gd name="T25" fmla="*/ 0 h 1305"/>
                    <a:gd name="T26" fmla="*/ 0 w 1424"/>
                    <a:gd name="T27" fmla="*/ 0 h 130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24"/>
                    <a:gd name="T43" fmla="*/ 0 h 1305"/>
                    <a:gd name="T44" fmla="*/ 1424 w 1424"/>
                    <a:gd name="T45" fmla="*/ 1305 h 130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24" h="1305">
                      <a:moveTo>
                        <a:pt x="92" y="61"/>
                      </a:moveTo>
                      <a:lnTo>
                        <a:pt x="154" y="0"/>
                      </a:lnTo>
                      <a:lnTo>
                        <a:pt x="1244" y="0"/>
                      </a:lnTo>
                      <a:lnTo>
                        <a:pt x="1321" y="76"/>
                      </a:lnTo>
                      <a:cubicBezTo>
                        <a:pt x="1424" y="454"/>
                        <a:pt x="1424" y="851"/>
                        <a:pt x="1321" y="1228"/>
                      </a:cubicBezTo>
                      <a:lnTo>
                        <a:pt x="1244" y="1305"/>
                      </a:lnTo>
                      <a:lnTo>
                        <a:pt x="154" y="1305"/>
                      </a:lnTo>
                      <a:lnTo>
                        <a:pt x="92" y="1244"/>
                      </a:lnTo>
                      <a:lnTo>
                        <a:pt x="92" y="1175"/>
                      </a:lnTo>
                      <a:lnTo>
                        <a:pt x="0" y="1175"/>
                      </a:lnTo>
                      <a:lnTo>
                        <a:pt x="0" y="130"/>
                      </a:lnTo>
                      <a:lnTo>
                        <a:pt x="92" y="127"/>
                      </a:lnTo>
                      <a:lnTo>
                        <a:pt x="92" y="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7" name="Freeform 209"/>
                <p:cNvSpPr>
                  <a:spLocks/>
                </p:cNvSpPr>
                <p:nvPr/>
              </p:nvSpPr>
              <p:spPr bwMode="auto">
                <a:xfrm>
                  <a:off x="4051" y="3184"/>
                  <a:ext cx="56" cy="51"/>
                </a:xfrm>
                <a:custGeom>
                  <a:avLst/>
                  <a:gdLst>
                    <a:gd name="T0" fmla="*/ 0 w 1424"/>
                    <a:gd name="T1" fmla="*/ 0 h 1305"/>
                    <a:gd name="T2" fmla="*/ 0 w 1424"/>
                    <a:gd name="T3" fmla="*/ 0 h 1305"/>
                    <a:gd name="T4" fmla="*/ 0 w 1424"/>
                    <a:gd name="T5" fmla="*/ 0 h 1305"/>
                    <a:gd name="T6" fmla="*/ 0 w 1424"/>
                    <a:gd name="T7" fmla="*/ 0 h 1305"/>
                    <a:gd name="T8" fmla="*/ 0 w 1424"/>
                    <a:gd name="T9" fmla="*/ 0 h 1305"/>
                    <a:gd name="T10" fmla="*/ 0 w 1424"/>
                    <a:gd name="T11" fmla="*/ 0 h 1305"/>
                    <a:gd name="T12" fmla="*/ 0 w 1424"/>
                    <a:gd name="T13" fmla="*/ 0 h 1305"/>
                    <a:gd name="T14" fmla="*/ 0 w 1424"/>
                    <a:gd name="T15" fmla="*/ 0 h 1305"/>
                    <a:gd name="T16" fmla="*/ 0 w 1424"/>
                    <a:gd name="T17" fmla="*/ 0 h 1305"/>
                    <a:gd name="T18" fmla="*/ 0 w 1424"/>
                    <a:gd name="T19" fmla="*/ 0 h 1305"/>
                    <a:gd name="T20" fmla="*/ 0 w 1424"/>
                    <a:gd name="T21" fmla="*/ 0 h 1305"/>
                    <a:gd name="T22" fmla="*/ 0 w 1424"/>
                    <a:gd name="T23" fmla="*/ 0 h 1305"/>
                    <a:gd name="T24" fmla="*/ 0 w 1424"/>
                    <a:gd name="T25" fmla="*/ 0 h 1305"/>
                    <a:gd name="T26" fmla="*/ 0 w 1424"/>
                    <a:gd name="T27" fmla="*/ 0 h 130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24"/>
                    <a:gd name="T43" fmla="*/ 0 h 1305"/>
                    <a:gd name="T44" fmla="*/ 1424 w 1424"/>
                    <a:gd name="T45" fmla="*/ 1305 h 130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24" h="1305">
                      <a:moveTo>
                        <a:pt x="92" y="61"/>
                      </a:moveTo>
                      <a:lnTo>
                        <a:pt x="154" y="0"/>
                      </a:lnTo>
                      <a:lnTo>
                        <a:pt x="1244" y="0"/>
                      </a:lnTo>
                      <a:lnTo>
                        <a:pt x="1321" y="76"/>
                      </a:lnTo>
                      <a:cubicBezTo>
                        <a:pt x="1424" y="454"/>
                        <a:pt x="1424" y="851"/>
                        <a:pt x="1321" y="1228"/>
                      </a:cubicBezTo>
                      <a:lnTo>
                        <a:pt x="1244" y="1305"/>
                      </a:lnTo>
                      <a:lnTo>
                        <a:pt x="154" y="1305"/>
                      </a:lnTo>
                      <a:lnTo>
                        <a:pt x="92" y="1244"/>
                      </a:lnTo>
                      <a:lnTo>
                        <a:pt x="92" y="1175"/>
                      </a:lnTo>
                      <a:lnTo>
                        <a:pt x="0" y="1175"/>
                      </a:lnTo>
                      <a:lnTo>
                        <a:pt x="0" y="130"/>
                      </a:lnTo>
                      <a:lnTo>
                        <a:pt x="92" y="127"/>
                      </a:lnTo>
                      <a:lnTo>
                        <a:pt x="92" y="61"/>
                      </a:lnTo>
                      <a:close/>
                    </a:path>
                  </a:pathLst>
                </a:custGeom>
                <a:noFill/>
                <a:ln w="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8" name="Freeform 210"/>
                <p:cNvSpPr>
                  <a:spLocks noEditPoints="1"/>
                </p:cNvSpPr>
                <p:nvPr/>
              </p:nvSpPr>
              <p:spPr bwMode="auto">
                <a:xfrm>
                  <a:off x="4054" y="3184"/>
                  <a:ext cx="51" cy="51"/>
                </a:xfrm>
                <a:custGeom>
                  <a:avLst/>
                  <a:gdLst>
                    <a:gd name="T0" fmla="*/ 0 w 1283"/>
                    <a:gd name="T1" fmla="*/ 0 h 1305"/>
                    <a:gd name="T2" fmla="*/ 0 w 1283"/>
                    <a:gd name="T3" fmla="*/ 0 h 1305"/>
                    <a:gd name="T4" fmla="*/ 0 w 1283"/>
                    <a:gd name="T5" fmla="*/ 0 h 1305"/>
                    <a:gd name="T6" fmla="*/ 0 w 1283"/>
                    <a:gd name="T7" fmla="*/ 0 h 1305"/>
                    <a:gd name="T8" fmla="*/ 0 w 1283"/>
                    <a:gd name="T9" fmla="*/ 0 h 1305"/>
                    <a:gd name="T10" fmla="*/ 0 w 1283"/>
                    <a:gd name="T11" fmla="*/ 0 h 1305"/>
                    <a:gd name="T12" fmla="*/ 0 w 1283"/>
                    <a:gd name="T13" fmla="*/ 0 h 1305"/>
                    <a:gd name="T14" fmla="*/ 0 w 1283"/>
                    <a:gd name="T15" fmla="*/ 0 h 1305"/>
                    <a:gd name="T16" fmla="*/ 0 w 1283"/>
                    <a:gd name="T17" fmla="*/ 0 h 1305"/>
                    <a:gd name="T18" fmla="*/ 0 w 1283"/>
                    <a:gd name="T19" fmla="*/ 0 h 1305"/>
                    <a:gd name="T20" fmla="*/ 0 w 1283"/>
                    <a:gd name="T21" fmla="*/ 0 h 1305"/>
                    <a:gd name="T22" fmla="*/ 0 w 1283"/>
                    <a:gd name="T23" fmla="*/ 0 h 1305"/>
                    <a:gd name="T24" fmla="*/ 0 w 1283"/>
                    <a:gd name="T25" fmla="*/ 0 h 1305"/>
                    <a:gd name="T26" fmla="*/ 0 w 1283"/>
                    <a:gd name="T27" fmla="*/ 0 h 1305"/>
                    <a:gd name="T28" fmla="*/ 0 w 1283"/>
                    <a:gd name="T29" fmla="*/ 0 h 1305"/>
                    <a:gd name="T30" fmla="*/ 0 w 1283"/>
                    <a:gd name="T31" fmla="*/ 0 h 1305"/>
                    <a:gd name="T32" fmla="*/ 0 w 1283"/>
                    <a:gd name="T33" fmla="*/ 0 h 1305"/>
                    <a:gd name="T34" fmla="*/ 0 w 1283"/>
                    <a:gd name="T35" fmla="*/ 0 h 1305"/>
                    <a:gd name="T36" fmla="*/ 0 w 1283"/>
                    <a:gd name="T37" fmla="*/ 0 h 1305"/>
                    <a:gd name="T38" fmla="*/ 0 w 1283"/>
                    <a:gd name="T39" fmla="*/ 0 h 1305"/>
                    <a:gd name="T40" fmla="*/ 0 w 1283"/>
                    <a:gd name="T41" fmla="*/ 0 h 1305"/>
                    <a:gd name="T42" fmla="*/ 0 w 1283"/>
                    <a:gd name="T43" fmla="*/ 0 h 1305"/>
                    <a:gd name="T44" fmla="*/ 0 w 1283"/>
                    <a:gd name="T45" fmla="*/ 0 h 1305"/>
                    <a:gd name="T46" fmla="*/ 0 w 1283"/>
                    <a:gd name="T47" fmla="*/ 0 h 1305"/>
                    <a:gd name="T48" fmla="*/ 0 w 1283"/>
                    <a:gd name="T49" fmla="*/ 0 h 130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283"/>
                    <a:gd name="T76" fmla="*/ 0 h 1305"/>
                    <a:gd name="T77" fmla="*/ 1283 w 1283"/>
                    <a:gd name="T78" fmla="*/ 1305 h 130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283" h="1305">
                      <a:moveTo>
                        <a:pt x="0" y="99"/>
                      </a:moveTo>
                      <a:lnTo>
                        <a:pt x="384" y="99"/>
                      </a:lnTo>
                      <a:moveTo>
                        <a:pt x="0" y="1205"/>
                      </a:moveTo>
                      <a:lnTo>
                        <a:pt x="384" y="1205"/>
                      </a:lnTo>
                      <a:moveTo>
                        <a:pt x="1114" y="1305"/>
                      </a:moveTo>
                      <a:lnTo>
                        <a:pt x="1141" y="1091"/>
                      </a:lnTo>
                      <a:moveTo>
                        <a:pt x="1114" y="0"/>
                      </a:moveTo>
                      <a:lnTo>
                        <a:pt x="1141" y="213"/>
                      </a:lnTo>
                      <a:moveTo>
                        <a:pt x="615" y="268"/>
                      </a:moveTo>
                      <a:lnTo>
                        <a:pt x="1183" y="318"/>
                      </a:lnTo>
                      <a:cubicBezTo>
                        <a:pt x="1218" y="321"/>
                        <a:pt x="1246" y="347"/>
                        <a:pt x="1252" y="382"/>
                      </a:cubicBezTo>
                      <a:cubicBezTo>
                        <a:pt x="1283" y="559"/>
                        <a:pt x="1283" y="745"/>
                        <a:pt x="1252" y="923"/>
                      </a:cubicBezTo>
                      <a:cubicBezTo>
                        <a:pt x="1246" y="957"/>
                        <a:pt x="1218" y="984"/>
                        <a:pt x="1183" y="987"/>
                      </a:cubicBezTo>
                      <a:lnTo>
                        <a:pt x="615" y="1036"/>
                      </a:lnTo>
                      <a:moveTo>
                        <a:pt x="384" y="0"/>
                      </a:moveTo>
                      <a:lnTo>
                        <a:pt x="384" y="161"/>
                      </a:lnTo>
                      <a:lnTo>
                        <a:pt x="646" y="161"/>
                      </a:lnTo>
                      <a:lnTo>
                        <a:pt x="1266" y="226"/>
                      </a:lnTo>
                      <a:moveTo>
                        <a:pt x="384" y="1305"/>
                      </a:moveTo>
                      <a:lnTo>
                        <a:pt x="384" y="1144"/>
                      </a:lnTo>
                      <a:lnTo>
                        <a:pt x="646" y="1144"/>
                      </a:lnTo>
                      <a:lnTo>
                        <a:pt x="1266" y="1079"/>
                      </a:lnTo>
                      <a:moveTo>
                        <a:pt x="0" y="127"/>
                      </a:moveTo>
                      <a:lnTo>
                        <a:pt x="0" y="1175"/>
                      </a:lnTo>
                    </a:path>
                  </a:pathLst>
                </a:custGeom>
                <a:noFill/>
                <a:ln w="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9" name="Freeform 211"/>
                <p:cNvSpPr>
                  <a:spLocks/>
                </p:cNvSpPr>
                <p:nvPr/>
              </p:nvSpPr>
              <p:spPr bwMode="auto">
                <a:xfrm>
                  <a:off x="4056" y="3190"/>
                  <a:ext cx="23" cy="39"/>
                </a:xfrm>
                <a:custGeom>
                  <a:avLst/>
                  <a:gdLst>
                    <a:gd name="T0" fmla="*/ 0 w 569"/>
                    <a:gd name="T1" fmla="*/ 0 h 983"/>
                    <a:gd name="T2" fmla="*/ 0 w 569"/>
                    <a:gd name="T3" fmla="*/ 0 h 983"/>
                    <a:gd name="T4" fmla="*/ 0 w 569"/>
                    <a:gd name="T5" fmla="*/ 0 h 983"/>
                    <a:gd name="T6" fmla="*/ 0 w 569"/>
                    <a:gd name="T7" fmla="*/ 0 h 983"/>
                    <a:gd name="T8" fmla="*/ 0 w 569"/>
                    <a:gd name="T9" fmla="*/ 0 h 983"/>
                    <a:gd name="T10" fmla="*/ 0 w 569"/>
                    <a:gd name="T11" fmla="*/ 0 h 983"/>
                    <a:gd name="T12" fmla="*/ 0 w 569"/>
                    <a:gd name="T13" fmla="*/ 0 h 983"/>
                    <a:gd name="T14" fmla="*/ 0 w 569"/>
                    <a:gd name="T15" fmla="*/ 0 h 983"/>
                    <a:gd name="T16" fmla="*/ 0 w 569"/>
                    <a:gd name="T17" fmla="*/ 0 h 983"/>
                    <a:gd name="T18" fmla="*/ 0 w 569"/>
                    <a:gd name="T19" fmla="*/ 0 h 983"/>
                    <a:gd name="T20" fmla="*/ 0 w 569"/>
                    <a:gd name="T21" fmla="*/ 0 h 983"/>
                    <a:gd name="T22" fmla="*/ 0 w 569"/>
                    <a:gd name="T23" fmla="*/ 0 h 983"/>
                    <a:gd name="T24" fmla="*/ 0 w 569"/>
                    <a:gd name="T25" fmla="*/ 0 h 983"/>
                    <a:gd name="T26" fmla="*/ 0 w 569"/>
                    <a:gd name="T27" fmla="*/ 0 h 983"/>
                    <a:gd name="T28" fmla="*/ 0 w 569"/>
                    <a:gd name="T29" fmla="*/ 0 h 983"/>
                    <a:gd name="T30" fmla="*/ 0 w 569"/>
                    <a:gd name="T31" fmla="*/ 0 h 983"/>
                    <a:gd name="T32" fmla="*/ 0 w 569"/>
                    <a:gd name="T33" fmla="*/ 0 h 983"/>
                    <a:gd name="T34" fmla="*/ 0 w 569"/>
                    <a:gd name="T35" fmla="*/ 0 h 98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9"/>
                    <a:gd name="T55" fmla="*/ 0 h 983"/>
                    <a:gd name="T56" fmla="*/ 569 w 569"/>
                    <a:gd name="T57" fmla="*/ 983 h 98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9" h="983">
                      <a:moveTo>
                        <a:pt x="0" y="983"/>
                      </a:moveTo>
                      <a:lnTo>
                        <a:pt x="466" y="983"/>
                      </a:lnTo>
                      <a:cubicBezTo>
                        <a:pt x="523" y="983"/>
                        <a:pt x="569" y="937"/>
                        <a:pt x="569" y="881"/>
                      </a:cubicBezTo>
                      <a:cubicBezTo>
                        <a:pt x="569" y="881"/>
                        <a:pt x="569" y="881"/>
                        <a:pt x="569" y="881"/>
                      </a:cubicBezTo>
                      <a:lnTo>
                        <a:pt x="569" y="102"/>
                      </a:lnTo>
                      <a:cubicBezTo>
                        <a:pt x="569" y="46"/>
                        <a:pt x="523" y="0"/>
                        <a:pt x="466" y="0"/>
                      </a:cubicBezTo>
                      <a:cubicBezTo>
                        <a:pt x="466" y="0"/>
                        <a:pt x="466" y="0"/>
                        <a:pt x="466" y="0"/>
                      </a:cubicBez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338" y="46"/>
                      </a:lnTo>
                      <a:cubicBezTo>
                        <a:pt x="381" y="46"/>
                        <a:pt x="415" y="80"/>
                        <a:pt x="415" y="123"/>
                      </a:cubicBezTo>
                      <a:cubicBezTo>
                        <a:pt x="415" y="123"/>
                        <a:pt x="415" y="123"/>
                        <a:pt x="415" y="123"/>
                      </a:cubicBezTo>
                      <a:lnTo>
                        <a:pt x="415" y="860"/>
                      </a:lnTo>
                      <a:cubicBezTo>
                        <a:pt x="415" y="902"/>
                        <a:pt x="381" y="937"/>
                        <a:pt x="338" y="937"/>
                      </a:cubicBezTo>
                      <a:lnTo>
                        <a:pt x="0" y="937"/>
                      </a:lnTo>
                      <a:lnTo>
                        <a:pt x="0" y="98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50" name="Freeform 212"/>
                <p:cNvSpPr>
                  <a:spLocks/>
                </p:cNvSpPr>
                <p:nvPr/>
              </p:nvSpPr>
              <p:spPr bwMode="auto">
                <a:xfrm>
                  <a:off x="4056" y="3190"/>
                  <a:ext cx="23" cy="39"/>
                </a:xfrm>
                <a:custGeom>
                  <a:avLst/>
                  <a:gdLst>
                    <a:gd name="T0" fmla="*/ 0 w 569"/>
                    <a:gd name="T1" fmla="*/ 0 h 983"/>
                    <a:gd name="T2" fmla="*/ 0 w 569"/>
                    <a:gd name="T3" fmla="*/ 0 h 983"/>
                    <a:gd name="T4" fmla="*/ 0 w 569"/>
                    <a:gd name="T5" fmla="*/ 0 h 983"/>
                    <a:gd name="T6" fmla="*/ 0 w 569"/>
                    <a:gd name="T7" fmla="*/ 0 h 983"/>
                    <a:gd name="T8" fmla="*/ 0 w 569"/>
                    <a:gd name="T9" fmla="*/ 0 h 983"/>
                    <a:gd name="T10" fmla="*/ 0 w 569"/>
                    <a:gd name="T11" fmla="*/ 0 h 983"/>
                    <a:gd name="T12" fmla="*/ 0 w 569"/>
                    <a:gd name="T13" fmla="*/ 0 h 983"/>
                    <a:gd name="T14" fmla="*/ 0 w 569"/>
                    <a:gd name="T15" fmla="*/ 0 h 983"/>
                    <a:gd name="T16" fmla="*/ 0 w 569"/>
                    <a:gd name="T17" fmla="*/ 0 h 983"/>
                    <a:gd name="T18" fmla="*/ 0 w 569"/>
                    <a:gd name="T19" fmla="*/ 0 h 983"/>
                    <a:gd name="T20" fmla="*/ 0 w 569"/>
                    <a:gd name="T21" fmla="*/ 0 h 983"/>
                    <a:gd name="T22" fmla="*/ 0 w 569"/>
                    <a:gd name="T23" fmla="*/ 0 h 983"/>
                    <a:gd name="T24" fmla="*/ 0 w 569"/>
                    <a:gd name="T25" fmla="*/ 0 h 983"/>
                    <a:gd name="T26" fmla="*/ 0 w 569"/>
                    <a:gd name="T27" fmla="*/ 0 h 983"/>
                    <a:gd name="T28" fmla="*/ 0 w 569"/>
                    <a:gd name="T29" fmla="*/ 0 h 983"/>
                    <a:gd name="T30" fmla="*/ 0 w 569"/>
                    <a:gd name="T31" fmla="*/ 0 h 983"/>
                    <a:gd name="T32" fmla="*/ 0 w 569"/>
                    <a:gd name="T33" fmla="*/ 0 h 983"/>
                    <a:gd name="T34" fmla="*/ 0 w 569"/>
                    <a:gd name="T35" fmla="*/ 0 h 98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9"/>
                    <a:gd name="T55" fmla="*/ 0 h 983"/>
                    <a:gd name="T56" fmla="*/ 569 w 569"/>
                    <a:gd name="T57" fmla="*/ 983 h 98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9" h="983">
                      <a:moveTo>
                        <a:pt x="0" y="983"/>
                      </a:moveTo>
                      <a:lnTo>
                        <a:pt x="466" y="983"/>
                      </a:lnTo>
                      <a:cubicBezTo>
                        <a:pt x="523" y="983"/>
                        <a:pt x="569" y="937"/>
                        <a:pt x="569" y="881"/>
                      </a:cubicBezTo>
                      <a:cubicBezTo>
                        <a:pt x="569" y="881"/>
                        <a:pt x="569" y="881"/>
                        <a:pt x="569" y="881"/>
                      </a:cubicBezTo>
                      <a:lnTo>
                        <a:pt x="569" y="102"/>
                      </a:lnTo>
                      <a:cubicBezTo>
                        <a:pt x="569" y="46"/>
                        <a:pt x="523" y="0"/>
                        <a:pt x="466" y="0"/>
                      </a:cubicBezTo>
                      <a:cubicBezTo>
                        <a:pt x="466" y="0"/>
                        <a:pt x="466" y="0"/>
                        <a:pt x="466" y="0"/>
                      </a:cubicBez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338" y="46"/>
                      </a:lnTo>
                      <a:cubicBezTo>
                        <a:pt x="381" y="46"/>
                        <a:pt x="415" y="80"/>
                        <a:pt x="415" y="123"/>
                      </a:cubicBezTo>
                      <a:cubicBezTo>
                        <a:pt x="415" y="123"/>
                        <a:pt x="415" y="123"/>
                        <a:pt x="415" y="123"/>
                      </a:cubicBezTo>
                      <a:lnTo>
                        <a:pt x="415" y="860"/>
                      </a:lnTo>
                      <a:cubicBezTo>
                        <a:pt x="415" y="902"/>
                        <a:pt x="381" y="937"/>
                        <a:pt x="338" y="937"/>
                      </a:cubicBezTo>
                      <a:lnTo>
                        <a:pt x="0" y="937"/>
                      </a:lnTo>
                      <a:lnTo>
                        <a:pt x="0" y="983"/>
                      </a:lnTo>
                      <a:close/>
                    </a:path>
                  </a:pathLst>
                </a:custGeom>
                <a:noFill/>
                <a:ln w="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" name="Group 213"/>
              <p:cNvGrpSpPr>
                <a:grpSpLocks noChangeAspect="1"/>
              </p:cNvGrpSpPr>
              <p:nvPr/>
            </p:nvGrpSpPr>
            <p:grpSpPr bwMode="auto">
              <a:xfrm flipH="1">
                <a:off x="2676" y="3533"/>
                <a:ext cx="102" cy="39"/>
                <a:chOff x="3460" y="2499"/>
                <a:chExt cx="102" cy="39"/>
              </a:xfrm>
            </p:grpSpPr>
            <p:sp>
              <p:nvSpPr>
                <p:cNvPr id="32841" name="Freeform 215"/>
                <p:cNvSpPr>
                  <a:spLocks/>
                </p:cNvSpPr>
                <p:nvPr/>
              </p:nvSpPr>
              <p:spPr bwMode="auto">
                <a:xfrm>
                  <a:off x="3461" y="2500"/>
                  <a:ext cx="100" cy="37"/>
                </a:xfrm>
                <a:custGeom>
                  <a:avLst/>
                  <a:gdLst>
                    <a:gd name="T0" fmla="*/ 0 w 2520"/>
                    <a:gd name="T1" fmla="*/ 0 h 929"/>
                    <a:gd name="T2" fmla="*/ 0 w 2520"/>
                    <a:gd name="T3" fmla="*/ 0 h 929"/>
                    <a:gd name="T4" fmla="*/ 0 w 2520"/>
                    <a:gd name="T5" fmla="*/ 0 h 929"/>
                    <a:gd name="T6" fmla="*/ 0 w 2520"/>
                    <a:gd name="T7" fmla="*/ 0 h 929"/>
                    <a:gd name="T8" fmla="*/ 0 w 2520"/>
                    <a:gd name="T9" fmla="*/ 0 h 929"/>
                    <a:gd name="T10" fmla="*/ 0 w 2520"/>
                    <a:gd name="T11" fmla="*/ 0 h 929"/>
                    <a:gd name="T12" fmla="*/ 0 w 2520"/>
                    <a:gd name="T13" fmla="*/ 0 h 929"/>
                    <a:gd name="T14" fmla="*/ 0 w 2520"/>
                    <a:gd name="T15" fmla="*/ 0 h 929"/>
                    <a:gd name="T16" fmla="*/ 0 w 2520"/>
                    <a:gd name="T17" fmla="*/ 0 h 929"/>
                    <a:gd name="T18" fmla="*/ 0 w 2520"/>
                    <a:gd name="T19" fmla="*/ 0 h 929"/>
                    <a:gd name="T20" fmla="*/ 0 w 2520"/>
                    <a:gd name="T21" fmla="*/ 0 h 929"/>
                    <a:gd name="T22" fmla="*/ 0 w 2520"/>
                    <a:gd name="T23" fmla="*/ 0 h 929"/>
                    <a:gd name="T24" fmla="*/ 0 w 2520"/>
                    <a:gd name="T25" fmla="*/ 0 h 929"/>
                    <a:gd name="T26" fmla="*/ 0 w 2520"/>
                    <a:gd name="T27" fmla="*/ 0 h 9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20"/>
                    <a:gd name="T43" fmla="*/ 0 h 929"/>
                    <a:gd name="T44" fmla="*/ 2520 w 2520"/>
                    <a:gd name="T45" fmla="*/ 929 h 92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20" h="929">
                      <a:moveTo>
                        <a:pt x="2326" y="925"/>
                      </a:moveTo>
                      <a:cubicBezTo>
                        <a:pt x="2429" y="929"/>
                        <a:pt x="2516" y="846"/>
                        <a:pt x="2520" y="741"/>
                      </a:cubicBezTo>
                      <a:lnTo>
                        <a:pt x="2520" y="188"/>
                      </a:lnTo>
                      <a:cubicBezTo>
                        <a:pt x="2516" y="82"/>
                        <a:pt x="2429" y="0"/>
                        <a:pt x="2326" y="4"/>
                      </a:cubicBezTo>
                      <a:lnTo>
                        <a:pt x="194" y="4"/>
                      </a:lnTo>
                      <a:cubicBezTo>
                        <a:pt x="91" y="0"/>
                        <a:pt x="4" y="82"/>
                        <a:pt x="0" y="188"/>
                      </a:cubicBezTo>
                      <a:cubicBezTo>
                        <a:pt x="0" y="188"/>
                        <a:pt x="0" y="188"/>
                        <a:pt x="0" y="188"/>
                      </a:cubicBezTo>
                      <a:lnTo>
                        <a:pt x="0" y="741"/>
                      </a:lnTo>
                      <a:cubicBezTo>
                        <a:pt x="4" y="846"/>
                        <a:pt x="91" y="929"/>
                        <a:pt x="194" y="925"/>
                      </a:cubicBezTo>
                      <a:lnTo>
                        <a:pt x="2326" y="92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2" name="AutoShape 21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460" y="2499"/>
                  <a:ext cx="102" cy="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843" name="Freeform 217"/>
                <p:cNvSpPr>
                  <a:spLocks noEditPoints="1"/>
                </p:cNvSpPr>
                <p:nvPr/>
              </p:nvSpPr>
              <p:spPr bwMode="auto">
                <a:xfrm>
                  <a:off x="3463" y="2502"/>
                  <a:ext cx="98" cy="33"/>
                </a:xfrm>
                <a:custGeom>
                  <a:avLst/>
                  <a:gdLst>
                    <a:gd name="T0" fmla="*/ 65 w 98"/>
                    <a:gd name="T1" fmla="*/ 33 h 33"/>
                    <a:gd name="T2" fmla="*/ 98 w 98"/>
                    <a:gd name="T3" fmla="*/ 28 h 33"/>
                    <a:gd name="T4" fmla="*/ 65 w 98"/>
                    <a:gd name="T5" fmla="*/ 0 h 33"/>
                    <a:gd name="T6" fmla="*/ 98 w 98"/>
                    <a:gd name="T7" fmla="*/ 5 h 33"/>
                    <a:gd name="T8" fmla="*/ 0 w 98"/>
                    <a:gd name="T9" fmla="*/ 2 h 33"/>
                    <a:gd name="T10" fmla="*/ 11 w 98"/>
                    <a:gd name="T11" fmla="*/ 2 h 33"/>
                    <a:gd name="T12" fmla="*/ 11 w 98"/>
                    <a:gd name="T13" fmla="*/ 31 h 33"/>
                    <a:gd name="T14" fmla="*/ 0 w 98"/>
                    <a:gd name="T15" fmla="*/ 31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33"/>
                    <a:gd name="T26" fmla="*/ 98 w 98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33">
                      <a:moveTo>
                        <a:pt x="65" y="33"/>
                      </a:moveTo>
                      <a:lnTo>
                        <a:pt x="98" y="28"/>
                      </a:lnTo>
                      <a:moveTo>
                        <a:pt x="65" y="0"/>
                      </a:moveTo>
                      <a:lnTo>
                        <a:pt x="98" y="5"/>
                      </a:lnTo>
                      <a:moveTo>
                        <a:pt x="0" y="2"/>
                      </a:moveTo>
                      <a:lnTo>
                        <a:pt x="11" y="2"/>
                      </a:lnTo>
                      <a:lnTo>
                        <a:pt x="11" y="31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22" name="Group 394"/>
            <p:cNvGrpSpPr>
              <a:grpSpLocks/>
            </p:cNvGrpSpPr>
            <p:nvPr/>
          </p:nvGrpSpPr>
          <p:grpSpPr bwMode="auto">
            <a:xfrm>
              <a:off x="870830" y="5464176"/>
              <a:ext cx="7391400" cy="800100"/>
              <a:chOff x="870830" y="5464176"/>
              <a:chExt cx="7391400" cy="800100"/>
            </a:xfrm>
          </p:grpSpPr>
          <p:sp>
            <p:nvSpPr>
              <p:cNvPr id="32833" name="Line 71"/>
              <p:cNvSpPr>
                <a:spLocks noChangeShapeType="1"/>
              </p:cNvSpPr>
              <p:nvPr/>
            </p:nvSpPr>
            <p:spPr bwMode="auto">
              <a:xfrm>
                <a:off x="874005" y="6121401"/>
                <a:ext cx="7388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34" name="Line 72"/>
              <p:cNvSpPr>
                <a:spLocks noChangeShapeType="1"/>
              </p:cNvSpPr>
              <p:nvPr/>
            </p:nvSpPr>
            <p:spPr bwMode="auto">
              <a:xfrm>
                <a:off x="870830" y="5976939"/>
                <a:ext cx="739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35" name="Line 73"/>
              <p:cNvSpPr>
                <a:spLocks noChangeShapeType="1"/>
              </p:cNvSpPr>
              <p:nvPr/>
            </p:nvSpPr>
            <p:spPr bwMode="auto">
              <a:xfrm>
                <a:off x="915280" y="6264276"/>
                <a:ext cx="21066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36" name="Line 76"/>
              <p:cNvSpPr>
                <a:spLocks noChangeShapeType="1"/>
              </p:cNvSpPr>
              <p:nvPr/>
            </p:nvSpPr>
            <p:spPr bwMode="auto">
              <a:xfrm>
                <a:off x="943855" y="5761039"/>
                <a:ext cx="7242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837" name="Line 74"/>
              <p:cNvSpPr>
                <a:spLocks noChangeShapeType="1"/>
              </p:cNvSpPr>
              <p:nvPr/>
            </p:nvSpPr>
            <p:spPr bwMode="auto">
              <a:xfrm>
                <a:off x="956555" y="5613401"/>
                <a:ext cx="73025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394" name="Straight Connector 393"/>
              <p:cNvCxnSpPr/>
              <p:nvPr/>
            </p:nvCxnSpPr>
            <p:spPr>
              <a:xfrm>
                <a:off x="975605" y="5464176"/>
                <a:ext cx="7246937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468"/>
          <p:cNvGrpSpPr>
            <a:grpSpLocks/>
          </p:cNvGrpSpPr>
          <p:nvPr/>
        </p:nvGrpSpPr>
        <p:grpSpPr bwMode="auto">
          <a:xfrm>
            <a:off x="4987925" y="5719763"/>
            <a:ext cx="2884488" cy="908050"/>
            <a:chOff x="1073" y="2262"/>
            <a:chExt cx="2686" cy="960"/>
          </a:xfrm>
        </p:grpSpPr>
        <p:sp>
          <p:nvSpPr>
            <p:cNvPr id="32797" name="Freeform 470"/>
            <p:cNvSpPr>
              <a:spLocks/>
            </p:cNvSpPr>
            <p:nvPr/>
          </p:nvSpPr>
          <p:spPr bwMode="auto">
            <a:xfrm flipH="1">
              <a:off x="1703" y="2294"/>
              <a:ext cx="1658" cy="515"/>
            </a:xfrm>
            <a:custGeom>
              <a:avLst/>
              <a:gdLst>
                <a:gd name="T0" fmla="*/ 5864 w 1326"/>
                <a:gd name="T1" fmla="*/ 1966 h 412"/>
                <a:gd name="T2" fmla="*/ 6336 w 1326"/>
                <a:gd name="T3" fmla="*/ 1966 h 412"/>
                <a:gd name="T4" fmla="*/ 6336 w 1326"/>
                <a:gd name="T5" fmla="*/ 0 h 412"/>
                <a:gd name="T6" fmla="*/ 0 w 1326"/>
                <a:gd name="T7" fmla="*/ 0 h 412"/>
                <a:gd name="T8" fmla="*/ 0 w 1326"/>
                <a:gd name="T9" fmla="*/ 1966 h 412"/>
                <a:gd name="T10" fmla="*/ 5864 w 1326"/>
                <a:gd name="T11" fmla="*/ 1966 h 4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6"/>
                <a:gd name="T19" fmla="*/ 0 h 412"/>
                <a:gd name="T20" fmla="*/ 1326 w 1326"/>
                <a:gd name="T21" fmla="*/ 412 h 4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6" h="412">
                  <a:moveTo>
                    <a:pt x="1228" y="412"/>
                  </a:moveTo>
                  <a:lnTo>
                    <a:pt x="1326" y="412"/>
                  </a:lnTo>
                  <a:lnTo>
                    <a:pt x="1326" y="0"/>
                  </a:lnTo>
                  <a:lnTo>
                    <a:pt x="0" y="0"/>
                  </a:lnTo>
                  <a:lnTo>
                    <a:pt x="0" y="412"/>
                  </a:lnTo>
                  <a:lnTo>
                    <a:pt x="1228" y="412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2798" name="Freeform 471"/>
            <p:cNvSpPr>
              <a:spLocks/>
            </p:cNvSpPr>
            <p:nvPr/>
          </p:nvSpPr>
          <p:spPr bwMode="auto">
            <a:xfrm flipH="1">
              <a:off x="1823" y="2809"/>
              <a:ext cx="98" cy="33"/>
            </a:xfrm>
            <a:custGeom>
              <a:avLst/>
              <a:gdLst>
                <a:gd name="T0" fmla="*/ 0 w 79"/>
                <a:gd name="T1" fmla="*/ 178 h 25"/>
                <a:gd name="T2" fmla="*/ 0 w 79"/>
                <a:gd name="T3" fmla="*/ 0 h 25"/>
                <a:gd name="T4" fmla="*/ 357 w 79"/>
                <a:gd name="T5" fmla="*/ 0 h 25"/>
                <a:gd name="T6" fmla="*/ 357 w 79"/>
                <a:gd name="T7" fmla="*/ 127 h 25"/>
                <a:gd name="T8" fmla="*/ 0 w 79"/>
                <a:gd name="T9" fmla="*/ 17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5"/>
                <a:gd name="T17" fmla="*/ 79 w 7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5">
                  <a:moveTo>
                    <a:pt x="0" y="25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79" y="1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799" name="Freeform 472"/>
            <p:cNvSpPr>
              <a:spLocks/>
            </p:cNvSpPr>
            <p:nvPr/>
          </p:nvSpPr>
          <p:spPr bwMode="auto">
            <a:xfrm flipH="1">
              <a:off x="2533" y="2809"/>
              <a:ext cx="805" cy="210"/>
            </a:xfrm>
            <a:custGeom>
              <a:avLst/>
              <a:gdLst>
                <a:gd name="T0" fmla="*/ 3073 w 644"/>
                <a:gd name="T1" fmla="*/ 278 h 167"/>
                <a:gd name="T2" fmla="*/ 2018 w 644"/>
                <a:gd name="T3" fmla="*/ 278 h 167"/>
                <a:gd name="T4" fmla="*/ 1985 w 644"/>
                <a:gd name="T5" fmla="*/ 231 h 167"/>
                <a:gd name="T6" fmla="*/ 1950 w 644"/>
                <a:gd name="T7" fmla="*/ 195 h 167"/>
                <a:gd name="T8" fmla="*/ 1920 w 644"/>
                <a:gd name="T9" fmla="*/ 172 h 167"/>
                <a:gd name="T10" fmla="*/ 1888 w 644"/>
                <a:gd name="T11" fmla="*/ 163 h 167"/>
                <a:gd name="T12" fmla="*/ 1835 w 644"/>
                <a:gd name="T13" fmla="*/ 143 h 167"/>
                <a:gd name="T14" fmla="*/ 1789 w 644"/>
                <a:gd name="T15" fmla="*/ 123 h 167"/>
                <a:gd name="T16" fmla="*/ 1749 w 644"/>
                <a:gd name="T17" fmla="*/ 103 h 167"/>
                <a:gd name="T18" fmla="*/ 1719 w 644"/>
                <a:gd name="T19" fmla="*/ 103 h 167"/>
                <a:gd name="T20" fmla="*/ 1658 w 644"/>
                <a:gd name="T21" fmla="*/ 123 h 167"/>
                <a:gd name="T22" fmla="*/ 1626 w 644"/>
                <a:gd name="T23" fmla="*/ 143 h 167"/>
                <a:gd name="T24" fmla="*/ 1583 w 644"/>
                <a:gd name="T25" fmla="*/ 163 h 167"/>
                <a:gd name="T26" fmla="*/ 1539 w 644"/>
                <a:gd name="T27" fmla="*/ 172 h 167"/>
                <a:gd name="T28" fmla="*/ 1500 w 644"/>
                <a:gd name="T29" fmla="*/ 195 h 167"/>
                <a:gd name="T30" fmla="*/ 1463 w 644"/>
                <a:gd name="T31" fmla="*/ 231 h 167"/>
                <a:gd name="T32" fmla="*/ 1436 w 644"/>
                <a:gd name="T33" fmla="*/ 258 h 167"/>
                <a:gd name="T34" fmla="*/ 1406 w 644"/>
                <a:gd name="T35" fmla="*/ 294 h 167"/>
                <a:gd name="T36" fmla="*/ 1376 w 644"/>
                <a:gd name="T37" fmla="*/ 342 h 167"/>
                <a:gd name="T38" fmla="*/ 1354 w 644"/>
                <a:gd name="T39" fmla="*/ 381 h 167"/>
                <a:gd name="T40" fmla="*/ 1354 w 644"/>
                <a:gd name="T41" fmla="*/ 401 h 167"/>
                <a:gd name="T42" fmla="*/ 1341 w 644"/>
                <a:gd name="T43" fmla="*/ 401 h 167"/>
                <a:gd name="T44" fmla="*/ 1318 w 644"/>
                <a:gd name="T45" fmla="*/ 342 h 167"/>
                <a:gd name="T46" fmla="*/ 1298 w 644"/>
                <a:gd name="T47" fmla="*/ 294 h 167"/>
                <a:gd name="T48" fmla="*/ 1270 w 644"/>
                <a:gd name="T49" fmla="*/ 258 h 167"/>
                <a:gd name="T50" fmla="*/ 1241 w 644"/>
                <a:gd name="T51" fmla="*/ 231 h 167"/>
                <a:gd name="T52" fmla="*/ 1208 w 644"/>
                <a:gd name="T53" fmla="*/ 195 h 167"/>
                <a:gd name="T54" fmla="*/ 1161 w 644"/>
                <a:gd name="T55" fmla="*/ 172 h 167"/>
                <a:gd name="T56" fmla="*/ 1124 w 644"/>
                <a:gd name="T57" fmla="*/ 163 h 167"/>
                <a:gd name="T58" fmla="*/ 1083 w 644"/>
                <a:gd name="T59" fmla="*/ 143 h 167"/>
                <a:gd name="T60" fmla="*/ 1033 w 644"/>
                <a:gd name="T61" fmla="*/ 123 h 167"/>
                <a:gd name="T62" fmla="*/ 998 w 644"/>
                <a:gd name="T63" fmla="*/ 103 h 167"/>
                <a:gd name="T64" fmla="*/ 950 w 644"/>
                <a:gd name="T65" fmla="*/ 103 h 167"/>
                <a:gd name="T66" fmla="*/ 914 w 644"/>
                <a:gd name="T67" fmla="*/ 123 h 167"/>
                <a:gd name="T68" fmla="*/ 869 w 644"/>
                <a:gd name="T69" fmla="*/ 143 h 167"/>
                <a:gd name="T70" fmla="*/ 820 w 644"/>
                <a:gd name="T71" fmla="*/ 163 h 167"/>
                <a:gd name="T72" fmla="*/ 781 w 644"/>
                <a:gd name="T73" fmla="*/ 172 h 167"/>
                <a:gd name="T74" fmla="*/ 743 w 644"/>
                <a:gd name="T75" fmla="*/ 195 h 167"/>
                <a:gd name="T76" fmla="*/ 711 w 644"/>
                <a:gd name="T77" fmla="*/ 231 h 167"/>
                <a:gd name="T78" fmla="*/ 685 w 644"/>
                <a:gd name="T79" fmla="*/ 278 h 167"/>
                <a:gd name="T80" fmla="*/ 575 w 644"/>
                <a:gd name="T81" fmla="*/ 278 h 167"/>
                <a:gd name="T82" fmla="*/ 575 w 644"/>
                <a:gd name="T83" fmla="*/ 829 h 167"/>
                <a:gd name="T84" fmla="*/ 538 w 644"/>
                <a:gd name="T85" fmla="*/ 829 h 167"/>
                <a:gd name="T86" fmla="*/ 538 w 644"/>
                <a:gd name="T87" fmla="*/ 278 h 167"/>
                <a:gd name="T88" fmla="*/ 56 w 644"/>
                <a:gd name="T89" fmla="*/ 278 h 167"/>
                <a:gd name="T90" fmla="*/ 56 w 644"/>
                <a:gd name="T91" fmla="*/ 557 h 167"/>
                <a:gd name="T92" fmla="*/ 1 w 644"/>
                <a:gd name="T93" fmla="*/ 557 h 167"/>
                <a:gd name="T94" fmla="*/ 0 w 644"/>
                <a:gd name="T95" fmla="*/ 0 h 167"/>
                <a:gd name="T96" fmla="*/ 3073 w 644"/>
                <a:gd name="T97" fmla="*/ 0 h 167"/>
                <a:gd name="T98" fmla="*/ 3073 w 644"/>
                <a:gd name="T99" fmla="*/ 278 h 1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4"/>
                <a:gd name="T151" fmla="*/ 0 h 167"/>
                <a:gd name="T152" fmla="*/ 644 w 644"/>
                <a:gd name="T153" fmla="*/ 167 h 1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4" h="167">
                  <a:moveTo>
                    <a:pt x="644" y="56"/>
                  </a:moveTo>
                  <a:lnTo>
                    <a:pt x="423" y="56"/>
                  </a:lnTo>
                  <a:lnTo>
                    <a:pt x="416" y="46"/>
                  </a:lnTo>
                  <a:lnTo>
                    <a:pt x="408" y="39"/>
                  </a:lnTo>
                  <a:lnTo>
                    <a:pt x="402" y="35"/>
                  </a:lnTo>
                  <a:lnTo>
                    <a:pt x="395" y="33"/>
                  </a:lnTo>
                  <a:lnTo>
                    <a:pt x="385" y="29"/>
                  </a:lnTo>
                  <a:lnTo>
                    <a:pt x="375" y="25"/>
                  </a:lnTo>
                  <a:lnTo>
                    <a:pt x="366" y="21"/>
                  </a:lnTo>
                  <a:lnTo>
                    <a:pt x="360" y="21"/>
                  </a:lnTo>
                  <a:lnTo>
                    <a:pt x="347" y="25"/>
                  </a:lnTo>
                  <a:lnTo>
                    <a:pt x="341" y="29"/>
                  </a:lnTo>
                  <a:lnTo>
                    <a:pt x="331" y="33"/>
                  </a:lnTo>
                  <a:lnTo>
                    <a:pt x="322" y="35"/>
                  </a:lnTo>
                  <a:lnTo>
                    <a:pt x="314" y="39"/>
                  </a:lnTo>
                  <a:lnTo>
                    <a:pt x="306" y="46"/>
                  </a:lnTo>
                  <a:lnTo>
                    <a:pt x="301" y="52"/>
                  </a:lnTo>
                  <a:lnTo>
                    <a:pt x="295" y="60"/>
                  </a:lnTo>
                  <a:lnTo>
                    <a:pt x="289" y="69"/>
                  </a:lnTo>
                  <a:lnTo>
                    <a:pt x="283" y="77"/>
                  </a:lnTo>
                  <a:lnTo>
                    <a:pt x="283" y="81"/>
                  </a:lnTo>
                  <a:lnTo>
                    <a:pt x="281" y="81"/>
                  </a:lnTo>
                  <a:lnTo>
                    <a:pt x="276" y="69"/>
                  </a:lnTo>
                  <a:lnTo>
                    <a:pt x="272" y="60"/>
                  </a:lnTo>
                  <a:lnTo>
                    <a:pt x="266" y="52"/>
                  </a:lnTo>
                  <a:lnTo>
                    <a:pt x="260" y="46"/>
                  </a:lnTo>
                  <a:lnTo>
                    <a:pt x="253" y="39"/>
                  </a:lnTo>
                  <a:lnTo>
                    <a:pt x="243" y="35"/>
                  </a:lnTo>
                  <a:lnTo>
                    <a:pt x="235" y="33"/>
                  </a:lnTo>
                  <a:lnTo>
                    <a:pt x="226" y="29"/>
                  </a:lnTo>
                  <a:lnTo>
                    <a:pt x="216" y="25"/>
                  </a:lnTo>
                  <a:lnTo>
                    <a:pt x="209" y="21"/>
                  </a:lnTo>
                  <a:lnTo>
                    <a:pt x="199" y="21"/>
                  </a:lnTo>
                  <a:lnTo>
                    <a:pt x="191" y="25"/>
                  </a:lnTo>
                  <a:lnTo>
                    <a:pt x="182" y="29"/>
                  </a:lnTo>
                  <a:lnTo>
                    <a:pt x="172" y="33"/>
                  </a:lnTo>
                  <a:lnTo>
                    <a:pt x="164" y="35"/>
                  </a:lnTo>
                  <a:lnTo>
                    <a:pt x="155" y="39"/>
                  </a:lnTo>
                  <a:lnTo>
                    <a:pt x="149" y="46"/>
                  </a:lnTo>
                  <a:lnTo>
                    <a:pt x="143" y="56"/>
                  </a:lnTo>
                  <a:lnTo>
                    <a:pt x="120" y="56"/>
                  </a:lnTo>
                  <a:lnTo>
                    <a:pt x="120" y="167"/>
                  </a:lnTo>
                  <a:lnTo>
                    <a:pt x="113" y="167"/>
                  </a:lnTo>
                  <a:lnTo>
                    <a:pt x="113" y="56"/>
                  </a:lnTo>
                  <a:lnTo>
                    <a:pt x="11" y="56"/>
                  </a:lnTo>
                  <a:lnTo>
                    <a:pt x="11" y="112"/>
                  </a:lnTo>
                  <a:lnTo>
                    <a:pt x="1" y="112"/>
                  </a:lnTo>
                  <a:lnTo>
                    <a:pt x="0" y="0"/>
                  </a:lnTo>
                  <a:lnTo>
                    <a:pt x="644" y="0"/>
                  </a:lnTo>
                  <a:lnTo>
                    <a:pt x="644" y="56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00" name="Freeform 473"/>
            <p:cNvSpPr>
              <a:spLocks/>
            </p:cNvSpPr>
            <p:nvPr/>
          </p:nvSpPr>
          <p:spPr bwMode="auto">
            <a:xfrm flipH="1">
              <a:off x="2076" y="2874"/>
              <a:ext cx="30" cy="155"/>
            </a:xfrm>
            <a:custGeom>
              <a:avLst/>
              <a:gdLst>
                <a:gd name="T0" fmla="*/ 14 w 25"/>
                <a:gd name="T1" fmla="*/ 563 h 125"/>
                <a:gd name="T2" fmla="*/ 0 w 25"/>
                <a:gd name="T3" fmla="*/ 563 h 125"/>
                <a:gd name="T4" fmla="*/ 0 w 25"/>
                <a:gd name="T5" fmla="*/ 0 h 125"/>
                <a:gd name="T6" fmla="*/ 89 w 25"/>
                <a:gd name="T7" fmla="*/ 0 h 125"/>
                <a:gd name="T8" fmla="*/ 64 w 25"/>
                <a:gd name="T9" fmla="*/ 57 h 125"/>
                <a:gd name="T10" fmla="*/ 50 w 25"/>
                <a:gd name="T11" fmla="*/ 77 h 125"/>
                <a:gd name="T12" fmla="*/ 35 w 25"/>
                <a:gd name="T13" fmla="*/ 133 h 125"/>
                <a:gd name="T14" fmla="*/ 20 w 25"/>
                <a:gd name="T15" fmla="*/ 175 h 125"/>
                <a:gd name="T16" fmla="*/ 14 w 25"/>
                <a:gd name="T17" fmla="*/ 563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25"/>
                <a:gd name="T29" fmla="*/ 25 w 25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25">
                  <a:moveTo>
                    <a:pt x="4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18" y="12"/>
                  </a:lnTo>
                  <a:lnTo>
                    <a:pt x="14" y="17"/>
                  </a:lnTo>
                  <a:lnTo>
                    <a:pt x="10" y="29"/>
                  </a:lnTo>
                  <a:lnTo>
                    <a:pt x="6" y="39"/>
                  </a:lnTo>
                  <a:lnTo>
                    <a:pt x="4" y="125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01" name="Freeform 474"/>
            <p:cNvSpPr>
              <a:spLocks/>
            </p:cNvSpPr>
            <p:nvPr/>
          </p:nvSpPr>
          <p:spPr bwMode="auto">
            <a:xfrm flipH="1">
              <a:off x="1793" y="2824"/>
              <a:ext cx="158" cy="98"/>
            </a:xfrm>
            <a:custGeom>
              <a:avLst/>
              <a:gdLst>
                <a:gd name="T0" fmla="*/ 0 w 127"/>
                <a:gd name="T1" fmla="*/ 26 h 79"/>
                <a:gd name="T2" fmla="*/ 0 w 127"/>
                <a:gd name="T3" fmla="*/ 96 h 79"/>
                <a:gd name="T4" fmla="*/ 46 w 127"/>
                <a:gd name="T5" fmla="*/ 120 h 79"/>
                <a:gd name="T6" fmla="*/ 77 w 127"/>
                <a:gd name="T7" fmla="*/ 154 h 79"/>
                <a:gd name="T8" fmla="*/ 108 w 127"/>
                <a:gd name="T9" fmla="*/ 198 h 79"/>
                <a:gd name="T10" fmla="*/ 147 w 127"/>
                <a:gd name="T11" fmla="*/ 237 h 79"/>
                <a:gd name="T12" fmla="*/ 151 w 127"/>
                <a:gd name="T13" fmla="*/ 257 h 79"/>
                <a:gd name="T14" fmla="*/ 173 w 127"/>
                <a:gd name="T15" fmla="*/ 332 h 79"/>
                <a:gd name="T16" fmla="*/ 184 w 127"/>
                <a:gd name="T17" fmla="*/ 357 h 79"/>
                <a:gd name="T18" fmla="*/ 195 w 127"/>
                <a:gd name="T19" fmla="*/ 332 h 79"/>
                <a:gd name="T20" fmla="*/ 223 w 127"/>
                <a:gd name="T21" fmla="*/ 257 h 79"/>
                <a:gd name="T22" fmla="*/ 243 w 127"/>
                <a:gd name="T23" fmla="*/ 237 h 79"/>
                <a:gd name="T24" fmla="*/ 277 w 127"/>
                <a:gd name="T25" fmla="*/ 198 h 79"/>
                <a:gd name="T26" fmla="*/ 306 w 127"/>
                <a:gd name="T27" fmla="*/ 154 h 79"/>
                <a:gd name="T28" fmla="*/ 337 w 127"/>
                <a:gd name="T29" fmla="*/ 120 h 79"/>
                <a:gd name="T30" fmla="*/ 376 w 127"/>
                <a:gd name="T31" fmla="*/ 96 h 79"/>
                <a:gd name="T32" fmla="*/ 413 w 127"/>
                <a:gd name="T33" fmla="*/ 77 h 79"/>
                <a:gd name="T34" fmla="*/ 452 w 127"/>
                <a:gd name="T35" fmla="*/ 58 h 79"/>
                <a:gd name="T36" fmla="*/ 490 w 127"/>
                <a:gd name="T37" fmla="*/ 40 h 79"/>
                <a:gd name="T38" fmla="*/ 541 w 127"/>
                <a:gd name="T39" fmla="*/ 40 h 79"/>
                <a:gd name="T40" fmla="*/ 587 w 127"/>
                <a:gd name="T41" fmla="*/ 40 h 79"/>
                <a:gd name="T42" fmla="*/ 587 w 127"/>
                <a:gd name="T43" fmla="*/ 0 h 79"/>
                <a:gd name="T44" fmla="*/ 0 w 127"/>
                <a:gd name="T45" fmla="*/ 26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7"/>
                <a:gd name="T70" fmla="*/ 0 h 79"/>
                <a:gd name="T71" fmla="*/ 127 w 127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7" h="79">
                  <a:moveTo>
                    <a:pt x="0" y="6"/>
                  </a:moveTo>
                  <a:lnTo>
                    <a:pt x="0" y="21"/>
                  </a:lnTo>
                  <a:lnTo>
                    <a:pt x="10" y="27"/>
                  </a:lnTo>
                  <a:lnTo>
                    <a:pt x="17" y="34"/>
                  </a:lnTo>
                  <a:lnTo>
                    <a:pt x="23" y="44"/>
                  </a:lnTo>
                  <a:lnTo>
                    <a:pt x="31" y="52"/>
                  </a:lnTo>
                  <a:lnTo>
                    <a:pt x="33" y="57"/>
                  </a:lnTo>
                  <a:lnTo>
                    <a:pt x="38" y="73"/>
                  </a:lnTo>
                  <a:lnTo>
                    <a:pt x="40" y="79"/>
                  </a:lnTo>
                  <a:lnTo>
                    <a:pt x="42" y="73"/>
                  </a:lnTo>
                  <a:lnTo>
                    <a:pt x="48" y="57"/>
                  </a:lnTo>
                  <a:lnTo>
                    <a:pt x="52" y="52"/>
                  </a:lnTo>
                  <a:lnTo>
                    <a:pt x="60" y="44"/>
                  </a:lnTo>
                  <a:lnTo>
                    <a:pt x="67" y="34"/>
                  </a:lnTo>
                  <a:lnTo>
                    <a:pt x="73" y="27"/>
                  </a:lnTo>
                  <a:lnTo>
                    <a:pt x="81" y="21"/>
                  </a:lnTo>
                  <a:lnTo>
                    <a:pt x="90" y="17"/>
                  </a:lnTo>
                  <a:lnTo>
                    <a:pt x="98" y="13"/>
                  </a:lnTo>
                  <a:lnTo>
                    <a:pt x="107" y="9"/>
                  </a:lnTo>
                  <a:lnTo>
                    <a:pt x="117" y="9"/>
                  </a:lnTo>
                  <a:lnTo>
                    <a:pt x="127" y="9"/>
                  </a:lnTo>
                  <a:lnTo>
                    <a:pt x="12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02" name="Freeform 475"/>
            <p:cNvSpPr>
              <a:spLocks/>
            </p:cNvSpPr>
            <p:nvPr/>
          </p:nvSpPr>
          <p:spPr bwMode="auto">
            <a:xfrm flipH="1">
              <a:off x="1231" y="2907"/>
              <a:ext cx="90" cy="100"/>
            </a:xfrm>
            <a:custGeom>
              <a:avLst/>
              <a:gdLst>
                <a:gd name="T0" fmla="*/ 356 w 71"/>
                <a:gd name="T1" fmla="*/ 91 h 81"/>
                <a:gd name="T2" fmla="*/ 368 w 71"/>
                <a:gd name="T3" fmla="*/ 126 h 81"/>
                <a:gd name="T4" fmla="*/ 374 w 71"/>
                <a:gd name="T5" fmla="*/ 136 h 81"/>
                <a:gd name="T6" fmla="*/ 374 w 71"/>
                <a:gd name="T7" fmla="*/ 184 h 81"/>
                <a:gd name="T8" fmla="*/ 374 w 71"/>
                <a:gd name="T9" fmla="*/ 209 h 81"/>
                <a:gd name="T10" fmla="*/ 368 w 71"/>
                <a:gd name="T11" fmla="*/ 227 h 81"/>
                <a:gd name="T12" fmla="*/ 356 w 71"/>
                <a:gd name="T13" fmla="*/ 259 h 81"/>
                <a:gd name="T14" fmla="*/ 337 w 71"/>
                <a:gd name="T15" fmla="*/ 284 h 81"/>
                <a:gd name="T16" fmla="*/ 314 w 71"/>
                <a:gd name="T17" fmla="*/ 301 h 81"/>
                <a:gd name="T18" fmla="*/ 295 w 71"/>
                <a:gd name="T19" fmla="*/ 336 h 81"/>
                <a:gd name="T20" fmla="*/ 260 w 71"/>
                <a:gd name="T21" fmla="*/ 336 h 81"/>
                <a:gd name="T22" fmla="*/ 248 w 71"/>
                <a:gd name="T23" fmla="*/ 353 h 81"/>
                <a:gd name="T24" fmla="*/ 204 w 71"/>
                <a:gd name="T25" fmla="*/ 353 h 81"/>
                <a:gd name="T26" fmla="*/ 161 w 71"/>
                <a:gd name="T27" fmla="*/ 353 h 81"/>
                <a:gd name="T28" fmla="*/ 143 w 71"/>
                <a:gd name="T29" fmla="*/ 336 h 81"/>
                <a:gd name="T30" fmla="*/ 106 w 71"/>
                <a:gd name="T31" fmla="*/ 336 h 81"/>
                <a:gd name="T32" fmla="*/ 96 w 71"/>
                <a:gd name="T33" fmla="*/ 319 h 81"/>
                <a:gd name="T34" fmla="*/ 61 w 71"/>
                <a:gd name="T35" fmla="*/ 301 h 81"/>
                <a:gd name="T36" fmla="*/ 41 w 71"/>
                <a:gd name="T37" fmla="*/ 284 h 81"/>
                <a:gd name="T38" fmla="*/ 32 w 71"/>
                <a:gd name="T39" fmla="*/ 259 h 81"/>
                <a:gd name="T40" fmla="*/ 0 w 71"/>
                <a:gd name="T41" fmla="*/ 227 h 81"/>
                <a:gd name="T42" fmla="*/ 0 w 71"/>
                <a:gd name="T43" fmla="*/ 200 h 81"/>
                <a:gd name="T44" fmla="*/ 0 w 71"/>
                <a:gd name="T45" fmla="*/ 184 h 81"/>
                <a:gd name="T46" fmla="*/ 0 w 71"/>
                <a:gd name="T47" fmla="*/ 136 h 81"/>
                <a:gd name="T48" fmla="*/ 13 w 71"/>
                <a:gd name="T49" fmla="*/ 126 h 81"/>
                <a:gd name="T50" fmla="*/ 32 w 71"/>
                <a:gd name="T51" fmla="*/ 91 h 81"/>
                <a:gd name="T52" fmla="*/ 41 w 71"/>
                <a:gd name="T53" fmla="*/ 60 h 81"/>
                <a:gd name="T54" fmla="*/ 61 w 71"/>
                <a:gd name="T55" fmla="*/ 43 h 81"/>
                <a:gd name="T56" fmla="*/ 96 w 71"/>
                <a:gd name="T57" fmla="*/ 17 h 81"/>
                <a:gd name="T58" fmla="*/ 106 w 71"/>
                <a:gd name="T59" fmla="*/ 17 h 81"/>
                <a:gd name="T60" fmla="*/ 143 w 71"/>
                <a:gd name="T61" fmla="*/ 0 h 81"/>
                <a:gd name="T62" fmla="*/ 174 w 71"/>
                <a:gd name="T63" fmla="*/ 0 h 81"/>
                <a:gd name="T64" fmla="*/ 204 w 71"/>
                <a:gd name="T65" fmla="*/ 0 h 81"/>
                <a:gd name="T66" fmla="*/ 248 w 71"/>
                <a:gd name="T67" fmla="*/ 0 h 81"/>
                <a:gd name="T68" fmla="*/ 273 w 71"/>
                <a:gd name="T69" fmla="*/ 17 h 81"/>
                <a:gd name="T70" fmla="*/ 295 w 71"/>
                <a:gd name="T71" fmla="*/ 17 h 81"/>
                <a:gd name="T72" fmla="*/ 314 w 71"/>
                <a:gd name="T73" fmla="*/ 43 h 81"/>
                <a:gd name="T74" fmla="*/ 337 w 71"/>
                <a:gd name="T75" fmla="*/ 60 h 81"/>
                <a:gd name="T76" fmla="*/ 356 w 71"/>
                <a:gd name="T77" fmla="*/ 91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1"/>
                <a:gd name="T118" fmla="*/ 0 h 81"/>
                <a:gd name="T119" fmla="*/ 71 w 71"/>
                <a:gd name="T120" fmla="*/ 81 h 8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1" h="81">
                  <a:moveTo>
                    <a:pt x="68" y="21"/>
                  </a:moveTo>
                  <a:lnTo>
                    <a:pt x="70" y="29"/>
                  </a:lnTo>
                  <a:lnTo>
                    <a:pt x="71" y="31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0" y="52"/>
                  </a:lnTo>
                  <a:lnTo>
                    <a:pt x="68" y="60"/>
                  </a:lnTo>
                  <a:lnTo>
                    <a:pt x="64" y="65"/>
                  </a:lnTo>
                  <a:lnTo>
                    <a:pt x="60" y="69"/>
                  </a:lnTo>
                  <a:lnTo>
                    <a:pt x="56" y="77"/>
                  </a:lnTo>
                  <a:lnTo>
                    <a:pt x="50" y="77"/>
                  </a:lnTo>
                  <a:lnTo>
                    <a:pt x="47" y="81"/>
                  </a:lnTo>
                  <a:lnTo>
                    <a:pt x="39" y="81"/>
                  </a:lnTo>
                  <a:lnTo>
                    <a:pt x="31" y="81"/>
                  </a:lnTo>
                  <a:lnTo>
                    <a:pt x="27" y="77"/>
                  </a:lnTo>
                  <a:lnTo>
                    <a:pt x="20" y="77"/>
                  </a:lnTo>
                  <a:lnTo>
                    <a:pt x="18" y="73"/>
                  </a:lnTo>
                  <a:lnTo>
                    <a:pt x="12" y="69"/>
                  </a:lnTo>
                  <a:lnTo>
                    <a:pt x="8" y="65"/>
                  </a:lnTo>
                  <a:lnTo>
                    <a:pt x="6" y="6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6" y="21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10"/>
                  </a:lnTo>
                  <a:lnTo>
                    <a:pt x="64" y="14"/>
                  </a:lnTo>
                  <a:lnTo>
                    <a:pt x="68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03" name="Freeform 476"/>
            <p:cNvSpPr>
              <a:spLocks/>
            </p:cNvSpPr>
            <p:nvPr/>
          </p:nvSpPr>
          <p:spPr bwMode="auto">
            <a:xfrm flipH="1">
              <a:off x="1261" y="2937"/>
              <a:ext cx="30" cy="37"/>
            </a:xfrm>
            <a:custGeom>
              <a:avLst/>
              <a:gdLst>
                <a:gd name="T0" fmla="*/ 16 w 24"/>
                <a:gd name="T1" fmla="*/ 35 h 31"/>
                <a:gd name="T2" fmla="*/ 16 w 24"/>
                <a:gd name="T3" fmla="*/ 20 h 31"/>
                <a:gd name="T4" fmla="*/ 25 w 24"/>
                <a:gd name="T5" fmla="*/ 20 h 31"/>
                <a:gd name="T6" fmla="*/ 36 w 24"/>
                <a:gd name="T7" fmla="*/ 14 h 31"/>
                <a:gd name="T8" fmla="*/ 61 w 24"/>
                <a:gd name="T9" fmla="*/ 0 h 31"/>
                <a:gd name="T10" fmla="*/ 61 w 24"/>
                <a:gd name="T11" fmla="*/ 0 h 31"/>
                <a:gd name="T12" fmla="*/ 80 w 24"/>
                <a:gd name="T13" fmla="*/ 14 h 31"/>
                <a:gd name="T14" fmla="*/ 94 w 24"/>
                <a:gd name="T15" fmla="*/ 14 h 31"/>
                <a:gd name="T16" fmla="*/ 110 w 24"/>
                <a:gd name="T17" fmla="*/ 20 h 31"/>
                <a:gd name="T18" fmla="*/ 118 w 24"/>
                <a:gd name="T19" fmla="*/ 35 h 31"/>
                <a:gd name="T20" fmla="*/ 118 w 24"/>
                <a:gd name="T21" fmla="*/ 60 h 31"/>
                <a:gd name="T22" fmla="*/ 118 w 24"/>
                <a:gd name="T23" fmla="*/ 73 h 31"/>
                <a:gd name="T24" fmla="*/ 118 w 24"/>
                <a:gd name="T25" fmla="*/ 76 h 31"/>
                <a:gd name="T26" fmla="*/ 94 w 24"/>
                <a:gd name="T27" fmla="*/ 91 h 31"/>
                <a:gd name="T28" fmla="*/ 80 w 24"/>
                <a:gd name="T29" fmla="*/ 107 h 31"/>
                <a:gd name="T30" fmla="*/ 75 w 24"/>
                <a:gd name="T31" fmla="*/ 107 h 31"/>
                <a:gd name="T32" fmla="*/ 61 w 24"/>
                <a:gd name="T33" fmla="*/ 107 h 31"/>
                <a:gd name="T34" fmla="*/ 45 w 24"/>
                <a:gd name="T35" fmla="*/ 107 h 31"/>
                <a:gd name="T36" fmla="*/ 25 w 24"/>
                <a:gd name="T37" fmla="*/ 91 h 31"/>
                <a:gd name="T38" fmla="*/ 16 w 24"/>
                <a:gd name="T39" fmla="*/ 76 h 31"/>
                <a:gd name="T40" fmla="*/ 16 w 24"/>
                <a:gd name="T41" fmla="*/ 73 h 31"/>
                <a:gd name="T42" fmla="*/ 0 w 24"/>
                <a:gd name="T43" fmla="*/ 60 h 31"/>
                <a:gd name="T44" fmla="*/ 16 w 24"/>
                <a:gd name="T45" fmla="*/ 35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1"/>
                <a:gd name="T71" fmla="*/ 24 w 24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1">
                  <a:moveTo>
                    <a:pt x="3" y="10"/>
                  </a:moveTo>
                  <a:lnTo>
                    <a:pt x="3" y="6"/>
                  </a:lnTo>
                  <a:lnTo>
                    <a:pt x="5" y="6"/>
                  </a:lnTo>
                  <a:lnTo>
                    <a:pt x="7" y="4"/>
                  </a:lnTo>
                  <a:lnTo>
                    <a:pt x="13" y="0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3" y="6"/>
                  </a:lnTo>
                  <a:lnTo>
                    <a:pt x="24" y="10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5" y="27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04" name="Freeform 477"/>
            <p:cNvSpPr>
              <a:spLocks/>
            </p:cNvSpPr>
            <p:nvPr/>
          </p:nvSpPr>
          <p:spPr bwMode="auto">
            <a:xfrm flipH="1">
              <a:off x="1186" y="2852"/>
              <a:ext cx="175" cy="202"/>
            </a:xfrm>
            <a:custGeom>
              <a:avLst/>
              <a:gdLst>
                <a:gd name="T0" fmla="*/ 166 w 140"/>
                <a:gd name="T1" fmla="*/ 428 h 161"/>
                <a:gd name="T2" fmla="*/ 194 w 140"/>
                <a:gd name="T3" fmla="*/ 478 h 161"/>
                <a:gd name="T4" fmla="*/ 231 w 140"/>
                <a:gd name="T5" fmla="*/ 542 h 161"/>
                <a:gd name="T6" fmla="*/ 260 w 140"/>
                <a:gd name="T7" fmla="*/ 582 h 161"/>
                <a:gd name="T8" fmla="*/ 310 w 140"/>
                <a:gd name="T9" fmla="*/ 600 h 161"/>
                <a:gd name="T10" fmla="*/ 381 w 140"/>
                <a:gd name="T11" fmla="*/ 600 h 161"/>
                <a:gd name="T12" fmla="*/ 430 w 140"/>
                <a:gd name="T13" fmla="*/ 582 h 161"/>
                <a:gd name="T14" fmla="*/ 476 w 140"/>
                <a:gd name="T15" fmla="*/ 523 h 161"/>
                <a:gd name="T16" fmla="*/ 491 w 140"/>
                <a:gd name="T17" fmla="*/ 459 h 161"/>
                <a:gd name="T18" fmla="*/ 500 w 140"/>
                <a:gd name="T19" fmla="*/ 398 h 161"/>
                <a:gd name="T20" fmla="*/ 491 w 140"/>
                <a:gd name="T21" fmla="*/ 350 h 161"/>
                <a:gd name="T22" fmla="*/ 476 w 140"/>
                <a:gd name="T23" fmla="*/ 272 h 161"/>
                <a:gd name="T24" fmla="*/ 430 w 140"/>
                <a:gd name="T25" fmla="*/ 227 h 161"/>
                <a:gd name="T26" fmla="*/ 381 w 140"/>
                <a:gd name="T27" fmla="*/ 205 h 161"/>
                <a:gd name="T28" fmla="*/ 330 w 140"/>
                <a:gd name="T29" fmla="*/ 205 h 161"/>
                <a:gd name="T30" fmla="*/ 260 w 140"/>
                <a:gd name="T31" fmla="*/ 205 h 161"/>
                <a:gd name="T32" fmla="*/ 231 w 140"/>
                <a:gd name="T33" fmla="*/ 255 h 161"/>
                <a:gd name="T34" fmla="*/ 194 w 140"/>
                <a:gd name="T35" fmla="*/ 309 h 161"/>
                <a:gd name="T36" fmla="*/ 166 w 140"/>
                <a:gd name="T37" fmla="*/ 358 h 161"/>
                <a:gd name="T38" fmla="*/ 0 w 140"/>
                <a:gd name="T39" fmla="*/ 398 h 161"/>
                <a:gd name="T40" fmla="*/ 20 w 140"/>
                <a:gd name="T41" fmla="*/ 309 h 161"/>
                <a:gd name="T42" fmla="*/ 45 w 140"/>
                <a:gd name="T43" fmla="*/ 205 h 161"/>
                <a:gd name="T44" fmla="*/ 75 w 140"/>
                <a:gd name="T45" fmla="*/ 138 h 161"/>
                <a:gd name="T46" fmla="*/ 149 w 140"/>
                <a:gd name="T47" fmla="*/ 75 h 161"/>
                <a:gd name="T48" fmla="*/ 211 w 140"/>
                <a:gd name="T49" fmla="*/ 20 h 161"/>
                <a:gd name="T50" fmla="*/ 291 w 140"/>
                <a:gd name="T51" fmla="*/ 0 h 161"/>
                <a:gd name="T52" fmla="*/ 423 w 140"/>
                <a:gd name="T53" fmla="*/ 20 h 161"/>
                <a:gd name="T54" fmla="*/ 489 w 140"/>
                <a:gd name="T55" fmla="*/ 39 h 161"/>
                <a:gd name="T56" fmla="*/ 549 w 140"/>
                <a:gd name="T57" fmla="*/ 80 h 161"/>
                <a:gd name="T58" fmla="*/ 595 w 140"/>
                <a:gd name="T59" fmla="*/ 157 h 161"/>
                <a:gd name="T60" fmla="*/ 643 w 140"/>
                <a:gd name="T61" fmla="*/ 246 h 161"/>
                <a:gd name="T62" fmla="*/ 670 w 140"/>
                <a:gd name="T63" fmla="*/ 327 h 161"/>
                <a:gd name="T64" fmla="*/ 670 w 140"/>
                <a:gd name="T65" fmla="*/ 428 h 161"/>
                <a:gd name="T66" fmla="*/ 650 w 140"/>
                <a:gd name="T67" fmla="*/ 514 h 161"/>
                <a:gd name="T68" fmla="*/ 624 w 140"/>
                <a:gd name="T69" fmla="*/ 600 h 161"/>
                <a:gd name="T70" fmla="*/ 576 w 140"/>
                <a:gd name="T71" fmla="*/ 669 h 161"/>
                <a:gd name="T72" fmla="*/ 500 w 140"/>
                <a:gd name="T73" fmla="*/ 731 h 161"/>
                <a:gd name="T74" fmla="*/ 430 w 140"/>
                <a:gd name="T75" fmla="*/ 768 h 161"/>
                <a:gd name="T76" fmla="*/ 361 w 140"/>
                <a:gd name="T77" fmla="*/ 785 h 161"/>
                <a:gd name="T78" fmla="*/ 283 w 140"/>
                <a:gd name="T79" fmla="*/ 785 h 161"/>
                <a:gd name="T80" fmla="*/ 211 w 140"/>
                <a:gd name="T81" fmla="*/ 768 h 161"/>
                <a:gd name="T82" fmla="*/ 138 w 140"/>
                <a:gd name="T83" fmla="*/ 716 h 161"/>
                <a:gd name="T84" fmla="*/ 75 w 140"/>
                <a:gd name="T85" fmla="*/ 645 h 161"/>
                <a:gd name="T86" fmla="*/ 45 w 140"/>
                <a:gd name="T87" fmla="*/ 582 h 161"/>
                <a:gd name="T88" fmla="*/ 13 w 140"/>
                <a:gd name="T89" fmla="*/ 478 h 161"/>
                <a:gd name="T90" fmla="*/ 0 w 140"/>
                <a:gd name="T91" fmla="*/ 398 h 1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"/>
                <a:gd name="T139" fmla="*/ 0 h 161"/>
                <a:gd name="T140" fmla="*/ 140 w 140"/>
                <a:gd name="T141" fmla="*/ 161 h 1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" h="161">
                  <a:moveTo>
                    <a:pt x="34" y="81"/>
                  </a:moveTo>
                  <a:lnTo>
                    <a:pt x="34" y="88"/>
                  </a:lnTo>
                  <a:lnTo>
                    <a:pt x="34" y="94"/>
                  </a:lnTo>
                  <a:lnTo>
                    <a:pt x="40" y="98"/>
                  </a:lnTo>
                  <a:lnTo>
                    <a:pt x="42" y="107"/>
                  </a:lnTo>
                  <a:lnTo>
                    <a:pt x="48" y="111"/>
                  </a:lnTo>
                  <a:lnTo>
                    <a:pt x="52" y="115"/>
                  </a:lnTo>
                  <a:lnTo>
                    <a:pt x="54" y="119"/>
                  </a:lnTo>
                  <a:lnTo>
                    <a:pt x="61" y="119"/>
                  </a:lnTo>
                  <a:lnTo>
                    <a:pt x="65" y="123"/>
                  </a:lnTo>
                  <a:lnTo>
                    <a:pt x="73" y="123"/>
                  </a:lnTo>
                  <a:lnTo>
                    <a:pt x="80" y="123"/>
                  </a:lnTo>
                  <a:lnTo>
                    <a:pt x="84" y="119"/>
                  </a:lnTo>
                  <a:lnTo>
                    <a:pt x="90" y="119"/>
                  </a:lnTo>
                  <a:lnTo>
                    <a:pt x="94" y="111"/>
                  </a:lnTo>
                  <a:lnTo>
                    <a:pt x="100" y="107"/>
                  </a:lnTo>
                  <a:lnTo>
                    <a:pt x="102" y="98"/>
                  </a:lnTo>
                  <a:lnTo>
                    <a:pt x="103" y="94"/>
                  </a:lnTo>
                  <a:lnTo>
                    <a:pt x="105" y="90"/>
                  </a:lnTo>
                  <a:lnTo>
                    <a:pt x="105" y="81"/>
                  </a:lnTo>
                  <a:lnTo>
                    <a:pt x="105" y="73"/>
                  </a:lnTo>
                  <a:lnTo>
                    <a:pt x="103" y="71"/>
                  </a:lnTo>
                  <a:lnTo>
                    <a:pt x="102" y="63"/>
                  </a:lnTo>
                  <a:lnTo>
                    <a:pt x="100" y="56"/>
                  </a:lnTo>
                  <a:lnTo>
                    <a:pt x="94" y="52"/>
                  </a:lnTo>
                  <a:lnTo>
                    <a:pt x="90" y="46"/>
                  </a:lnTo>
                  <a:lnTo>
                    <a:pt x="88" y="42"/>
                  </a:lnTo>
                  <a:lnTo>
                    <a:pt x="80" y="42"/>
                  </a:lnTo>
                  <a:lnTo>
                    <a:pt x="73" y="42"/>
                  </a:lnTo>
                  <a:lnTo>
                    <a:pt x="69" y="42"/>
                  </a:lnTo>
                  <a:lnTo>
                    <a:pt x="61" y="42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48" y="52"/>
                  </a:lnTo>
                  <a:lnTo>
                    <a:pt x="42" y="56"/>
                  </a:lnTo>
                  <a:lnTo>
                    <a:pt x="40" y="63"/>
                  </a:lnTo>
                  <a:lnTo>
                    <a:pt x="38" y="71"/>
                  </a:lnTo>
                  <a:lnTo>
                    <a:pt x="34" y="73"/>
                  </a:lnTo>
                  <a:lnTo>
                    <a:pt x="34" y="81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4" y="63"/>
                  </a:lnTo>
                  <a:lnTo>
                    <a:pt x="8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5" y="29"/>
                  </a:lnTo>
                  <a:lnTo>
                    <a:pt x="23" y="21"/>
                  </a:lnTo>
                  <a:lnTo>
                    <a:pt x="31" y="15"/>
                  </a:lnTo>
                  <a:lnTo>
                    <a:pt x="38" y="11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61" y="0"/>
                  </a:lnTo>
                  <a:lnTo>
                    <a:pt x="79" y="0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102" y="8"/>
                  </a:lnTo>
                  <a:lnTo>
                    <a:pt x="109" y="15"/>
                  </a:lnTo>
                  <a:lnTo>
                    <a:pt x="115" y="17"/>
                  </a:lnTo>
                  <a:lnTo>
                    <a:pt x="123" y="25"/>
                  </a:lnTo>
                  <a:lnTo>
                    <a:pt x="125" y="33"/>
                  </a:lnTo>
                  <a:lnTo>
                    <a:pt x="130" y="42"/>
                  </a:lnTo>
                  <a:lnTo>
                    <a:pt x="134" y="50"/>
                  </a:lnTo>
                  <a:lnTo>
                    <a:pt x="136" y="59"/>
                  </a:lnTo>
                  <a:lnTo>
                    <a:pt x="140" y="67"/>
                  </a:lnTo>
                  <a:lnTo>
                    <a:pt x="140" y="77"/>
                  </a:lnTo>
                  <a:lnTo>
                    <a:pt x="140" y="88"/>
                  </a:lnTo>
                  <a:lnTo>
                    <a:pt x="136" y="98"/>
                  </a:lnTo>
                  <a:lnTo>
                    <a:pt x="136" y="105"/>
                  </a:lnTo>
                  <a:lnTo>
                    <a:pt x="132" y="115"/>
                  </a:lnTo>
                  <a:lnTo>
                    <a:pt x="130" y="123"/>
                  </a:lnTo>
                  <a:lnTo>
                    <a:pt x="125" y="129"/>
                  </a:lnTo>
                  <a:lnTo>
                    <a:pt x="121" y="136"/>
                  </a:lnTo>
                  <a:lnTo>
                    <a:pt x="113" y="146"/>
                  </a:lnTo>
                  <a:lnTo>
                    <a:pt x="105" y="150"/>
                  </a:lnTo>
                  <a:lnTo>
                    <a:pt x="100" y="157"/>
                  </a:lnTo>
                  <a:lnTo>
                    <a:pt x="90" y="157"/>
                  </a:lnTo>
                  <a:lnTo>
                    <a:pt x="84" y="161"/>
                  </a:lnTo>
                  <a:lnTo>
                    <a:pt x="75" y="161"/>
                  </a:lnTo>
                  <a:lnTo>
                    <a:pt x="69" y="161"/>
                  </a:lnTo>
                  <a:lnTo>
                    <a:pt x="59" y="161"/>
                  </a:lnTo>
                  <a:lnTo>
                    <a:pt x="52" y="157"/>
                  </a:lnTo>
                  <a:lnTo>
                    <a:pt x="44" y="157"/>
                  </a:lnTo>
                  <a:lnTo>
                    <a:pt x="34" y="150"/>
                  </a:lnTo>
                  <a:lnTo>
                    <a:pt x="29" y="146"/>
                  </a:lnTo>
                  <a:lnTo>
                    <a:pt x="21" y="140"/>
                  </a:lnTo>
                  <a:lnTo>
                    <a:pt x="15" y="132"/>
                  </a:lnTo>
                  <a:lnTo>
                    <a:pt x="13" y="125"/>
                  </a:lnTo>
                  <a:lnTo>
                    <a:pt x="9" y="119"/>
                  </a:lnTo>
                  <a:lnTo>
                    <a:pt x="4" y="107"/>
                  </a:lnTo>
                  <a:lnTo>
                    <a:pt x="2" y="98"/>
                  </a:lnTo>
                  <a:lnTo>
                    <a:pt x="2" y="90"/>
                  </a:lnTo>
                  <a:lnTo>
                    <a:pt x="0" y="81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05" name="Freeform 478"/>
            <p:cNvSpPr>
              <a:spLocks/>
            </p:cNvSpPr>
            <p:nvPr/>
          </p:nvSpPr>
          <p:spPr bwMode="auto">
            <a:xfrm flipH="1">
              <a:off x="1753" y="2907"/>
              <a:ext cx="90" cy="100"/>
            </a:xfrm>
            <a:custGeom>
              <a:avLst/>
              <a:gdLst>
                <a:gd name="T0" fmla="*/ 356 w 71"/>
                <a:gd name="T1" fmla="*/ 91 h 81"/>
                <a:gd name="T2" fmla="*/ 374 w 71"/>
                <a:gd name="T3" fmla="*/ 126 h 81"/>
                <a:gd name="T4" fmla="*/ 374 w 71"/>
                <a:gd name="T5" fmla="*/ 151 h 81"/>
                <a:gd name="T6" fmla="*/ 374 w 71"/>
                <a:gd name="T7" fmla="*/ 184 h 81"/>
                <a:gd name="T8" fmla="*/ 374 w 71"/>
                <a:gd name="T9" fmla="*/ 209 h 81"/>
                <a:gd name="T10" fmla="*/ 356 w 71"/>
                <a:gd name="T11" fmla="*/ 244 h 81"/>
                <a:gd name="T12" fmla="*/ 346 w 71"/>
                <a:gd name="T13" fmla="*/ 259 h 81"/>
                <a:gd name="T14" fmla="*/ 337 w 71"/>
                <a:gd name="T15" fmla="*/ 284 h 81"/>
                <a:gd name="T16" fmla="*/ 307 w 71"/>
                <a:gd name="T17" fmla="*/ 301 h 81"/>
                <a:gd name="T18" fmla="*/ 281 w 71"/>
                <a:gd name="T19" fmla="*/ 336 h 81"/>
                <a:gd name="T20" fmla="*/ 273 w 71"/>
                <a:gd name="T21" fmla="*/ 336 h 81"/>
                <a:gd name="T22" fmla="*/ 233 w 71"/>
                <a:gd name="T23" fmla="*/ 353 h 81"/>
                <a:gd name="T24" fmla="*/ 196 w 71"/>
                <a:gd name="T25" fmla="*/ 353 h 81"/>
                <a:gd name="T26" fmla="*/ 174 w 71"/>
                <a:gd name="T27" fmla="*/ 353 h 81"/>
                <a:gd name="T28" fmla="*/ 134 w 71"/>
                <a:gd name="T29" fmla="*/ 353 h 81"/>
                <a:gd name="T30" fmla="*/ 113 w 71"/>
                <a:gd name="T31" fmla="*/ 336 h 81"/>
                <a:gd name="T32" fmla="*/ 84 w 71"/>
                <a:gd name="T33" fmla="*/ 336 h 81"/>
                <a:gd name="T34" fmla="*/ 61 w 71"/>
                <a:gd name="T35" fmla="*/ 301 h 81"/>
                <a:gd name="T36" fmla="*/ 32 w 71"/>
                <a:gd name="T37" fmla="*/ 284 h 81"/>
                <a:gd name="T38" fmla="*/ 20 w 71"/>
                <a:gd name="T39" fmla="*/ 259 h 81"/>
                <a:gd name="T40" fmla="*/ 13 w 71"/>
                <a:gd name="T41" fmla="*/ 227 h 81"/>
                <a:gd name="T42" fmla="*/ 0 w 71"/>
                <a:gd name="T43" fmla="*/ 209 h 81"/>
                <a:gd name="T44" fmla="*/ 0 w 71"/>
                <a:gd name="T45" fmla="*/ 184 h 81"/>
                <a:gd name="T46" fmla="*/ 0 w 71"/>
                <a:gd name="T47" fmla="*/ 151 h 81"/>
                <a:gd name="T48" fmla="*/ 13 w 71"/>
                <a:gd name="T49" fmla="*/ 126 h 81"/>
                <a:gd name="T50" fmla="*/ 20 w 71"/>
                <a:gd name="T51" fmla="*/ 91 h 81"/>
                <a:gd name="T52" fmla="*/ 41 w 71"/>
                <a:gd name="T53" fmla="*/ 60 h 81"/>
                <a:gd name="T54" fmla="*/ 61 w 71"/>
                <a:gd name="T55" fmla="*/ 60 h 81"/>
                <a:gd name="T56" fmla="*/ 96 w 71"/>
                <a:gd name="T57" fmla="*/ 35 h 81"/>
                <a:gd name="T58" fmla="*/ 113 w 71"/>
                <a:gd name="T59" fmla="*/ 17 h 81"/>
                <a:gd name="T60" fmla="*/ 134 w 71"/>
                <a:gd name="T61" fmla="*/ 0 h 81"/>
                <a:gd name="T62" fmla="*/ 174 w 71"/>
                <a:gd name="T63" fmla="*/ 0 h 81"/>
                <a:gd name="T64" fmla="*/ 215 w 71"/>
                <a:gd name="T65" fmla="*/ 0 h 81"/>
                <a:gd name="T66" fmla="*/ 233 w 71"/>
                <a:gd name="T67" fmla="*/ 0 h 81"/>
                <a:gd name="T68" fmla="*/ 273 w 71"/>
                <a:gd name="T69" fmla="*/ 17 h 81"/>
                <a:gd name="T70" fmla="*/ 281 w 71"/>
                <a:gd name="T71" fmla="*/ 35 h 81"/>
                <a:gd name="T72" fmla="*/ 307 w 71"/>
                <a:gd name="T73" fmla="*/ 60 h 81"/>
                <a:gd name="T74" fmla="*/ 337 w 71"/>
                <a:gd name="T75" fmla="*/ 60 h 81"/>
                <a:gd name="T76" fmla="*/ 356 w 71"/>
                <a:gd name="T77" fmla="*/ 91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1"/>
                <a:gd name="T118" fmla="*/ 0 h 81"/>
                <a:gd name="T119" fmla="*/ 71 w 71"/>
                <a:gd name="T120" fmla="*/ 81 h 8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1" h="81">
                  <a:moveTo>
                    <a:pt x="68" y="21"/>
                  </a:moveTo>
                  <a:lnTo>
                    <a:pt x="71" y="29"/>
                  </a:lnTo>
                  <a:lnTo>
                    <a:pt x="71" y="35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68" y="56"/>
                  </a:lnTo>
                  <a:lnTo>
                    <a:pt x="66" y="60"/>
                  </a:lnTo>
                  <a:lnTo>
                    <a:pt x="64" y="65"/>
                  </a:lnTo>
                  <a:lnTo>
                    <a:pt x="58" y="6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44" y="81"/>
                  </a:lnTo>
                  <a:lnTo>
                    <a:pt x="37" y="81"/>
                  </a:lnTo>
                  <a:lnTo>
                    <a:pt x="33" y="81"/>
                  </a:lnTo>
                  <a:lnTo>
                    <a:pt x="25" y="81"/>
                  </a:lnTo>
                  <a:lnTo>
                    <a:pt x="21" y="77"/>
                  </a:lnTo>
                  <a:lnTo>
                    <a:pt x="16" y="77"/>
                  </a:lnTo>
                  <a:lnTo>
                    <a:pt x="12" y="69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4" y="21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1" y="4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68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06" name="Freeform 479"/>
            <p:cNvSpPr>
              <a:spLocks/>
            </p:cNvSpPr>
            <p:nvPr/>
          </p:nvSpPr>
          <p:spPr bwMode="auto">
            <a:xfrm flipH="1">
              <a:off x="1786" y="2937"/>
              <a:ext cx="27" cy="37"/>
            </a:xfrm>
            <a:custGeom>
              <a:avLst/>
              <a:gdLst>
                <a:gd name="T0" fmla="*/ 0 w 23"/>
                <a:gd name="T1" fmla="*/ 35 h 31"/>
                <a:gd name="T2" fmla="*/ 2 w 23"/>
                <a:gd name="T3" fmla="*/ 20 h 31"/>
                <a:gd name="T4" fmla="*/ 13 w 23"/>
                <a:gd name="T5" fmla="*/ 14 h 31"/>
                <a:gd name="T6" fmla="*/ 25 w 23"/>
                <a:gd name="T7" fmla="*/ 0 h 31"/>
                <a:gd name="T8" fmla="*/ 31 w 23"/>
                <a:gd name="T9" fmla="*/ 0 h 31"/>
                <a:gd name="T10" fmla="*/ 36 w 23"/>
                <a:gd name="T11" fmla="*/ 0 h 31"/>
                <a:gd name="T12" fmla="*/ 55 w 23"/>
                <a:gd name="T13" fmla="*/ 0 h 31"/>
                <a:gd name="T14" fmla="*/ 62 w 23"/>
                <a:gd name="T15" fmla="*/ 14 h 31"/>
                <a:gd name="T16" fmla="*/ 65 w 23"/>
                <a:gd name="T17" fmla="*/ 20 h 31"/>
                <a:gd name="T18" fmla="*/ 73 w 23"/>
                <a:gd name="T19" fmla="*/ 35 h 31"/>
                <a:gd name="T20" fmla="*/ 73 w 23"/>
                <a:gd name="T21" fmla="*/ 50 h 31"/>
                <a:gd name="T22" fmla="*/ 73 w 23"/>
                <a:gd name="T23" fmla="*/ 73 h 31"/>
                <a:gd name="T24" fmla="*/ 65 w 23"/>
                <a:gd name="T25" fmla="*/ 76 h 31"/>
                <a:gd name="T26" fmla="*/ 62 w 23"/>
                <a:gd name="T27" fmla="*/ 91 h 31"/>
                <a:gd name="T28" fmla="*/ 55 w 23"/>
                <a:gd name="T29" fmla="*/ 91 h 31"/>
                <a:gd name="T30" fmla="*/ 36 w 23"/>
                <a:gd name="T31" fmla="*/ 107 h 31"/>
                <a:gd name="T32" fmla="*/ 36 w 23"/>
                <a:gd name="T33" fmla="*/ 107 h 31"/>
                <a:gd name="T34" fmla="*/ 25 w 23"/>
                <a:gd name="T35" fmla="*/ 91 h 31"/>
                <a:gd name="T36" fmla="*/ 13 w 23"/>
                <a:gd name="T37" fmla="*/ 91 h 31"/>
                <a:gd name="T38" fmla="*/ 2 w 23"/>
                <a:gd name="T39" fmla="*/ 76 h 31"/>
                <a:gd name="T40" fmla="*/ 0 w 23"/>
                <a:gd name="T41" fmla="*/ 73 h 31"/>
                <a:gd name="T42" fmla="*/ 0 w 23"/>
                <a:gd name="T43" fmla="*/ 50 h 31"/>
                <a:gd name="T44" fmla="*/ 0 w 23"/>
                <a:gd name="T45" fmla="*/ 35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"/>
                <a:gd name="T70" fmla="*/ 0 h 31"/>
                <a:gd name="T71" fmla="*/ 23 w 23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" h="31">
                  <a:moveTo>
                    <a:pt x="0" y="10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3" y="21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2" y="31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07" name="Freeform 480"/>
            <p:cNvSpPr>
              <a:spLocks/>
            </p:cNvSpPr>
            <p:nvPr/>
          </p:nvSpPr>
          <p:spPr bwMode="auto">
            <a:xfrm flipH="1">
              <a:off x="1713" y="2852"/>
              <a:ext cx="178" cy="205"/>
            </a:xfrm>
            <a:custGeom>
              <a:avLst/>
              <a:gdLst>
                <a:gd name="T0" fmla="*/ 157 w 142"/>
                <a:gd name="T1" fmla="*/ 440 h 163"/>
                <a:gd name="T2" fmla="*/ 186 w 142"/>
                <a:gd name="T3" fmla="*/ 504 h 163"/>
                <a:gd name="T4" fmla="*/ 212 w 142"/>
                <a:gd name="T5" fmla="*/ 553 h 163"/>
                <a:gd name="T6" fmla="*/ 272 w 142"/>
                <a:gd name="T7" fmla="*/ 595 h 163"/>
                <a:gd name="T8" fmla="*/ 333 w 142"/>
                <a:gd name="T9" fmla="*/ 612 h 163"/>
                <a:gd name="T10" fmla="*/ 382 w 142"/>
                <a:gd name="T11" fmla="*/ 612 h 163"/>
                <a:gd name="T12" fmla="*/ 440 w 142"/>
                <a:gd name="T13" fmla="*/ 595 h 163"/>
                <a:gd name="T14" fmla="*/ 488 w 142"/>
                <a:gd name="T15" fmla="*/ 535 h 163"/>
                <a:gd name="T16" fmla="*/ 504 w 142"/>
                <a:gd name="T17" fmla="*/ 487 h 163"/>
                <a:gd name="T18" fmla="*/ 515 w 142"/>
                <a:gd name="T19" fmla="*/ 401 h 163"/>
                <a:gd name="T20" fmla="*/ 515 w 142"/>
                <a:gd name="T21" fmla="*/ 352 h 163"/>
                <a:gd name="T22" fmla="*/ 488 w 142"/>
                <a:gd name="T23" fmla="*/ 278 h 163"/>
                <a:gd name="T24" fmla="*/ 440 w 142"/>
                <a:gd name="T25" fmla="*/ 231 h 163"/>
                <a:gd name="T26" fmla="*/ 382 w 142"/>
                <a:gd name="T27" fmla="*/ 210 h 163"/>
                <a:gd name="T28" fmla="*/ 333 w 142"/>
                <a:gd name="T29" fmla="*/ 186 h 163"/>
                <a:gd name="T30" fmla="*/ 272 w 142"/>
                <a:gd name="T31" fmla="*/ 231 h 163"/>
                <a:gd name="T32" fmla="*/ 212 w 142"/>
                <a:gd name="T33" fmla="*/ 258 h 163"/>
                <a:gd name="T34" fmla="*/ 186 w 142"/>
                <a:gd name="T35" fmla="*/ 312 h 163"/>
                <a:gd name="T36" fmla="*/ 157 w 142"/>
                <a:gd name="T37" fmla="*/ 381 h 163"/>
                <a:gd name="T38" fmla="*/ 0 w 142"/>
                <a:gd name="T39" fmla="*/ 401 h 163"/>
                <a:gd name="T40" fmla="*/ 13 w 142"/>
                <a:gd name="T41" fmla="*/ 312 h 163"/>
                <a:gd name="T42" fmla="*/ 49 w 142"/>
                <a:gd name="T43" fmla="*/ 231 h 163"/>
                <a:gd name="T44" fmla="*/ 94 w 142"/>
                <a:gd name="T45" fmla="*/ 123 h 163"/>
                <a:gd name="T46" fmla="*/ 138 w 142"/>
                <a:gd name="T47" fmla="*/ 75 h 163"/>
                <a:gd name="T48" fmla="*/ 212 w 142"/>
                <a:gd name="T49" fmla="*/ 20 h 163"/>
                <a:gd name="T50" fmla="*/ 293 w 142"/>
                <a:gd name="T51" fmla="*/ 0 h 163"/>
                <a:gd name="T52" fmla="*/ 407 w 142"/>
                <a:gd name="T53" fmla="*/ 0 h 163"/>
                <a:gd name="T54" fmla="*/ 496 w 142"/>
                <a:gd name="T55" fmla="*/ 39 h 163"/>
                <a:gd name="T56" fmla="*/ 562 w 142"/>
                <a:gd name="T57" fmla="*/ 84 h 163"/>
                <a:gd name="T58" fmla="*/ 612 w 142"/>
                <a:gd name="T59" fmla="*/ 167 h 163"/>
                <a:gd name="T60" fmla="*/ 652 w 142"/>
                <a:gd name="T61" fmla="*/ 248 h 163"/>
                <a:gd name="T62" fmla="*/ 679 w 142"/>
                <a:gd name="T63" fmla="*/ 332 h 163"/>
                <a:gd name="T64" fmla="*/ 679 w 142"/>
                <a:gd name="T65" fmla="*/ 440 h 163"/>
                <a:gd name="T66" fmla="*/ 659 w 142"/>
                <a:gd name="T67" fmla="*/ 535 h 163"/>
                <a:gd name="T68" fmla="*/ 632 w 142"/>
                <a:gd name="T69" fmla="*/ 620 h 163"/>
                <a:gd name="T70" fmla="*/ 577 w 142"/>
                <a:gd name="T71" fmla="*/ 695 h 163"/>
                <a:gd name="T72" fmla="*/ 515 w 142"/>
                <a:gd name="T73" fmla="*/ 748 h 163"/>
                <a:gd name="T74" fmla="*/ 448 w 142"/>
                <a:gd name="T75" fmla="*/ 797 h 163"/>
                <a:gd name="T76" fmla="*/ 357 w 142"/>
                <a:gd name="T77" fmla="*/ 810 h 163"/>
                <a:gd name="T78" fmla="*/ 290 w 142"/>
                <a:gd name="T79" fmla="*/ 797 h 163"/>
                <a:gd name="T80" fmla="*/ 204 w 142"/>
                <a:gd name="T81" fmla="*/ 780 h 163"/>
                <a:gd name="T82" fmla="*/ 138 w 142"/>
                <a:gd name="T83" fmla="*/ 748 h 163"/>
                <a:gd name="T84" fmla="*/ 75 w 142"/>
                <a:gd name="T85" fmla="*/ 658 h 163"/>
                <a:gd name="T86" fmla="*/ 31 w 142"/>
                <a:gd name="T87" fmla="*/ 595 h 163"/>
                <a:gd name="T88" fmla="*/ 13 w 142"/>
                <a:gd name="T89" fmla="*/ 487 h 163"/>
                <a:gd name="T90" fmla="*/ 0 w 142"/>
                <a:gd name="T91" fmla="*/ 401 h 1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2"/>
                <a:gd name="T139" fmla="*/ 0 h 163"/>
                <a:gd name="T140" fmla="*/ 142 w 142"/>
                <a:gd name="T141" fmla="*/ 163 h 1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2" h="163">
                  <a:moveTo>
                    <a:pt x="33" y="81"/>
                  </a:moveTo>
                  <a:lnTo>
                    <a:pt x="33" y="88"/>
                  </a:lnTo>
                  <a:lnTo>
                    <a:pt x="35" y="94"/>
                  </a:lnTo>
                  <a:lnTo>
                    <a:pt x="38" y="102"/>
                  </a:lnTo>
                  <a:lnTo>
                    <a:pt x="40" y="107"/>
                  </a:lnTo>
                  <a:lnTo>
                    <a:pt x="44" y="111"/>
                  </a:lnTo>
                  <a:lnTo>
                    <a:pt x="50" y="119"/>
                  </a:lnTo>
                  <a:lnTo>
                    <a:pt x="56" y="119"/>
                  </a:lnTo>
                  <a:lnTo>
                    <a:pt x="61" y="123"/>
                  </a:lnTo>
                  <a:lnTo>
                    <a:pt x="69" y="123"/>
                  </a:lnTo>
                  <a:lnTo>
                    <a:pt x="71" y="123"/>
                  </a:lnTo>
                  <a:lnTo>
                    <a:pt x="79" y="123"/>
                  </a:lnTo>
                  <a:lnTo>
                    <a:pt x="84" y="119"/>
                  </a:lnTo>
                  <a:lnTo>
                    <a:pt x="90" y="119"/>
                  </a:lnTo>
                  <a:lnTo>
                    <a:pt x="94" y="115"/>
                  </a:lnTo>
                  <a:lnTo>
                    <a:pt x="100" y="107"/>
                  </a:lnTo>
                  <a:lnTo>
                    <a:pt x="102" y="102"/>
                  </a:lnTo>
                  <a:lnTo>
                    <a:pt x="104" y="98"/>
                  </a:lnTo>
                  <a:lnTo>
                    <a:pt x="106" y="88"/>
                  </a:lnTo>
                  <a:lnTo>
                    <a:pt x="106" y="81"/>
                  </a:lnTo>
                  <a:lnTo>
                    <a:pt x="106" y="77"/>
                  </a:lnTo>
                  <a:lnTo>
                    <a:pt x="106" y="71"/>
                  </a:lnTo>
                  <a:lnTo>
                    <a:pt x="104" y="63"/>
                  </a:lnTo>
                  <a:lnTo>
                    <a:pt x="100" y="56"/>
                  </a:lnTo>
                  <a:lnTo>
                    <a:pt x="94" y="52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9" y="42"/>
                  </a:lnTo>
                  <a:lnTo>
                    <a:pt x="73" y="38"/>
                  </a:lnTo>
                  <a:lnTo>
                    <a:pt x="69" y="38"/>
                  </a:lnTo>
                  <a:lnTo>
                    <a:pt x="61" y="42"/>
                  </a:lnTo>
                  <a:lnTo>
                    <a:pt x="56" y="46"/>
                  </a:lnTo>
                  <a:lnTo>
                    <a:pt x="52" y="46"/>
                  </a:lnTo>
                  <a:lnTo>
                    <a:pt x="44" y="52"/>
                  </a:lnTo>
                  <a:lnTo>
                    <a:pt x="40" y="56"/>
                  </a:lnTo>
                  <a:lnTo>
                    <a:pt x="38" y="63"/>
                  </a:lnTo>
                  <a:lnTo>
                    <a:pt x="35" y="67"/>
                  </a:lnTo>
                  <a:lnTo>
                    <a:pt x="33" y="77"/>
                  </a:lnTo>
                  <a:lnTo>
                    <a:pt x="33" y="81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4" y="52"/>
                  </a:lnTo>
                  <a:lnTo>
                    <a:pt x="10" y="46"/>
                  </a:lnTo>
                  <a:lnTo>
                    <a:pt x="13" y="34"/>
                  </a:lnTo>
                  <a:lnTo>
                    <a:pt x="19" y="25"/>
                  </a:lnTo>
                  <a:lnTo>
                    <a:pt x="23" y="21"/>
                  </a:lnTo>
                  <a:lnTo>
                    <a:pt x="29" y="15"/>
                  </a:lnTo>
                  <a:lnTo>
                    <a:pt x="35" y="11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61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4" y="4"/>
                  </a:lnTo>
                  <a:lnTo>
                    <a:pt x="102" y="8"/>
                  </a:lnTo>
                  <a:lnTo>
                    <a:pt x="109" y="15"/>
                  </a:lnTo>
                  <a:lnTo>
                    <a:pt x="115" y="17"/>
                  </a:lnTo>
                  <a:lnTo>
                    <a:pt x="121" y="25"/>
                  </a:lnTo>
                  <a:lnTo>
                    <a:pt x="125" y="33"/>
                  </a:lnTo>
                  <a:lnTo>
                    <a:pt x="130" y="38"/>
                  </a:lnTo>
                  <a:lnTo>
                    <a:pt x="134" y="50"/>
                  </a:lnTo>
                  <a:lnTo>
                    <a:pt x="136" y="59"/>
                  </a:lnTo>
                  <a:lnTo>
                    <a:pt x="140" y="67"/>
                  </a:lnTo>
                  <a:lnTo>
                    <a:pt x="142" y="77"/>
                  </a:lnTo>
                  <a:lnTo>
                    <a:pt x="140" y="88"/>
                  </a:lnTo>
                  <a:lnTo>
                    <a:pt x="140" y="98"/>
                  </a:lnTo>
                  <a:lnTo>
                    <a:pt x="136" y="107"/>
                  </a:lnTo>
                  <a:lnTo>
                    <a:pt x="134" y="115"/>
                  </a:lnTo>
                  <a:lnTo>
                    <a:pt x="130" y="125"/>
                  </a:lnTo>
                  <a:lnTo>
                    <a:pt x="125" y="132"/>
                  </a:lnTo>
                  <a:lnTo>
                    <a:pt x="119" y="140"/>
                  </a:lnTo>
                  <a:lnTo>
                    <a:pt x="115" y="146"/>
                  </a:lnTo>
                  <a:lnTo>
                    <a:pt x="106" y="150"/>
                  </a:lnTo>
                  <a:lnTo>
                    <a:pt x="100" y="157"/>
                  </a:lnTo>
                  <a:lnTo>
                    <a:pt x="92" y="161"/>
                  </a:lnTo>
                  <a:lnTo>
                    <a:pt x="82" y="161"/>
                  </a:lnTo>
                  <a:lnTo>
                    <a:pt x="73" y="163"/>
                  </a:lnTo>
                  <a:lnTo>
                    <a:pt x="69" y="163"/>
                  </a:lnTo>
                  <a:lnTo>
                    <a:pt x="59" y="161"/>
                  </a:lnTo>
                  <a:lnTo>
                    <a:pt x="52" y="161"/>
                  </a:lnTo>
                  <a:lnTo>
                    <a:pt x="42" y="157"/>
                  </a:lnTo>
                  <a:lnTo>
                    <a:pt x="35" y="153"/>
                  </a:lnTo>
                  <a:lnTo>
                    <a:pt x="29" y="150"/>
                  </a:lnTo>
                  <a:lnTo>
                    <a:pt x="23" y="140"/>
                  </a:lnTo>
                  <a:lnTo>
                    <a:pt x="15" y="132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4" y="107"/>
                  </a:lnTo>
                  <a:lnTo>
                    <a:pt x="2" y="98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3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08" name="Freeform 481"/>
            <p:cNvSpPr>
              <a:spLocks/>
            </p:cNvSpPr>
            <p:nvPr/>
          </p:nvSpPr>
          <p:spPr bwMode="auto">
            <a:xfrm flipH="1">
              <a:off x="1956" y="2907"/>
              <a:ext cx="87" cy="100"/>
            </a:xfrm>
            <a:custGeom>
              <a:avLst/>
              <a:gdLst>
                <a:gd name="T0" fmla="*/ 278 w 71"/>
                <a:gd name="T1" fmla="*/ 91 h 81"/>
                <a:gd name="T2" fmla="*/ 295 w 71"/>
                <a:gd name="T3" fmla="*/ 126 h 81"/>
                <a:gd name="T4" fmla="*/ 295 w 71"/>
                <a:gd name="T5" fmla="*/ 151 h 81"/>
                <a:gd name="T6" fmla="*/ 295 w 71"/>
                <a:gd name="T7" fmla="*/ 184 h 81"/>
                <a:gd name="T8" fmla="*/ 295 w 71"/>
                <a:gd name="T9" fmla="*/ 200 h 81"/>
                <a:gd name="T10" fmla="*/ 278 w 71"/>
                <a:gd name="T11" fmla="*/ 227 h 81"/>
                <a:gd name="T12" fmla="*/ 271 w 71"/>
                <a:gd name="T13" fmla="*/ 259 h 81"/>
                <a:gd name="T14" fmla="*/ 267 w 71"/>
                <a:gd name="T15" fmla="*/ 284 h 81"/>
                <a:gd name="T16" fmla="*/ 241 w 71"/>
                <a:gd name="T17" fmla="*/ 301 h 81"/>
                <a:gd name="T18" fmla="*/ 222 w 71"/>
                <a:gd name="T19" fmla="*/ 319 h 81"/>
                <a:gd name="T20" fmla="*/ 199 w 71"/>
                <a:gd name="T21" fmla="*/ 336 h 81"/>
                <a:gd name="T22" fmla="*/ 181 w 71"/>
                <a:gd name="T23" fmla="*/ 336 h 81"/>
                <a:gd name="T24" fmla="*/ 151 w 71"/>
                <a:gd name="T25" fmla="*/ 353 h 81"/>
                <a:gd name="T26" fmla="*/ 137 w 71"/>
                <a:gd name="T27" fmla="*/ 353 h 81"/>
                <a:gd name="T28" fmla="*/ 107 w 71"/>
                <a:gd name="T29" fmla="*/ 336 h 81"/>
                <a:gd name="T30" fmla="*/ 74 w 71"/>
                <a:gd name="T31" fmla="*/ 336 h 81"/>
                <a:gd name="T32" fmla="*/ 71 w 71"/>
                <a:gd name="T33" fmla="*/ 319 h 81"/>
                <a:gd name="T34" fmla="*/ 49 w 71"/>
                <a:gd name="T35" fmla="*/ 301 h 81"/>
                <a:gd name="T36" fmla="*/ 25 w 71"/>
                <a:gd name="T37" fmla="*/ 275 h 81"/>
                <a:gd name="T38" fmla="*/ 16 w 71"/>
                <a:gd name="T39" fmla="*/ 259 h 81"/>
                <a:gd name="T40" fmla="*/ 2 w 71"/>
                <a:gd name="T41" fmla="*/ 227 h 81"/>
                <a:gd name="T42" fmla="*/ 0 w 71"/>
                <a:gd name="T43" fmla="*/ 200 h 81"/>
                <a:gd name="T44" fmla="*/ 0 w 71"/>
                <a:gd name="T45" fmla="*/ 169 h 81"/>
                <a:gd name="T46" fmla="*/ 0 w 71"/>
                <a:gd name="T47" fmla="*/ 151 h 81"/>
                <a:gd name="T48" fmla="*/ 2 w 71"/>
                <a:gd name="T49" fmla="*/ 126 h 81"/>
                <a:gd name="T50" fmla="*/ 16 w 71"/>
                <a:gd name="T51" fmla="*/ 91 h 81"/>
                <a:gd name="T52" fmla="*/ 33 w 71"/>
                <a:gd name="T53" fmla="*/ 74 h 81"/>
                <a:gd name="T54" fmla="*/ 49 w 71"/>
                <a:gd name="T55" fmla="*/ 43 h 81"/>
                <a:gd name="T56" fmla="*/ 74 w 71"/>
                <a:gd name="T57" fmla="*/ 35 h 81"/>
                <a:gd name="T58" fmla="*/ 88 w 71"/>
                <a:gd name="T59" fmla="*/ 17 h 81"/>
                <a:gd name="T60" fmla="*/ 107 w 71"/>
                <a:gd name="T61" fmla="*/ 17 h 81"/>
                <a:gd name="T62" fmla="*/ 137 w 71"/>
                <a:gd name="T63" fmla="*/ 0 h 81"/>
                <a:gd name="T64" fmla="*/ 169 w 71"/>
                <a:gd name="T65" fmla="*/ 0 h 81"/>
                <a:gd name="T66" fmla="*/ 181 w 71"/>
                <a:gd name="T67" fmla="*/ 17 h 81"/>
                <a:gd name="T68" fmla="*/ 218 w 71"/>
                <a:gd name="T69" fmla="*/ 17 h 81"/>
                <a:gd name="T70" fmla="*/ 222 w 71"/>
                <a:gd name="T71" fmla="*/ 35 h 81"/>
                <a:gd name="T72" fmla="*/ 241 w 71"/>
                <a:gd name="T73" fmla="*/ 43 h 81"/>
                <a:gd name="T74" fmla="*/ 267 w 71"/>
                <a:gd name="T75" fmla="*/ 74 h 81"/>
                <a:gd name="T76" fmla="*/ 278 w 71"/>
                <a:gd name="T77" fmla="*/ 91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1"/>
                <a:gd name="T118" fmla="*/ 0 h 81"/>
                <a:gd name="T119" fmla="*/ 71 w 71"/>
                <a:gd name="T120" fmla="*/ 81 h 8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1" h="81">
                  <a:moveTo>
                    <a:pt x="67" y="21"/>
                  </a:moveTo>
                  <a:lnTo>
                    <a:pt x="71" y="29"/>
                  </a:lnTo>
                  <a:lnTo>
                    <a:pt x="71" y="35"/>
                  </a:lnTo>
                  <a:lnTo>
                    <a:pt x="71" y="42"/>
                  </a:lnTo>
                  <a:lnTo>
                    <a:pt x="71" y="46"/>
                  </a:lnTo>
                  <a:lnTo>
                    <a:pt x="67" y="52"/>
                  </a:lnTo>
                  <a:lnTo>
                    <a:pt x="65" y="60"/>
                  </a:lnTo>
                  <a:lnTo>
                    <a:pt x="64" y="65"/>
                  </a:lnTo>
                  <a:lnTo>
                    <a:pt x="58" y="69"/>
                  </a:lnTo>
                  <a:lnTo>
                    <a:pt x="54" y="73"/>
                  </a:lnTo>
                  <a:lnTo>
                    <a:pt x="48" y="77"/>
                  </a:lnTo>
                  <a:lnTo>
                    <a:pt x="44" y="77"/>
                  </a:lnTo>
                  <a:lnTo>
                    <a:pt x="37" y="81"/>
                  </a:lnTo>
                  <a:lnTo>
                    <a:pt x="33" y="81"/>
                  </a:lnTo>
                  <a:lnTo>
                    <a:pt x="25" y="77"/>
                  </a:lnTo>
                  <a:lnTo>
                    <a:pt x="18" y="77"/>
                  </a:lnTo>
                  <a:lnTo>
                    <a:pt x="16" y="73"/>
                  </a:lnTo>
                  <a:lnTo>
                    <a:pt x="12" y="69"/>
                  </a:lnTo>
                  <a:lnTo>
                    <a:pt x="6" y="63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4" y="21"/>
                  </a:lnTo>
                  <a:lnTo>
                    <a:pt x="8" y="17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54" y="8"/>
                  </a:lnTo>
                  <a:lnTo>
                    <a:pt x="58" y="10"/>
                  </a:lnTo>
                  <a:lnTo>
                    <a:pt x="64" y="17"/>
                  </a:lnTo>
                  <a:lnTo>
                    <a:pt x="67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09" name="Freeform 482"/>
            <p:cNvSpPr>
              <a:spLocks/>
            </p:cNvSpPr>
            <p:nvPr/>
          </p:nvSpPr>
          <p:spPr bwMode="auto">
            <a:xfrm flipH="1">
              <a:off x="1978" y="2937"/>
              <a:ext cx="38" cy="37"/>
            </a:xfrm>
            <a:custGeom>
              <a:avLst/>
              <a:gdLst>
                <a:gd name="T0" fmla="*/ 0 w 29"/>
                <a:gd name="T1" fmla="*/ 35 h 31"/>
                <a:gd name="T2" fmla="*/ 16 w 29"/>
                <a:gd name="T3" fmla="*/ 20 h 31"/>
                <a:gd name="T4" fmla="*/ 28 w 29"/>
                <a:gd name="T5" fmla="*/ 14 h 31"/>
                <a:gd name="T6" fmla="*/ 50 w 29"/>
                <a:gd name="T7" fmla="*/ 14 h 31"/>
                <a:gd name="T8" fmla="*/ 66 w 29"/>
                <a:gd name="T9" fmla="*/ 0 h 31"/>
                <a:gd name="T10" fmla="*/ 122 w 29"/>
                <a:gd name="T11" fmla="*/ 0 h 31"/>
                <a:gd name="T12" fmla="*/ 126 w 29"/>
                <a:gd name="T13" fmla="*/ 0 h 31"/>
                <a:gd name="T14" fmla="*/ 151 w 29"/>
                <a:gd name="T15" fmla="*/ 14 h 31"/>
                <a:gd name="T16" fmla="*/ 165 w 29"/>
                <a:gd name="T17" fmla="*/ 20 h 31"/>
                <a:gd name="T18" fmla="*/ 165 w 29"/>
                <a:gd name="T19" fmla="*/ 35 h 31"/>
                <a:gd name="T20" fmla="*/ 194 w 29"/>
                <a:gd name="T21" fmla="*/ 60 h 31"/>
                <a:gd name="T22" fmla="*/ 165 w 29"/>
                <a:gd name="T23" fmla="*/ 73 h 31"/>
                <a:gd name="T24" fmla="*/ 165 w 29"/>
                <a:gd name="T25" fmla="*/ 76 h 31"/>
                <a:gd name="T26" fmla="*/ 151 w 29"/>
                <a:gd name="T27" fmla="*/ 91 h 31"/>
                <a:gd name="T28" fmla="*/ 126 w 29"/>
                <a:gd name="T29" fmla="*/ 107 h 31"/>
                <a:gd name="T30" fmla="*/ 122 w 29"/>
                <a:gd name="T31" fmla="*/ 107 h 31"/>
                <a:gd name="T32" fmla="*/ 83 w 29"/>
                <a:gd name="T33" fmla="*/ 107 h 31"/>
                <a:gd name="T34" fmla="*/ 50 w 29"/>
                <a:gd name="T35" fmla="*/ 107 h 31"/>
                <a:gd name="T36" fmla="*/ 28 w 29"/>
                <a:gd name="T37" fmla="*/ 91 h 31"/>
                <a:gd name="T38" fmla="*/ 16 w 29"/>
                <a:gd name="T39" fmla="*/ 76 h 31"/>
                <a:gd name="T40" fmla="*/ 0 w 29"/>
                <a:gd name="T41" fmla="*/ 73 h 31"/>
                <a:gd name="T42" fmla="*/ 0 w 29"/>
                <a:gd name="T43" fmla="*/ 60 h 31"/>
                <a:gd name="T44" fmla="*/ 0 w 29"/>
                <a:gd name="T45" fmla="*/ 35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31"/>
                <a:gd name="T71" fmla="*/ 29 w 29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31">
                  <a:moveTo>
                    <a:pt x="0" y="10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5" y="10"/>
                  </a:lnTo>
                  <a:lnTo>
                    <a:pt x="29" y="17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2" y="31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10" name="Freeform 483"/>
            <p:cNvSpPr>
              <a:spLocks/>
            </p:cNvSpPr>
            <p:nvPr/>
          </p:nvSpPr>
          <p:spPr bwMode="auto">
            <a:xfrm flipH="1">
              <a:off x="1911" y="2852"/>
              <a:ext cx="177" cy="202"/>
            </a:xfrm>
            <a:custGeom>
              <a:avLst/>
              <a:gdLst>
                <a:gd name="T0" fmla="*/ 157 w 142"/>
                <a:gd name="T1" fmla="*/ 428 h 161"/>
                <a:gd name="T2" fmla="*/ 178 w 142"/>
                <a:gd name="T3" fmla="*/ 478 h 161"/>
                <a:gd name="T4" fmla="*/ 213 w 142"/>
                <a:gd name="T5" fmla="*/ 542 h 161"/>
                <a:gd name="T6" fmla="*/ 258 w 142"/>
                <a:gd name="T7" fmla="*/ 582 h 161"/>
                <a:gd name="T8" fmla="*/ 322 w 142"/>
                <a:gd name="T9" fmla="*/ 600 h 161"/>
                <a:gd name="T10" fmla="*/ 364 w 142"/>
                <a:gd name="T11" fmla="*/ 582 h 161"/>
                <a:gd name="T12" fmla="*/ 423 w 142"/>
                <a:gd name="T13" fmla="*/ 582 h 161"/>
                <a:gd name="T14" fmla="*/ 461 w 142"/>
                <a:gd name="T15" fmla="*/ 523 h 161"/>
                <a:gd name="T16" fmla="*/ 490 w 142"/>
                <a:gd name="T17" fmla="*/ 459 h 161"/>
                <a:gd name="T18" fmla="*/ 500 w 142"/>
                <a:gd name="T19" fmla="*/ 398 h 161"/>
                <a:gd name="T20" fmla="*/ 500 w 142"/>
                <a:gd name="T21" fmla="*/ 350 h 161"/>
                <a:gd name="T22" fmla="*/ 461 w 142"/>
                <a:gd name="T23" fmla="*/ 272 h 161"/>
                <a:gd name="T24" fmla="*/ 423 w 142"/>
                <a:gd name="T25" fmla="*/ 227 h 161"/>
                <a:gd name="T26" fmla="*/ 364 w 142"/>
                <a:gd name="T27" fmla="*/ 205 h 161"/>
                <a:gd name="T28" fmla="*/ 322 w 142"/>
                <a:gd name="T29" fmla="*/ 205 h 161"/>
                <a:gd name="T30" fmla="*/ 266 w 142"/>
                <a:gd name="T31" fmla="*/ 205 h 161"/>
                <a:gd name="T32" fmla="*/ 213 w 142"/>
                <a:gd name="T33" fmla="*/ 255 h 161"/>
                <a:gd name="T34" fmla="*/ 178 w 142"/>
                <a:gd name="T35" fmla="*/ 309 h 161"/>
                <a:gd name="T36" fmla="*/ 157 w 142"/>
                <a:gd name="T37" fmla="*/ 358 h 161"/>
                <a:gd name="T38" fmla="*/ 0 w 142"/>
                <a:gd name="T39" fmla="*/ 398 h 161"/>
                <a:gd name="T40" fmla="*/ 2 w 142"/>
                <a:gd name="T41" fmla="*/ 309 h 161"/>
                <a:gd name="T42" fmla="*/ 32 w 142"/>
                <a:gd name="T43" fmla="*/ 205 h 161"/>
                <a:gd name="T44" fmla="*/ 88 w 142"/>
                <a:gd name="T45" fmla="*/ 138 h 161"/>
                <a:gd name="T46" fmla="*/ 135 w 142"/>
                <a:gd name="T47" fmla="*/ 75 h 161"/>
                <a:gd name="T48" fmla="*/ 213 w 142"/>
                <a:gd name="T49" fmla="*/ 20 h 161"/>
                <a:gd name="T50" fmla="*/ 284 w 142"/>
                <a:gd name="T51" fmla="*/ 0 h 161"/>
                <a:gd name="T52" fmla="*/ 401 w 142"/>
                <a:gd name="T53" fmla="*/ 20 h 161"/>
                <a:gd name="T54" fmla="*/ 472 w 142"/>
                <a:gd name="T55" fmla="*/ 39 h 161"/>
                <a:gd name="T56" fmla="*/ 548 w 142"/>
                <a:gd name="T57" fmla="*/ 80 h 161"/>
                <a:gd name="T58" fmla="*/ 588 w 142"/>
                <a:gd name="T59" fmla="*/ 157 h 161"/>
                <a:gd name="T60" fmla="*/ 637 w 142"/>
                <a:gd name="T61" fmla="*/ 246 h 161"/>
                <a:gd name="T62" fmla="*/ 657 w 142"/>
                <a:gd name="T63" fmla="*/ 327 h 161"/>
                <a:gd name="T64" fmla="*/ 657 w 142"/>
                <a:gd name="T65" fmla="*/ 428 h 161"/>
                <a:gd name="T66" fmla="*/ 644 w 142"/>
                <a:gd name="T67" fmla="*/ 514 h 161"/>
                <a:gd name="T68" fmla="*/ 607 w 142"/>
                <a:gd name="T69" fmla="*/ 600 h 161"/>
                <a:gd name="T70" fmla="*/ 551 w 142"/>
                <a:gd name="T71" fmla="*/ 669 h 161"/>
                <a:gd name="T72" fmla="*/ 500 w 142"/>
                <a:gd name="T73" fmla="*/ 716 h 161"/>
                <a:gd name="T74" fmla="*/ 430 w 142"/>
                <a:gd name="T75" fmla="*/ 768 h 161"/>
                <a:gd name="T76" fmla="*/ 352 w 142"/>
                <a:gd name="T77" fmla="*/ 785 h 161"/>
                <a:gd name="T78" fmla="*/ 277 w 142"/>
                <a:gd name="T79" fmla="*/ 785 h 161"/>
                <a:gd name="T80" fmla="*/ 196 w 142"/>
                <a:gd name="T81" fmla="*/ 768 h 161"/>
                <a:gd name="T82" fmla="*/ 135 w 142"/>
                <a:gd name="T83" fmla="*/ 716 h 161"/>
                <a:gd name="T84" fmla="*/ 77 w 142"/>
                <a:gd name="T85" fmla="*/ 645 h 161"/>
                <a:gd name="T86" fmla="*/ 32 w 142"/>
                <a:gd name="T87" fmla="*/ 563 h 161"/>
                <a:gd name="T88" fmla="*/ 2 w 142"/>
                <a:gd name="T89" fmla="*/ 478 h 161"/>
                <a:gd name="T90" fmla="*/ 0 w 142"/>
                <a:gd name="T91" fmla="*/ 398 h 1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2"/>
                <a:gd name="T139" fmla="*/ 0 h 161"/>
                <a:gd name="T140" fmla="*/ 142 w 142"/>
                <a:gd name="T141" fmla="*/ 161 h 1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2" h="161">
                  <a:moveTo>
                    <a:pt x="34" y="81"/>
                  </a:moveTo>
                  <a:lnTo>
                    <a:pt x="34" y="88"/>
                  </a:lnTo>
                  <a:lnTo>
                    <a:pt x="36" y="90"/>
                  </a:lnTo>
                  <a:lnTo>
                    <a:pt x="38" y="98"/>
                  </a:lnTo>
                  <a:lnTo>
                    <a:pt x="40" y="105"/>
                  </a:lnTo>
                  <a:lnTo>
                    <a:pt x="46" y="111"/>
                  </a:lnTo>
                  <a:lnTo>
                    <a:pt x="50" y="115"/>
                  </a:lnTo>
                  <a:lnTo>
                    <a:pt x="55" y="119"/>
                  </a:lnTo>
                  <a:lnTo>
                    <a:pt x="61" y="119"/>
                  </a:lnTo>
                  <a:lnTo>
                    <a:pt x="69" y="123"/>
                  </a:lnTo>
                  <a:lnTo>
                    <a:pt x="71" y="123"/>
                  </a:lnTo>
                  <a:lnTo>
                    <a:pt x="78" y="119"/>
                  </a:lnTo>
                  <a:lnTo>
                    <a:pt x="82" y="119"/>
                  </a:lnTo>
                  <a:lnTo>
                    <a:pt x="90" y="119"/>
                  </a:lnTo>
                  <a:lnTo>
                    <a:pt x="96" y="111"/>
                  </a:lnTo>
                  <a:lnTo>
                    <a:pt x="99" y="107"/>
                  </a:lnTo>
                  <a:lnTo>
                    <a:pt x="101" y="98"/>
                  </a:lnTo>
                  <a:lnTo>
                    <a:pt x="105" y="94"/>
                  </a:lnTo>
                  <a:lnTo>
                    <a:pt x="107" y="88"/>
                  </a:lnTo>
                  <a:lnTo>
                    <a:pt x="107" y="81"/>
                  </a:lnTo>
                  <a:lnTo>
                    <a:pt x="107" y="73"/>
                  </a:lnTo>
                  <a:lnTo>
                    <a:pt x="107" y="71"/>
                  </a:lnTo>
                  <a:lnTo>
                    <a:pt x="105" y="63"/>
                  </a:lnTo>
                  <a:lnTo>
                    <a:pt x="99" y="56"/>
                  </a:lnTo>
                  <a:lnTo>
                    <a:pt x="96" y="52"/>
                  </a:lnTo>
                  <a:lnTo>
                    <a:pt x="90" y="46"/>
                  </a:lnTo>
                  <a:lnTo>
                    <a:pt x="86" y="42"/>
                  </a:lnTo>
                  <a:lnTo>
                    <a:pt x="78" y="42"/>
                  </a:lnTo>
                  <a:lnTo>
                    <a:pt x="75" y="42"/>
                  </a:lnTo>
                  <a:lnTo>
                    <a:pt x="69" y="42"/>
                  </a:lnTo>
                  <a:lnTo>
                    <a:pt x="61" y="42"/>
                  </a:lnTo>
                  <a:lnTo>
                    <a:pt x="57" y="42"/>
                  </a:lnTo>
                  <a:lnTo>
                    <a:pt x="50" y="46"/>
                  </a:lnTo>
                  <a:lnTo>
                    <a:pt x="46" y="52"/>
                  </a:lnTo>
                  <a:lnTo>
                    <a:pt x="40" y="56"/>
                  </a:lnTo>
                  <a:lnTo>
                    <a:pt x="38" y="63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4" y="81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2" y="63"/>
                  </a:lnTo>
                  <a:lnTo>
                    <a:pt x="5" y="52"/>
                  </a:lnTo>
                  <a:lnTo>
                    <a:pt x="7" y="42"/>
                  </a:lnTo>
                  <a:lnTo>
                    <a:pt x="15" y="34"/>
                  </a:lnTo>
                  <a:lnTo>
                    <a:pt x="19" y="29"/>
                  </a:lnTo>
                  <a:lnTo>
                    <a:pt x="25" y="21"/>
                  </a:lnTo>
                  <a:lnTo>
                    <a:pt x="29" y="15"/>
                  </a:lnTo>
                  <a:lnTo>
                    <a:pt x="36" y="11"/>
                  </a:lnTo>
                  <a:lnTo>
                    <a:pt x="46" y="4"/>
                  </a:lnTo>
                  <a:lnTo>
                    <a:pt x="52" y="4"/>
                  </a:lnTo>
                  <a:lnTo>
                    <a:pt x="61" y="0"/>
                  </a:lnTo>
                  <a:lnTo>
                    <a:pt x="76" y="0"/>
                  </a:lnTo>
                  <a:lnTo>
                    <a:pt x="86" y="4"/>
                  </a:lnTo>
                  <a:lnTo>
                    <a:pt x="92" y="4"/>
                  </a:lnTo>
                  <a:lnTo>
                    <a:pt x="101" y="8"/>
                  </a:lnTo>
                  <a:lnTo>
                    <a:pt x="109" y="15"/>
                  </a:lnTo>
                  <a:lnTo>
                    <a:pt x="117" y="17"/>
                  </a:lnTo>
                  <a:lnTo>
                    <a:pt x="121" y="25"/>
                  </a:lnTo>
                  <a:lnTo>
                    <a:pt x="126" y="33"/>
                  </a:lnTo>
                  <a:lnTo>
                    <a:pt x="130" y="42"/>
                  </a:lnTo>
                  <a:lnTo>
                    <a:pt x="136" y="50"/>
                  </a:lnTo>
                  <a:lnTo>
                    <a:pt x="138" y="59"/>
                  </a:lnTo>
                  <a:lnTo>
                    <a:pt x="140" y="67"/>
                  </a:lnTo>
                  <a:lnTo>
                    <a:pt x="142" y="77"/>
                  </a:lnTo>
                  <a:lnTo>
                    <a:pt x="140" y="88"/>
                  </a:lnTo>
                  <a:lnTo>
                    <a:pt x="140" y="94"/>
                  </a:lnTo>
                  <a:lnTo>
                    <a:pt x="138" y="105"/>
                  </a:lnTo>
                  <a:lnTo>
                    <a:pt x="136" y="115"/>
                  </a:lnTo>
                  <a:lnTo>
                    <a:pt x="130" y="123"/>
                  </a:lnTo>
                  <a:lnTo>
                    <a:pt x="126" y="129"/>
                  </a:lnTo>
                  <a:lnTo>
                    <a:pt x="119" y="136"/>
                  </a:lnTo>
                  <a:lnTo>
                    <a:pt x="117" y="142"/>
                  </a:lnTo>
                  <a:lnTo>
                    <a:pt x="107" y="146"/>
                  </a:lnTo>
                  <a:lnTo>
                    <a:pt x="99" y="153"/>
                  </a:lnTo>
                  <a:lnTo>
                    <a:pt x="92" y="157"/>
                  </a:lnTo>
                  <a:lnTo>
                    <a:pt x="82" y="161"/>
                  </a:lnTo>
                  <a:lnTo>
                    <a:pt x="75" y="161"/>
                  </a:lnTo>
                  <a:lnTo>
                    <a:pt x="69" y="161"/>
                  </a:lnTo>
                  <a:lnTo>
                    <a:pt x="59" y="161"/>
                  </a:lnTo>
                  <a:lnTo>
                    <a:pt x="50" y="157"/>
                  </a:lnTo>
                  <a:lnTo>
                    <a:pt x="42" y="157"/>
                  </a:lnTo>
                  <a:lnTo>
                    <a:pt x="36" y="150"/>
                  </a:lnTo>
                  <a:lnTo>
                    <a:pt x="29" y="146"/>
                  </a:lnTo>
                  <a:lnTo>
                    <a:pt x="25" y="136"/>
                  </a:lnTo>
                  <a:lnTo>
                    <a:pt x="17" y="132"/>
                  </a:lnTo>
                  <a:lnTo>
                    <a:pt x="11" y="125"/>
                  </a:lnTo>
                  <a:lnTo>
                    <a:pt x="7" y="115"/>
                  </a:lnTo>
                  <a:lnTo>
                    <a:pt x="5" y="107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11" name="Freeform 484"/>
            <p:cNvSpPr>
              <a:spLocks/>
            </p:cNvSpPr>
            <p:nvPr/>
          </p:nvSpPr>
          <p:spPr bwMode="auto">
            <a:xfrm flipH="1">
              <a:off x="3036" y="2907"/>
              <a:ext cx="92" cy="100"/>
            </a:xfrm>
            <a:custGeom>
              <a:avLst/>
              <a:gdLst>
                <a:gd name="T0" fmla="*/ 338 w 73"/>
                <a:gd name="T1" fmla="*/ 91 h 81"/>
                <a:gd name="T2" fmla="*/ 355 w 73"/>
                <a:gd name="T3" fmla="*/ 126 h 81"/>
                <a:gd name="T4" fmla="*/ 368 w 73"/>
                <a:gd name="T5" fmla="*/ 151 h 81"/>
                <a:gd name="T6" fmla="*/ 368 w 73"/>
                <a:gd name="T7" fmla="*/ 184 h 81"/>
                <a:gd name="T8" fmla="*/ 368 w 73"/>
                <a:gd name="T9" fmla="*/ 200 h 81"/>
                <a:gd name="T10" fmla="*/ 355 w 73"/>
                <a:gd name="T11" fmla="*/ 227 h 81"/>
                <a:gd name="T12" fmla="*/ 338 w 73"/>
                <a:gd name="T13" fmla="*/ 259 h 81"/>
                <a:gd name="T14" fmla="*/ 331 w 73"/>
                <a:gd name="T15" fmla="*/ 284 h 81"/>
                <a:gd name="T16" fmla="*/ 313 w 73"/>
                <a:gd name="T17" fmla="*/ 301 h 81"/>
                <a:gd name="T18" fmla="*/ 282 w 73"/>
                <a:gd name="T19" fmla="*/ 319 h 81"/>
                <a:gd name="T20" fmla="*/ 242 w 73"/>
                <a:gd name="T21" fmla="*/ 336 h 81"/>
                <a:gd name="T22" fmla="*/ 221 w 73"/>
                <a:gd name="T23" fmla="*/ 336 h 81"/>
                <a:gd name="T24" fmla="*/ 185 w 73"/>
                <a:gd name="T25" fmla="*/ 353 h 81"/>
                <a:gd name="T26" fmla="*/ 169 w 73"/>
                <a:gd name="T27" fmla="*/ 353 h 81"/>
                <a:gd name="T28" fmla="*/ 136 w 73"/>
                <a:gd name="T29" fmla="*/ 336 h 81"/>
                <a:gd name="T30" fmla="*/ 106 w 73"/>
                <a:gd name="T31" fmla="*/ 336 h 81"/>
                <a:gd name="T32" fmla="*/ 79 w 73"/>
                <a:gd name="T33" fmla="*/ 319 h 81"/>
                <a:gd name="T34" fmla="*/ 60 w 73"/>
                <a:gd name="T35" fmla="*/ 301 h 81"/>
                <a:gd name="T36" fmla="*/ 32 w 73"/>
                <a:gd name="T37" fmla="*/ 275 h 81"/>
                <a:gd name="T38" fmla="*/ 20 w 73"/>
                <a:gd name="T39" fmla="*/ 259 h 81"/>
                <a:gd name="T40" fmla="*/ 13 w 73"/>
                <a:gd name="T41" fmla="*/ 227 h 81"/>
                <a:gd name="T42" fmla="*/ 0 w 73"/>
                <a:gd name="T43" fmla="*/ 200 h 81"/>
                <a:gd name="T44" fmla="*/ 0 w 73"/>
                <a:gd name="T45" fmla="*/ 169 h 81"/>
                <a:gd name="T46" fmla="*/ 0 w 73"/>
                <a:gd name="T47" fmla="*/ 151 h 81"/>
                <a:gd name="T48" fmla="*/ 13 w 73"/>
                <a:gd name="T49" fmla="*/ 126 h 81"/>
                <a:gd name="T50" fmla="*/ 20 w 73"/>
                <a:gd name="T51" fmla="*/ 91 h 81"/>
                <a:gd name="T52" fmla="*/ 32 w 73"/>
                <a:gd name="T53" fmla="*/ 74 h 81"/>
                <a:gd name="T54" fmla="*/ 60 w 73"/>
                <a:gd name="T55" fmla="*/ 43 h 81"/>
                <a:gd name="T56" fmla="*/ 79 w 73"/>
                <a:gd name="T57" fmla="*/ 35 h 81"/>
                <a:gd name="T58" fmla="*/ 106 w 73"/>
                <a:gd name="T59" fmla="*/ 17 h 81"/>
                <a:gd name="T60" fmla="*/ 136 w 73"/>
                <a:gd name="T61" fmla="*/ 17 h 81"/>
                <a:gd name="T62" fmla="*/ 175 w 73"/>
                <a:gd name="T63" fmla="*/ 0 h 81"/>
                <a:gd name="T64" fmla="*/ 209 w 73"/>
                <a:gd name="T65" fmla="*/ 0 h 81"/>
                <a:gd name="T66" fmla="*/ 221 w 73"/>
                <a:gd name="T67" fmla="*/ 17 h 81"/>
                <a:gd name="T68" fmla="*/ 263 w 73"/>
                <a:gd name="T69" fmla="*/ 17 h 81"/>
                <a:gd name="T70" fmla="*/ 282 w 73"/>
                <a:gd name="T71" fmla="*/ 35 h 81"/>
                <a:gd name="T72" fmla="*/ 313 w 73"/>
                <a:gd name="T73" fmla="*/ 43 h 81"/>
                <a:gd name="T74" fmla="*/ 331 w 73"/>
                <a:gd name="T75" fmla="*/ 74 h 81"/>
                <a:gd name="T76" fmla="*/ 338 w 73"/>
                <a:gd name="T77" fmla="*/ 91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"/>
                <a:gd name="T118" fmla="*/ 0 h 81"/>
                <a:gd name="T119" fmla="*/ 73 w 73"/>
                <a:gd name="T120" fmla="*/ 81 h 8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" h="81">
                  <a:moveTo>
                    <a:pt x="67" y="21"/>
                  </a:moveTo>
                  <a:lnTo>
                    <a:pt x="71" y="29"/>
                  </a:lnTo>
                  <a:lnTo>
                    <a:pt x="73" y="35"/>
                  </a:lnTo>
                  <a:lnTo>
                    <a:pt x="73" y="42"/>
                  </a:lnTo>
                  <a:lnTo>
                    <a:pt x="73" y="46"/>
                  </a:lnTo>
                  <a:lnTo>
                    <a:pt x="71" y="52"/>
                  </a:lnTo>
                  <a:lnTo>
                    <a:pt x="67" y="60"/>
                  </a:lnTo>
                  <a:lnTo>
                    <a:pt x="66" y="65"/>
                  </a:lnTo>
                  <a:lnTo>
                    <a:pt x="62" y="69"/>
                  </a:lnTo>
                  <a:lnTo>
                    <a:pt x="56" y="73"/>
                  </a:lnTo>
                  <a:lnTo>
                    <a:pt x="48" y="77"/>
                  </a:lnTo>
                  <a:lnTo>
                    <a:pt x="44" y="77"/>
                  </a:lnTo>
                  <a:lnTo>
                    <a:pt x="37" y="81"/>
                  </a:lnTo>
                  <a:lnTo>
                    <a:pt x="33" y="81"/>
                  </a:lnTo>
                  <a:lnTo>
                    <a:pt x="27" y="77"/>
                  </a:lnTo>
                  <a:lnTo>
                    <a:pt x="21" y="77"/>
                  </a:lnTo>
                  <a:lnTo>
                    <a:pt x="16" y="73"/>
                  </a:lnTo>
                  <a:lnTo>
                    <a:pt x="12" y="69"/>
                  </a:lnTo>
                  <a:lnTo>
                    <a:pt x="6" y="63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4" y="21"/>
                  </a:lnTo>
                  <a:lnTo>
                    <a:pt x="6" y="17"/>
                  </a:lnTo>
                  <a:lnTo>
                    <a:pt x="12" y="10"/>
                  </a:lnTo>
                  <a:lnTo>
                    <a:pt x="16" y="8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62" y="10"/>
                  </a:lnTo>
                  <a:lnTo>
                    <a:pt x="66" y="17"/>
                  </a:lnTo>
                  <a:lnTo>
                    <a:pt x="67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12" name="Freeform 485"/>
            <p:cNvSpPr>
              <a:spLocks/>
            </p:cNvSpPr>
            <p:nvPr/>
          </p:nvSpPr>
          <p:spPr bwMode="auto">
            <a:xfrm flipH="1">
              <a:off x="3073" y="2937"/>
              <a:ext cx="25" cy="37"/>
            </a:xfrm>
            <a:custGeom>
              <a:avLst/>
              <a:gdLst>
                <a:gd name="T0" fmla="*/ 0 w 21"/>
                <a:gd name="T1" fmla="*/ 35 h 31"/>
                <a:gd name="T2" fmla="*/ 0 w 21"/>
                <a:gd name="T3" fmla="*/ 20 h 31"/>
                <a:gd name="T4" fmla="*/ 2 w 21"/>
                <a:gd name="T5" fmla="*/ 14 h 31"/>
                <a:gd name="T6" fmla="*/ 14 w 21"/>
                <a:gd name="T7" fmla="*/ 14 h 31"/>
                <a:gd name="T8" fmla="*/ 35 w 21"/>
                <a:gd name="T9" fmla="*/ 0 h 31"/>
                <a:gd name="T10" fmla="*/ 42 w 21"/>
                <a:gd name="T11" fmla="*/ 0 h 31"/>
                <a:gd name="T12" fmla="*/ 50 w 21"/>
                <a:gd name="T13" fmla="*/ 0 h 31"/>
                <a:gd name="T14" fmla="*/ 61 w 21"/>
                <a:gd name="T15" fmla="*/ 14 h 31"/>
                <a:gd name="T16" fmla="*/ 71 w 21"/>
                <a:gd name="T17" fmla="*/ 20 h 31"/>
                <a:gd name="T18" fmla="*/ 73 w 21"/>
                <a:gd name="T19" fmla="*/ 35 h 31"/>
                <a:gd name="T20" fmla="*/ 73 w 21"/>
                <a:gd name="T21" fmla="*/ 60 h 31"/>
                <a:gd name="T22" fmla="*/ 73 w 21"/>
                <a:gd name="T23" fmla="*/ 73 h 31"/>
                <a:gd name="T24" fmla="*/ 73 w 21"/>
                <a:gd name="T25" fmla="*/ 76 h 31"/>
                <a:gd name="T26" fmla="*/ 71 w 21"/>
                <a:gd name="T27" fmla="*/ 91 h 31"/>
                <a:gd name="T28" fmla="*/ 50 w 21"/>
                <a:gd name="T29" fmla="*/ 107 h 31"/>
                <a:gd name="T30" fmla="*/ 42 w 21"/>
                <a:gd name="T31" fmla="*/ 107 h 31"/>
                <a:gd name="T32" fmla="*/ 35 w 21"/>
                <a:gd name="T33" fmla="*/ 107 h 31"/>
                <a:gd name="T34" fmla="*/ 29 w 21"/>
                <a:gd name="T35" fmla="*/ 107 h 31"/>
                <a:gd name="T36" fmla="*/ 2 w 21"/>
                <a:gd name="T37" fmla="*/ 91 h 31"/>
                <a:gd name="T38" fmla="*/ 0 w 21"/>
                <a:gd name="T39" fmla="*/ 76 h 31"/>
                <a:gd name="T40" fmla="*/ 0 w 21"/>
                <a:gd name="T41" fmla="*/ 73 h 31"/>
                <a:gd name="T42" fmla="*/ 0 w 21"/>
                <a:gd name="T43" fmla="*/ 60 h 31"/>
                <a:gd name="T44" fmla="*/ 0 w 21"/>
                <a:gd name="T45" fmla="*/ 35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31"/>
                <a:gd name="T71" fmla="*/ 21 w 21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31">
                  <a:moveTo>
                    <a:pt x="0" y="1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1" y="17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13" name="Freeform 486"/>
            <p:cNvSpPr>
              <a:spLocks/>
            </p:cNvSpPr>
            <p:nvPr/>
          </p:nvSpPr>
          <p:spPr bwMode="auto">
            <a:xfrm flipH="1">
              <a:off x="2998" y="2852"/>
              <a:ext cx="170" cy="202"/>
            </a:xfrm>
            <a:custGeom>
              <a:avLst/>
              <a:gdLst>
                <a:gd name="T0" fmla="*/ 166 w 136"/>
                <a:gd name="T1" fmla="*/ 428 h 161"/>
                <a:gd name="T2" fmla="*/ 185 w 136"/>
                <a:gd name="T3" fmla="*/ 478 h 161"/>
                <a:gd name="T4" fmla="*/ 211 w 136"/>
                <a:gd name="T5" fmla="*/ 542 h 161"/>
                <a:gd name="T6" fmla="*/ 255 w 136"/>
                <a:gd name="T7" fmla="*/ 582 h 161"/>
                <a:gd name="T8" fmla="*/ 310 w 136"/>
                <a:gd name="T9" fmla="*/ 600 h 161"/>
                <a:gd name="T10" fmla="*/ 364 w 136"/>
                <a:gd name="T11" fmla="*/ 582 h 161"/>
                <a:gd name="T12" fmla="*/ 423 w 136"/>
                <a:gd name="T13" fmla="*/ 582 h 161"/>
                <a:gd name="T14" fmla="*/ 460 w 136"/>
                <a:gd name="T15" fmla="*/ 523 h 161"/>
                <a:gd name="T16" fmla="*/ 475 w 136"/>
                <a:gd name="T17" fmla="*/ 459 h 161"/>
                <a:gd name="T18" fmla="*/ 491 w 136"/>
                <a:gd name="T19" fmla="*/ 398 h 161"/>
                <a:gd name="T20" fmla="*/ 475 w 136"/>
                <a:gd name="T21" fmla="*/ 350 h 161"/>
                <a:gd name="T22" fmla="*/ 460 w 136"/>
                <a:gd name="T23" fmla="*/ 272 h 161"/>
                <a:gd name="T24" fmla="*/ 423 w 136"/>
                <a:gd name="T25" fmla="*/ 227 h 161"/>
                <a:gd name="T26" fmla="*/ 364 w 136"/>
                <a:gd name="T27" fmla="*/ 205 h 161"/>
                <a:gd name="T28" fmla="*/ 320 w 136"/>
                <a:gd name="T29" fmla="*/ 205 h 161"/>
                <a:gd name="T30" fmla="*/ 255 w 136"/>
                <a:gd name="T31" fmla="*/ 205 h 161"/>
                <a:gd name="T32" fmla="*/ 211 w 136"/>
                <a:gd name="T33" fmla="*/ 255 h 161"/>
                <a:gd name="T34" fmla="*/ 185 w 136"/>
                <a:gd name="T35" fmla="*/ 309 h 161"/>
                <a:gd name="T36" fmla="*/ 166 w 136"/>
                <a:gd name="T37" fmla="*/ 358 h 161"/>
                <a:gd name="T38" fmla="*/ 0 w 136"/>
                <a:gd name="T39" fmla="*/ 398 h 161"/>
                <a:gd name="T40" fmla="*/ 20 w 136"/>
                <a:gd name="T41" fmla="*/ 309 h 161"/>
                <a:gd name="T42" fmla="*/ 36 w 136"/>
                <a:gd name="T43" fmla="*/ 205 h 161"/>
                <a:gd name="T44" fmla="*/ 75 w 136"/>
                <a:gd name="T45" fmla="*/ 138 h 161"/>
                <a:gd name="T46" fmla="*/ 135 w 136"/>
                <a:gd name="T47" fmla="*/ 75 h 161"/>
                <a:gd name="T48" fmla="*/ 194 w 136"/>
                <a:gd name="T49" fmla="*/ 20 h 161"/>
                <a:gd name="T50" fmla="*/ 283 w 136"/>
                <a:gd name="T51" fmla="*/ 0 h 161"/>
                <a:gd name="T52" fmla="*/ 400 w 136"/>
                <a:gd name="T53" fmla="*/ 20 h 161"/>
                <a:gd name="T54" fmla="*/ 470 w 136"/>
                <a:gd name="T55" fmla="*/ 39 h 161"/>
                <a:gd name="T56" fmla="*/ 538 w 136"/>
                <a:gd name="T57" fmla="*/ 80 h 161"/>
                <a:gd name="T58" fmla="*/ 576 w 136"/>
                <a:gd name="T59" fmla="*/ 157 h 161"/>
                <a:gd name="T60" fmla="*/ 624 w 136"/>
                <a:gd name="T61" fmla="*/ 246 h 161"/>
                <a:gd name="T62" fmla="*/ 650 w 136"/>
                <a:gd name="T63" fmla="*/ 327 h 161"/>
                <a:gd name="T64" fmla="*/ 650 w 136"/>
                <a:gd name="T65" fmla="*/ 428 h 161"/>
                <a:gd name="T66" fmla="*/ 643 w 136"/>
                <a:gd name="T67" fmla="*/ 514 h 161"/>
                <a:gd name="T68" fmla="*/ 606 w 136"/>
                <a:gd name="T69" fmla="*/ 600 h 161"/>
                <a:gd name="T70" fmla="*/ 560 w 136"/>
                <a:gd name="T71" fmla="*/ 669 h 161"/>
                <a:gd name="T72" fmla="*/ 491 w 136"/>
                <a:gd name="T73" fmla="*/ 716 h 161"/>
                <a:gd name="T74" fmla="*/ 423 w 136"/>
                <a:gd name="T75" fmla="*/ 768 h 161"/>
                <a:gd name="T76" fmla="*/ 350 w 136"/>
                <a:gd name="T77" fmla="*/ 785 h 161"/>
                <a:gd name="T78" fmla="*/ 273 w 136"/>
                <a:gd name="T79" fmla="*/ 785 h 161"/>
                <a:gd name="T80" fmla="*/ 194 w 136"/>
                <a:gd name="T81" fmla="*/ 768 h 161"/>
                <a:gd name="T82" fmla="*/ 133 w 136"/>
                <a:gd name="T83" fmla="*/ 716 h 161"/>
                <a:gd name="T84" fmla="*/ 75 w 136"/>
                <a:gd name="T85" fmla="*/ 645 h 161"/>
                <a:gd name="T86" fmla="*/ 36 w 136"/>
                <a:gd name="T87" fmla="*/ 563 h 161"/>
                <a:gd name="T88" fmla="*/ 0 w 136"/>
                <a:gd name="T89" fmla="*/ 478 h 161"/>
                <a:gd name="T90" fmla="*/ 0 w 136"/>
                <a:gd name="T91" fmla="*/ 398 h 1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6"/>
                <a:gd name="T139" fmla="*/ 0 h 161"/>
                <a:gd name="T140" fmla="*/ 136 w 136"/>
                <a:gd name="T141" fmla="*/ 161 h 1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6" h="161">
                  <a:moveTo>
                    <a:pt x="34" y="81"/>
                  </a:moveTo>
                  <a:lnTo>
                    <a:pt x="34" y="88"/>
                  </a:lnTo>
                  <a:lnTo>
                    <a:pt x="34" y="90"/>
                  </a:lnTo>
                  <a:lnTo>
                    <a:pt x="38" y="98"/>
                  </a:lnTo>
                  <a:lnTo>
                    <a:pt x="40" y="105"/>
                  </a:lnTo>
                  <a:lnTo>
                    <a:pt x="44" y="111"/>
                  </a:lnTo>
                  <a:lnTo>
                    <a:pt x="48" y="115"/>
                  </a:lnTo>
                  <a:lnTo>
                    <a:pt x="53" y="119"/>
                  </a:lnTo>
                  <a:lnTo>
                    <a:pt x="59" y="119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6" y="119"/>
                  </a:lnTo>
                  <a:lnTo>
                    <a:pt x="80" y="119"/>
                  </a:lnTo>
                  <a:lnTo>
                    <a:pt x="88" y="119"/>
                  </a:lnTo>
                  <a:lnTo>
                    <a:pt x="94" y="111"/>
                  </a:lnTo>
                  <a:lnTo>
                    <a:pt x="96" y="107"/>
                  </a:lnTo>
                  <a:lnTo>
                    <a:pt x="98" y="98"/>
                  </a:lnTo>
                  <a:lnTo>
                    <a:pt x="99" y="94"/>
                  </a:lnTo>
                  <a:lnTo>
                    <a:pt x="103" y="88"/>
                  </a:lnTo>
                  <a:lnTo>
                    <a:pt x="103" y="81"/>
                  </a:lnTo>
                  <a:lnTo>
                    <a:pt x="103" y="73"/>
                  </a:lnTo>
                  <a:lnTo>
                    <a:pt x="99" y="71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4" y="52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76" y="42"/>
                  </a:lnTo>
                  <a:lnTo>
                    <a:pt x="73" y="42"/>
                  </a:lnTo>
                  <a:lnTo>
                    <a:pt x="67" y="42"/>
                  </a:lnTo>
                  <a:lnTo>
                    <a:pt x="59" y="42"/>
                  </a:lnTo>
                  <a:lnTo>
                    <a:pt x="53" y="42"/>
                  </a:lnTo>
                  <a:lnTo>
                    <a:pt x="48" y="46"/>
                  </a:lnTo>
                  <a:lnTo>
                    <a:pt x="44" y="52"/>
                  </a:lnTo>
                  <a:lnTo>
                    <a:pt x="40" y="56"/>
                  </a:lnTo>
                  <a:lnTo>
                    <a:pt x="38" y="63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4" y="81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4" y="63"/>
                  </a:lnTo>
                  <a:lnTo>
                    <a:pt x="5" y="52"/>
                  </a:lnTo>
                  <a:lnTo>
                    <a:pt x="7" y="42"/>
                  </a:lnTo>
                  <a:lnTo>
                    <a:pt x="13" y="34"/>
                  </a:lnTo>
                  <a:lnTo>
                    <a:pt x="15" y="29"/>
                  </a:lnTo>
                  <a:lnTo>
                    <a:pt x="23" y="21"/>
                  </a:lnTo>
                  <a:lnTo>
                    <a:pt x="28" y="15"/>
                  </a:lnTo>
                  <a:lnTo>
                    <a:pt x="36" y="11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9" y="0"/>
                  </a:lnTo>
                  <a:lnTo>
                    <a:pt x="75" y="0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8" y="8"/>
                  </a:lnTo>
                  <a:lnTo>
                    <a:pt x="105" y="15"/>
                  </a:lnTo>
                  <a:lnTo>
                    <a:pt x="113" y="17"/>
                  </a:lnTo>
                  <a:lnTo>
                    <a:pt x="119" y="25"/>
                  </a:lnTo>
                  <a:lnTo>
                    <a:pt x="121" y="33"/>
                  </a:lnTo>
                  <a:lnTo>
                    <a:pt x="126" y="42"/>
                  </a:lnTo>
                  <a:lnTo>
                    <a:pt x="130" y="50"/>
                  </a:lnTo>
                  <a:lnTo>
                    <a:pt x="134" y="59"/>
                  </a:lnTo>
                  <a:lnTo>
                    <a:pt x="136" y="67"/>
                  </a:lnTo>
                  <a:lnTo>
                    <a:pt x="136" y="77"/>
                  </a:lnTo>
                  <a:lnTo>
                    <a:pt x="136" y="88"/>
                  </a:lnTo>
                  <a:lnTo>
                    <a:pt x="136" y="94"/>
                  </a:lnTo>
                  <a:lnTo>
                    <a:pt x="134" y="105"/>
                  </a:lnTo>
                  <a:lnTo>
                    <a:pt x="128" y="115"/>
                  </a:lnTo>
                  <a:lnTo>
                    <a:pt x="126" y="123"/>
                  </a:lnTo>
                  <a:lnTo>
                    <a:pt x="121" y="129"/>
                  </a:lnTo>
                  <a:lnTo>
                    <a:pt x="117" y="136"/>
                  </a:lnTo>
                  <a:lnTo>
                    <a:pt x="109" y="142"/>
                  </a:lnTo>
                  <a:lnTo>
                    <a:pt x="103" y="146"/>
                  </a:lnTo>
                  <a:lnTo>
                    <a:pt x="96" y="153"/>
                  </a:lnTo>
                  <a:lnTo>
                    <a:pt x="88" y="157"/>
                  </a:lnTo>
                  <a:lnTo>
                    <a:pt x="80" y="161"/>
                  </a:lnTo>
                  <a:lnTo>
                    <a:pt x="73" y="161"/>
                  </a:lnTo>
                  <a:lnTo>
                    <a:pt x="67" y="161"/>
                  </a:lnTo>
                  <a:lnTo>
                    <a:pt x="57" y="161"/>
                  </a:lnTo>
                  <a:lnTo>
                    <a:pt x="48" y="157"/>
                  </a:lnTo>
                  <a:lnTo>
                    <a:pt x="40" y="157"/>
                  </a:lnTo>
                  <a:lnTo>
                    <a:pt x="34" y="150"/>
                  </a:lnTo>
                  <a:lnTo>
                    <a:pt x="27" y="146"/>
                  </a:lnTo>
                  <a:lnTo>
                    <a:pt x="19" y="136"/>
                  </a:lnTo>
                  <a:lnTo>
                    <a:pt x="15" y="132"/>
                  </a:lnTo>
                  <a:lnTo>
                    <a:pt x="13" y="125"/>
                  </a:lnTo>
                  <a:lnTo>
                    <a:pt x="7" y="115"/>
                  </a:lnTo>
                  <a:lnTo>
                    <a:pt x="5" y="107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14" name="Freeform 487"/>
            <p:cNvSpPr>
              <a:spLocks/>
            </p:cNvSpPr>
            <p:nvPr/>
          </p:nvSpPr>
          <p:spPr bwMode="auto">
            <a:xfrm flipH="1">
              <a:off x="2843" y="2907"/>
              <a:ext cx="88" cy="100"/>
            </a:xfrm>
            <a:custGeom>
              <a:avLst/>
              <a:gdLst>
                <a:gd name="T0" fmla="*/ 302 w 71"/>
                <a:gd name="T1" fmla="*/ 91 h 81"/>
                <a:gd name="T2" fmla="*/ 315 w 71"/>
                <a:gd name="T3" fmla="*/ 126 h 81"/>
                <a:gd name="T4" fmla="*/ 319 w 71"/>
                <a:gd name="T5" fmla="*/ 151 h 81"/>
                <a:gd name="T6" fmla="*/ 319 w 71"/>
                <a:gd name="T7" fmla="*/ 169 h 81"/>
                <a:gd name="T8" fmla="*/ 315 w 71"/>
                <a:gd name="T9" fmla="*/ 200 h 81"/>
                <a:gd name="T10" fmla="*/ 315 w 71"/>
                <a:gd name="T11" fmla="*/ 227 h 81"/>
                <a:gd name="T12" fmla="*/ 302 w 71"/>
                <a:gd name="T13" fmla="*/ 259 h 81"/>
                <a:gd name="T14" fmla="*/ 276 w 71"/>
                <a:gd name="T15" fmla="*/ 275 h 81"/>
                <a:gd name="T16" fmla="*/ 257 w 71"/>
                <a:gd name="T17" fmla="*/ 301 h 81"/>
                <a:gd name="T18" fmla="*/ 245 w 71"/>
                <a:gd name="T19" fmla="*/ 319 h 81"/>
                <a:gd name="T20" fmla="*/ 223 w 71"/>
                <a:gd name="T21" fmla="*/ 336 h 81"/>
                <a:gd name="T22" fmla="*/ 186 w 71"/>
                <a:gd name="T23" fmla="*/ 336 h 81"/>
                <a:gd name="T24" fmla="*/ 165 w 71"/>
                <a:gd name="T25" fmla="*/ 353 h 81"/>
                <a:gd name="T26" fmla="*/ 135 w 71"/>
                <a:gd name="T27" fmla="*/ 336 h 81"/>
                <a:gd name="T28" fmla="*/ 110 w 71"/>
                <a:gd name="T29" fmla="*/ 336 h 81"/>
                <a:gd name="T30" fmla="*/ 88 w 71"/>
                <a:gd name="T31" fmla="*/ 336 h 81"/>
                <a:gd name="T32" fmla="*/ 71 w 71"/>
                <a:gd name="T33" fmla="*/ 319 h 81"/>
                <a:gd name="T34" fmla="*/ 40 w 71"/>
                <a:gd name="T35" fmla="*/ 301 h 81"/>
                <a:gd name="T36" fmla="*/ 32 w 71"/>
                <a:gd name="T37" fmla="*/ 275 h 81"/>
                <a:gd name="T38" fmla="*/ 2 w 71"/>
                <a:gd name="T39" fmla="*/ 259 h 81"/>
                <a:gd name="T40" fmla="*/ 0 w 71"/>
                <a:gd name="T41" fmla="*/ 227 h 81"/>
                <a:gd name="T42" fmla="*/ 0 w 71"/>
                <a:gd name="T43" fmla="*/ 200 h 81"/>
                <a:gd name="T44" fmla="*/ 0 w 71"/>
                <a:gd name="T45" fmla="*/ 169 h 81"/>
                <a:gd name="T46" fmla="*/ 0 w 71"/>
                <a:gd name="T47" fmla="*/ 151 h 81"/>
                <a:gd name="T48" fmla="*/ 0 w 71"/>
                <a:gd name="T49" fmla="*/ 126 h 81"/>
                <a:gd name="T50" fmla="*/ 21 w 71"/>
                <a:gd name="T51" fmla="*/ 91 h 81"/>
                <a:gd name="T52" fmla="*/ 32 w 71"/>
                <a:gd name="T53" fmla="*/ 74 h 81"/>
                <a:gd name="T54" fmla="*/ 50 w 71"/>
                <a:gd name="T55" fmla="*/ 43 h 81"/>
                <a:gd name="T56" fmla="*/ 77 w 71"/>
                <a:gd name="T57" fmla="*/ 35 h 81"/>
                <a:gd name="T58" fmla="*/ 88 w 71"/>
                <a:gd name="T59" fmla="*/ 17 h 81"/>
                <a:gd name="T60" fmla="*/ 118 w 71"/>
                <a:gd name="T61" fmla="*/ 0 h 81"/>
                <a:gd name="T62" fmla="*/ 135 w 71"/>
                <a:gd name="T63" fmla="*/ 0 h 81"/>
                <a:gd name="T64" fmla="*/ 169 w 71"/>
                <a:gd name="T65" fmla="*/ 0 h 81"/>
                <a:gd name="T66" fmla="*/ 207 w 71"/>
                <a:gd name="T67" fmla="*/ 0 h 81"/>
                <a:gd name="T68" fmla="*/ 223 w 71"/>
                <a:gd name="T69" fmla="*/ 17 h 81"/>
                <a:gd name="T70" fmla="*/ 245 w 71"/>
                <a:gd name="T71" fmla="*/ 35 h 81"/>
                <a:gd name="T72" fmla="*/ 264 w 71"/>
                <a:gd name="T73" fmla="*/ 43 h 81"/>
                <a:gd name="T74" fmla="*/ 276 w 71"/>
                <a:gd name="T75" fmla="*/ 60 h 81"/>
                <a:gd name="T76" fmla="*/ 302 w 71"/>
                <a:gd name="T77" fmla="*/ 91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1"/>
                <a:gd name="T118" fmla="*/ 0 h 81"/>
                <a:gd name="T119" fmla="*/ 71 w 71"/>
                <a:gd name="T120" fmla="*/ 81 h 8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1" h="81">
                  <a:moveTo>
                    <a:pt x="67" y="21"/>
                  </a:moveTo>
                  <a:lnTo>
                    <a:pt x="69" y="29"/>
                  </a:lnTo>
                  <a:lnTo>
                    <a:pt x="71" y="35"/>
                  </a:lnTo>
                  <a:lnTo>
                    <a:pt x="71" y="39"/>
                  </a:lnTo>
                  <a:lnTo>
                    <a:pt x="69" y="46"/>
                  </a:lnTo>
                  <a:lnTo>
                    <a:pt x="69" y="52"/>
                  </a:lnTo>
                  <a:lnTo>
                    <a:pt x="67" y="60"/>
                  </a:lnTo>
                  <a:lnTo>
                    <a:pt x="61" y="63"/>
                  </a:lnTo>
                  <a:lnTo>
                    <a:pt x="57" y="69"/>
                  </a:lnTo>
                  <a:lnTo>
                    <a:pt x="55" y="73"/>
                  </a:lnTo>
                  <a:lnTo>
                    <a:pt x="49" y="77"/>
                  </a:lnTo>
                  <a:lnTo>
                    <a:pt x="42" y="77"/>
                  </a:lnTo>
                  <a:lnTo>
                    <a:pt x="36" y="81"/>
                  </a:lnTo>
                  <a:lnTo>
                    <a:pt x="30" y="77"/>
                  </a:lnTo>
                  <a:lnTo>
                    <a:pt x="25" y="77"/>
                  </a:lnTo>
                  <a:lnTo>
                    <a:pt x="19" y="77"/>
                  </a:lnTo>
                  <a:lnTo>
                    <a:pt x="15" y="73"/>
                  </a:lnTo>
                  <a:lnTo>
                    <a:pt x="9" y="69"/>
                  </a:lnTo>
                  <a:lnTo>
                    <a:pt x="7" y="63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11" y="10"/>
                  </a:lnTo>
                  <a:lnTo>
                    <a:pt x="17" y="8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9" y="4"/>
                  </a:lnTo>
                  <a:lnTo>
                    <a:pt x="55" y="8"/>
                  </a:lnTo>
                  <a:lnTo>
                    <a:pt x="59" y="10"/>
                  </a:lnTo>
                  <a:lnTo>
                    <a:pt x="61" y="14"/>
                  </a:lnTo>
                  <a:lnTo>
                    <a:pt x="67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15" name="Freeform 488"/>
            <p:cNvSpPr>
              <a:spLocks/>
            </p:cNvSpPr>
            <p:nvPr/>
          </p:nvSpPr>
          <p:spPr bwMode="auto">
            <a:xfrm flipH="1">
              <a:off x="2871" y="2937"/>
              <a:ext cx="37" cy="37"/>
            </a:xfrm>
            <a:custGeom>
              <a:avLst/>
              <a:gdLst>
                <a:gd name="T0" fmla="*/ 0 w 29"/>
                <a:gd name="T1" fmla="*/ 35 h 31"/>
                <a:gd name="T2" fmla="*/ 13 w 29"/>
                <a:gd name="T3" fmla="*/ 20 h 31"/>
                <a:gd name="T4" fmla="*/ 36 w 29"/>
                <a:gd name="T5" fmla="*/ 14 h 31"/>
                <a:gd name="T6" fmla="*/ 37 w 29"/>
                <a:gd name="T7" fmla="*/ 14 h 31"/>
                <a:gd name="T8" fmla="*/ 60 w 29"/>
                <a:gd name="T9" fmla="*/ 0 h 31"/>
                <a:gd name="T10" fmla="*/ 96 w 29"/>
                <a:gd name="T11" fmla="*/ 0 h 31"/>
                <a:gd name="T12" fmla="*/ 114 w 29"/>
                <a:gd name="T13" fmla="*/ 0 h 31"/>
                <a:gd name="T14" fmla="*/ 125 w 29"/>
                <a:gd name="T15" fmla="*/ 14 h 31"/>
                <a:gd name="T16" fmla="*/ 145 w 29"/>
                <a:gd name="T17" fmla="*/ 20 h 31"/>
                <a:gd name="T18" fmla="*/ 159 w 29"/>
                <a:gd name="T19" fmla="*/ 35 h 31"/>
                <a:gd name="T20" fmla="*/ 159 w 29"/>
                <a:gd name="T21" fmla="*/ 60 h 31"/>
                <a:gd name="T22" fmla="*/ 159 w 29"/>
                <a:gd name="T23" fmla="*/ 73 h 31"/>
                <a:gd name="T24" fmla="*/ 145 w 29"/>
                <a:gd name="T25" fmla="*/ 76 h 31"/>
                <a:gd name="T26" fmla="*/ 125 w 29"/>
                <a:gd name="T27" fmla="*/ 91 h 31"/>
                <a:gd name="T28" fmla="*/ 114 w 29"/>
                <a:gd name="T29" fmla="*/ 107 h 31"/>
                <a:gd name="T30" fmla="*/ 96 w 29"/>
                <a:gd name="T31" fmla="*/ 107 h 31"/>
                <a:gd name="T32" fmla="*/ 60 w 29"/>
                <a:gd name="T33" fmla="*/ 107 h 31"/>
                <a:gd name="T34" fmla="*/ 37 w 29"/>
                <a:gd name="T35" fmla="*/ 107 h 31"/>
                <a:gd name="T36" fmla="*/ 36 w 29"/>
                <a:gd name="T37" fmla="*/ 91 h 31"/>
                <a:gd name="T38" fmla="*/ 13 w 29"/>
                <a:gd name="T39" fmla="*/ 76 h 31"/>
                <a:gd name="T40" fmla="*/ 0 w 29"/>
                <a:gd name="T41" fmla="*/ 73 h 31"/>
                <a:gd name="T42" fmla="*/ 0 w 29"/>
                <a:gd name="T43" fmla="*/ 60 h 31"/>
                <a:gd name="T44" fmla="*/ 0 w 29"/>
                <a:gd name="T45" fmla="*/ 35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31"/>
                <a:gd name="T71" fmla="*/ 29 w 29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31">
                  <a:moveTo>
                    <a:pt x="0" y="10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4"/>
                  </a:lnTo>
                  <a:lnTo>
                    <a:pt x="27" y="6"/>
                  </a:lnTo>
                  <a:lnTo>
                    <a:pt x="29" y="10"/>
                  </a:lnTo>
                  <a:lnTo>
                    <a:pt x="29" y="17"/>
                  </a:lnTo>
                  <a:lnTo>
                    <a:pt x="29" y="21"/>
                  </a:lnTo>
                  <a:lnTo>
                    <a:pt x="27" y="23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17" y="31"/>
                  </a:lnTo>
                  <a:lnTo>
                    <a:pt x="11" y="31"/>
                  </a:lnTo>
                  <a:lnTo>
                    <a:pt x="7" y="31"/>
                  </a:lnTo>
                  <a:lnTo>
                    <a:pt x="6" y="27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16" name="Freeform 489"/>
            <p:cNvSpPr>
              <a:spLocks/>
            </p:cNvSpPr>
            <p:nvPr/>
          </p:nvSpPr>
          <p:spPr bwMode="auto">
            <a:xfrm flipH="1">
              <a:off x="2796" y="2852"/>
              <a:ext cx="180" cy="205"/>
            </a:xfrm>
            <a:custGeom>
              <a:avLst/>
              <a:gdLst>
                <a:gd name="T0" fmla="*/ 169 w 144"/>
                <a:gd name="T1" fmla="*/ 440 h 163"/>
                <a:gd name="T2" fmla="*/ 179 w 144"/>
                <a:gd name="T3" fmla="*/ 504 h 163"/>
                <a:gd name="T4" fmla="*/ 211 w 144"/>
                <a:gd name="T5" fmla="*/ 553 h 163"/>
                <a:gd name="T6" fmla="*/ 270 w 144"/>
                <a:gd name="T7" fmla="*/ 595 h 163"/>
                <a:gd name="T8" fmla="*/ 320 w 144"/>
                <a:gd name="T9" fmla="*/ 612 h 163"/>
                <a:gd name="T10" fmla="*/ 380 w 144"/>
                <a:gd name="T11" fmla="*/ 612 h 163"/>
                <a:gd name="T12" fmla="*/ 439 w 144"/>
                <a:gd name="T13" fmla="*/ 595 h 163"/>
                <a:gd name="T14" fmla="*/ 489 w 144"/>
                <a:gd name="T15" fmla="*/ 535 h 163"/>
                <a:gd name="T16" fmla="*/ 516 w 144"/>
                <a:gd name="T17" fmla="*/ 487 h 163"/>
                <a:gd name="T18" fmla="*/ 516 w 144"/>
                <a:gd name="T19" fmla="*/ 418 h 163"/>
                <a:gd name="T20" fmla="*/ 516 w 144"/>
                <a:gd name="T21" fmla="*/ 352 h 163"/>
                <a:gd name="T22" fmla="*/ 489 w 144"/>
                <a:gd name="T23" fmla="*/ 278 h 163"/>
                <a:gd name="T24" fmla="*/ 439 w 144"/>
                <a:gd name="T25" fmla="*/ 231 h 163"/>
                <a:gd name="T26" fmla="*/ 399 w 144"/>
                <a:gd name="T27" fmla="*/ 210 h 163"/>
                <a:gd name="T28" fmla="*/ 320 w 144"/>
                <a:gd name="T29" fmla="*/ 186 h 163"/>
                <a:gd name="T30" fmla="*/ 270 w 144"/>
                <a:gd name="T31" fmla="*/ 231 h 163"/>
                <a:gd name="T32" fmla="*/ 224 w 144"/>
                <a:gd name="T33" fmla="*/ 258 h 163"/>
                <a:gd name="T34" fmla="*/ 179 w 144"/>
                <a:gd name="T35" fmla="*/ 312 h 163"/>
                <a:gd name="T36" fmla="*/ 169 w 144"/>
                <a:gd name="T37" fmla="*/ 381 h 163"/>
                <a:gd name="T38" fmla="*/ 0 w 144"/>
                <a:gd name="T39" fmla="*/ 401 h 163"/>
                <a:gd name="T40" fmla="*/ 13 w 144"/>
                <a:gd name="T41" fmla="*/ 312 h 163"/>
                <a:gd name="T42" fmla="*/ 39 w 144"/>
                <a:gd name="T43" fmla="*/ 231 h 163"/>
                <a:gd name="T44" fmla="*/ 80 w 144"/>
                <a:gd name="T45" fmla="*/ 143 h 163"/>
                <a:gd name="T46" fmla="*/ 149 w 144"/>
                <a:gd name="T47" fmla="*/ 75 h 163"/>
                <a:gd name="T48" fmla="*/ 211 w 144"/>
                <a:gd name="T49" fmla="*/ 20 h 163"/>
                <a:gd name="T50" fmla="*/ 301 w 144"/>
                <a:gd name="T51" fmla="*/ 0 h 163"/>
                <a:gd name="T52" fmla="*/ 413 w 144"/>
                <a:gd name="T53" fmla="*/ 0 h 163"/>
                <a:gd name="T54" fmla="*/ 499 w 144"/>
                <a:gd name="T55" fmla="*/ 39 h 163"/>
                <a:gd name="T56" fmla="*/ 549 w 144"/>
                <a:gd name="T57" fmla="*/ 84 h 163"/>
                <a:gd name="T58" fmla="*/ 614 w 144"/>
                <a:gd name="T59" fmla="*/ 167 h 163"/>
                <a:gd name="T60" fmla="*/ 650 w 144"/>
                <a:gd name="T61" fmla="*/ 248 h 163"/>
                <a:gd name="T62" fmla="*/ 681 w 144"/>
                <a:gd name="T63" fmla="*/ 332 h 163"/>
                <a:gd name="T64" fmla="*/ 686 w 144"/>
                <a:gd name="T65" fmla="*/ 440 h 163"/>
                <a:gd name="T66" fmla="*/ 661 w 144"/>
                <a:gd name="T67" fmla="*/ 535 h 163"/>
                <a:gd name="T68" fmla="*/ 635 w 144"/>
                <a:gd name="T69" fmla="*/ 620 h 163"/>
                <a:gd name="T70" fmla="*/ 588 w 144"/>
                <a:gd name="T71" fmla="*/ 695 h 163"/>
                <a:gd name="T72" fmla="*/ 516 w 144"/>
                <a:gd name="T73" fmla="*/ 748 h 163"/>
                <a:gd name="T74" fmla="*/ 451 w 144"/>
                <a:gd name="T75" fmla="*/ 797 h 163"/>
                <a:gd name="T76" fmla="*/ 368 w 144"/>
                <a:gd name="T77" fmla="*/ 797 h 163"/>
                <a:gd name="T78" fmla="*/ 280 w 144"/>
                <a:gd name="T79" fmla="*/ 810 h 163"/>
                <a:gd name="T80" fmla="*/ 204 w 144"/>
                <a:gd name="T81" fmla="*/ 797 h 163"/>
                <a:gd name="T82" fmla="*/ 149 w 144"/>
                <a:gd name="T83" fmla="*/ 748 h 163"/>
                <a:gd name="T84" fmla="*/ 76 w 144"/>
                <a:gd name="T85" fmla="*/ 677 h 163"/>
                <a:gd name="T86" fmla="*/ 31 w 144"/>
                <a:gd name="T87" fmla="*/ 595 h 163"/>
                <a:gd name="T88" fmla="*/ 13 w 144"/>
                <a:gd name="T89" fmla="*/ 487 h 163"/>
                <a:gd name="T90" fmla="*/ 0 w 144"/>
                <a:gd name="T91" fmla="*/ 401 h 1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4"/>
                <a:gd name="T139" fmla="*/ 0 h 163"/>
                <a:gd name="T140" fmla="*/ 144 w 144"/>
                <a:gd name="T141" fmla="*/ 163 h 1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4" h="163">
                  <a:moveTo>
                    <a:pt x="35" y="81"/>
                  </a:moveTo>
                  <a:lnTo>
                    <a:pt x="35" y="88"/>
                  </a:lnTo>
                  <a:lnTo>
                    <a:pt x="35" y="94"/>
                  </a:lnTo>
                  <a:lnTo>
                    <a:pt x="37" y="102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9"/>
                  </a:lnTo>
                  <a:lnTo>
                    <a:pt x="56" y="119"/>
                  </a:lnTo>
                  <a:lnTo>
                    <a:pt x="62" y="123"/>
                  </a:lnTo>
                  <a:lnTo>
                    <a:pt x="67" y="123"/>
                  </a:lnTo>
                  <a:lnTo>
                    <a:pt x="73" y="125"/>
                  </a:lnTo>
                  <a:lnTo>
                    <a:pt x="79" y="123"/>
                  </a:lnTo>
                  <a:lnTo>
                    <a:pt x="86" y="123"/>
                  </a:lnTo>
                  <a:lnTo>
                    <a:pt x="92" y="119"/>
                  </a:lnTo>
                  <a:lnTo>
                    <a:pt x="96" y="115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08" y="98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8" y="77"/>
                  </a:lnTo>
                  <a:lnTo>
                    <a:pt x="108" y="71"/>
                  </a:lnTo>
                  <a:lnTo>
                    <a:pt x="106" y="63"/>
                  </a:lnTo>
                  <a:lnTo>
                    <a:pt x="102" y="56"/>
                  </a:lnTo>
                  <a:lnTo>
                    <a:pt x="96" y="52"/>
                  </a:lnTo>
                  <a:lnTo>
                    <a:pt x="92" y="46"/>
                  </a:lnTo>
                  <a:lnTo>
                    <a:pt x="86" y="46"/>
                  </a:lnTo>
                  <a:lnTo>
                    <a:pt x="83" y="42"/>
                  </a:lnTo>
                  <a:lnTo>
                    <a:pt x="75" y="38"/>
                  </a:lnTo>
                  <a:lnTo>
                    <a:pt x="67" y="38"/>
                  </a:lnTo>
                  <a:lnTo>
                    <a:pt x="63" y="42"/>
                  </a:lnTo>
                  <a:lnTo>
                    <a:pt x="56" y="46"/>
                  </a:lnTo>
                  <a:lnTo>
                    <a:pt x="52" y="46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37" y="63"/>
                  </a:lnTo>
                  <a:lnTo>
                    <a:pt x="35" y="67"/>
                  </a:lnTo>
                  <a:lnTo>
                    <a:pt x="35" y="77"/>
                  </a:lnTo>
                  <a:lnTo>
                    <a:pt x="35" y="81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4" y="52"/>
                  </a:lnTo>
                  <a:lnTo>
                    <a:pt x="8" y="46"/>
                  </a:lnTo>
                  <a:lnTo>
                    <a:pt x="14" y="34"/>
                  </a:lnTo>
                  <a:lnTo>
                    <a:pt x="17" y="29"/>
                  </a:lnTo>
                  <a:lnTo>
                    <a:pt x="25" y="21"/>
                  </a:lnTo>
                  <a:lnTo>
                    <a:pt x="31" y="15"/>
                  </a:lnTo>
                  <a:lnTo>
                    <a:pt x="37" y="11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6" y="4"/>
                  </a:lnTo>
                  <a:lnTo>
                    <a:pt x="104" y="8"/>
                  </a:lnTo>
                  <a:lnTo>
                    <a:pt x="108" y="15"/>
                  </a:lnTo>
                  <a:lnTo>
                    <a:pt x="115" y="17"/>
                  </a:lnTo>
                  <a:lnTo>
                    <a:pt x="123" y="25"/>
                  </a:lnTo>
                  <a:lnTo>
                    <a:pt x="129" y="33"/>
                  </a:lnTo>
                  <a:lnTo>
                    <a:pt x="134" y="42"/>
                  </a:lnTo>
                  <a:lnTo>
                    <a:pt x="136" y="50"/>
                  </a:lnTo>
                  <a:lnTo>
                    <a:pt x="138" y="59"/>
                  </a:lnTo>
                  <a:lnTo>
                    <a:pt x="142" y="67"/>
                  </a:lnTo>
                  <a:lnTo>
                    <a:pt x="144" y="77"/>
                  </a:lnTo>
                  <a:lnTo>
                    <a:pt x="144" y="88"/>
                  </a:lnTo>
                  <a:lnTo>
                    <a:pt x="142" y="98"/>
                  </a:lnTo>
                  <a:lnTo>
                    <a:pt x="138" y="107"/>
                  </a:lnTo>
                  <a:lnTo>
                    <a:pt x="136" y="115"/>
                  </a:lnTo>
                  <a:lnTo>
                    <a:pt x="133" y="125"/>
                  </a:lnTo>
                  <a:lnTo>
                    <a:pt x="127" y="132"/>
                  </a:lnTo>
                  <a:lnTo>
                    <a:pt x="123" y="140"/>
                  </a:lnTo>
                  <a:lnTo>
                    <a:pt x="115" y="146"/>
                  </a:lnTo>
                  <a:lnTo>
                    <a:pt x="108" y="150"/>
                  </a:lnTo>
                  <a:lnTo>
                    <a:pt x="102" y="157"/>
                  </a:lnTo>
                  <a:lnTo>
                    <a:pt x="94" y="161"/>
                  </a:lnTo>
                  <a:lnTo>
                    <a:pt x="85" y="163"/>
                  </a:lnTo>
                  <a:lnTo>
                    <a:pt x="77" y="161"/>
                  </a:lnTo>
                  <a:lnTo>
                    <a:pt x="67" y="161"/>
                  </a:lnTo>
                  <a:lnTo>
                    <a:pt x="58" y="163"/>
                  </a:lnTo>
                  <a:lnTo>
                    <a:pt x="52" y="161"/>
                  </a:lnTo>
                  <a:lnTo>
                    <a:pt x="42" y="161"/>
                  </a:lnTo>
                  <a:lnTo>
                    <a:pt x="35" y="153"/>
                  </a:lnTo>
                  <a:lnTo>
                    <a:pt x="31" y="150"/>
                  </a:lnTo>
                  <a:lnTo>
                    <a:pt x="23" y="140"/>
                  </a:lnTo>
                  <a:lnTo>
                    <a:pt x="16" y="136"/>
                  </a:lnTo>
                  <a:lnTo>
                    <a:pt x="12" y="129"/>
                  </a:lnTo>
                  <a:lnTo>
                    <a:pt x="6" y="119"/>
                  </a:lnTo>
                  <a:lnTo>
                    <a:pt x="4" y="107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17" name="Freeform 490"/>
            <p:cNvSpPr>
              <a:spLocks/>
            </p:cNvSpPr>
            <p:nvPr/>
          </p:nvSpPr>
          <p:spPr bwMode="auto">
            <a:xfrm flipH="1">
              <a:off x="1658" y="2879"/>
              <a:ext cx="45" cy="65"/>
            </a:xfrm>
            <a:custGeom>
              <a:avLst/>
              <a:gdLst>
                <a:gd name="T0" fmla="*/ 110 w 36"/>
                <a:gd name="T1" fmla="*/ 248 h 52"/>
                <a:gd name="T2" fmla="*/ 173 w 36"/>
                <a:gd name="T3" fmla="*/ 248 h 52"/>
                <a:gd name="T4" fmla="*/ 173 w 36"/>
                <a:gd name="T5" fmla="*/ 0 h 52"/>
                <a:gd name="T6" fmla="*/ 0 w 36"/>
                <a:gd name="T7" fmla="*/ 0 h 52"/>
                <a:gd name="T8" fmla="*/ 16 w 36"/>
                <a:gd name="T9" fmla="*/ 60 h 52"/>
                <a:gd name="T10" fmla="*/ 56 w 36"/>
                <a:gd name="T11" fmla="*/ 100 h 52"/>
                <a:gd name="T12" fmla="*/ 75 w 36"/>
                <a:gd name="T13" fmla="*/ 169 h 52"/>
                <a:gd name="T14" fmla="*/ 100 w 36"/>
                <a:gd name="T15" fmla="*/ 224 h 52"/>
                <a:gd name="T16" fmla="*/ 110 w 36"/>
                <a:gd name="T17" fmla="*/ 248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52"/>
                <a:gd name="T29" fmla="*/ 36 w 3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52">
                  <a:moveTo>
                    <a:pt x="23" y="52"/>
                  </a:moveTo>
                  <a:lnTo>
                    <a:pt x="36" y="5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3" y="12"/>
                  </a:lnTo>
                  <a:lnTo>
                    <a:pt x="11" y="21"/>
                  </a:lnTo>
                  <a:lnTo>
                    <a:pt x="15" y="35"/>
                  </a:lnTo>
                  <a:lnTo>
                    <a:pt x="21" y="46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18" name="Freeform 491"/>
            <p:cNvSpPr>
              <a:spLocks/>
            </p:cNvSpPr>
            <p:nvPr/>
          </p:nvSpPr>
          <p:spPr bwMode="auto">
            <a:xfrm flipH="1">
              <a:off x="1678" y="2842"/>
              <a:ext cx="63" cy="117"/>
            </a:xfrm>
            <a:custGeom>
              <a:avLst/>
              <a:gdLst>
                <a:gd name="T0" fmla="*/ 0 w 50"/>
                <a:gd name="T1" fmla="*/ 0 h 94"/>
                <a:gd name="T2" fmla="*/ 20 w 50"/>
                <a:gd name="T3" fmla="*/ 17 h 94"/>
                <a:gd name="T4" fmla="*/ 63 w 50"/>
                <a:gd name="T5" fmla="*/ 62 h 94"/>
                <a:gd name="T6" fmla="*/ 106 w 50"/>
                <a:gd name="T7" fmla="*/ 96 h 94"/>
                <a:gd name="T8" fmla="*/ 147 w 50"/>
                <a:gd name="T9" fmla="*/ 147 h 94"/>
                <a:gd name="T10" fmla="*/ 159 w 50"/>
                <a:gd name="T11" fmla="*/ 183 h 94"/>
                <a:gd name="T12" fmla="*/ 200 w 50"/>
                <a:gd name="T13" fmla="*/ 243 h 94"/>
                <a:gd name="T14" fmla="*/ 221 w 50"/>
                <a:gd name="T15" fmla="*/ 285 h 94"/>
                <a:gd name="T16" fmla="*/ 232 w 50"/>
                <a:gd name="T17" fmla="*/ 355 h 94"/>
                <a:gd name="T18" fmla="*/ 252 w 50"/>
                <a:gd name="T19" fmla="*/ 381 h 94"/>
                <a:gd name="T20" fmla="*/ 252 w 50"/>
                <a:gd name="T21" fmla="*/ 438 h 94"/>
                <a:gd name="T22" fmla="*/ 192 w 50"/>
                <a:gd name="T23" fmla="*/ 438 h 94"/>
                <a:gd name="T24" fmla="*/ 192 w 50"/>
                <a:gd name="T25" fmla="*/ 381 h 94"/>
                <a:gd name="T26" fmla="*/ 171 w 50"/>
                <a:gd name="T27" fmla="*/ 340 h 94"/>
                <a:gd name="T28" fmla="*/ 159 w 50"/>
                <a:gd name="T29" fmla="*/ 285 h 94"/>
                <a:gd name="T30" fmla="*/ 147 w 50"/>
                <a:gd name="T31" fmla="*/ 259 h 94"/>
                <a:gd name="T32" fmla="*/ 126 w 50"/>
                <a:gd name="T33" fmla="*/ 204 h 94"/>
                <a:gd name="T34" fmla="*/ 106 w 50"/>
                <a:gd name="T35" fmla="*/ 183 h 94"/>
                <a:gd name="T36" fmla="*/ 76 w 50"/>
                <a:gd name="T37" fmla="*/ 147 h 94"/>
                <a:gd name="T38" fmla="*/ 32 w 50"/>
                <a:gd name="T39" fmla="*/ 96 h 94"/>
                <a:gd name="T40" fmla="*/ 0 w 50"/>
                <a:gd name="T41" fmla="*/ 62 h 94"/>
                <a:gd name="T42" fmla="*/ 0 w 50"/>
                <a:gd name="T43" fmla="*/ 0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"/>
                <a:gd name="T67" fmla="*/ 0 h 94"/>
                <a:gd name="T68" fmla="*/ 50 w 50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" h="94">
                  <a:moveTo>
                    <a:pt x="0" y="0"/>
                  </a:moveTo>
                  <a:lnTo>
                    <a:pt x="4" y="4"/>
                  </a:lnTo>
                  <a:lnTo>
                    <a:pt x="13" y="14"/>
                  </a:lnTo>
                  <a:lnTo>
                    <a:pt x="21" y="21"/>
                  </a:lnTo>
                  <a:lnTo>
                    <a:pt x="29" y="31"/>
                  </a:lnTo>
                  <a:lnTo>
                    <a:pt x="32" y="39"/>
                  </a:lnTo>
                  <a:lnTo>
                    <a:pt x="40" y="52"/>
                  </a:lnTo>
                  <a:lnTo>
                    <a:pt x="44" y="62"/>
                  </a:lnTo>
                  <a:lnTo>
                    <a:pt x="46" y="77"/>
                  </a:lnTo>
                  <a:lnTo>
                    <a:pt x="50" y="83"/>
                  </a:lnTo>
                  <a:lnTo>
                    <a:pt x="50" y="94"/>
                  </a:lnTo>
                  <a:lnTo>
                    <a:pt x="38" y="94"/>
                  </a:lnTo>
                  <a:lnTo>
                    <a:pt x="38" y="83"/>
                  </a:lnTo>
                  <a:lnTo>
                    <a:pt x="34" y="73"/>
                  </a:lnTo>
                  <a:lnTo>
                    <a:pt x="32" y="62"/>
                  </a:lnTo>
                  <a:lnTo>
                    <a:pt x="29" y="56"/>
                  </a:lnTo>
                  <a:lnTo>
                    <a:pt x="25" y="44"/>
                  </a:lnTo>
                  <a:lnTo>
                    <a:pt x="21" y="39"/>
                  </a:lnTo>
                  <a:lnTo>
                    <a:pt x="15" y="31"/>
                  </a:lnTo>
                  <a:lnTo>
                    <a:pt x="6" y="2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19" name="Rectangle 492"/>
            <p:cNvSpPr>
              <a:spLocks noChangeArrowheads="1"/>
            </p:cNvSpPr>
            <p:nvPr/>
          </p:nvSpPr>
          <p:spPr bwMode="auto">
            <a:xfrm flipH="1">
              <a:off x="1641" y="2879"/>
              <a:ext cx="5" cy="78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20" name="Rectangle 493"/>
            <p:cNvSpPr>
              <a:spLocks noChangeArrowheads="1"/>
            </p:cNvSpPr>
            <p:nvPr/>
          </p:nvSpPr>
          <p:spPr bwMode="auto">
            <a:xfrm flipH="1">
              <a:off x="1531" y="2879"/>
              <a:ext cx="5" cy="78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21" name="Rectangle 494"/>
            <p:cNvSpPr>
              <a:spLocks noChangeArrowheads="1"/>
            </p:cNvSpPr>
            <p:nvPr/>
          </p:nvSpPr>
          <p:spPr bwMode="auto">
            <a:xfrm flipH="1">
              <a:off x="1571" y="2879"/>
              <a:ext cx="40" cy="78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22" name="Rectangle 495"/>
            <p:cNvSpPr>
              <a:spLocks noChangeArrowheads="1"/>
            </p:cNvSpPr>
            <p:nvPr/>
          </p:nvSpPr>
          <p:spPr bwMode="auto">
            <a:xfrm flipH="1">
              <a:off x="1413" y="2919"/>
              <a:ext cx="78" cy="38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23" name="Rectangle 496"/>
            <p:cNvSpPr>
              <a:spLocks noChangeArrowheads="1"/>
            </p:cNvSpPr>
            <p:nvPr/>
          </p:nvSpPr>
          <p:spPr bwMode="auto">
            <a:xfrm flipH="1">
              <a:off x="1401" y="2867"/>
              <a:ext cx="102" cy="12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24" name="Freeform 497"/>
            <p:cNvSpPr>
              <a:spLocks/>
            </p:cNvSpPr>
            <p:nvPr/>
          </p:nvSpPr>
          <p:spPr bwMode="auto">
            <a:xfrm flipH="1">
              <a:off x="1433" y="2304"/>
              <a:ext cx="200" cy="250"/>
            </a:xfrm>
            <a:custGeom>
              <a:avLst/>
              <a:gdLst>
                <a:gd name="T0" fmla="*/ 734 w 161"/>
                <a:gd name="T1" fmla="*/ 896 h 202"/>
                <a:gd name="T2" fmla="*/ 466 w 161"/>
                <a:gd name="T3" fmla="*/ 896 h 202"/>
                <a:gd name="T4" fmla="*/ 466 w 161"/>
                <a:gd name="T5" fmla="*/ 694 h 202"/>
                <a:gd name="T6" fmla="*/ 453 w 161"/>
                <a:gd name="T7" fmla="*/ 670 h 202"/>
                <a:gd name="T8" fmla="*/ 453 w 161"/>
                <a:gd name="T9" fmla="*/ 651 h 202"/>
                <a:gd name="T10" fmla="*/ 451 w 161"/>
                <a:gd name="T11" fmla="*/ 614 h 202"/>
                <a:gd name="T12" fmla="*/ 420 w 161"/>
                <a:gd name="T13" fmla="*/ 592 h 202"/>
                <a:gd name="T14" fmla="*/ 401 w 161"/>
                <a:gd name="T15" fmla="*/ 574 h 202"/>
                <a:gd name="T16" fmla="*/ 380 w 161"/>
                <a:gd name="T17" fmla="*/ 541 h 202"/>
                <a:gd name="T18" fmla="*/ 370 w 161"/>
                <a:gd name="T19" fmla="*/ 541 h 202"/>
                <a:gd name="T20" fmla="*/ 353 w 161"/>
                <a:gd name="T21" fmla="*/ 521 h 202"/>
                <a:gd name="T22" fmla="*/ 353 w 161"/>
                <a:gd name="T23" fmla="*/ 632 h 202"/>
                <a:gd name="T24" fmla="*/ 370 w 161"/>
                <a:gd name="T25" fmla="*/ 651 h 202"/>
                <a:gd name="T26" fmla="*/ 370 w 161"/>
                <a:gd name="T27" fmla="*/ 670 h 202"/>
                <a:gd name="T28" fmla="*/ 370 w 161"/>
                <a:gd name="T29" fmla="*/ 676 h 202"/>
                <a:gd name="T30" fmla="*/ 380 w 161"/>
                <a:gd name="T31" fmla="*/ 694 h 202"/>
                <a:gd name="T32" fmla="*/ 380 w 161"/>
                <a:gd name="T33" fmla="*/ 879 h 202"/>
                <a:gd name="T34" fmla="*/ 0 w 161"/>
                <a:gd name="T35" fmla="*/ 879 h 202"/>
                <a:gd name="T36" fmla="*/ 0 w 161"/>
                <a:gd name="T37" fmla="*/ 0 h 202"/>
                <a:gd name="T38" fmla="*/ 37 w 161"/>
                <a:gd name="T39" fmla="*/ 17 h 202"/>
                <a:gd name="T40" fmla="*/ 75 w 161"/>
                <a:gd name="T41" fmla="*/ 26 h 202"/>
                <a:gd name="T42" fmla="*/ 88 w 161"/>
                <a:gd name="T43" fmla="*/ 62 h 202"/>
                <a:gd name="T44" fmla="*/ 734 w 161"/>
                <a:gd name="T45" fmla="*/ 896 h 2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1"/>
                <a:gd name="T70" fmla="*/ 0 h 202"/>
                <a:gd name="T71" fmla="*/ 161 w 161"/>
                <a:gd name="T72" fmla="*/ 202 h 20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1" h="202">
                  <a:moveTo>
                    <a:pt x="161" y="202"/>
                  </a:moveTo>
                  <a:lnTo>
                    <a:pt x="102" y="202"/>
                  </a:lnTo>
                  <a:lnTo>
                    <a:pt x="102" y="156"/>
                  </a:lnTo>
                  <a:lnTo>
                    <a:pt x="100" y="150"/>
                  </a:lnTo>
                  <a:lnTo>
                    <a:pt x="100" y="146"/>
                  </a:lnTo>
                  <a:lnTo>
                    <a:pt x="98" y="138"/>
                  </a:lnTo>
                  <a:lnTo>
                    <a:pt x="92" y="133"/>
                  </a:lnTo>
                  <a:lnTo>
                    <a:pt x="88" y="129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7" y="117"/>
                  </a:lnTo>
                  <a:lnTo>
                    <a:pt x="77" y="142"/>
                  </a:lnTo>
                  <a:lnTo>
                    <a:pt x="81" y="146"/>
                  </a:lnTo>
                  <a:lnTo>
                    <a:pt x="81" y="150"/>
                  </a:lnTo>
                  <a:lnTo>
                    <a:pt x="81" y="152"/>
                  </a:lnTo>
                  <a:lnTo>
                    <a:pt x="83" y="156"/>
                  </a:lnTo>
                  <a:lnTo>
                    <a:pt x="83" y="198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6"/>
                  </a:lnTo>
                  <a:lnTo>
                    <a:pt x="19" y="14"/>
                  </a:lnTo>
                  <a:lnTo>
                    <a:pt x="161" y="202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25" name="Freeform 498"/>
            <p:cNvSpPr>
              <a:spLocks/>
            </p:cNvSpPr>
            <p:nvPr/>
          </p:nvSpPr>
          <p:spPr bwMode="auto">
            <a:xfrm flipH="1">
              <a:off x="1503" y="2447"/>
              <a:ext cx="35" cy="405"/>
            </a:xfrm>
            <a:custGeom>
              <a:avLst/>
              <a:gdLst>
                <a:gd name="T0" fmla="*/ 21 w 29"/>
                <a:gd name="T1" fmla="*/ 450 h 325"/>
                <a:gd name="T2" fmla="*/ 21 w 29"/>
                <a:gd name="T3" fmla="*/ 648 h 325"/>
                <a:gd name="T4" fmla="*/ 2 w 29"/>
                <a:gd name="T5" fmla="*/ 648 h 325"/>
                <a:gd name="T6" fmla="*/ 2 w 29"/>
                <a:gd name="T7" fmla="*/ 1370 h 325"/>
                <a:gd name="T8" fmla="*/ 36 w 29"/>
                <a:gd name="T9" fmla="*/ 1370 h 325"/>
                <a:gd name="T10" fmla="*/ 36 w 29"/>
                <a:gd name="T11" fmla="*/ 1517 h 325"/>
                <a:gd name="T12" fmla="*/ 76 w 29"/>
                <a:gd name="T13" fmla="*/ 1517 h 325"/>
                <a:gd name="T14" fmla="*/ 76 w 29"/>
                <a:gd name="T15" fmla="*/ 1370 h 325"/>
                <a:gd name="T16" fmla="*/ 110 w 29"/>
                <a:gd name="T17" fmla="*/ 1370 h 325"/>
                <a:gd name="T18" fmla="*/ 110 w 29"/>
                <a:gd name="T19" fmla="*/ 648 h 325"/>
                <a:gd name="T20" fmla="*/ 86 w 29"/>
                <a:gd name="T21" fmla="*/ 648 h 325"/>
                <a:gd name="T22" fmla="*/ 86 w 29"/>
                <a:gd name="T23" fmla="*/ 194 h 325"/>
                <a:gd name="T24" fmla="*/ 76 w 29"/>
                <a:gd name="T25" fmla="*/ 166 h 325"/>
                <a:gd name="T26" fmla="*/ 76 w 29"/>
                <a:gd name="T27" fmla="*/ 126 h 325"/>
                <a:gd name="T28" fmla="*/ 76 w 29"/>
                <a:gd name="T29" fmla="*/ 95 h 325"/>
                <a:gd name="T30" fmla="*/ 58 w 29"/>
                <a:gd name="T31" fmla="*/ 62 h 325"/>
                <a:gd name="T32" fmla="*/ 41 w 29"/>
                <a:gd name="T33" fmla="*/ 46 h 325"/>
                <a:gd name="T34" fmla="*/ 21 w 29"/>
                <a:gd name="T35" fmla="*/ 2 h 325"/>
                <a:gd name="T36" fmla="*/ 14 w 29"/>
                <a:gd name="T37" fmla="*/ 2 h 325"/>
                <a:gd name="T38" fmla="*/ 0 w 29"/>
                <a:gd name="T39" fmla="*/ 0 h 325"/>
                <a:gd name="T40" fmla="*/ 0 w 29"/>
                <a:gd name="T41" fmla="*/ 108 h 325"/>
                <a:gd name="T42" fmla="*/ 14 w 29"/>
                <a:gd name="T43" fmla="*/ 126 h 325"/>
                <a:gd name="T44" fmla="*/ 21 w 29"/>
                <a:gd name="T45" fmla="*/ 166 h 325"/>
                <a:gd name="T46" fmla="*/ 21 w 29"/>
                <a:gd name="T47" fmla="*/ 166 h 325"/>
                <a:gd name="T48" fmla="*/ 21 w 29"/>
                <a:gd name="T49" fmla="*/ 194 h 325"/>
                <a:gd name="T50" fmla="*/ 21 w 29"/>
                <a:gd name="T51" fmla="*/ 450 h 3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"/>
                <a:gd name="T79" fmla="*/ 0 h 325"/>
                <a:gd name="T80" fmla="*/ 29 w 29"/>
                <a:gd name="T81" fmla="*/ 325 h 3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" h="325">
                  <a:moveTo>
                    <a:pt x="6" y="96"/>
                  </a:moveTo>
                  <a:lnTo>
                    <a:pt x="6" y="139"/>
                  </a:lnTo>
                  <a:lnTo>
                    <a:pt x="2" y="139"/>
                  </a:lnTo>
                  <a:lnTo>
                    <a:pt x="2" y="294"/>
                  </a:lnTo>
                  <a:lnTo>
                    <a:pt x="10" y="294"/>
                  </a:lnTo>
                  <a:lnTo>
                    <a:pt x="10" y="325"/>
                  </a:lnTo>
                  <a:lnTo>
                    <a:pt x="21" y="325"/>
                  </a:lnTo>
                  <a:lnTo>
                    <a:pt x="21" y="294"/>
                  </a:lnTo>
                  <a:lnTo>
                    <a:pt x="29" y="294"/>
                  </a:lnTo>
                  <a:lnTo>
                    <a:pt x="29" y="139"/>
                  </a:lnTo>
                  <a:lnTo>
                    <a:pt x="23" y="139"/>
                  </a:lnTo>
                  <a:lnTo>
                    <a:pt x="23" y="41"/>
                  </a:lnTo>
                  <a:lnTo>
                    <a:pt x="21" y="35"/>
                  </a:lnTo>
                  <a:lnTo>
                    <a:pt x="21" y="27"/>
                  </a:lnTo>
                  <a:lnTo>
                    <a:pt x="21" y="20"/>
                  </a:lnTo>
                  <a:lnTo>
                    <a:pt x="15" y="14"/>
                  </a:lnTo>
                  <a:lnTo>
                    <a:pt x="11" y="1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3"/>
                  </a:lnTo>
                  <a:lnTo>
                    <a:pt x="4" y="27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96"/>
                  </a:lnTo>
                  <a:close/>
                </a:path>
              </a:pathLst>
            </a:custGeom>
            <a:solidFill>
              <a:srgbClr val="E3E3E3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26" name="Freeform 499"/>
            <p:cNvSpPr>
              <a:spLocks/>
            </p:cNvSpPr>
            <p:nvPr/>
          </p:nvSpPr>
          <p:spPr bwMode="auto">
            <a:xfrm flipH="1">
              <a:off x="1073" y="2907"/>
              <a:ext cx="63" cy="72"/>
            </a:xfrm>
            <a:custGeom>
              <a:avLst/>
              <a:gdLst>
                <a:gd name="T0" fmla="*/ 0 w 50"/>
                <a:gd name="T1" fmla="*/ 29 h 60"/>
                <a:gd name="T2" fmla="*/ 252 w 50"/>
                <a:gd name="T3" fmla="*/ 0 h 60"/>
                <a:gd name="T4" fmla="*/ 252 w 50"/>
                <a:gd name="T5" fmla="*/ 174 h 60"/>
                <a:gd name="T6" fmla="*/ 0 w 50"/>
                <a:gd name="T7" fmla="*/ 215 h 60"/>
                <a:gd name="T8" fmla="*/ 0 w 50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60"/>
                <a:gd name="T17" fmla="*/ 50 w 5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60">
                  <a:moveTo>
                    <a:pt x="0" y="8"/>
                  </a:moveTo>
                  <a:lnTo>
                    <a:pt x="50" y="0"/>
                  </a:lnTo>
                  <a:lnTo>
                    <a:pt x="50" y="48"/>
                  </a:lnTo>
                  <a:lnTo>
                    <a:pt x="0" y="6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3E3E3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2827" name="AutoShape 469"/>
            <p:cNvSpPr>
              <a:spLocks noChangeAspect="1" noChangeArrowheads="1" noTextEdit="1"/>
            </p:cNvSpPr>
            <p:nvPr/>
          </p:nvSpPr>
          <p:spPr bwMode="auto">
            <a:xfrm flipH="1">
              <a:off x="1361" y="2262"/>
              <a:ext cx="2398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28" name="Freeform 500"/>
            <p:cNvSpPr>
              <a:spLocks/>
            </p:cNvSpPr>
            <p:nvPr/>
          </p:nvSpPr>
          <p:spPr bwMode="auto">
            <a:xfrm flipH="1">
              <a:off x="1091" y="2554"/>
              <a:ext cx="547" cy="425"/>
            </a:xfrm>
            <a:custGeom>
              <a:avLst/>
              <a:gdLst>
                <a:gd name="T0" fmla="*/ 475 w 440"/>
                <a:gd name="T1" fmla="*/ 989 h 340"/>
                <a:gd name="T2" fmla="*/ 513 w 440"/>
                <a:gd name="T3" fmla="*/ 264 h 340"/>
                <a:gd name="T4" fmla="*/ 489 w 440"/>
                <a:gd name="T5" fmla="*/ 61 h 340"/>
                <a:gd name="T6" fmla="*/ 814 w 440"/>
                <a:gd name="T7" fmla="*/ 20 h 340"/>
                <a:gd name="T8" fmla="*/ 852 w 440"/>
                <a:gd name="T9" fmla="*/ 0 h 340"/>
                <a:gd name="T10" fmla="*/ 926 w 440"/>
                <a:gd name="T11" fmla="*/ 45 h 340"/>
                <a:gd name="T12" fmla="*/ 1060 w 440"/>
                <a:gd name="T13" fmla="*/ 110 h 340"/>
                <a:gd name="T14" fmla="*/ 942 w 440"/>
                <a:gd name="T15" fmla="*/ 133 h 340"/>
                <a:gd name="T16" fmla="*/ 940 w 440"/>
                <a:gd name="T17" fmla="*/ 476 h 340"/>
                <a:gd name="T18" fmla="*/ 602 w 440"/>
                <a:gd name="T19" fmla="*/ 185 h 340"/>
                <a:gd name="T20" fmla="*/ 1014 w 440"/>
                <a:gd name="T21" fmla="*/ 476 h 340"/>
                <a:gd name="T22" fmla="*/ 1320 w 440"/>
                <a:gd name="T23" fmla="*/ 514 h 340"/>
                <a:gd name="T24" fmla="*/ 1673 w 440"/>
                <a:gd name="T25" fmla="*/ 595 h 340"/>
                <a:gd name="T26" fmla="*/ 2016 w 440"/>
                <a:gd name="T27" fmla="*/ 720 h 340"/>
                <a:gd name="T28" fmla="*/ 1706 w 440"/>
                <a:gd name="T29" fmla="*/ 1375 h 340"/>
                <a:gd name="T30" fmla="*/ 1697 w 440"/>
                <a:gd name="T31" fmla="*/ 1295 h 340"/>
                <a:gd name="T32" fmla="*/ 1673 w 440"/>
                <a:gd name="T33" fmla="*/ 1219 h 340"/>
                <a:gd name="T34" fmla="*/ 1639 w 440"/>
                <a:gd name="T35" fmla="*/ 1158 h 340"/>
                <a:gd name="T36" fmla="*/ 1597 w 440"/>
                <a:gd name="T37" fmla="*/ 1125 h 340"/>
                <a:gd name="T38" fmla="*/ 1543 w 440"/>
                <a:gd name="T39" fmla="*/ 1070 h 340"/>
                <a:gd name="T40" fmla="*/ 1492 w 440"/>
                <a:gd name="T41" fmla="*/ 1048 h 340"/>
                <a:gd name="T42" fmla="*/ 1437 w 440"/>
                <a:gd name="T43" fmla="*/ 1025 h 340"/>
                <a:gd name="T44" fmla="*/ 1366 w 440"/>
                <a:gd name="T45" fmla="*/ 1008 h 340"/>
                <a:gd name="T46" fmla="*/ 1271 w 440"/>
                <a:gd name="T47" fmla="*/ 1008 h 340"/>
                <a:gd name="T48" fmla="*/ 1226 w 440"/>
                <a:gd name="T49" fmla="*/ 1025 h 340"/>
                <a:gd name="T50" fmla="*/ 1169 w 440"/>
                <a:gd name="T51" fmla="*/ 1054 h 340"/>
                <a:gd name="T52" fmla="*/ 1111 w 440"/>
                <a:gd name="T53" fmla="*/ 1110 h 340"/>
                <a:gd name="T54" fmla="*/ 1060 w 440"/>
                <a:gd name="T55" fmla="*/ 1139 h 340"/>
                <a:gd name="T56" fmla="*/ 1022 w 440"/>
                <a:gd name="T57" fmla="*/ 1208 h 340"/>
                <a:gd name="T58" fmla="*/ 998 w 440"/>
                <a:gd name="T59" fmla="*/ 1256 h 340"/>
                <a:gd name="T60" fmla="*/ 977 w 440"/>
                <a:gd name="T61" fmla="*/ 1338 h 340"/>
                <a:gd name="T62" fmla="*/ 920 w 440"/>
                <a:gd name="T63" fmla="*/ 1375 h 340"/>
                <a:gd name="T64" fmla="*/ 883 w 440"/>
                <a:gd name="T65" fmla="*/ 1623 h 340"/>
                <a:gd name="T66" fmla="*/ 513 w 440"/>
                <a:gd name="T67" fmla="*/ 1188 h 340"/>
                <a:gd name="T68" fmla="*/ 883 w 440"/>
                <a:gd name="T69" fmla="*/ 1236 h 340"/>
                <a:gd name="T70" fmla="*/ 513 w 440"/>
                <a:gd name="T71" fmla="*/ 1298 h 340"/>
                <a:gd name="T72" fmla="*/ 440 w 440"/>
                <a:gd name="T73" fmla="*/ 1475 h 340"/>
                <a:gd name="T74" fmla="*/ 334 w 440"/>
                <a:gd name="T75" fmla="*/ 1174 h 340"/>
                <a:gd name="T76" fmla="*/ 303 w 440"/>
                <a:gd name="T77" fmla="*/ 1560 h 340"/>
                <a:gd name="T78" fmla="*/ 62 w 440"/>
                <a:gd name="T79" fmla="*/ 1174 h 340"/>
                <a:gd name="T80" fmla="*/ 26 w 440"/>
                <a:gd name="T81" fmla="*/ 1560 h 340"/>
                <a:gd name="T82" fmla="*/ 0 w 440"/>
                <a:gd name="T83" fmla="*/ 1174 h 340"/>
                <a:gd name="T84" fmla="*/ 2 w 440"/>
                <a:gd name="T85" fmla="*/ 100 h 340"/>
                <a:gd name="T86" fmla="*/ 57 w 440"/>
                <a:gd name="T87" fmla="*/ 61 h 340"/>
                <a:gd name="T88" fmla="*/ 400 w 440"/>
                <a:gd name="T89" fmla="*/ 264 h 340"/>
                <a:gd name="T90" fmla="*/ 374 w 440"/>
                <a:gd name="T91" fmla="*/ 989 h 340"/>
                <a:gd name="T92" fmla="*/ 415 w 440"/>
                <a:gd name="T93" fmla="*/ 1139 h 3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0"/>
                <a:gd name="T142" fmla="*/ 0 h 340"/>
                <a:gd name="T143" fmla="*/ 440 w 440"/>
                <a:gd name="T144" fmla="*/ 340 h 3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0" h="340">
                  <a:moveTo>
                    <a:pt x="104" y="238"/>
                  </a:moveTo>
                  <a:lnTo>
                    <a:pt x="104" y="207"/>
                  </a:lnTo>
                  <a:lnTo>
                    <a:pt x="112" y="207"/>
                  </a:lnTo>
                  <a:lnTo>
                    <a:pt x="112" y="55"/>
                  </a:lnTo>
                  <a:lnTo>
                    <a:pt x="106" y="55"/>
                  </a:lnTo>
                  <a:lnTo>
                    <a:pt x="106" y="13"/>
                  </a:lnTo>
                  <a:lnTo>
                    <a:pt x="177" y="13"/>
                  </a:lnTo>
                  <a:lnTo>
                    <a:pt x="177" y="4"/>
                  </a:lnTo>
                  <a:lnTo>
                    <a:pt x="185" y="4"/>
                  </a:lnTo>
                  <a:lnTo>
                    <a:pt x="185" y="0"/>
                  </a:lnTo>
                  <a:lnTo>
                    <a:pt x="202" y="0"/>
                  </a:lnTo>
                  <a:lnTo>
                    <a:pt x="202" y="9"/>
                  </a:lnTo>
                  <a:lnTo>
                    <a:pt x="215" y="13"/>
                  </a:lnTo>
                  <a:lnTo>
                    <a:pt x="231" y="23"/>
                  </a:lnTo>
                  <a:lnTo>
                    <a:pt x="221" y="27"/>
                  </a:lnTo>
                  <a:lnTo>
                    <a:pt x="206" y="27"/>
                  </a:lnTo>
                  <a:lnTo>
                    <a:pt x="221" y="100"/>
                  </a:lnTo>
                  <a:lnTo>
                    <a:pt x="204" y="100"/>
                  </a:lnTo>
                  <a:lnTo>
                    <a:pt x="192" y="38"/>
                  </a:lnTo>
                  <a:lnTo>
                    <a:pt x="131" y="38"/>
                  </a:lnTo>
                  <a:lnTo>
                    <a:pt x="131" y="100"/>
                  </a:lnTo>
                  <a:lnTo>
                    <a:pt x="221" y="100"/>
                  </a:lnTo>
                  <a:lnTo>
                    <a:pt x="254" y="103"/>
                  </a:lnTo>
                  <a:lnTo>
                    <a:pt x="288" y="107"/>
                  </a:lnTo>
                  <a:lnTo>
                    <a:pt x="325" y="113"/>
                  </a:lnTo>
                  <a:lnTo>
                    <a:pt x="365" y="125"/>
                  </a:lnTo>
                  <a:lnTo>
                    <a:pt x="403" y="138"/>
                  </a:lnTo>
                  <a:lnTo>
                    <a:pt x="440" y="151"/>
                  </a:lnTo>
                  <a:lnTo>
                    <a:pt x="440" y="276"/>
                  </a:lnTo>
                  <a:lnTo>
                    <a:pt x="372" y="288"/>
                  </a:lnTo>
                  <a:lnTo>
                    <a:pt x="369" y="280"/>
                  </a:lnTo>
                  <a:lnTo>
                    <a:pt x="369" y="271"/>
                  </a:lnTo>
                  <a:lnTo>
                    <a:pt x="367" y="263"/>
                  </a:lnTo>
                  <a:lnTo>
                    <a:pt x="365" y="255"/>
                  </a:lnTo>
                  <a:lnTo>
                    <a:pt x="359" y="253"/>
                  </a:lnTo>
                  <a:lnTo>
                    <a:pt x="357" y="242"/>
                  </a:lnTo>
                  <a:lnTo>
                    <a:pt x="353" y="238"/>
                  </a:lnTo>
                  <a:lnTo>
                    <a:pt x="348" y="236"/>
                  </a:lnTo>
                  <a:lnTo>
                    <a:pt x="342" y="228"/>
                  </a:lnTo>
                  <a:lnTo>
                    <a:pt x="336" y="224"/>
                  </a:lnTo>
                  <a:lnTo>
                    <a:pt x="328" y="221"/>
                  </a:lnTo>
                  <a:lnTo>
                    <a:pt x="325" y="219"/>
                  </a:lnTo>
                  <a:lnTo>
                    <a:pt x="317" y="215"/>
                  </a:lnTo>
                  <a:lnTo>
                    <a:pt x="313" y="215"/>
                  </a:lnTo>
                  <a:lnTo>
                    <a:pt x="305" y="211"/>
                  </a:lnTo>
                  <a:lnTo>
                    <a:pt x="298" y="211"/>
                  </a:lnTo>
                  <a:lnTo>
                    <a:pt x="284" y="211"/>
                  </a:lnTo>
                  <a:lnTo>
                    <a:pt x="277" y="211"/>
                  </a:lnTo>
                  <a:lnTo>
                    <a:pt x="271" y="215"/>
                  </a:lnTo>
                  <a:lnTo>
                    <a:pt x="267" y="215"/>
                  </a:lnTo>
                  <a:lnTo>
                    <a:pt x="261" y="219"/>
                  </a:lnTo>
                  <a:lnTo>
                    <a:pt x="254" y="221"/>
                  </a:lnTo>
                  <a:lnTo>
                    <a:pt x="246" y="224"/>
                  </a:lnTo>
                  <a:lnTo>
                    <a:pt x="242" y="232"/>
                  </a:lnTo>
                  <a:lnTo>
                    <a:pt x="236" y="236"/>
                  </a:lnTo>
                  <a:lnTo>
                    <a:pt x="231" y="238"/>
                  </a:lnTo>
                  <a:lnTo>
                    <a:pt x="227" y="246"/>
                  </a:lnTo>
                  <a:lnTo>
                    <a:pt x="223" y="253"/>
                  </a:lnTo>
                  <a:lnTo>
                    <a:pt x="221" y="259"/>
                  </a:lnTo>
                  <a:lnTo>
                    <a:pt x="217" y="263"/>
                  </a:lnTo>
                  <a:lnTo>
                    <a:pt x="215" y="271"/>
                  </a:lnTo>
                  <a:lnTo>
                    <a:pt x="213" y="280"/>
                  </a:lnTo>
                  <a:lnTo>
                    <a:pt x="211" y="288"/>
                  </a:lnTo>
                  <a:lnTo>
                    <a:pt x="200" y="288"/>
                  </a:lnTo>
                  <a:lnTo>
                    <a:pt x="200" y="340"/>
                  </a:lnTo>
                  <a:lnTo>
                    <a:pt x="192" y="340"/>
                  </a:lnTo>
                  <a:lnTo>
                    <a:pt x="192" y="249"/>
                  </a:lnTo>
                  <a:lnTo>
                    <a:pt x="112" y="249"/>
                  </a:lnTo>
                  <a:lnTo>
                    <a:pt x="112" y="259"/>
                  </a:lnTo>
                  <a:lnTo>
                    <a:pt x="192" y="259"/>
                  </a:lnTo>
                  <a:lnTo>
                    <a:pt x="192" y="272"/>
                  </a:lnTo>
                  <a:lnTo>
                    <a:pt x="112" y="272"/>
                  </a:lnTo>
                  <a:lnTo>
                    <a:pt x="112" y="309"/>
                  </a:lnTo>
                  <a:lnTo>
                    <a:pt x="96" y="309"/>
                  </a:lnTo>
                  <a:lnTo>
                    <a:pt x="96" y="246"/>
                  </a:lnTo>
                  <a:lnTo>
                    <a:pt x="73" y="246"/>
                  </a:lnTo>
                  <a:lnTo>
                    <a:pt x="73" y="326"/>
                  </a:lnTo>
                  <a:lnTo>
                    <a:pt x="66" y="326"/>
                  </a:lnTo>
                  <a:lnTo>
                    <a:pt x="66" y="246"/>
                  </a:lnTo>
                  <a:lnTo>
                    <a:pt x="14" y="246"/>
                  </a:lnTo>
                  <a:lnTo>
                    <a:pt x="14" y="326"/>
                  </a:lnTo>
                  <a:lnTo>
                    <a:pt x="6" y="326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6" y="17"/>
                  </a:lnTo>
                  <a:lnTo>
                    <a:pt x="12" y="13"/>
                  </a:lnTo>
                  <a:lnTo>
                    <a:pt x="87" y="13"/>
                  </a:lnTo>
                  <a:lnTo>
                    <a:pt x="87" y="55"/>
                  </a:lnTo>
                  <a:lnTo>
                    <a:pt x="81" y="55"/>
                  </a:lnTo>
                  <a:lnTo>
                    <a:pt x="81" y="207"/>
                  </a:lnTo>
                  <a:lnTo>
                    <a:pt x="91" y="207"/>
                  </a:lnTo>
                  <a:lnTo>
                    <a:pt x="91" y="238"/>
                  </a:lnTo>
                  <a:lnTo>
                    <a:pt x="104" y="238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24" name="Group 406"/>
          <p:cNvGrpSpPr>
            <a:grpSpLocks/>
          </p:cNvGrpSpPr>
          <p:nvPr/>
        </p:nvGrpSpPr>
        <p:grpSpPr bwMode="auto">
          <a:xfrm>
            <a:off x="6305550" y="4870450"/>
            <a:ext cx="1463675" cy="854075"/>
            <a:chOff x="6305651" y="4871018"/>
            <a:chExt cx="1463026" cy="853509"/>
          </a:xfrm>
        </p:grpSpPr>
        <p:cxnSp>
          <p:nvCxnSpPr>
            <p:cNvPr id="371" name="Straight Arrow Connector 370"/>
            <p:cNvCxnSpPr>
              <a:cxnSpLocks noChangeShapeType="1"/>
            </p:cNvCxnSpPr>
            <p:nvPr/>
          </p:nvCxnSpPr>
          <p:spPr bwMode="auto">
            <a:xfrm rot="16200000" flipH="1">
              <a:off x="6020122" y="5400358"/>
              <a:ext cx="609698" cy="386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69" name="Rectangle 368"/>
            <p:cNvSpPr>
              <a:spLocks noChangeArrowheads="1"/>
            </p:cNvSpPr>
            <p:nvPr/>
          </p:nvSpPr>
          <p:spPr bwMode="auto">
            <a:xfrm>
              <a:off x="6423961" y="4871018"/>
              <a:ext cx="1344716" cy="2854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</a:rPr>
                <a:t>Vehicle ID</a:t>
              </a:r>
            </a:p>
          </p:txBody>
        </p:sp>
      </p:grpSp>
      <p:grpSp>
        <p:nvGrpSpPr>
          <p:cNvPr id="25" name="Group 410"/>
          <p:cNvGrpSpPr>
            <a:grpSpLocks/>
          </p:cNvGrpSpPr>
          <p:nvPr/>
        </p:nvGrpSpPr>
        <p:grpSpPr bwMode="auto">
          <a:xfrm>
            <a:off x="1585913" y="2973388"/>
            <a:ext cx="2035175" cy="819150"/>
            <a:chOff x="1586655" y="2973388"/>
            <a:chExt cx="2034592" cy="818972"/>
          </a:xfrm>
        </p:grpSpPr>
        <p:cxnSp>
          <p:nvCxnSpPr>
            <p:cNvPr id="405" name="Straight Arrow Connector 404"/>
            <p:cNvCxnSpPr>
              <a:cxnSpLocks noChangeShapeType="1"/>
            </p:cNvCxnSpPr>
            <p:nvPr/>
          </p:nvCxnSpPr>
          <p:spPr bwMode="auto">
            <a:xfrm rot="5400000">
              <a:off x="1177963" y="3382080"/>
              <a:ext cx="81897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2794" name="TextBox 409"/>
            <p:cNvSpPr txBox="1">
              <a:spLocks noChangeArrowheads="1"/>
            </p:cNvSpPr>
            <p:nvPr/>
          </p:nvSpPr>
          <p:spPr bwMode="auto">
            <a:xfrm>
              <a:off x="1732405" y="3048000"/>
              <a:ext cx="1888842" cy="6461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</a:rPr>
                <a:t>Inspection Report</a:t>
              </a:r>
            </a:p>
            <a:p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</a:rPr>
                <a:t>CMV Safety Alert</a:t>
              </a:r>
            </a:p>
          </p:txBody>
        </p:sp>
      </p:grpSp>
      <p:sp>
        <p:nvSpPr>
          <p:cNvPr id="368" name="Title 3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 – Universal ID Platform</a:t>
            </a:r>
            <a:endParaRPr lang="en-US" dirty="0"/>
          </a:p>
        </p:txBody>
      </p:sp>
      <p:sp>
        <p:nvSpPr>
          <p:cNvPr id="365" name="TextBox 364"/>
          <p:cNvSpPr txBox="1"/>
          <p:nvPr/>
        </p:nvSpPr>
        <p:spPr>
          <a:xfrm>
            <a:off x="5958114" y="51199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3345543" y="4064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442686" y="34761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1807029" y="134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6843486" y="18687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1836057" y="2478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1277257" y="30044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animBg="1"/>
      <p:bldP spid="365" grpId="0"/>
      <p:bldP spid="367" grpId="0"/>
      <p:bldP spid="370" grpId="0"/>
      <p:bldP spid="372" grpId="0"/>
      <p:bldP spid="373" grpId="0"/>
      <p:bldP spid="375" grpId="0"/>
      <p:bldP spid="3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Approximately 917 Safety Data Messages from 34 vehicles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Performance data—End-to-end data flow latency—average range 34 to 46 seconds	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Geo-fence size, shape, and location are key performance elements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Test participants’ overall view of WRI positive, noted several enhancement areas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Data validations and security authentication via communications protocol a key issue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0979"/>
            <a:ext cx="8686800" cy="492443"/>
          </a:xfrm>
        </p:spPr>
        <p:txBody>
          <a:bodyPr/>
          <a:lstStyle/>
          <a:p>
            <a:pPr eaLnBrk="1" hangingPunct="1"/>
            <a:r>
              <a:rPr lang="en-US" dirty="0" smtClean="0"/>
              <a:t>WRI Program Phases &amp; Schedule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81063" y="1831975"/>
            <a:ext cx="2312987" cy="2636837"/>
            <a:chOff x="322" y="1002"/>
            <a:chExt cx="1771" cy="1667"/>
          </a:xfrm>
        </p:grpSpPr>
        <p:sp>
          <p:nvSpPr>
            <p:cNvPr id="25634" name="Rectangle 4"/>
            <p:cNvSpPr>
              <a:spLocks noChangeArrowheads="1"/>
            </p:cNvSpPr>
            <p:nvPr/>
          </p:nvSpPr>
          <p:spPr bwMode="auto">
            <a:xfrm>
              <a:off x="322" y="1002"/>
              <a:ext cx="1771" cy="1667"/>
            </a:xfrm>
            <a:prstGeom prst="rect">
              <a:avLst/>
            </a:prstGeom>
            <a:solidFill>
              <a:srgbClr val="FFE1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Rectangle 5"/>
            <p:cNvSpPr>
              <a:spLocks noChangeArrowheads="1"/>
            </p:cNvSpPr>
            <p:nvPr/>
          </p:nvSpPr>
          <p:spPr bwMode="auto">
            <a:xfrm>
              <a:off x="348" y="1193"/>
              <a:ext cx="174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Aft>
                  <a:spcPct val="35000"/>
                </a:spcAft>
              </a:pPr>
              <a:r>
                <a:rPr lang="en-US" sz="1600" b="1" dirty="0">
                  <a:solidFill>
                    <a:srgbClr val="FF0000"/>
                  </a:solidFill>
                </a:rPr>
                <a:t>Phase I:</a:t>
              </a:r>
            </a:p>
            <a:p>
              <a:pPr algn="ctr">
                <a:spcAft>
                  <a:spcPct val="35000"/>
                </a:spcAft>
              </a:pPr>
              <a:r>
                <a:rPr lang="en-US" sz="1600" b="1" dirty="0">
                  <a:solidFill>
                    <a:srgbClr val="FF0000"/>
                  </a:solidFill>
                </a:rPr>
                <a:t> Concept Development </a:t>
              </a:r>
              <a:endParaRPr lang="en-US" sz="1600" b="1" dirty="0" smtClean="0">
                <a:solidFill>
                  <a:srgbClr val="FF0000"/>
                </a:solidFill>
              </a:endParaRPr>
            </a:p>
            <a:p>
              <a:pPr algn="ctr">
                <a:spcAft>
                  <a:spcPct val="35000"/>
                </a:spcAft>
              </a:pPr>
              <a:r>
                <a:rPr lang="en-US" sz="1600" b="1" dirty="0" smtClean="0">
                  <a:solidFill>
                    <a:srgbClr val="FF0000"/>
                  </a:solidFill>
                </a:rPr>
                <a:t>&amp; </a:t>
              </a:r>
              <a:r>
                <a:rPr lang="en-US" sz="1600" b="1" dirty="0">
                  <a:solidFill>
                    <a:srgbClr val="FF0000"/>
                  </a:solidFill>
                </a:rPr>
                <a:t>Verification</a:t>
              </a:r>
            </a:p>
          </p:txBody>
        </p:sp>
        <p:sp>
          <p:nvSpPr>
            <p:cNvPr id="25636" name="Line 6"/>
            <p:cNvSpPr>
              <a:spLocks noChangeShapeType="1"/>
            </p:cNvSpPr>
            <p:nvPr/>
          </p:nvSpPr>
          <p:spPr bwMode="auto">
            <a:xfrm>
              <a:off x="329" y="1188"/>
              <a:ext cx="1757" cy="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756" y="1723"/>
              <a:ext cx="839" cy="310"/>
              <a:chOff x="1163" y="1627"/>
              <a:chExt cx="839" cy="310"/>
            </a:xfrm>
          </p:grpSpPr>
          <p:sp>
            <p:nvSpPr>
              <p:cNvPr id="25639" name="AutoShape 8"/>
              <p:cNvSpPr>
                <a:spLocks noChangeArrowheads="1"/>
              </p:cNvSpPr>
              <p:nvPr/>
            </p:nvSpPr>
            <p:spPr bwMode="auto">
              <a:xfrm>
                <a:off x="1455" y="1627"/>
                <a:ext cx="328" cy="61"/>
              </a:xfrm>
              <a:prstGeom prst="hexagon">
                <a:avLst>
                  <a:gd name="adj" fmla="val 62458"/>
                  <a:gd name="vf" fmla="val 115470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640" name="Text Box 9"/>
              <p:cNvSpPr txBox="1">
                <a:spLocks noChangeArrowheads="1"/>
              </p:cNvSpPr>
              <p:nvPr/>
            </p:nvSpPr>
            <p:spPr bwMode="auto">
              <a:xfrm>
                <a:off x="1163" y="1723"/>
                <a:ext cx="839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POC Test</a:t>
                </a:r>
              </a:p>
            </p:txBody>
          </p:sp>
        </p:grpSp>
        <p:sp>
          <p:nvSpPr>
            <p:cNvPr id="25638" name="Text Box 10"/>
            <p:cNvSpPr txBox="1">
              <a:spLocks noChangeArrowheads="1"/>
            </p:cNvSpPr>
            <p:nvPr/>
          </p:nvSpPr>
          <p:spPr bwMode="auto">
            <a:xfrm>
              <a:off x="464" y="2092"/>
              <a:ext cx="14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77800" indent="-177800">
                <a:spcAft>
                  <a:spcPct val="25000"/>
                </a:spcAft>
                <a:buFont typeface="Symbol" pitchFamily="18" charset="2"/>
                <a:buChar char="·"/>
              </a:pPr>
              <a:r>
                <a:rPr lang="en-US" sz="1400" dirty="0">
                  <a:solidFill>
                    <a:srgbClr val="FF0000"/>
                  </a:solidFill>
                </a:rPr>
                <a:t>One Location </a:t>
              </a:r>
            </a:p>
            <a:p>
              <a:pPr marL="177800" indent="-177800">
                <a:spcAft>
                  <a:spcPct val="25000"/>
                </a:spcAft>
                <a:buFont typeface="Symbol" pitchFamily="18" charset="2"/>
                <a:buChar char="·"/>
              </a:pPr>
              <a:r>
                <a:rPr lang="en-US" sz="1400" dirty="0">
                  <a:solidFill>
                    <a:srgbClr val="FF0000"/>
                  </a:solidFill>
                </a:rPr>
                <a:t>Two Vehicles</a:t>
              </a:r>
            </a:p>
            <a:p>
              <a:pPr marL="177800" indent="-177800">
                <a:spcAft>
                  <a:spcPct val="25000"/>
                </a:spcAft>
                <a:buFont typeface="Symbol" pitchFamily="18" charset="2"/>
                <a:buChar char="·"/>
              </a:pPr>
              <a:r>
                <a:rPr lang="en-US" sz="1400" dirty="0">
                  <a:solidFill>
                    <a:srgbClr val="FF0000"/>
                  </a:solidFill>
                </a:rPr>
                <a:t>Vehicle to Roadside</a:t>
              </a:r>
              <a:r>
                <a:rPr lang="en-US" sz="120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1084427" name="AutoShape 11"/>
          <p:cNvSpPr>
            <a:spLocks noChangeArrowheads="1"/>
          </p:cNvSpPr>
          <p:nvPr/>
        </p:nvSpPr>
        <p:spPr bwMode="auto">
          <a:xfrm>
            <a:off x="3014663" y="2438400"/>
            <a:ext cx="336550" cy="252412"/>
          </a:xfrm>
          <a:prstGeom prst="star5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5" name="Rectangle 13"/>
          <p:cNvSpPr>
            <a:spLocks noChangeArrowheads="1"/>
          </p:cNvSpPr>
          <p:nvPr/>
        </p:nvSpPr>
        <p:spPr bwMode="auto">
          <a:xfrm>
            <a:off x="3200400" y="2743200"/>
            <a:ext cx="2438400" cy="316388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14"/>
          <p:cNvSpPr>
            <a:spLocks noChangeShapeType="1"/>
          </p:cNvSpPr>
          <p:nvPr/>
        </p:nvSpPr>
        <p:spPr bwMode="auto">
          <a:xfrm>
            <a:off x="3208338" y="3076575"/>
            <a:ext cx="2417762" cy="158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oval" w="med" len="med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86200" y="3886200"/>
            <a:ext cx="1207280" cy="442647"/>
            <a:chOff x="3099" y="2358"/>
            <a:chExt cx="705" cy="280"/>
          </a:xfrm>
        </p:grpSpPr>
        <p:sp>
          <p:nvSpPr>
            <p:cNvPr id="25632" name="AutoShape 16"/>
            <p:cNvSpPr>
              <a:spLocks noChangeArrowheads="1"/>
            </p:cNvSpPr>
            <p:nvPr/>
          </p:nvSpPr>
          <p:spPr bwMode="auto">
            <a:xfrm>
              <a:off x="3171" y="2358"/>
              <a:ext cx="559" cy="61"/>
            </a:xfrm>
            <a:prstGeom prst="hexagon">
              <a:avLst>
                <a:gd name="adj" fmla="val 106446"/>
                <a:gd name="vf" fmla="val 11547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5633" name="Text Box 17"/>
            <p:cNvSpPr txBox="1">
              <a:spLocks noChangeArrowheads="1"/>
            </p:cNvSpPr>
            <p:nvPr/>
          </p:nvSpPr>
          <p:spPr bwMode="auto">
            <a:xfrm>
              <a:off x="3099" y="2424"/>
              <a:ext cx="70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Pilot Tests</a:t>
              </a:r>
            </a:p>
          </p:txBody>
        </p:sp>
      </p:grpSp>
      <p:sp>
        <p:nvSpPr>
          <p:cNvPr id="25608" name="Text Box 18"/>
          <p:cNvSpPr txBox="1">
            <a:spLocks noChangeArrowheads="1"/>
          </p:cNvSpPr>
          <p:nvPr/>
        </p:nvSpPr>
        <p:spPr bwMode="auto">
          <a:xfrm>
            <a:off x="3317875" y="4379912"/>
            <a:ext cx="229393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Aft>
                <a:spcPct val="25000"/>
              </a:spcAft>
              <a:buFont typeface="Symbol" pitchFamily="18" charset="2"/>
              <a:buChar char="·"/>
            </a:pPr>
            <a:r>
              <a:rPr lang="en-US" sz="1400" dirty="0">
                <a:solidFill>
                  <a:schemeClr val="tx1"/>
                </a:solidFill>
              </a:rPr>
              <a:t>Corridors</a:t>
            </a:r>
          </a:p>
          <a:p>
            <a:pPr marL="177800" indent="-177800">
              <a:spcAft>
                <a:spcPct val="25000"/>
              </a:spcAft>
              <a:buFont typeface="Symbol" pitchFamily="18" charset="2"/>
              <a:buChar char="·"/>
            </a:pPr>
            <a:r>
              <a:rPr lang="en-US" sz="1400" dirty="0">
                <a:solidFill>
                  <a:schemeClr val="tx1"/>
                </a:solidFill>
              </a:rPr>
              <a:t>Several Vehicles</a:t>
            </a:r>
          </a:p>
          <a:p>
            <a:pPr marL="177800" indent="-177800">
              <a:spcAft>
                <a:spcPct val="25000"/>
              </a:spcAft>
              <a:buFont typeface="Symbol" pitchFamily="18" charset="2"/>
              <a:buChar char="·"/>
            </a:pPr>
            <a:r>
              <a:rPr lang="en-US" sz="1400" dirty="0">
                <a:solidFill>
                  <a:schemeClr val="tx1"/>
                </a:solidFill>
              </a:rPr>
              <a:t>Alternate Technologies</a:t>
            </a:r>
          </a:p>
          <a:p>
            <a:pPr marL="177800" indent="-177800">
              <a:spcAft>
                <a:spcPct val="25000"/>
              </a:spcAft>
              <a:buFont typeface="Symbol" pitchFamily="18" charset="2"/>
              <a:buChar char="·"/>
            </a:pPr>
            <a:r>
              <a:rPr lang="en-US" sz="1400" dirty="0">
                <a:solidFill>
                  <a:schemeClr val="tx1"/>
                </a:solidFill>
              </a:rPr>
              <a:t>Multiple communication technologies</a:t>
            </a:r>
          </a:p>
          <a:p>
            <a:pPr marL="177800" indent="-177800">
              <a:spcAft>
                <a:spcPct val="25000"/>
              </a:spcAft>
              <a:buFont typeface="Symbol" pitchFamily="18" charset="2"/>
              <a:buChar char="·"/>
            </a:pPr>
            <a:r>
              <a:rPr lang="en-US" sz="1400" dirty="0">
                <a:solidFill>
                  <a:schemeClr val="tx1"/>
                </a:solidFill>
              </a:rPr>
              <a:t>Roadside to </a:t>
            </a:r>
            <a:r>
              <a:rPr lang="en-US" sz="1400" dirty="0" smtClean="0">
                <a:solidFill>
                  <a:schemeClr val="tx1"/>
                </a:solidFill>
              </a:rPr>
              <a:t>Office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609" name="Rectangle 19"/>
          <p:cNvSpPr>
            <a:spLocks noChangeArrowheads="1"/>
          </p:cNvSpPr>
          <p:nvPr/>
        </p:nvSpPr>
        <p:spPr bwMode="auto">
          <a:xfrm>
            <a:off x="3200400" y="3048000"/>
            <a:ext cx="2371725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Phase II: </a:t>
            </a:r>
          </a:p>
          <a:p>
            <a:pPr algn="ctr"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System &amp; Strategy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>
              <a:spcAft>
                <a:spcPct val="350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Definition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626100" y="3243666"/>
            <a:ext cx="2832100" cy="3182536"/>
            <a:chOff x="3468" y="2088"/>
            <a:chExt cx="1729" cy="1808"/>
          </a:xfrm>
        </p:grpSpPr>
        <p:sp>
          <p:nvSpPr>
            <p:cNvPr id="25624" name="Rectangle 22"/>
            <p:cNvSpPr>
              <a:spLocks noChangeArrowheads="1"/>
            </p:cNvSpPr>
            <p:nvPr/>
          </p:nvSpPr>
          <p:spPr bwMode="auto">
            <a:xfrm>
              <a:off x="3468" y="2088"/>
              <a:ext cx="1622" cy="180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25625" name="Rectangle 23"/>
            <p:cNvSpPr>
              <a:spLocks noChangeArrowheads="1"/>
            </p:cNvSpPr>
            <p:nvPr/>
          </p:nvSpPr>
          <p:spPr bwMode="auto">
            <a:xfrm>
              <a:off x="3491" y="2168"/>
              <a:ext cx="1574" cy="3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Aft>
                  <a:spcPct val="35000"/>
                </a:spcAft>
              </a:pPr>
              <a:r>
                <a:rPr lang="en-US" sz="1600" b="1" dirty="0">
                  <a:solidFill>
                    <a:srgbClr val="009900"/>
                  </a:solidFill>
                </a:rPr>
                <a:t>Phase III: </a:t>
              </a:r>
            </a:p>
            <a:p>
              <a:pPr algn="ctr"/>
              <a:r>
                <a:rPr lang="en-US" sz="1600" b="1" dirty="0">
                  <a:solidFill>
                    <a:srgbClr val="009900"/>
                  </a:solidFill>
                </a:rPr>
                <a:t>Finalize Deployment </a:t>
              </a:r>
            </a:p>
            <a:p>
              <a:pPr algn="ctr">
                <a:spcAft>
                  <a:spcPct val="35000"/>
                </a:spcAft>
              </a:pPr>
              <a:r>
                <a:rPr lang="en-US" sz="1600" b="1" dirty="0">
                  <a:solidFill>
                    <a:srgbClr val="009900"/>
                  </a:solidFill>
                </a:rPr>
                <a:t>Strategies &amp; Impacts</a:t>
              </a:r>
            </a:p>
          </p:txBody>
        </p:sp>
        <p:sp>
          <p:nvSpPr>
            <p:cNvPr id="25626" name="Line 24"/>
            <p:cNvSpPr>
              <a:spLocks noChangeShapeType="1"/>
            </p:cNvSpPr>
            <p:nvPr/>
          </p:nvSpPr>
          <p:spPr bwMode="auto">
            <a:xfrm>
              <a:off x="3475" y="2276"/>
              <a:ext cx="1606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 type="oval" w="med" len="med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572" y="2824"/>
              <a:ext cx="1465" cy="357"/>
              <a:chOff x="3493" y="2363"/>
              <a:chExt cx="1465" cy="357"/>
            </a:xfrm>
          </p:grpSpPr>
          <p:sp>
            <p:nvSpPr>
              <p:cNvPr id="25630" name="AutoShape 26"/>
              <p:cNvSpPr>
                <a:spLocks noChangeArrowheads="1"/>
              </p:cNvSpPr>
              <p:nvPr/>
            </p:nvSpPr>
            <p:spPr bwMode="auto">
              <a:xfrm>
                <a:off x="3733" y="2363"/>
                <a:ext cx="921" cy="71"/>
              </a:xfrm>
              <a:prstGeom prst="hexagon">
                <a:avLst>
                  <a:gd name="adj" fmla="val 150677"/>
                  <a:gd name="vf" fmla="val 115470"/>
                </a:avLst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631" name="Text Box 27"/>
              <p:cNvSpPr txBox="1">
                <a:spLocks noChangeArrowheads="1"/>
              </p:cNvSpPr>
              <p:nvPr/>
            </p:nvSpPr>
            <p:spPr bwMode="auto">
              <a:xfrm>
                <a:off x="3493" y="2507"/>
                <a:ext cx="146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9900"/>
                    </a:solidFill>
                  </a:rPr>
                  <a:t>Field Operational Test</a:t>
                </a:r>
              </a:p>
            </p:txBody>
          </p:sp>
        </p:grpSp>
        <p:sp>
          <p:nvSpPr>
            <p:cNvPr id="25628" name="Text Box 28"/>
            <p:cNvSpPr txBox="1">
              <a:spLocks noChangeArrowheads="1"/>
            </p:cNvSpPr>
            <p:nvPr/>
          </p:nvSpPr>
          <p:spPr bwMode="auto">
            <a:xfrm>
              <a:off x="3483" y="3208"/>
              <a:ext cx="1608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>
                <a:spcAft>
                  <a:spcPct val="25000"/>
                </a:spcAft>
                <a:buFont typeface="Symbol" pitchFamily="18" charset="2"/>
                <a:buChar char="·"/>
              </a:pPr>
              <a:r>
                <a:rPr lang="en-US" sz="1400" dirty="0">
                  <a:solidFill>
                    <a:srgbClr val="009900"/>
                  </a:solidFill>
                </a:rPr>
                <a:t>Multi-Corridor/Jurisdiction Fleet</a:t>
              </a:r>
            </a:p>
            <a:p>
              <a:pPr marL="177800" indent="-177800">
                <a:spcAft>
                  <a:spcPct val="25000"/>
                </a:spcAft>
                <a:buFont typeface="Symbol" pitchFamily="18" charset="2"/>
                <a:buChar char="·"/>
              </a:pPr>
              <a:r>
                <a:rPr lang="en-US" sz="1400" dirty="0">
                  <a:solidFill>
                    <a:srgbClr val="009900"/>
                  </a:solidFill>
                </a:rPr>
                <a:t>Selected Technologies</a:t>
              </a:r>
            </a:p>
            <a:p>
              <a:pPr marL="177800" indent="-177800">
                <a:spcAft>
                  <a:spcPct val="25000"/>
                </a:spcAft>
                <a:buFont typeface="Symbol" pitchFamily="18" charset="2"/>
                <a:buChar char="·"/>
              </a:pPr>
              <a:r>
                <a:rPr lang="en-US" sz="1400" dirty="0">
                  <a:solidFill>
                    <a:srgbClr val="009900"/>
                  </a:solidFill>
                </a:rPr>
                <a:t>Full Network</a:t>
              </a:r>
            </a:p>
          </p:txBody>
        </p:sp>
        <p:sp>
          <p:nvSpPr>
            <p:cNvPr id="1084445" name="AutoShape 29"/>
            <p:cNvSpPr>
              <a:spLocks noChangeArrowheads="1"/>
            </p:cNvSpPr>
            <p:nvPr/>
          </p:nvSpPr>
          <p:spPr bwMode="auto">
            <a:xfrm>
              <a:off x="4985" y="2484"/>
              <a:ext cx="212" cy="159"/>
            </a:xfrm>
            <a:prstGeom prst="star5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12" name="Text Box 30"/>
          <p:cNvSpPr txBox="1">
            <a:spLocks noChangeArrowheads="1"/>
          </p:cNvSpPr>
          <p:nvPr/>
        </p:nvSpPr>
        <p:spPr bwMode="auto">
          <a:xfrm rot="-5400000">
            <a:off x="7720806" y="4983956"/>
            <a:ext cx="220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9900"/>
                </a:solidFill>
              </a:rPr>
              <a:t>Deploy WRI Program</a:t>
            </a:r>
          </a:p>
        </p:txBody>
      </p:sp>
      <p:sp>
        <p:nvSpPr>
          <p:cNvPr id="25613" name="Text Box 31"/>
          <p:cNvSpPr txBox="1">
            <a:spLocks noChangeArrowheads="1"/>
          </p:cNvSpPr>
          <p:nvPr/>
        </p:nvSpPr>
        <p:spPr bwMode="auto">
          <a:xfrm>
            <a:off x="820738" y="1489075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2006</a:t>
            </a:r>
          </a:p>
        </p:txBody>
      </p:sp>
      <p:sp>
        <p:nvSpPr>
          <p:cNvPr id="25614" name="Text Box 32"/>
          <p:cNvSpPr txBox="1">
            <a:spLocks noChangeArrowheads="1"/>
          </p:cNvSpPr>
          <p:nvPr/>
        </p:nvSpPr>
        <p:spPr bwMode="auto">
          <a:xfrm>
            <a:off x="4259263" y="1489075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25615" name="Text Box 33"/>
          <p:cNvSpPr txBox="1">
            <a:spLocks noChangeArrowheads="1"/>
          </p:cNvSpPr>
          <p:nvPr/>
        </p:nvSpPr>
        <p:spPr bwMode="auto">
          <a:xfrm>
            <a:off x="2673350" y="1497012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2008</a:t>
            </a:r>
          </a:p>
        </p:txBody>
      </p:sp>
      <p:sp>
        <p:nvSpPr>
          <p:cNvPr id="25616" name="Text Box 34"/>
          <p:cNvSpPr txBox="1">
            <a:spLocks noChangeArrowheads="1"/>
          </p:cNvSpPr>
          <p:nvPr/>
        </p:nvSpPr>
        <p:spPr bwMode="auto">
          <a:xfrm>
            <a:off x="3440113" y="1489075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2009</a:t>
            </a:r>
          </a:p>
        </p:txBody>
      </p:sp>
      <p:sp>
        <p:nvSpPr>
          <p:cNvPr id="25617" name="Text Box 35"/>
          <p:cNvSpPr txBox="1">
            <a:spLocks noChangeArrowheads="1"/>
          </p:cNvSpPr>
          <p:nvPr/>
        </p:nvSpPr>
        <p:spPr bwMode="auto">
          <a:xfrm>
            <a:off x="1701800" y="1487487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2007</a:t>
            </a:r>
          </a:p>
        </p:txBody>
      </p:sp>
      <p:sp>
        <p:nvSpPr>
          <p:cNvPr id="25618" name="Text Box 36"/>
          <p:cNvSpPr txBox="1">
            <a:spLocks noChangeArrowheads="1"/>
          </p:cNvSpPr>
          <p:nvPr/>
        </p:nvSpPr>
        <p:spPr bwMode="auto">
          <a:xfrm>
            <a:off x="5180013" y="1489075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2011</a:t>
            </a:r>
          </a:p>
        </p:txBody>
      </p:sp>
      <p:sp>
        <p:nvSpPr>
          <p:cNvPr id="25619" name="Text Box 37"/>
          <p:cNvSpPr txBox="1">
            <a:spLocks noChangeArrowheads="1"/>
          </p:cNvSpPr>
          <p:nvPr/>
        </p:nvSpPr>
        <p:spPr bwMode="auto">
          <a:xfrm>
            <a:off x="6026150" y="1471612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2012</a:t>
            </a:r>
          </a:p>
        </p:txBody>
      </p:sp>
      <p:sp>
        <p:nvSpPr>
          <p:cNvPr id="1084454" name="AutoShape 38"/>
          <p:cNvSpPr>
            <a:spLocks noChangeArrowheads="1"/>
          </p:cNvSpPr>
          <p:nvPr/>
        </p:nvSpPr>
        <p:spPr bwMode="auto">
          <a:xfrm>
            <a:off x="685800" y="5943600"/>
            <a:ext cx="293687" cy="19685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21" name="Text Box 39"/>
          <p:cNvSpPr txBox="1">
            <a:spLocks noChangeArrowheads="1"/>
          </p:cNvSpPr>
          <p:nvPr/>
        </p:nvSpPr>
        <p:spPr bwMode="auto">
          <a:xfrm>
            <a:off x="990600" y="5943600"/>
            <a:ext cx="1968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Go / No Go Decision Point</a:t>
            </a:r>
          </a:p>
        </p:txBody>
      </p:sp>
      <p:sp>
        <p:nvSpPr>
          <p:cNvPr id="25622" name="Text Box 40"/>
          <p:cNvSpPr txBox="1">
            <a:spLocks noChangeArrowheads="1"/>
          </p:cNvSpPr>
          <p:nvPr/>
        </p:nvSpPr>
        <p:spPr bwMode="auto">
          <a:xfrm>
            <a:off x="6878638" y="1484312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2013</a:t>
            </a:r>
          </a:p>
        </p:txBody>
      </p:sp>
      <p:sp>
        <p:nvSpPr>
          <p:cNvPr id="25623" name="Text Box 41"/>
          <p:cNvSpPr txBox="1">
            <a:spLocks noChangeArrowheads="1"/>
          </p:cNvSpPr>
          <p:nvPr/>
        </p:nvSpPr>
        <p:spPr bwMode="auto">
          <a:xfrm>
            <a:off x="7734300" y="1497012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2014</a:t>
            </a:r>
          </a:p>
        </p:txBody>
      </p:sp>
      <p:sp>
        <p:nvSpPr>
          <p:cNvPr id="1084436" name="AutoShape 20"/>
          <p:cNvSpPr>
            <a:spLocks noChangeArrowheads="1"/>
          </p:cNvSpPr>
          <p:nvPr/>
        </p:nvSpPr>
        <p:spPr bwMode="auto">
          <a:xfrm>
            <a:off x="5451475" y="3176588"/>
            <a:ext cx="336550" cy="252412"/>
          </a:xfrm>
          <a:prstGeom prst="star5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575675" cy="4953000"/>
          </a:xfrm>
        </p:spPr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Chris Flanigan</a:t>
            </a:r>
          </a:p>
          <a:p>
            <a:pPr algn="ctr">
              <a:buNone/>
            </a:pPr>
            <a:r>
              <a:rPr lang="en-US" b="1" dirty="0" smtClean="0"/>
              <a:t>FMCSA</a:t>
            </a:r>
          </a:p>
          <a:p>
            <a:pPr algn="ctr">
              <a:buNone/>
            </a:pPr>
            <a:r>
              <a:rPr lang="en-US" b="1" dirty="0" smtClean="0"/>
              <a:t>202-385-2384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B0F0"/>
                </a:solidFill>
                <a:hlinkClick r:id="rId2"/>
              </a:rPr>
              <a:t>chris.flanigan@dot.gov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105400"/>
          </a:xfrm>
        </p:spPr>
        <p:txBody>
          <a:bodyPr numCol="1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CMRS – Commercial Mobile Radio Services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CMV – Commercial Motor Vehicle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CVII – Commercial Vehicle Infrastructure Integration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DSRC – Dedicated Short-Range Communications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EOBR – Electronic Onboard Recorder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GHz – Gigahertz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ID – Identification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MHz – Megahertz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NAS– North American Standard for truck inspections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POC – Proof of Concept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SDMS – Safety Data Message Set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USDOT – U.S. Department of Transportation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WRI – Wireless Roadside Inspection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7696200" cy="4724400"/>
          </a:xfrm>
        </p:spPr>
        <p:txBody>
          <a:bodyPr/>
          <a:lstStyle/>
          <a:p>
            <a:r>
              <a:rPr lang="en-US" sz="2400" dirty="0" smtClean="0"/>
              <a:t>Vision</a:t>
            </a:r>
          </a:p>
          <a:p>
            <a:pPr lvl="1"/>
            <a:r>
              <a:rPr lang="en-US" sz="2200" dirty="0" smtClean="0"/>
              <a:t>Motor Carrier safety improved through dramatic increases in roadside safety inspections   </a:t>
            </a:r>
          </a:p>
          <a:p>
            <a:pPr lvl="1"/>
            <a:r>
              <a:rPr lang="en-US" sz="2200" dirty="0" smtClean="0"/>
              <a:t>Frequent driver and vehicle safety assessments ensure compliance</a:t>
            </a:r>
          </a:p>
          <a:p>
            <a:pPr lvl="1"/>
            <a:r>
              <a:rPr lang="en-US" sz="2200" dirty="0" smtClean="0"/>
              <a:t>Safe and legal motor carrier transportation not hindered</a:t>
            </a:r>
          </a:p>
          <a:p>
            <a:pPr lvl="1"/>
            <a:r>
              <a:rPr lang="en-US" sz="2200" dirty="0" smtClean="0"/>
              <a:t>Wide industry and public agency participation</a:t>
            </a:r>
          </a:p>
          <a:p>
            <a:r>
              <a:rPr lang="en-US" sz="2400" dirty="0" smtClean="0"/>
              <a:t>Goal</a:t>
            </a:r>
          </a:p>
          <a:p>
            <a:pPr lvl="1"/>
            <a:r>
              <a:rPr lang="en-US" sz="2200" dirty="0" smtClean="0"/>
              <a:t>Improved motor carrier safety due to increased compliance caused by higher frequency of roadside safety inspections using wireless technologies.</a:t>
            </a:r>
          </a:p>
        </p:txBody>
      </p:sp>
      <p:pic>
        <p:nvPicPr>
          <p:cNvPr id="8" name="Picture 4" descr="Truck Inspector, v02"/>
          <p:cNvPicPr>
            <a:picLocks noChangeAspect="1" noChangeArrowheads="1"/>
          </p:cNvPicPr>
          <p:nvPr/>
        </p:nvPicPr>
        <p:blipFill>
          <a:blip r:embed="rId2" cstate="print"/>
          <a:srcRect l="8455" t="14261" r="12454" b="17960"/>
          <a:stretch>
            <a:fillRect/>
          </a:stretch>
        </p:blipFill>
        <p:spPr>
          <a:xfrm>
            <a:off x="7016884" y="4038600"/>
            <a:ext cx="2127116" cy="1219200"/>
          </a:xfrm>
          <a:prstGeom prst="rect">
            <a:avLst/>
          </a:prstGeom>
          <a:noFill/>
        </p:spPr>
      </p:pic>
      <p:pic>
        <p:nvPicPr>
          <p:cNvPr id="9" name="Picture 5" descr="379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895600"/>
            <a:ext cx="1219201" cy="116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SUNSET-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6387" y="5257800"/>
            <a:ext cx="1331413" cy="105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100_07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447800"/>
            <a:ext cx="183049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WRI technical and operational feasibility 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Conduct limited end-to-end testing </a:t>
            </a:r>
          </a:p>
          <a:p>
            <a:pPr eaLnBrk="1" hangingPunct="1"/>
            <a:r>
              <a:rPr lang="en-US" dirty="0" smtClean="0"/>
              <a:t>Integrate CMVs and roadside systems with carrier and Government office systems</a:t>
            </a:r>
          </a:p>
          <a:p>
            <a:pPr eaLnBrk="1" hangingPunct="1"/>
            <a:r>
              <a:rPr lang="en-US" dirty="0" smtClean="0"/>
              <a:t>Check driver qualification and log data at highway speeds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Test different communication paths in three States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Incorporate EOBRs, fleet management technologies, e-screening systems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 Pilot Test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More inspections (up to 85 million per year)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Driver, vehicle, carrier checks while CMV is moving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Focus on unsafe drivers/vehicles within </a:t>
            </a:r>
            <a:r>
              <a:rPr lang="en-US" b="1" u="sng" dirty="0" smtClean="0"/>
              <a:t>safe</a:t>
            </a:r>
            <a:r>
              <a:rPr lang="en-US" dirty="0" smtClean="0"/>
              <a:t> carriers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Improve productivity and efficiency of resources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Increase revenues from scofflaws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Check inter- vs. intrastate operations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 Potential Benefits to State Partners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sz="2200" dirty="0" smtClean="0"/>
              <a:t>Credit for </a:t>
            </a:r>
            <a:r>
              <a:rPr lang="en-US" sz="2200" b="1" u="sng" dirty="0" smtClean="0"/>
              <a:t>positive</a:t>
            </a:r>
            <a:r>
              <a:rPr lang="en-US" sz="2200" dirty="0" smtClean="0"/>
              <a:t> inspections and safe operations </a:t>
            </a:r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sz="2200" dirty="0" smtClean="0"/>
              <a:t>Level playing field across operators </a:t>
            </a:r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sz="2200" dirty="0" smtClean="0"/>
              <a:t>Transparency—Real-time WRI results to carriers </a:t>
            </a:r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sz="2200" dirty="0" smtClean="0"/>
              <a:t>Fewer roadside inspections </a:t>
            </a:r>
          </a:p>
          <a:p>
            <a:pPr lvl="1">
              <a:lnSpc>
                <a:spcPct val="160000"/>
              </a:lnSpc>
              <a:spcBef>
                <a:spcPct val="0"/>
              </a:spcBef>
            </a:pPr>
            <a:r>
              <a:rPr lang="en-US" sz="2200" dirty="0" smtClean="0"/>
              <a:t>Reduced delays</a:t>
            </a:r>
          </a:p>
          <a:p>
            <a:pPr lvl="1">
              <a:lnSpc>
                <a:spcPct val="160000"/>
              </a:lnSpc>
              <a:spcBef>
                <a:spcPct val="0"/>
              </a:spcBef>
            </a:pPr>
            <a:r>
              <a:rPr lang="en-US" sz="2200" dirty="0" smtClean="0"/>
              <a:t>Fuel savings</a:t>
            </a:r>
          </a:p>
          <a:p>
            <a:pPr lvl="1">
              <a:lnSpc>
                <a:spcPct val="160000"/>
              </a:lnSpc>
              <a:spcBef>
                <a:spcPct val="0"/>
              </a:spcBef>
            </a:pPr>
            <a:r>
              <a:rPr lang="en-US" sz="2200" dirty="0" smtClean="0"/>
              <a:t>Equipment wear</a:t>
            </a:r>
          </a:p>
          <a:p>
            <a:pPr lvl="1">
              <a:lnSpc>
                <a:spcPct val="160000"/>
              </a:lnSpc>
              <a:spcBef>
                <a:spcPct val="0"/>
              </a:spcBef>
            </a:pPr>
            <a:r>
              <a:rPr lang="en-US" sz="2200" dirty="0" smtClean="0"/>
              <a:t>Emissions reductions</a:t>
            </a:r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sz="2200" dirty="0" smtClean="0"/>
              <a:t>Lower insurance costs </a:t>
            </a:r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sz="2200" dirty="0" smtClean="0"/>
              <a:t>More data for fleet management of drivers and vehicles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 Potential Benefits/Incentives to Industry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305800" cy="528638"/>
          </a:xfrm>
        </p:spPr>
        <p:txBody>
          <a:bodyPr>
            <a:normAutofit/>
          </a:bodyPr>
          <a:lstStyle/>
          <a:p>
            <a:r>
              <a:rPr lang="en-US" dirty="0" smtClean="0"/>
              <a:t>WRI System </a:t>
            </a:r>
            <a:r>
              <a:rPr lang="en-US" dirty="0"/>
              <a:t>Overview</a:t>
            </a:r>
          </a:p>
        </p:txBody>
      </p:sp>
      <p:sp>
        <p:nvSpPr>
          <p:cNvPr id="731139" name="AutoShape 3"/>
          <p:cNvSpPr>
            <a:spLocks noChangeArrowheads="1"/>
          </p:cNvSpPr>
          <p:nvPr/>
        </p:nvSpPr>
        <p:spPr bwMode="auto">
          <a:xfrm>
            <a:off x="4648200" y="762000"/>
            <a:ext cx="3890963" cy="31257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1140" name="Text Box 4"/>
          <p:cNvSpPr txBox="1">
            <a:spLocks noChangeArrowheads="1"/>
          </p:cNvSpPr>
          <p:nvPr/>
        </p:nvSpPr>
        <p:spPr bwMode="auto">
          <a:xfrm>
            <a:off x="6877050" y="1009650"/>
            <a:ext cx="1420813" cy="3968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Roadside</a:t>
            </a:r>
          </a:p>
        </p:txBody>
      </p:sp>
      <p:sp>
        <p:nvSpPr>
          <p:cNvPr id="731141" name="Text Box 5"/>
          <p:cNvSpPr txBox="1">
            <a:spLocks noChangeArrowheads="1"/>
          </p:cNvSpPr>
          <p:nvPr/>
        </p:nvSpPr>
        <p:spPr bwMode="auto">
          <a:xfrm>
            <a:off x="4854575" y="2971800"/>
            <a:ext cx="22685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008000"/>
                </a:solidFill>
              </a:rPr>
              <a:t>Roadside WRI Node 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83175" y="3288947"/>
            <a:ext cx="926823" cy="576615"/>
            <a:chOff x="3435" y="2378"/>
            <a:chExt cx="622" cy="38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746" y="2378"/>
              <a:ext cx="311" cy="385"/>
              <a:chOff x="179" y="1390"/>
              <a:chExt cx="392" cy="505"/>
            </a:xfrm>
          </p:grpSpPr>
          <p:pic>
            <p:nvPicPr>
              <p:cNvPr id="731145" name="Picture 9" descr="EN00906_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9" y="1390"/>
                <a:ext cx="305" cy="395"/>
              </a:xfrm>
              <a:prstGeom prst="rect">
                <a:avLst/>
              </a:prstGeom>
              <a:noFill/>
            </p:spPr>
          </p:pic>
          <p:sp>
            <p:nvSpPr>
              <p:cNvPr id="731146" name="tower"/>
              <p:cNvSpPr>
                <a:spLocks noEditPoints="1" noChangeArrowheads="1"/>
              </p:cNvSpPr>
              <p:nvPr/>
            </p:nvSpPr>
            <p:spPr bwMode="auto">
              <a:xfrm>
                <a:off x="399" y="1637"/>
                <a:ext cx="172" cy="258"/>
              </a:xfrm>
              <a:custGeom>
                <a:avLst/>
                <a:gdLst>
                  <a:gd name="T0" fmla="*/ 0 w 21600"/>
                  <a:gd name="T1" fmla="*/ 2184 h 21600"/>
                  <a:gd name="T2" fmla="*/ 6664 w 21600"/>
                  <a:gd name="T3" fmla="*/ 0 h 21600"/>
                  <a:gd name="T4" fmla="*/ 10800 w 21600"/>
                  <a:gd name="T5" fmla="*/ 0 h 21600"/>
                  <a:gd name="T6" fmla="*/ 21600 w 21600"/>
                  <a:gd name="T7" fmla="*/ 0 h 21600"/>
                  <a:gd name="T8" fmla="*/ 21600 w 21600"/>
                  <a:gd name="T9" fmla="*/ 11649 h 21600"/>
                  <a:gd name="T10" fmla="*/ 21600 w 21600"/>
                  <a:gd name="T11" fmla="*/ 19416 h 21600"/>
                  <a:gd name="T12" fmla="*/ 15166 w 21600"/>
                  <a:gd name="T13" fmla="*/ 21600 h 21600"/>
                  <a:gd name="T14" fmla="*/ 10570 w 21600"/>
                  <a:gd name="T15" fmla="*/ 21600 h 21600"/>
                  <a:gd name="T16" fmla="*/ 0 w 21600"/>
                  <a:gd name="T17" fmla="*/ 21600 h 21600"/>
                  <a:gd name="T18" fmla="*/ 0 w 21600"/>
                  <a:gd name="T19" fmla="*/ 11528 h 21600"/>
                  <a:gd name="T20" fmla="*/ 459 w 21600"/>
                  <a:gd name="T21" fmla="*/ 22540 h 21600"/>
                  <a:gd name="T22" fmla="*/ 21485 w 21600"/>
                  <a:gd name="T23" fmla="*/ 270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731147" name="Object 11"/>
            <p:cNvGraphicFramePr>
              <a:graphicFrameLocks/>
            </p:cNvGraphicFramePr>
            <p:nvPr/>
          </p:nvGraphicFramePr>
          <p:xfrm>
            <a:off x="3435" y="2535"/>
            <a:ext cx="382" cy="185"/>
          </p:xfrm>
          <a:graphic>
            <a:graphicData uri="http://schemas.openxmlformats.org/presentationml/2006/ole">
              <p:oleObj spid="_x0000_s36866" name="Clip" r:id="rId5" imgW="5277080" imgH="2868792" progId="">
                <p:embed/>
              </p:oleObj>
            </a:graphicData>
          </a:graphic>
        </p:graphicFrame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823575" y="3124200"/>
            <a:ext cx="905962" cy="723390"/>
            <a:chOff x="2343" y="2680"/>
            <a:chExt cx="765" cy="634"/>
          </a:xfrm>
        </p:grpSpPr>
        <p:grpSp>
          <p:nvGrpSpPr>
            <p:cNvPr id="6" name="Group 13"/>
            <p:cNvGrpSpPr>
              <a:grpSpLocks noChangeAspect="1"/>
            </p:cNvGrpSpPr>
            <p:nvPr/>
          </p:nvGrpSpPr>
          <p:grpSpPr bwMode="auto">
            <a:xfrm flipH="1">
              <a:off x="2538" y="2680"/>
              <a:ext cx="570" cy="352"/>
              <a:chOff x="2428" y="3000"/>
              <a:chExt cx="1142" cy="705"/>
            </a:xfrm>
          </p:grpSpPr>
          <p:sp>
            <p:nvSpPr>
              <p:cNvPr id="731150" name="Freeform 14"/>
              <p:cNvSpPr>
                <a:spLocks noChangeAspect="1"/>
              </p:cNvSpPr>
              <p:nvPr/>
            </p:nvSpPr>
            <p:spPr bwMode="auto">
              <a:xfrm>
                <a:off x="2920" y="3321"/>
                <a:ext cx="218" cy="145"/>
              </a:xfrm>
              <a:custGeom>
                <a:avLst/>
                <a:gdLst/>
                <a:ahLst/>
                <a:cxnLst>
                  <a:cxn ang="0">
                    <a:pos x="434" y="278"/>
                  </a:cxn>
                  <a:cxn ang="0">
                    <a:pos x="435" y="228"/>
                  </a:cxn>
                  <a:cxn ang="0">
                    <a:pos x="156" y="240"/>
                  </a:cxn>
                  <a:cxn ang="0">
                    <a:pos x="57" y="75"/>
                  </a:cxn>
                  <a:cxn ang="0">
                    <a:pos x="64" y="60"/>
                  </a:cxn>
                  <a:cxn ang="0">
                    <a:pos x="185" y="100"/>
                  </a:cxn>
                  <a:cxn ang="0">
                    <a:pos x="297" y="77"/>
                  </a:cxn>
                  <a:cxn ang="0">
                    <a:pos x="353" y="214"/>
                  </a:cxn>
                  <a:cxn ang="0">
                    <a:pos x="396" y="189"/>
                  </a:cxn>
                  <a:cxn ang="0">
                    <a:pos x="322" y="22"/>
                  </a:cxn>
                  <a:cxn ang="0">
                    <a:pos x="187" y="50"/>
                  </a:cxn>
                  <a:cxn ang="0">
                    <a:pos x="20" y="0"/>
                  </a:cxn>
                  <a:cxn ang="0">
                    <a:pos x="0" y="86"/>
                  </a:cxn>
                  <a:cxn ang="0">
                    <a:pos x="134" y="289"/>
                  </a:cxn>
                  <a:cxn ang="0">
                    <a:pos x="434" y="278"/>
                  </a:cxn>
                </a:cxnLst>
                <a:rect l="0" t="0" r="r" b="b"/>
                <a:pathLst>
                  <a:path w="435" h="289">
                    <a:moveTo>
                      <a:pt x="434" y="278"/>
                    </a:moveTo>
                    <a:lnTo>
                      <a:pt x="435" y="228"/>
                    </a:lnTo>
                    <a:lnTo>
                      <a:pt x="156" y="240"/>
                    </a:lnTo>
                    <a:lnTo>
                      <a:pt x="57" y="75"/>
                    </a:lnTo>
                    <a:lnTo>
                      <a:pt x="64" y="60"/>
                    </a:lnTo>
                    <a:lnTo>
                      <a:pt x="185" y="100"/>
                    </a:lnTo>
                    <a:lnTo>
                      <a:pt x="297" y="77"/>
                    </a:lnTo>
                    <a:lnTo>
                      <a:pt x="353" y="214"/>
                    </a:lnTo>
                    <a:lnTo>
                      <a:pt x="396" y="189"/>
                    </a:lnTo>
                    <a:lnTo>
                      <a:pt x="322" y="22"/>
                    </a:lnTo>
                    <a:lnTo>
                      <a:pt x="187" y="50"/>
                    </a:lnTo>
                    <a:lnTo>
                      <a:pt x="20" y="0"/>
                    </a:lnTo>
                    <a:lnTo>
                      <a:pt x="0" y="86"/>
                    </a:lnTo>
                    <a:lnTo>
                      <a:pt x="134" y="289"/>
                    </a:lnTo>
                    <a:lnTo>
                      <a:pt x="434" y="278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51" name="Freeform 15"/>
              <p:cNvSpPr>
                <a:spLocks noChangeAspect="1"/>
              </p:cNvSpPr>
              <p:nvPr/>
            </p:nvSpPr>
            <p:spPr bwMode="auto">
              <a:xfrm>
                <a:off x="2631" y="3569"/>
                <a:ext cx="30" cy="33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0" y="5"/>
                  </a:cxn>
                  <a:cxn ang="0">
                    <a:pos x="4" y="20"/>
                  </a:cxn>
                  <a:cxn ang="0">
                    <a:pos x="8" y="35"/>
                  </a:cxn>
                  <a:cxn ang="0">
                    <a:pos x="13" y="50"/>
                  </a:cxn>
                  <a:cxn ang="0">
                    <a:pos x="18" y="65"/>
                  </a:cxn>
                  <a:cxn ang="0">
                    <a:pos x="61" y="41"/>
                  </a:cxn>
                  <a:cxn ang="0">
                    <a:pos x="58" y="31"/>
                  </a:cxn>
                  <a:cxn ang="0">
                    <a:pos x="56" y="20"/>
                  </a:cxn>
                  <a:cxn ang="0">
                    <a:pos x="52" y="10"/>
                  </a:cxn>
                  <a:cxn ang="0">
                    <a:pos x="50" y="0"/>
                  </a:cxn>
                </a:cxnLst>
                <a:rect l="0" t="0" r="r" b="b"/>
                <a:pathLst>
                  <a:path w="61" h="65">
                    <a:moveTo>
                      <a:pt x="50" y="0"/>
                    </a:moveTo>
                    <a:lnTo>
                      <a:pt x="0" y="5"/>
                    </a:lnTo>
                    <a:lnTo>
                      <a:pt x="4" y="20"/>
                    </a:lnTo>
                    <a:lnTo>
                      <a:pt x="8" y="35"/>
                    </a:lnTo>
                    <a:lnTo>
                      <a:pt x="13" y="50"/>
                    </a:lnTo>
                    <a:lnTo>
                      <a:pt x="18" y="65"/>
                    </a:lnTo>
                    <a:lnTo>
                      <a:pt x="61" y="41"/>
                    </a:lnTo>
                    <a:lnTo>
                      <a:pt x="58" y="31"/>
                    </a:lnTo>
                    <a:lnTo>
                      <a:pt x="56" y="20"/>
                    </a:lnTo>
                    <a:lnTo>
                      <a:pt x="52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FD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52" name="Freeform 16"/>
              <p:cNvSpPr>
                <a:spLocks noChangeAspect="1"/>
              </p:cNvSpPr>
              <p:nvPr/>
            </p:nvSpPr>
            <p:spPr bwMode="auto">
              <a:xfrm>
                <a:off x="3053" y="3429"/>
                <a:ext cx="132" cy="130"/>
              </a:xfrm>
              <a:custGeom>
                <a:avLst/>
                <a:gdLst/>
                <a:ahLst/>
                <a:cxnLst>
                  <a:cxn ang="0">
                    <a:pos x="75" y="16"/>
                  </a:cxn>
                  <a:cxn ang="0">
                    <a:pos x="80" y="13"/>
                  </a:cxn>
                  <a:cxn ang="0">
                    <a:pos x="94" y="9"/>
                  </a:cxn>
                  <a:cxn ang="0">
                    <a:pos x="116" y="4"/>
                  </a:cxn>
                  <a:cxn ang="0">
                    <a:pos x="141" y="0"/>
                  </a:cxn>
                  <a:cxn ang="0">
                    <a:pos x="169" y="0"/>
                  </a:cxn>
                  <a:cxn ang="0">
                    <a:pos x="197" y="4"/>
                  </a:cxn>
                  <a:cxn ang="0">
                    <a:pos x="221" y="16"/>
                  </a:cxn>
                  <a:cxn ang="0">
                    <a:pos x="239" y="37"/>
                  </a:cxn>
                  <a:cxn ang="0">
                    <a:pos x="252" y="63"/>
                  </a:cxn>
                  <a:cxn ang="0">
                    <a:pos x="260" y="93"/>
                  </a:cxn>
                  <a:cxn ang="0">
                    <a:pos x="263" y="123"/>
                  </a:cxn>
                  <a:cxn ang="0">
                    <a:pos x="261" y="152"/>
                  </a:cxn>
                  <a:cxn ang="0">
                    <a:pos x="253" y="181"/>
                  </a:cxn>
                  <a:cxn ang="0">
                    <a:pos x="239" y="206"/>
                  </a:cxn>
                  <a:cxn ang="0">
                    <a:pos x="220" y="228"/>
                  </a:cxn>
                  <a:cxn ang="0">
                    <a:pos x="193" y="244"/>
                  </a:cxn>
                  <a:cxn ang="0">
                    <a:pos x="178" y="250"/>
                  </a:cxn>
                  <a:cxn ang="0">
                    <a:pos x="162" y="254"/>
                  </a:cxn>
                  <a:cxn ang="0">
                    <a:pos x="147" y="257"/>
                  </a:cxn>
                  <a:cxn ang="0">
                    <a:pos x="132" y="259"/>
                  </a:cxn>
                  <a:cxn ang="0">
                    <a:pos x="116" y="259"/>
                  </a:cxn>
                  <a:cxn ang="0">
                    <a:pos x="101" y="257"/>
                  </a:cxn>
                  <a:cxn ang="0">
                    <a:pos x="87" y="254"/>
                  </a:cxn>
                  <a:cxn ang="0">
                    <a:pos x="73" y="250"/>
                  </a:cxn>
                  <a:cxn ang="0">
                    <a:pos x="61" y="245"/>
                  </a:cxn>
                  <a:cxn ang="0">
                    <a:pos x="48" y="238"/>
                  </a:cxn>
                  <a:cxn ang="0">
                    <a:pos x="38" y="230"/>
                  </a:cxn>
                  <a:cxn ang="0">
                    <a:pos x="27" y="221"/>
                  </a:cxn>
                  <a:cxn ang="0">
                    <a:pos x="19" y="212"/>
                  </a:cxn>
                  <a:cxn ang="0">
                    <a:pos x="11" y="200"/>
                  </a:cxn>
                  <a:cxn ang="0">
                    <a:pos x="5" y="187"/>
                  </a:cxn>
                  <a:cxn ang="0">
                    <a:pos x="2" y="175"/>
                  </a:cxn>
                  <a:cxn ang="0">
                    <a:pos x="0" y="147"/>
                  </a:cxn>
                  <a:cxn ang="0">
                    <a:pos x="7" y="119"/>
                  </a:cxn>
                  <a:cxn ang="0">
                    <a:pos x="17" y="93"/>
                  </a:cxn>
                  <a:cxn ang="0">
                    <a:pos x="32" y="68"/>
                  </a:cxn>
                  <a:cxn ang="0">
                    <a:pos x="47" y="47"/>
                  </a:cxn>
                  <a:cxn ang="0">
                    <a:pos x="61" y="31"/>
                  </a:cxn>
                  <a:cxn ang="0">
                    <a:pos x="71" y="19"/>
                  </a:cxn>
                  <a:cxn ang="0">
                    <a:pos x="75" y="16"/>
                  </a:cxn>
                </a:cxnLst>
                <a:rect l="0" t="0" r="r" b="b"/>
                <a:pathLst>
                  <a:path w="263" h="259">
                    <a:moveTo>
                      <a:pt x="75" y="16"/>
                    </a:moveTo>
                    <a:lnTo>
                      <a:pt x="80" y="13"/>
                    </a:lnTo>
                    <a:lnTo>
                      <a:pt x="94" y="9"/>
                    </a:lnTo>
                    <a:lnTo>
                      <a:pt x="116" y="4"/>
                    </a:lnTo>
                    <a:lnTo>
                      <a:pt x="141" y="0"/>
                    </a:lnTo>
                    <a:lnTo>
                      <a:pt x="169" y="0"/>
                    </a:lnTo>
                    <a:lnTo>
                      <a:pt x="197" y="4"/>
                    </a:lnTo>
                    <a:lnTo>
                      <a:pt x="221" y="16"/>
                    </a:lnTo>
                    <a:lnTo>
                      <a:pt x="239" y="37"/>
                    </a:lnTo>
                    <a:lnTo>
                      <a:pt x="252" y="63"/>
                    </a:lnTo>
                    <a:lnTo>
                      <a:pt x="260" y="93"/>
                    </a:lnTo>
                    <a:lnTo>
                      <a:pt x="263" y="123"/>
                    </a:lnTo>
                    <a:lnTo>
                      <a:pt x="261" y="152"/>
                    </a:lnTo>
                    <a:lnTo>
                      <a:pt x="253" y="181"/>
                    </a:lnTo>
                    <a:lnTo>
                      <a:pt x="239" y="206"/>
                    </a:lnTo>
                    <a:lnTo>
                      <a:pt x="220" y="228"/>
                    </a:lnTo>
                    <a:lnTo>
                      <a:pt x="193" y="244"/>
                    </a:lnTo>
                    <a:lnTo>
                      <a:pt x="178" y="250"/>
                    </a:lnTo>
                    <a:lnTo>
                      <a:pt x="162" y="254"/>
                    </a:lnTo>
                    <a:lnTo>
                      <a:pt x="147" y="257"/>
                    </a:lnTo>
                    <a:lnTo>
                      <a:pt x="132" y="259"/>
                    </a:lnTo>
                    <a:lnTo>
                      <a:pt x="116" y="259"/>
                    </a:lnTo>
                    <a:lnTo>
                      <a:pt x="101" y="257"/>
                    </a:lnTo>
                    <a:lnTo>
                      <a:pt x="87" y="254"/>
                    </a:lnTo>
                    <a:lnTo>
                      <a:pt x="73" y="250"/>
                    </a:lnTo>
                    <a:lnTo>
                      <a:pt x="61" y="245"/>
                    </a:lnTo>
                    <a:lnTo>
                      <a:pt x="48" y="238"/>
                    </a:lnTo>
                    <a:lnTo>
                      <a:pt x="38" y="230"/>
                    </a:lnTo>
                    <a:lnTo>
                      <a:pt x="27" y="221"/>
                    </a:lnTo>
                    <a:lnTo>
                      <a:pt x="19" y="212"/>
                    </a:lnTo>
                    <a:lnTo>
                      <a:pt x="11" y="200"/>
                    </a:lnTo>
                    <a:lnTo>
                      <a:pt x="5" y="187"/>
                    </a:lnTo>
                    <a:lnTo>
                      <a:pt x="2" y="175"/>
                    </a:lnTo>
                    <a:lnTo>
                      <a:pt x="0" y="147"/>
                    </a:lnTo>
                    <a:lnTo>
                      <a:pt x="7" y="119"/>
                    </a:lnTo>
                    <a:lnTo>
                      <a:pt x="17" y="93"/>
                    </a:lnTo>
                    <a:lnTo>
                      <a:pt x="32" y="68"/>
                    </a:lnTo>
                    <a:lnTo>
                      <a:pt x="47" y="47"/>
                    </a:lnTo>
                    <a:lnTo>
                      <a:pt x="61" y="31"/>
                    </a:lnTo>
                    <a:lnTo>
                      <a:pt x="71" y="19"/>
                    </a:lnTo>
                    <a:lnTo>
                      <a:pt x="75" y="16"/>
                    </a:lnTo>
                    <a:close/>
                  </a:path>
                </a:pathLst>
              </a:custGeom>
              <a:solidFill>
                <a:srgbClr val="FFE5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53" name="Freeform 17"/>
              <p:cNvSpPr>
                <a:spLocks noChangeAspect="1"/>
              </p:cNvSpPr>
              <p:nvPr/>
            </p:nvSpPr>
            <p:spPr bwMode="auto">
              <a:xfrm>
                <a:off x="2439" y="3347"/>
                <a:ext cx="483" cy="336"/>
              </a:xfrm>
              <a:custGeom>
                <a:avLst/>
                <a:gdLst/>
                <a:ahLst/>
                <a:cxnLst>
                  <a:cxn ang="0">
                    <a:pos x="965" y="44"/>
                  </a:cxn>
                  <a:cxn ang="0">
                    <a:pos x="724" y="176"/>
                  </a:cxn>
                  <a:cxn ang="0">
                    <a:pos x="711" y="301"/>
                  </a:cxn>
                  <a:cxn ang="0">
                    <a:pos x="70" y="673"/>
                  </a:cxn>
                  <a:cxn ang="0">
                    <a:pos x="0" y="396"/>
                  </a:cxn>
                  <a:cxn ang="0">
                    <a:pos x="597" y="57"/>
                  </a:cxn>
                  <a:cxn ang="0">
                    <a:pos x="700" y="100"/>
                  </a:cxn>
                  <a:cxn ang="0">
                    <a:pos x="897" y="0"/>
                  </a:cxn>
                  <a:cxn ang="0">
                    <a:pos x="965" y="44"/>
                  </a:cxn>
                </a:cxnLst>
                <a:rect l="0" t="0" r="r" b="b"/>
                <a:pathLst>
                  <a:path w="965" h="673">
                    <a:moveTo>
                      <a:pt x="965" y="44"/>
                    </a:moveTo>
                    <a:lnTo>
                      <a:pt x="724" y="176"/>
                    </a:lnTo>
                    <a:lnTo>
                      <a:pt x="711" y="301"/>
                    </a:lnTo>
                    <a:lnTo>
                      <a:pt x="70" y="673"/>
                    </a:lnTo>
                    <a:lnTo>
                      <a:pt x="0" y="396"/>
                    </a:lnTo>
                    <a:lnTo>
                      <a:pt x="597" y="57"/>
                    </a:lnTo>
                    <a:lnTo>
                      <a:pt x="700" y="100"/>
                    </a:lnTo>
                    <a:lnTo>
                      <a:pt x="897" y="0"/>
                    </a:lnTo>
                    <a:lnTo>
                      <a:pt x="965" y="44"/>
                    </a:lnTo>
                    <a:close/>
                  </a:path>
                </a:pathLst>
              </a:custGeom>
              <a:solidFill>
                <a:srgbClr val="FFE5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54" name="Freeform 18"/>
              <p:cNvSpPr>
                <a:spLocks noChangeAspect="1"/>
              </p:cNvSpPr>
              <p:nvPr/>
            </p:nvSpPr>
            <p:spPr bwMode="auto">
              <a:xfrm>
                <a:off x="3078" y="3009"/>
                <a:ext cx="476" cy="291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176" y="428"/>
                  </a:cxn>
                  <a:cxn ang="0">
                    <a:pos x="171" y="337"/>
                  </a:cxn>
                  <a:cxn ang="0">
                    <a:pos x="774" y="0"/>
                  </a:cxn>
                  <a:cxn ang="0">
                    <a:pos x="953" y="210"/>
                  </a:cxn>
                  <a:cxn ang="0">
                    <a:pos x="303" y="552"/>
                  </a:cxn>
                  <a:cxn ang="0">
                    <a:pos x="208" y="488"/>
                  </a:cxn>
                  <a:cxn ang="0">
                    <a:pos x="27" y="582"/>
                  </a:cxn>
                  <a:cxn ang="0">
                    <a:pos x="0" y="519"/>
                  </a:cxn>
                </a:cxnLst>
                <a:rect l="0" t="0" r="r" b="b"/>
                <a:pathLst>
                  <a:path w="953" h="582">
                    <a:moveTo>
                      <a:pt x="0" y="519"/>
                    </a:moveTo>
                    <a:lnTo>
                      <a:pt x="176" y="428"/>
                    </a:lnTo>
                    <a:lnTo>
                      <a:pt x="171" y="337"/>
                    </a:lnTo>
                    <a:lnTo>
                      <a:pt x="774" y="0"/>
                    </a:lnTo>
                    <a:lnTo>
                      <a:pt x="953" y="210"/>
                    </a:lnTo>
                    <a:lnTo>
                      <a:pt x="303" y="552"/>
                    </a:lnTo>
                    <a:lnTo>
                      <a:pt x="208" y="488"/>
                    </a:lnTo>
                    <a:lnTo>
                      <a:pt x="27" y="582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FFE5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55" name="Freeform 19"/>
              <p:cNvSpPr>
                <a:spLocks noChangeAspect="1"/>
              </p:cNvSpPr>
              <p:nvPr/>
            </p:nvSpPr>
            <p:spPr bwMode="auto">
              <a:xfrm>
                <a:off x="3197" y="3048"/>
                <a:ext cx="308" cy="196"/>
              </a:xfrm>
              <a:custGeom>
                <a:avLst/>
                <a:gdLst/>
                <a:ahLst/>
                <a:cxnLst>
                  <a:cxn ang="0">
                    <a:pos x="0" y="274"/>
                  </a:cxn>
                  <a:cxn ang="0">
                    <a:pos x="98" y="391"/>
                  </a:cxn>
                  <a:cxn ang="0">
                    <a:pos x="615" y="121"/>
                  </a:cxn>
                  <a:cxn ang="0">
                    <a:pos x="510" y="0"/>
                  </a:cxn>
                  <a:cxn ang="0">
                    <a:pos x="0" y="274"/>
                  </a:cxn>
                </a:cxnLst>
                <a:rect l="0" t="0" r="r" b="b"/>
                <a:pathLst>
                  <a:path w="615" h="391">
                    <a:moveTo>
                      <a:pt x="0" y="274"/>
                    </a:moveTo>
                    <a:lnTo>
                      <a:pt x="98" y="391"/>
                    </a:lnTo>
                    <a:lnTo>
                      <a:pt x="615" y="121"/>
                    </a:lnTo>
                    <a:lnTo>
                      <a:pt x="510" y="0"/>
                    </a:lnTo>
                    <a:lnTo>
                      <a:pt x="0" y="274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56" name="Freeform 20"/>
              <p:cNvSpPr>
                <a:spLocks noChangeAspect="1"/>
              </p:cNvSpPr>
              <p:nvPr/>
            </p:nvSpPr>
            <p:spPr bwMode="auto">
              <a:xfrm>
                <a:off x="2479" y="3416"/>
                <a:ext cx="269" cy="221"/>
              </a:xfrm>
              <a:custGeom>
                <a:avLst/>
                <a:gdLst/>
                <a:ahLst/>
                <a:cxnLst>
                  <a:cxn ang="0">
                    <a:pos x="499" y="0"/>
                  </a:cxn>
                  <a:cxn ang="0">
                    <a:pos x="539" y="149"/>
                  </a:cxn>
                  <a:cxn ang="0">
                    <a:pos x="36" y="443"/>
                  </a:cxn>
                  <a:cxn ang="0">
                    <a:pos x="0" y="285"/>
                  </a:cxn>
                  <a:cxn ang="0">
                    <a:pos x="499" y="0"/>
                  </a:cxn>
                </a:cxnLst>
                <a:rect l="0" t="0" r="r" b="b"/>
                <a:pathLst>
                  <a:path w="539" h="443">
                    <a:moveTo>
                      <a:pt x="499" y="0"/>
                    </a:moveTo>
                    <a:lnTo>
                      <a:pt x="539" y="149"/>
                    </a:lnTo>
                    <a:lnTo>
                      <a:pt x="36" y="443"/>
                    </a:lnTo>
                    <a:lnTo>
                      <a:pt x="0" y="285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57" name="Freeform 21"/>
              <p:cNvSpPr>
                <a:spLocks noChangeAspect="1"/>
              </p:cNvSpPr>
              <p:nvPr/>
            </p:nvSpPr>
            <p:spPr bwMode="auto">
              <a:xfrm>
                <a:off x="2837" y="3191"/>
                <a:ext cx="288" cy="171"/>
              </a:xfrm>
              <a:custGeom>
                <a:avLst/>
                <a:gdLst/>
                <a:ahLst/>
                <a:cxnLst>
                  <a:cxn ang="0">
                    <a:pos x="576" y="341"/>
                  </a:cxn>
                  <a:cxn ang="0">
                    <a:pos x="459" y="56"/>
                  </a:cxn>
                  <a:cxn ang="0">
                    <a:pos x="287" y="0"/>
                  </a:cxn>
                  <a:cxn ang="0">
                    <a:pos x="0" y="141"/>
                  </a:cxn>
                  <a:cxn ang="0">
                    <a:pos x="576" y="341"/>
                  </a:cxn>
                </a:cxnLst>
                <a:rect l="0" t="0" r="r" b="b"/>
                <a:pathLst>
                  <a:path w="576" h="341">
                    <a:moveTo>
                      <a:pt x="576" y="341"/>
                    </a:moveTo>
                    <a:lnTo>
                      <a:pt x="459" y="56"/>
                    </a:lnTo>
                    <a:lnTo>
                      <a:pt x="287" y="0"/>
                    </a:lnTo>
                    <a:lnTo>
                      <a:pt x="0" y="141"/>
                    </a:lnTo>
                    <a:lnTo>
                      <a:pt x="576" y="341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58" name="Freeform 22"/>
              <p:cNvSpPr>
                <a:spLocks noChangeAspect="1"/>
              </p:cNvSpPr>
              <p:nvPr/>
            </p:nvSpPr>
            <p:spPr bwMode="auto">
              <a:xfrm>
                <a:off x="2845" y="3265"/>
                <a:ext cx="280" cy="171"/>
              </a:xfrm>
              <a:custGeom>
                <a:avLst/>
                <a:gdLst/>
                <a:ahLst/>
                <a:cxnLst>
                  <a:cxn ang="0">
                    <a:pos x="83" y="219"/>
                  </a:cxn>
                  <a:cxn ang="0">
                    <a:pos x="271" y="342"/>
                  </a:cxn>
                  <a:cxn ang="0">
                    <a:pos x="561" y="194"/>
                  </a:cxn>
                  <a:cxn ang="0">
                    <a:pos x="159" y="51"/>
                  </a:cxn>
                  <a:cxn ang="0">
                    <a:pos x="0" y="0"/>
                  </a:cxn>
                  <a:cxn ang="0">
                    <a:pos x="83" y="219"/>
                  </a:cxn>
                </a:cxnLst>
                <a:rect l="0" t="0" r="r" b="b"/>
                <a:pathLst>
                  <a:path w="561" h="342">
                    <a:moveTo>
                      <a:pt x="83" y="219"/>
                    </a:moveTo>
                    <a:lnTo>
                      <a:pt x="271" y="342"/>
                    </a:lnTo>
                    <a:lnTo>
                      <a:pt x="561" y="194"/>
                    </a:lnTo>
                    <a:lnTo>
                      <a:pt x="159" y="51"/>
                    </a:lnTo>
                    <a:lnTo>
                      <a:pt x="0" y="0"/>
                    </a:lnTo>
                    <a:lnTo>
                      <a:pt x="83" y="219"/>
                    </a:lnTo>
                    <a:close/>
                  </a:path>
                </a:pathLst>
              </a:custGeom>
              <a:solidFill>
                <a:srgbClr val="FFE5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59" name="Freeform 23"/>
              <p:cNvSpPr>
                <a:spLocks noChangeAspect="1"/>
              </p:cNvSpPr>
              <p:nvPr/>
            </p:nvSpPr>
            <p:spPr bwMode="auto">
              <a:xfrm>
                <a:off x="2428" y="3000"/>
                <a:ext cx="1142" cy="705"/>
              </a:xfrm>
              <a:custGeom>
                <a:avLst/>
                <a:gdLst/>
                <a:ahLst/>
                <a:cxnLst>
                  <a:cxn ang="0">
                    <a:pos x="2077" y="0"/>
                  </a:cxn>
                  <a:cxn ang="0">
                    <a:pos x="1451" y="342"/>
                  </a:cxn>
                  <a:cxn ang="0">
                    <a:pos x="1456" y="432"/>
                  </a:cxn>
                  <a:cxn ang="0">
                    <a:pos x="1490" y="431"/>
                  </a:cxn>
                  <a:cxn ang="0">
                    <a:pos x="1487" y="364"/>
                  </a:cxn>
                  <a:cxn ang="0">
                    <a:pos x="2070" y="45"/>
                  </a:cxn>
                  <a:cxn ang="0">
                    <a:pos x="2226" y="218"/>
                  </a:cxn>
                  <a:cxn ang="0">
                    <a:pos x="1601" y="551"/>
                  </a:cxn>
                  <a:cxn ang="0">
                    <a:pos x="1507" y="492"/>
                  </a:cxn>
                  <a:cxn ang="0">
                    <a:pos x="1325" y="584"/>
                  </a:cxn>
                  <a:cxn ang="0">
                    <a:pos x="1369" y="704"/>
                  </a:cxn>
                  <a:cxn ang="0">
                    <a:pos x="1122" y="848"/>
                  </a:cxn>
                  <a:cxn ang="0">
                    <a:pos x="1015" y="585"/>
                  </a:cxn>
                  <a:cxn ang="0">
                    <a:pos x="1312" y="430"/>
                  </a:cxn>
                  <a:cxn ang="0">
                    <a:pos x="1100" y="362"/>
                  </a:cxn>
                  <a:cxn ang="0">
                    <a:pos x="794" y="514"/>
                  </a:cxn>
                  <a:cxn ang="0">
                    <a:pos x="870" y="703"/>
                  </a:cxn>
                  <a:cxn ang="0">
                    <a:pos x="736" y="774"/>
                  </a:cxn>
                  <a:cxn ang="0">
                    <a:pos x="621" y="731"/>
                  </a:cxn>
                  <a:cxn ang="0">
                    <a:pos x="0" y="1082"/>
                  </a:cxn>
                  <a:cxn ang="0">
                    <a:pos x="76" y="1411"/>
                  </a:cxn>
                  <a:cxn ang="0">
                    <a:pos x="748" y="1014"/>
                  </a:cxn>
                  <a:cxn ang="0">
                    <a:pos x="765" y="875"/>
                  </a:cxn>
                  <a:cxn ang="0">
                    <a:pos x="730" y="870"/>
                  </a:cxn>
                  <a:cxn ang="0">
                    <a:pos x="715" y="991"/>
                  </a:cxn>
                  <a:cxn ang="0">
                    <a:pos x="107" y="1347"/>
                  </a:cxn>
                  <a:cxn ang="0">
                    <a:pos x="48" y="1094"/>
                  </a:cxn>
                  <a:cxn ang="0">
                    <a:pos x="624" y="770"/>
                  </a:cxn>
                  <a:cxn ang="0">
                    <a:pos x="739" y="815"/>
                  </a:cxn>
                  <a:cxn ang="0">
                    <a:pos x="915" y="720"/>
                  </a:cxn>
                  <a:cxn ang="0">
                    <a:pos x="839" y="534"/>
                  </a:cxn>
                  <a:cxn ang="0">
                    <a:pos x="1102" y="401"/>
                  </a:cxn>
                  <a:cxn ang="0">
                    <a:pos x="1217" y="438"/>
                  </a:cxn>
                  <a:cxn ang="0">
                    <a:pos x="970" y="567"/>
                  </a:cxn>
                  <a:cxn ang="0">
                    <a:pos x="1106" y="900"/>
                  </a:cxn>
                  <a:cxn ang="0">
                    <a:pos x="1413" y="721"/>
                  </a:cxn>
                  <a:cxn ang="0">
                    <a:pos x="1368" y="603"/>
                  </a:cxn>
                  <a:cxn ang="0">
                    <a:pos x="1505" y="534"/>
                  </a:cxn>
                  <a:cxn ang="0">
                    <a:pos x="1600" y="592"/>
                  </a:cxn>
                  <a:cxn ang="0">
                    <a:pos x="2284" y="228"/>
                  </a:cxn>
                  <a:cxn ang="0">
                    <a:pos x="2077" y="0"/>
                  </a:cxn>
                </a:cxnLst>
                <a:rect l="0" t="0" r="r" b="b"/>
                <a:pathLst>
                  <a:path w="2284" h="1411">
                    <a:moveTo>
                      <a:pt x="2077" y="0"/>
                    </a:moveTo>
                    <a:lnTo>
                      <a:pt x="1451" y="342"/>
                    </a:lnTo>
                    <a:lnTo>
                      <a:pt x="1456" y="432"/>
                    </a:lnTo>
                    <a:lnTo>
                      <a:pt x="1490" y="431"/>
                    </a:lnTo>
                    <a:lnTo>
                      <a:pt x="1487" y="364"/>
                    </a:lnTo>
                    <a:lnTo>
                      <a:pt x="2070" y="45"/>
                    </a:lnTo>
                    <a:lnTo>
                      <a:pt x="2226" y="218"/>
                    </a:lnTo>
                    <a:lnTo>
                      <a:pt x="1601" y="551"/>
                    </a:lnTo>
                    <a:lnTo>
                      <a:pt x="1507" y="492"/>
                    </a:lnTo>
                    <a:lnTo>
                      <a:pt x="1325" y="584"/>
                    </a:lnTo>
                    <a:lnTo>
                      <a:pt x="1369" y="704"/>
                    </a:lnTo>
                    <a:lnTo>
                      <a:pt x="1122" y="848"/>
                    </a:lnTo>
                    <a:lnTo>
                      <a:pt x="1015" y="585"/>
                    </a:lnTo>
                    <a:lnTo>
                      <a:pt x="1312" y="430"/>
                    </a:lnTo>
                    <a:lnTo>
                      <a:pt x="1100" y="362"/>
                    </a:lnTo>
                    <a:lnTo>
                      <a:pt x="794" y="514"/>
                    </a:lnTo>
                    <a:lnTo>
                      <a:pt x="870" y="703"/>
                    </a:lnTo>
                    <a:lnTo>
                      <a:pt x="736" y="774"/>
                    </a:lnTo>
                    <a:lnTo>
                      <a:pt x="621" y="731"/>
                    </a:lnTo>
                    <a:lnTo>
                      <a:pt x="0" y="1082"/>
                    </a:lnTo>
                    <a:lnTo>
                      <a:pt x="76" y="1411"/>
                    </a:lnTo>
                    <a:lnTo>
                      <a:pt x="748" y="1014"/>
                    </a:lnTo>
                    <a:lnTo>
                      <a:pt x="765" y="875"/>
                    </a:lnTo>
                    <a:lnTo>
                      <a:pt x="730" y="870"/>
                    </a:lnTo>
                    <a:lnTo>
                      <a:pt x="715" y="991"/>
                    </a:lnTo>
                    <a:lnTo>
                      <a:pt x="107" y="1347"/>
                    </a:lnTo>
                    <a:lnTo>
                      <a:pt x="48" y="1094"/>
                    </a:lnTo>
                    <a:lnTo>
                      <a:pt x="624" y="770"/>
                    </a:lnTo>
                    <a:lnTo>
                      <a:pt x="739" y="815"/>
                    </a:lnTo>
                    <a:lnTo>
                      <a:pt x="915" y="720"/>
                    </a:lnTo>
                    <a:lnTo>
                      <a:pt x="839" y="534"/>
                    </a:lnTo>
                    <a:lnTo>
                      <a:pt x="1102" y="401"/>
                    </a:lnTo>
                    <a:lnTo>
                      <a:pt x="1217" y="438"/>
                    </a:lnTo>
                    <a:lnTo>
                      <a:pt x="970" y="567"/>
                    </a:lnTo>
                    <a:lnTo>
                      <a:pt x="1106" y="900"/>
                    </a:lnTo>
                    <a:lnTo>
                      <a:pt x="1413" y="721"/>
                    </a:lnTo>
                    <a:lnTo>
                      <a:pt x="1368" y="603"/>
                    </a:lnTo>
                    <a:lnTo>
                      <a:pt x="1505" y="534"/>
                    </a:lnTo>
                    <a:lnTo>
                      <a:pt x="1600" y="592"/>
                    </a:lnTo>
                    <a:lnTo>
                      <a:pt x="2284" y="228"/>
                    </a:lnTo>
                    <a:lnTo>
                      <a:pt x="207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60" name="Freeform 24"/>
              <p:cNvSpPr>
                <a:spLocks noChangeAspect="1"/>
              </p:cNvSpPr>
              <p:nvPr/>
            </p:nvSpPr>
            <p:spPr bwMode="auto">
              <a:xfrm>
                <a:off x="2987" y="3426"/>
                <a:ext cx="79" cy="5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44" y="108"/>
                  </a:cxn>
                  <a:cxn ang="0">
                    <a:pos x="159" y="76"/>
                  </a:cxn>
                  <a:cxn ang="0">
                    <a:pos x="16" y="0"/>
                  </a:cxn>
                  <a:cxn ang="0">
                    <a:pos x="0" y="32"/>
                  </a:cxn>
                </a:cxnLst>
                <a:rect l="0" t="0" r="r" b="b"/>
                <a:pathLst>
                  <a:path w="159" h="108">
                    <a:moveTo>
                      <a:pt x="0" y="32"/>
                    </a:moveTo>
                    <a:lnTo>
                      <a:pt x="144" y="108"/>
                    </a:lnTo>
                    <a:lnTo>
                      <a:pt x="159" y="76"/>
                    </a:lnTo>
                    <a:lnTo>
                      <a:pt x="16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61" name="Freeform 25"/>
              <p:cNvSpPr>
                <a:spLocks noChangeAspect="1"/>
              </p:cNvSpPr>
              <p:nvPr/>
            </p:nvSpPr>
            <p:spPr bwMode="auto">
              <a:xfrm>
                <a:off x="3110" y="3364"/>
                <a:ext cx="18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41"/>
                  </a:cxn>
                  <a:cxn ang="0">
                    <a:pos x="36" y="141"/>
                  </a:cxn>
                  <a:cxn ang="0">
                    <a:pos x="34" y="2"/>
                  </a:cxn>
                  <a:cxn ang="0">
                    <a:pos x="0" y="0"/>
                  </a:cxn>
                </a:cxnLst>
                <a:rect l="0" t="0" r="r" b="b"/>
                <a:pathLst>
                  <a:path w="36" h="141">
                    <a:moveTo>
                      <a:pt x="0" y="0"/>
                    </a:moveTo>
                    <a:lnTo>
                      <a:pt x="1" y="141"/>
                    </a:lnTo>
                    <a:lnTo>
                      <a:pt x="36" y="141"/>
                    </a:lnTo>
                    <a:lnTo>
                      <a:pt x="3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62" name="Freeform 26"/>
              <p:cNvSpPr>
                <a:spLocks noChangeAspect="1"/>
              </p:cNvSpPr>
              <p:nvPr/>
            </p:nvSpPr>
            <p:spPr bwMode="auto">
              <a:xfrm>
                <a:off x="2974" y="3263"/>
                <a:ext cx="71" cy="50"/>
              </a:xfrm>
              <a:custGeom>
                <a:avLst/>
                <a:gdLst/>
                <a:ahLst/>
                <a:cxnLst>
                  <a:cxn ang="0">
                    <a:pos x="15" y="100"/>
                  </a:cxn>
                  <a:cxn ang="0">
                    <a:pos x="142" y="32"/>
                  </a:cxn>
                  <a:cxn ang="0">
                    <a:pos x="128" y="0"/>
                  </a:cxn>
                  <a:cxn ang="0">
                    <a:pos x="0" y="66"/>
                  </a:cxn>
                  <a:cxn ang="0">
                    <a:pos x="15" y="100"/>
                  </a:cxn>
                </a:cxnLst>
                <a:rect l="0" t="0" r="r" b="b"/>
                <a:pathLst>
                  <a:path w="142" h="100">
                    <a:moveTo>
                      <a:pt x="15" y="100"/>
                    </a:moveTo>
                    <a:lnTo>
                      <a:pt x="142" y="32"/>
                    </a:lnTo>
                    <a:lnTo>
                      <a:pt x="128" y="0"/>
                    </a:lnTo>
                    <a:lnTo>
                      <a:pt x="0" y="66"/>
                    </a:lnTo>
                    <a:lnTo>
                      <a:pt x="15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63" name="Freeform 27"/>
              <p:cNvSpPr>
                <a:spLocks noChangeAspect="1"/>
              </p:cNvSpPr>
              <p:nvPr/>
            </p:nvSpPr>
            <p:spPr bwMode="auto">
              <a:xfrm>
                <a:off x="2988" y="3299"/>
                <a:ext cx="72" cy="50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143" y="33"/>
                  </a:cxn>
                  <a:cxn ang="0">
                    <a:pos x="126" y="0"/>
                  </a:cxn>
                  <a:cxn ang="0">
                    <a:pos x="0" y="68"/>
                  </a:cxn>
                  <a:cxn ang="0">
                    <a:pos x="16" y="100"/>
                  </a:cxn>
                </a:cxnLst>
                <a:rect l="0" t="0" r="r" b="b"/>
                <a:pathLst>
                  <a:path w="143" h="100">
                    <a:moveTo>
                      <a:pt x="16" y="100"/>
                    </a:moveTo>
                    <a:lnTo>
                      <a:pt x="143" y="33"/>
                    </a:lnTo>
                    <a:lnTo>
                      <a:pt x="126" y="0"/>
                    </a:lnTo>
                    <a:lnTo>
                      <a:pt x="0" y="68"/>
                    </a:lnTo>
                    <a:lnTo>
                      <a:pt x="1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64" name="Freeform 28"/>
              <p:cNvSpPr>
                <a:spLocks noChangeAspect="1"/>
              </p:cNvSpPr>
              <p:nvPr/>
            </p:nvSpPr>
            <p:spPr bwMode="auto">
              <a:xfrm>
                <a:off x="3003" y="3335"/>
                <a:ext cx="72" cy="50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142" y="33"/>
                  </a:cxn>
                  <a:cxn ang="0">
                    <a:pos x="126" y="0"/>
                  </a:cxn>
                  <a:cxn ang="0">
                    <a:pos x="0" y="66"/>
                  </a:cxn>
                  <a:cxn ang="0">
                    <a:pos x="16" y="100"/>
                  </a:cxn>
                </a:cxnLst>
                <a:rect l="0" t="0" r="r" b="b"/>
                <a:pathLst>
                  <a:path w="142" h="100">
                    <a:moveTo>
                      <a:pt x="16" y="100"/>
                    </a:moveTo>
                    <a:lnTo>
                      <a:pt x="142" y="33"/>
                    </a:lnTo>
                    <a:lnTo>
                      <a:pt x="126" y="0"/>
                    </a:lnTo>
                    <a:lnTo>
                      <a:pt x="0" y="66"/>
                    </a:lnTo>
                    <a:lnTo>
                      <a:pt x="16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65" name="Freeform 29"/>
              <p:cNvSpPr>
                <a:spLocks noChangeAspect="1"/>
              </p:cNvSpPr>
              <p:nvPr/>
            </p:nvSpPr>
            <p:spPr bwMode="auto">
              <a:xfrm>
                <a:off x="2483" y="3551"/>
                <a:ext cx="35" cy="8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6" y="166"/>
                  </a:cxn>
                  <a:cxn ang="0">
                    <a:pos x="70" y="157"/>
                  </a:cxn>
                  <a:cxn ang="0">
                    <a:pos x="34" y="0"/>
                  </a:cxn>
                  <a:cxn ang="0">
                    <a:pos x="0" y="8"/>
                  </a:cxn>
                </a:cxnLst>
                <a:rect l="0" t="0" r="r" b="b"/>
                <a:pathLst>
                  <a:path w="70" h="166">
                    <a:moveTo>
                      <a:pt x="0" y="8"/>
                    </a:moveTo>
                    <a:lnTo>
                      <a:pt x="36" y="166"/>
                    </a:lnTo>
                    <a:lnTo>
                      <a:pt x="70" y="157"/>
                    </a:lnTo>
                    <a:lnTo>
                      <a:pt x="3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66" name="Freeform 30"/>
              <p:cNvSpPr>
                <a:spLocks noChangeAspect="1"/>
              </p:cNvSpPr>
              <p:nvPr/>
            </p:nvSpPr>
            <p:spPr bwMode="auto">
              <a:xfrm>
                <a:off x="2529" y="3524"/>
                <a:ext cx="35" cy="8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7" y="166"/>
                  </a:cxn>
                  <a:cxn ang="0">
                    <a:pos x="70" y="158"/>
                  </a:cxn>
                  <a:cxn ang="0">
                    <a:pos x="33" y="0"/>
                  </a:cxn>
                  <a:cxn ang="0">
                    <a:pos x="0" y="8"/>
                  </a:cxn>
                </a:cxnLst>
                <a:rect l="0" t="0" r="r" b="b"/>
                <a:pathLst>
                  <a:path w="70" h="166">
                    <a:moveTo>
                      <a:pt x="0" y="8"/>
                    </a:moveTo>
                    <a:lnTo>
                      <a:pt x="37" y="166"/>
                    </a:lnTo>
                    <a:lnTo>
                      <a:pt x="70" y="158"/>
                    </a:lnTo>
                    <a:lnTo>
                      <a:pt x="3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67" name="Freeform 31"/>
              <p:cNvSpPr>
                <a:spLocks noChangeAspect="1"/>
              </p:cNvSpPr>
              <p:nvPr/>
            </p:nvSpPr>
            <p:spPr bwMode="auto">
              <a:xfrm>
                <a:off x="2575" y="3498"/>
                <a:ext cx="36" cy="8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6" y="166"/>
                  </a:cxn>
                  <a:cxn ang="0">
                    <a:pos x="70" y="158"/>
                  </a:cxn>
                  <a:cxn ang="0">
                    <a:pos x="33" y="0"/>
                  </a:cxn>
                  <a:cxn ang="0">
                    <a:pos x="0" y="8"/>
                  </a:cxn>
                </a:cxnLst>
                <a:rect l="0" t="0" r="r" b="b"/>
                <a:pathLst>
                  <a:path w="70" h="166">
                    <a:moveTo>
                      <a:pt x="0" y="8"/>
                    </a:moveTo>
                    <a:lnTo>
                      <a:pt x="36" y="166"/>
                    </a:lnTo>
                    <a:lnTo>
                      <a:pt x="70" y="158"/>
                    </a:lnTo>
                    <a:lnTo>
                      <a:pt x="3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68" name="Freeform 32"/>
              <p:cNvSpPr>
                <a:spLocks noChangeAspect="1"/>
              </p:cNvSpPr>
              <p:nvPr/>
            </p:nvSpPr>
            <p:spPr bwMode="auto">
              <a:xfrm>
                <a:off x="2621" y="3473"/>
                <a:ext cx="35" cy="8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7" y="165"/>
                  </a:cxn>
                  <a:cxn ang="0">
                    <a:pos x="70" y="157"/>
                  </a:cxn>
                  <a:cxn ang="0">
                    <a:pos x="34" y="0"/>
                  </a:cxn>
                  <a:cxn ang="0">
                    <a:pos x="0" y="9"/>
                  </a:cxn>
                </a:cxnLst>
                <a:rect l="0" t="0" r="r" b="b"/>
                <a:pathLst>
                  <a:path w="70" h="165">
                    <a:moveTo>
                      <a:pt x="0" y="9"/>
                    </a:moveTo>
                    <a:lnTo>
                      <a:pt x="37" y="165"/>
                    </a:lnTo>
                    <a:lnTo>
                      <a:pt x="70" y="157"/>
                    </a:lnTo>
                    <a:lnTo>
                      <a:pt x="3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69" name="Freeform 33"/>
              <p:cNvSpPr>
                <a:spLocks noChangeAspect="1"/>
              </p:cNvSpPr>
              <p:nvPr/>
            </p:nvSpPr>
            <p:spPr bwMode="auto">
              <a:xfrm>
                <a:off x="2667" y="3447"/>
                <a:ext cx="35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7" y="165"/>
                  </a:cxn>
                  <a:cxn ang="0">
                    <a:pos x="70" y="157"/>
                  </a:cxn>
                  <a:cxn ang="0">
                    <a:pos x="33" y="0"/>
                  </a:cxn>
                  <a:cxn ang="0">
                    <a:pos x="0" y="8"/>
                  </a:cxn>
                </a:cxnLst>
                <a:rect l="0" t="0" r="r" b="b"/>
                <a:pathLst>
                  <a:path w="70" h="165">
                    <a:moveTo>
                      <a:pt x="0" y="8"/>
                    </a:moveTo>
                    <a:lnTo>
                      <a:pt x="37" y="165"/>
                    </a:lnTo>
                    <a:lnTo>
                      <a:pt x="70" y="157"/>
                    </a:lnTo>
                    <a:lnTo>
                      <a:pt x="3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70" name="Freeform 34"/>
              <p:cNvSpPr>
                <a:spLocks noChangeAspect="1"/>
              </p:cNvSpPr>
              <p:nvPr/>
            </p:nvSpPr>
            <p:spPr bwMode="auto">
              <a:xfrm>
                <a:off x="2713" y="3421"/>
                <a:ext cx="35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6" y="165"/>
                  </a:cxn>
                  <a:cxn ang="0">
                    <a:pos x="70" y="156"/>
                  </a:cxn>
                  <a:cxn ang="0">
                    <a:pos x="34" y="0"/>
                  </a:cxn>
                  <a:cxn ang="0">
                    <a:pos x="0" y="8"/>
                  </a:cxn>
                </a:cxnLst>
                <a:rect l="0" t="0" r="r" b="b"/>
                <a:pathLst>
                  <a:path w="70" h="165">
                    <a:moveTo>
                      <a:pt x="0" y="8"/>
                    </a:moveTo>
                    <a:lnTo>
                      <a:pt x="36" y="165"/>
                    </a:lnTo>
                    <a:lnTo>
                      <a:pt x="70" y="156"/>
                    </a:lnTo>
                    <a:lnTo>
                      <a:pt x="34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71" name="Freeform 35"/>
              <p:cNvSpPr>
                <a:spLocks noChangeAspect="1"/>
              </p:cNvSpPr>
              <p:nvPr/>
            </p:nvSpPr>
            <p:spPr bwMode="auto">
              <a:xfrm>
                <a:off x="3433" y="3050"/>
                <a:ext cx="64" cy="7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02" y="147"/>
                  </a:cxn>
                  <a:cxn ang="0">
                    <a:pos x="129" y="122"/>
                  </a:cxn>
                  <a:cxn ang="0">
                    <a:pos x="26" y="0"/>
                  </a:cxn>
                  <a:cxn ang="0">
                    <a:pos x="0" y="24"/>
                  </a:cxn>
                </a:cxnLst>
                <a:rect l="0" t="0" r="r" b="b"/>
                <a:pathLst>
                  <a:path w="129" h="147">
                    <a:moveTo>
                      <a:pt x="0" y="24"/>
                    </a:moveTo>
                    <a:lnTo>
                      <a:pt x="102" y="147"/>
                    </a:lnTo>
                    <a:lnTo>
                      <a:pt x="129" y="122"/>
                    </a:lnTo>
                    <a:lnTo>
                      <a:pt x="2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72" name="Freeform 36"/>
              <p:cNvSpPr>
                <a:spLocks noChangeAspect="1"/>
              </p:cNvSpPr>
              <p:nvPr/>
            </p:nvSpPr>
            <p:spPr bwMode="auto">
              <a:xfrm>
                <a:off x="3386" y="3075"/>
                <a:ext cx="65" cy="7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02" y="146"/>
                  </a:cxn>
                  <a:cxn ang="0">
                    <a:pos x="129" y="121"/>
                  </a:cxn>
                  <a:cxn ang="0">
                    <a:pos x="26" y="0"/>
                  </a:cxn>
                  <a:cxn ang="0">
                    <a:pos x="0" y="24"/>
                  </a:cxn>
                </a:cxnLst>
                <a:rect l="0" t="0" r="r" b="b"/>
                <a:pathLst>
                  <a:path w="129" h="146">
                    <a:moveTo>
                      <a:pt x="0" y="24"/>
                    </a:moveTo>
                    <a:lnTo>
                      <a:pt x="102" y="146"/>
                    </a:lnTo>
                    <a:lnTo>
                      <a:pt x="129" y="121"/>
                    </a:lnTo>
                    <a:lnTo>
                      <a:pt x="2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73" name="Freeform 37"/>
              <p:cNvSpPr>
                <a:spLocks noChangeAspect="1"/>
              </p:cNvSpPr>
              <p:nvPr/>
            </p:nvSpPr>
            <p:spPr bwMode="auto">
              <a:xfrm>
                <a:off x="3340" y="3100"/>
                <a:ext cx="64" cy="7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03" y="146"/>
                  </a:cxn>
                  <a:cxn ang="0">
                    <a:pos x="129" y="121"/>
                  </a:cxn>
                  <a:cxn ang="0">
                    <a:pos x="27" y="0"/>
                  </a:cxn>
                  <a:cxn ang="0">
                    <a:pos x="0" y="25"/>
                  </a:cxn>
                </a:cxnLst>
                <a:rect l="0" t="0" r="r" b="b"/>
                <a:pathLst>
                  <a:path w="129" h="146">
                    <a:moveTo>
                      <a:pt x="0" y="25"/>
                    </a:moveTo>
                    <a:lnTo>
                      <a:pt x="103" y="146"/>
                    </a:lnTo>
                    <a:lnTo>
                      <a:pt x="129" y="121"/>
                    </a:lnTo>
                    <a:lnTo>
                      <a:pt x="2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74" name="Freeform 38"/>
              <p:cNvSpPr>
                <a:spLocks noChangeAspect="1"/>
              </p:cNvSpPr>
              <p:nvPr/>
            </p:nvSpPr>
            <p:spPr bwMode="auto">
              <a:xfrm>
                <a:off x="3293" y="3124"/>
                <a:ext cx="64" cy="7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02" y="146"/>
                  </a:cxn>
                  <a:cxn ang="0">
                    <a:pos x="129" y="122"/>
                  </a:cxn>
                  <a:cxn ang="0">
                    <a:pos x="26" y="0"/>
                  </a:cxn>
                  <a:cxn ang="0">
                    <a:pos x="0" y="25"/>
                  </a:cxn>
                </a:cxnLst>
                <a:rect l="0" t="0" r="r" b="b"/>
                <a:pathLst>
                  <a:path w="129" h="146">
                    <a:moveTo>
                      <a:pt x="0" y="25"/>
                    </a:moveTo>
                    <a:lnTo>
                      <a:pt x="102" y="146"/>
                    </a:lnTo>
                    <a:lnTo>
                      <a:pt x="129" y="122"/>
                    </a:lnTo>
                    <a:lnTo>
                      <a:pt x="26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75" name="Freeform 39"/>
              <p:cNvSpPr>
                <a:spLocks noChangeAspect="1"/>
              </p:cNvSpPr>
              <p:nvPr/>
            </p:nvSpPr>
            <p:spPr bwMode="auto">
              <a:xfrm>
                <a:off x="3246" y="3149"/>
                <a:ext cx="65" cy="7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02" y="147"/>
                  </a:cxn>
                  <a:cxn ang="0">
                    <a:pos x="129" y="123"/>
                  </a:cxn>
                  <a:cxn ang="0">
                    <a:pos x="26" y="0"/>
                  </a:cxn>
                  <a:cxn ang="0">
                    <a:pos x="0" y="25"/>
                  </a:cxn>
                </a:cxnLst>
                <a:rect l="0" t="0" r="r" b="b"/>
                <a:pathLst>
                  <a:path w="129" h="147">
                    <a:moveTo>
                      <a:pt x="0" y="25"/>
                    </a:moveTo>
                    <a:lnTo>
                      <a:pt x="102" y="147"/>
                    </a:lnTo>
                    <a:lnTo>
                      <a:pt x="129" y="123"/>
                    </a:lnTo>
                    <a:lnTo>
                      <a:pt x="26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76" name="Freeform 40"/>
              <p:cNvSpPr>
                <a:spLocks noChangeAspect="1"/>
              </p:cNvSpPr>
              <p:nvPr/>
            </p:nvSpPr>
            <p:spPr bwMode="auto">
              <a:xfrm>
                <a:off x="3200" y="3173"/>
                <a:ext cx="64" cy="7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03" y="145"/>
                  </a:cxn>
                  <a:cxn ang="0">
                    <a:pos x="129" y="121"/>
                  </a:cxn>
                  <a:cxn ang="0">
                    <a:pos x="27" y="0"/>
                  </a:cxn>
                  <a:cxn ang="0">
                    <a:pos x="0" y="24"/>
                  </a:cxn>
                </a:cxnLst>
                <a:rect l="0" t="0" r="r" b="b"/>
                <a:pathLst>
                  <a:path w="129" h="145">
                    <a:moveTo>
                      <a:pt x="0" y="24"/>
                    </a:moveTo>
                    <a:lnTo>
                      <a:pt x="103" y="145"/>
                    </a:lnTo>
                    <a:lnTo>
                      <a:pt x="129" y="121"/>
                    </a:lnTo>
                    <a:lnTo>
                      <a:pt x="27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77" name="Freeform 41"/>
              <p:cNvSpPr>
                <a:spLocks noChangeAspect="1"/>
              </p:cNvSpPr>
              <p:nvPr/>
            </p:nvSpPr>
            <p:spPr bwMode="auto">
              <a:xfrm>
                <a:off x="3113" y="3454"/>
                <a:ext cx="49" cy="83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2" y="8"/>
                  </a:cxn>
                  <a:cxn ang="0">
                    <a:pos x="19" y="19"/>
                  </a:cxn>
                  <a:cxn ang="0">
                    <a:pos x="28" y="36"/>
                  </a:cxn>
                  <a:cxn ang="0">
                    <a:pos x="36" y="58"/>
                  </a:cxn>
                  <a:cxn ang="0">
                    <a:pos x="40" y="83"/>
                  </a:cxn>
                  <a:cxn ang="0">
                    <a:pos x="37" y="111"/>
                  </a:cxn>
                  <a:cxn ang="0">
                    <a:pos x="25" y="138"/>
                  </a:cxn>
                  <a:cxn ang="0">
                    <a:pos x="0" y="166"/>
                  </a:cxn>
                  <a:cxn ang="0">
                    <a:pos x="4" y="166"/>
                  </a:cxn>
                  <a:cxn ang="0">
                    <a:pos x="13" y="165"/>
                  </a:cxn>
                  <a:cxn ang="0">
                    <a:pos x="27" y="162"/>
                  </a:cxn>
                  <a:cxn ang="0">
                    <a:pos x="43" y="156"/>
                  </a:cxn>
                  <a:cxn ang="0">
                    <a:pos x="60" y="148"/>
                  </a:cxn>
                  <a:cxn ang="0">
                    <a:pos x="75" y="135"/>
                  </a:cxn>
                  <a:cxn ang="0">
                    <a:pos x="89" y="119"/>
                  </a:cxn>
                  <a:cxn ang="0">
                    <a:pos x="97" y="98"/>
                  </a:cxn>
                  <a:cxn ang="0">
                    <a:pos x="100" y="73"/>
                  </a:cxn>
                  <a:cxn ang="0">
                    <a:pos x="95" y="51"/>
                  </a:cxn>
                  <a:cxn ang="0">
                    <a:pos x="86" y="32"/>
                  </a:cxn>
                  <a:cxn ang="0">
                    <a:pos x="72" y="17"/>
                  </a:cxn>
                  <a:cxn ang="0">
                    <a:pos x="57" y="7"/>
                  </a:cxn>
                  <a:cxn ang="0">
                    <a:pos x="40" y="1"/>
                  </a:cxn>
                  <a:cxn ang="0">
                    <a:pos x="24" y="0"/>
                  </a:cxn>
                  <a:cxn ang="0">
                    <a:pos x="9" y="4"/>
                  </a:cxn>
                </a:cxnLst>
                <a:rect l="0" t="0" r="r" b="b"/>
                <a:pathLst>
                  <a:path w="100" h="166">
                    <a:moveTo>
                      <a:pt x="9" y="4"/>
                    </a:moveTo>
                    <a:lnTo>
                      <a:pt x="12" y="8"/>
                    </a:lnTo>
                    <a:lnTo>
                      <a:pt x="19" y="19"/>
                    </a:lnTo>
                    <a:lnTo>
                      <a:pt x="28" y="36"/>
                    </a:lnTo>
                    <a:lnTo>
                      <a:pt x="36" y="58"/>
                    </a:lnTo>
                    <a:lnTo>
                      <a:pt x="40" y="83"/>
                    </a:lnTo>
                    <a:lnTo>
                      <a:pt x="37" y="111"/>
                    </a:lnTo>
                    <a:lnTo>
                      <a:pt x="25" y="138"/>
                    </a:lnTo>
                    <a:lnTo>
                      <a:pt x="0" y="166"/>
                    </a:lnTo>
                    <a:lnTo>
                      <a:pt x="4" y="166"/>
                    </a:lnTo>
                    <a:lnTo>
                      <a:pt x="13" y="165"/>
                    </a:lnTo>
                    <a:lnTo>
                      <a:pt x="27" y="162"/>
                    </a:lnTo>
                    <a:lnTo>
                      <a:pt x="43" y="156"/>
                    </a:lnTo>
                    <a:lnTo>
                      <a:pt x="60" y="148"/>
                    </a:lnTo>
                    <a:lnTo>
                      <a:pt x="75" y="135"/>
                    </a:lnTo>
                    <a:lnTo>
                      <a:pt x="89" y="119"/>
                    </a:lnTo>
                    <a:lnTo>
                      <a:pt x="97" y="98"/>
                    </a:lnTo>
                    <a:lnTo>
                      <a:pt x="100" y="73"/>
                    </a:lnTo>
                    <a:lnTo>
                      <a:pt x="95" y="51"/>
                    </a:lnTo>
                    <a:lnTo>
                      <a:pt x="86" y="32"/>
                    </a:lnTo>
                    <a:lnTo>
                      <a:pt x="72" y="17"/>
                    </a:lnTo>
                    <a:lnTo>
                      <a:pt x="57" y="7"/>
                    </a:lnTo>
                    <a:lnTo>
                      <a:pt x="40" y="1"/>
                    </a:lnTo>
                    <a:lnTo>
                      <a:pt x="24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78" name="Freeform 42"/>
              <p:cNvSpPr>
                <a:spLocks noChangeAspect="1"/>
              </p:cNvSpPr>
              <p:nvPr/>
            </p:nvSpPr>
            <p:spPr bwMode="auto">
              <a:xfrm>
                <a:off x="3044" y="3418"/>
                <a:ext cx="143" cy="132"/>
              </a:xfrm>
              <a:custGeom>
                <a:avLst/>
                <a:gdLst/>
                <a:ahLst/>
                <a:cxnLst>
                  <a:cxn ang="0">
                    <a:pos x="45" y="213"/>
                  </a:cxn>
                  <a:cxn ang="0">
                    <a:pos x="35" y="166"/>
                  </a:cxn>
                  <a:cxn ang="0">
                    <a:pos x="39" y="130"/>
                  </a:cxn>
                  <a:cxn ang="0">
                    <a:pos x="50" y="107"/>
                  </a:cxn>
                  <a:cxn ang="0">
                    <a:pos x="64" y="86"/>
                  </a:cxn>
                  <a:cxn ang="0">
                    <a:pos x="82" y="69"/>
                  </a:cxn>
                  <a:cxn ang="0">
                    <a:pos x="117" y="48"/>
                  </a:cxn>
                  <a:cxn ang="0">
                    <a:pos x="160" y="36"/>
                  </a:cxn>
                  <a:cxn ang="0">
                    <a:pos x="198" y="42"/>
                  </a:cxn>
                  <a:cxn ang="0">
                    <a:pos x="228" y="58"/>
                  </a:cxn>
                  <a:cxn ang="0">
                    <a:pos x="246" y="77"/>
                  </a:cxn>
                  <a:cxn ang="0">
                    <a:pos x="255" y="94"/>
                  </a:cxn>
                  <a:cxn ang="0">
                    <a:pos x="287" y="81"/>
                  </a:cxn>
                  <a:cxn ang="0">
                    <a:pos x="278" y="62"/>
                  </a:cxn>
                  <a:cxn ang="0">
                    <a:pos x="265" y="46"/>
                  </a:cxn>
                  <a:cxn ang="0">
                    <a:pos x="247" y="27"/>
                  </a:cxn>
                  <a:cxn ang="0">
                    <a:pos x="225" y="13"/>
                  </a:cxn>
                  <a:cxn ang="0">
                    <a:pos x="202" y="4"/>
                  </a:cxn>
                  <a:cxn ang="0">
                    <a:pos x="178" y="0"/>
                  </a:cxn>
                  <a:cxn ang="0">
                    <a:pos x="152" y="1"/>
                  </a:cxn>
                  <a:cxn ang="0">
                    <a:pos x="126" y="5"/>
                  </a:cxn>
                  <a:cxn ang="0">
                    <a:pos x="100" y="15"/>
                  </a:cxn>
                  <a:cxn ang="0">
                    <a:pos x="74" y="30"/>
                  </a:cxn>
                  <a:cxn ang="0">
                    <a:pos x="47" y="50"/>
                  </a:cxn>
                  <a:cxn ang="0">
                    <a:pos x="27" y="74"/>
                  </a:cxn>
                  <a:cxn ang="0">
                    <a:pos x="12" y="103"/>
                  </a:cxn>
                  <a:cxn ang="0">
                    <a:pos x="3" y="134"/>
                  </a:cxn>
                  <a:cxn ang="0">
                    <a:pos x="0" y="167"/>
                  </a:cxn>
                  <a:cxn ang="0">
                    <a:pos x="5" y="198"/>
                  </a:cxn>
                  <a:cxn ang="0">
                    <a:pos x="14" y="228"/>
                  </a:cxn>
                  <a:cxn ang="0">
                    <a:pos x="30" y="255"/>
                  </a:cxn>
                  <a:cxn ang="0">
                    <a:pos x="33" y="259"/>
                  </a:cxn>
                  <a:cxn ang="0">
                    <a:pos x="36" y="264"/>
                  </a:cxn>
                  <a:cxn ang="0">
                    <a:pos x="64" y="240"/>
                  </a:cxn>
                  <a:cxn ang="0">
                    <a:pos x="60" y="236"/>
                  </a:cxn>
                </a:cxnLst>
                <a:rect l="0" t="0" r="r" b="b"/>
                <a:pathLst>
                  <a:path w="287" h="264">
                    <a:moveTo>
                      <a:pt x="58" y="234"/>
                    </a:moveTo>
                    <a:lnTo>
                      <a:pt x="45" y="213"/>
                    </a:lnTo>
                    <a:lnTo>
                      <a:pt x="38" y="190"/>
                    </a:lnTo>
                    <a:lnTo>
                      <a:pt x="35" y="166"/>
                    </a:lnTo>
                    <a:lnTo>
                      <a:pt x="37" y="142"/>
                    </a:lnTo>
                    <a:lnTo>
                      <a:pt x="39" y="130"/>
                    </a:lnTo>
                    <a:lnTo>
                      <a:pt x="44" y="118"/>
                    </a:lnTo>
                    <a:lnTo>
                      <a:pt x="50" y="107"/>
                    </a:lnTo>
                    <a:lnTo>
                      <a:pt x="56" y="96"/>
                    </a:lnTo>
                    <a:lnTo>
                      <a:pt x="64" y="86"/>
                    </a:lnTo>
                    <a:lnTo>
                      <a:pt x="72" y="77"/>
                    </a:lnTo>
                    <a:lnTo>
                      <a:pt x="82" y="69"/>
                    </a:lnTo>
                    <a:lnTo>
                      <a:pt x="92" y="61"/>
                    </a:lnTo>
                    <a:lnTo>
                      <a:pt x="117" y="48"/>
                    </a:lnTo>
                    <a:lnTo>
                      <a:pt x="140" y="40"/>
                    </a:lnTo>
                    <a:lnTo>
                      <a:pt x="160" y="36"/>
                    </a:lnTo>
                    <a:lnTo>
                      <a:pt x="180" y="38"/>
                    </a:lnTo>
                    <a:lnTo>
                      <a:pt x="198" y="42"/>
                    </a:lnTo>
                    <a:lnTo>
                      <a:pt x="214" y="49"/>
                    </a:lnTo>
                    <a:lnTo>
                      <a:pt x="228" y="58"/>
                    </a:lnTo>
                    <a:lnTo>
                      <a:pt x="240" y="70"/>
                    </a:lnTo>
                    <a:lnTo>
                      <a:pt x="246" y="77"/>
                    </a:lnTo>
                    <a:lnTo>
                      <a:pt x="250" y="85"/>
                    </a:lnTo>
                    <a:lnTo>
                      <a:pt x="255" y="94"/>
                    </a:lnTo>
                    <a:lnTo>
                      <a:pt x="258" y="102"/>
                    </a:lnTo>
                    <a:lnTo>
                      <a:pt x="287" y="81"/>
                    </a:lnTo>
                    <a:lnTo>
                      <a:pt x="282" y="71"/>
                    </a:lnTo>
                    <a:lnTo>
                      <a:pt x="278" y="62"/>
                    </a:lnTo>
                    <a:lnTo>
                      <a:pt x="272" y="54"/>
                    </a:lnTo>
                    <a:lnTo>
                      <a:pt x="265" y="46"/>
                    </a:lnTo>
                    <a:lnTo>
                      <a:pt x="256" y="36"/>
                    </a:lnTo>
                    <a:lnTo>
                      <a:pt x="247" y="27"/>
                    </a:lnTo>
                    <a:lnTo>
                      <a:pt x="236" y="20"/>
                    </a:lnTo>
                    <a:lnTo>
                      <a:pt x="225" y="13"/>
                    </a:lnTo>
                    <a:lnTo>
                      <a:pt x="213" y="9"/>
                    </a:lnTo>
                    <a:lnTo>
                      <a:pt x="202" y="4"/>
                    </a:lnTo>
                    <a:lnTo>
                      <a:pt x="190" y="2"/>
                    </a:lnTo>
                    <a:lnTo>
                      <a:pt x="178" y="0"/>
                    </a:lnTo>
                    <a:lnTo>
                      <a:pt x="165" y="0"/>
                    </a:lnTo>
                    <a:lnTo>
                      <a:pt x="152" y="1"/>
                    </a:lnTo>
                    <a:lnTo>
                      <a:pt x="140" y="2"/>
                    </a:lnTo>
                    <a:lnTo>
                      <a:pt x="126" y="5"/>
                    </a:lnTo>
                    <a:lnTo>
                      <a:pt x="113" y="10"/>
                    </a:lnTo>
                    <a:lnTo>
                      <a:pt x="100" y="15"/>
                    </a:lnTo>
                    <a:lnTo>
                      <a:pt x="87" y="21"/>
                    </a:lnTo>
                    <a:lnTo>
                      <a:pt x="74" y="30"/>
                    </a:lnTo>
                    <a:lnTo>
                      <a:pt x="60" y="39"/>
                    </a:lnTo>
                    <a:lnTo>
                      <a:pt x="47" y="50"/>
                    </a:lnTo>
                    <a:lnTo>
                      <a:pt x="37" y="62"/>
                    </a:lnTo>
                    <a:lnTo>
                      <a:pt x="27" y="74"/>
                    </a:lnTo>
                    <a:lnTo>
                      <a:pt x="19" y="88"/>
                    </a:lnTo>
                    <a:lnTo>
                      <a:pt x="12" y="103"/>
                    </a:lnTo>
                    <a:lnTo>
                      <a:pt x="6" y="118"/>
                    </a:lnTo>
                    <a:lnTo>
                      <a:pt x="3" y="134"/>
                    </a:lnTo>
                    <a:lnTo>
                      <a:pt x="0" y="151"/>
                    </a:lnTo>
                    <a:lnTo>
                      <a:pt x="0" y="167"/>
                    </a:lnTo>
                    <a:lnTo>
                      <a:pt x="1" y="182"/>
                    </a:lnTo>
                    <a:lnTo>
                      <a:pt x="5" y="198"/>
                    </a:lnTo>
                    <a:lnTo>
                      <a:pt x="8" y="213"/>
                    </a:lnTo>
                    <a:lnTo>
                      <a:pt x="14" y="228"/>
                    </a:lnTo>
                    <a:lnTo>
                      <a:pt x="21" y="242"/>
                    </a:lnTo>
                    <a:lnTo>
                      <a:pt x="30" y="255"/>
                    </a:lnTo>
                    <a:lnTo>
                      <a:pt x="31" y="258"/>
                    </a:lnTo>
                    <a:lnTo>
                      <a:pt x="33" y="259"/>
                    </a:lnTo>
                    <a:lnTo>
                      <a:pt x="35" y="261"/>
                    </a:lnTo>
                    <a:lnTo>
                      <a:pt x="36" y="264"/>
                    </a:lnTo>
                    <a:lnTo>
                      <a:pt x="65" y="243"/>
                    </a:lnTo>
                    <a:lnTo>
                      <a:pt x="64" y="240"/>
                    </a:lnTo>
                    <a:lnTo>
                      <a:pt x="61" y="238"/>
                    </a:lnTo>
                    <a:lnTo>
                      <a:pt x="60" y="236"/>
                    </a:lnTo>
                    <a:lnTo>
                      <a:pt x="58" y="2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79" name="Freeform 43"/>
              <p:cNvSpPr>
                <a:spLocks noChangeAspect="1"/>
              </p:cNvSpPr>
              <p:nvPr/>
            </p:nvSpPr>
            <p:spPr bwMode="auto">
              <a:xfrm>
                <a:off x="3061" y="3459"/>
                <a:ext cx="134" cy="116"/>
              </a:xfrm>
              <a:custGeom>
                <a:avLst/>
                <a:gdLst/>
                <a:ahLst/>
                <a:cxnLst>
                  <a:cxn ang="0">
                    <a:pos x="222" y="21"/>
                  </a:cxn>
                  <a:cxn ang="0">
                    <a:pos x="227" y="34"/>
                  </a:cxn>
                  <a:cxn ang="0">
                    <a:pos x="230" y="48"/>
                  </a:cxn>
                  <a:cxn ang="0">
                    <a:pos x="231" y="61"/>
                  </a:cxn>
                  <a:cxn ang="0">
                    <a:pos x="231" y="76"/>
                  </a:cxn>
                  <a:cxn ang="0">
                    <a:pos x="230" y="89"/>
                  </a:cxn>
                  <a:cxn ang="0">
                    <a:pos x="228" y="101"/>
                  </a:cxn>
                  <a:cxn ang="0">
                    <a:pos x="225" y="112"/>
                  </a:cxn>
                  <a:cxn ang="0">
                    <a:pos x="220" y="124"/>
                  </a:cxn>
                  <a:cxn ang="0">
                    <a:pos x="214" y="134"/>
                  </a:cxn>
                  <a:cxn ang="0">
                    <a:pos x="207" y="143"/>
                  </a:cxn>
                  <a:cxn ang="0">
                    <a:pos x="199" y="154"/>
                  </a:cxn>
                  <a:cxn ang="0">
                    <a:pos x="191" y="162"/>
                  </a:cxn>
                  <a:cxn ang="0">
                    <a:pos x="180" y="171"/>
                  </a:cxn>
                  <a:cxn ang="0">
                    <a:pos x="168" y="179"/>
                  </a:cxn>
                  <a:cxn ang="0">
                    <a:pos x="155" y="185"/>
                  </a:cxn>
                  <a:cxn ang="0">
                    <a:pos x="143" y="191"/>
                  </a:cxn>
                  <a:cxn ang="0">
                    <a:pos x="129" y="194"/>
                  </a:cxn>
                  <a:cxn ang="0">
                    <a:pos x="116" y="195"/>
                  </a:cxn>
                  <a:cxn ang="0">
                    <a:pos x="102" y="196"/>
                  </a:cxn>
                  <a:cxn ang="0">
                    <a:pos x="90" y="195"/>
                  </a:cxn>
                  <a:cxn ang="0">
                    <a:pos x="81" y="194"/>
                  </a:cxn>
                  <a:cxn ang="0">
                    <a:pos x="73" y="191"/>
                  </a:cxn>
                  <a:cxn ang="0">
                    <a:pos x="64" y="188"/>
                  </a:cxn>
                  <a:cxn ang="0">
                    <a:pos x="56" y="184"/>
                  </a:cxn>
                  <a:cxn ang="0">
                    <a:pos x="48" y="179"/>
                  </a:cxn>
                  <a:cxn ang="0">
                    <a:pos x="41" y="174"/>
                  </a:cxn>
                  <a:cxn ang="0">
                    <a:pos x="35" y="169"/>
                  </a:cxn>
                  <a:cxn ang="0">
                    <a:pos x="29" y="162"/>
                  </a:cxn>
                  <a:cxn ang="0">
                    <a:pos x="0" y="183"/>
                  </a:cxn>
                  <a:cxn ang="0">
                    <a:pos x="8" y="193"/>
                  </a:cxn>
                  <a:cxn ang="0">
                    <a:pos x="18" y="201"/>
                  </a:cxn>
                  <a:cxn ang="0">
                    <a:pos x="28" y="209"/>
                  </a:cxn>
                  <a:cxn ang="0">
                    <a:pos x="39" y="216"/>
                  </a:cxn>
                  <a:cxn ang="0">
                    <a:pos x="51" y="222"/>
                  </a:cxn>
                  <a:cxn ang="0">
                    <a:pos x="62" y="226"/>
                  </a:cxn>
                  <a:cxn ang="0">
                    <a:pos x="74" y="230"/>
                  </a:cxn>
                  <a:cxn ang="0">
                    <a:pos x="86" y="232"/>
                  </a:cxn>
                  <a:cxn ang="0">
                    <a:pos x="102" y="233"/>
                  </a:cxn>
                  <a:cxn ang="0">
                    <a:pos x="120" y="232"/>
                  </a:cxn>
                  <a:cxn ang="0">
                    <a:pos x="136" y="230"/>
                  </a:cxn>
                  <a:cxn ang="0">
                    <a:pos x="152" y="225"/>
                  </a:cxn>
                  <a:cxn ang="0">
                    <a:pos x="168" y="219"/>
                  </a:cxn>
                  <a:cxn ang="0">
                    <a:pos x="184" y="211"/>
                  </a:cxn>
                  <a:cxn ang="0">
                    <a:pos x="199" y="201"/>
                  </a:cxn>
                  <a:cxn ang="0">
                    <a:pos x="213" y="189"/>
                  </a:cxn>
                  <a:cxn ang="0">
                    <a:pos x="225" y="179"/>
                  </a:cxn>
                  <a:cxn ang="0">
                    <a:pos x="235" y="166"/>
                  </a:cxn>
                  <a:cxn ang="0">
                    <a:pos x="243" y="154"/>
                  </a:cxn>
                  <a:cxn ang="0">
                    <a:pos x="251" y="140"/>
                  </a:cxn>
                  <a:cxn ang="0">
                    <a:pos x="257" y="126"/>
                  </a:cxn>
                  <a:cxn ang="0">
                    <a:pos x="261" y="111"/>
                  </a:cxn>
                  <a:cxn ang="0">
                    <a:pos x="265" y="95"/>
                  </a:cxn>
                  <a:cxn ang="0">
                    <a:pos x="266" y="79"/>
                  </a:cxn>
                  <a:cxn ang="0">
                    <a:pos x="266" y="58"/>
                  </a:cxn>
                  <a:cxn ang="0">
                    <a:pos x="264" y="38"/>
                  </a:cxn>
                  <a:cxn ang="0">
                    <a:pos x="259" y="19"/>
                  </a:cxn>
                  <a:cxn ang="0">
                    <a:pos x="251" y="0"/>
                  </a:cxn>
                  <a:cxn ang="0">
                    <a:pos x="222" y="21"/>
                  </a:cxn>
                </a:cxnLst>
                <a:rect l="0" t="0" r="r" b="b"/>
                <a:pathLst>
                  <a:path w="266" h="233">
                    <a:moveTo>
                      <a:pt x="222" y="21"/>
                    </a:moveTo>
                    <a:lnTo>
                      <a:pt x="227" y="34"/>
                    </a:lnTo>
                    <a:lnTo>
                      <a:pt x="230" y="48"/>
                    </a:lnTo>
                    <a:lnTo>
                      <a:pt x="231" y="61"/>
                    </a:lnTo>
                    <a:lnTo>
                      <a:pt x="231" y="76"/>
                    </a:lnTo>
                    <a:lnTo>
                      <a:pt x="230" y="89"/>
                    </a:lnTo>
                    <a:lnTo>
                      <a:pt x="228" y="101"/>
                    </a:lnTo>
                    <a:lnTo>
                      <a:pt x="225" y="112"/>
                    </a:lnTo>
                    <a:lnTo>
                      <a:pt x="220" y="124"/>
                    </a:lnTo>
                    <a:lnTo>
                      <a:pt x="214" y="134"/>
                    </a:lnTo>
                    <a:lnTo>
                      <a:pt x="207" y="143"/>
                    </a:lnTo>
                    <a:lnTo>
                      <a:pt x="199" y="154"/>
                    </a:lnTo>
                    <a:lnTo>
                      <a:pt x="191" y="162"/>
                    </a:lnTo>
                    <a:lnTo>
                      <a:pt x="180" y="171"/>
                    </a:lnTo>
                    <a:lnTo>
                      <a:pt x="168" y="179"/>
                    </a:lnTo>
                    <a:lnTo>
                      <a:pt x="155" y="185"/>
                    </a:lnTo>
                    <a:lnTo>
                      <a:pt x="143" y="191"/>
                    </a:lnTo>
                    <a:lnTo>
                      <a:pt x="129" y="194"/>
                    </a:lnTo>
                    <a:lnTo>
                      <a:pt x="116" y="195"/>
                    </a:lnTo>
                    <a:lnTo>
                      <a:pt x="102" y="196"/>
                    </a:lnTo>
                    <a:lnTo>
                      <a:pt x="90" y="195"/>
                    </a:lnTo>
                    <a:lnTo>
                      <a:pt x="81" y="194"/>
                    </a:lnTo>
                    <a:lnTo>
                      <a:pt x="73" y="191"/>
                    </a:lnTo>
                    <a:lnTo>
                      <a:pt x="64" y="188"/>
                    </a:lnTo>
                    <a:lnTo>
                      <a:pt x="56" y="184"/>
                    </a:lnTo>
                    <a:lnTo>
                      <a:pt x="48" y="179"/>
                    </a:lnTo>
                    <a:lnTo>
                      <a:pt x="41" y="174"/>
                    </a:lnTo>
                    <a:lnTo>
                      <a:pt x="35" y="169"/>
                    </a:lnTo>
                    <a:lnTo>
                      <a:pt x="29" y="162"/>
                    </a:lnTo>
                    <a:lnTo>
                      <a:pt x="0" y="183"/>
                    </a:lnTo>
                    <a:lnTo>
                      <a:pt x="8" y="193"/>
                    </a:lnTo>
                    <a:lnTo>
                      <a:pt x="18" y="201"/>
                    </a:lnTo>
                    <a:lnTo>
                      <a:pt x="28" y="209"/>
                    </a:lnTo>
                    <a:lnTo>
                      <a:pt x="39" y="216"/>
                    </a:lnTo>
                    <a:lnTo>
                      <a:pt x="51" y="222"/>
                    </a:lnTo>
                    <a:lnTo>
                      <a:pt x="62" y="226"/>
                    </a:lnTo>
                    <a:lnTo>
                      <a:pt x="74" y="230"/>
                    </a:lnTo>
                    <a:lnTo>
                      <a:pt x="86" y="232"/>
                    </a:lnTo>
                    <a:lnTo>
                      <a:pt x="102" y="233"/>
                    </a:lnTo>
                    <a:lnTo>
                      <a:pt x="120" y="232"/>
                    </a:lnTo>
                    <a:lnTo>
                      <a:pt x="136" y="230"/>
                    </a:lnTo>
                    <a:lnTo>
                      <a:pt x="152" y="225"/>
                    </a:lnTo>
                    <a:lnTo>
                      <a:pt x="168" y="219"/>
                    </a:lnTo>
                    <a:lnTo>
                      <a:pt x="184" y="211"/>
                    </a:lnTo>
                    <a:lnTo>
                      <a:pt x="199" y="201"/>
                    </a:lnTo>
                    <a:lnTo>
                      <a:pt x="213" y="189"/>
                    </a:lnTo>
                    <a:lnTo>
                      <a:pt x="225" y="179"/>
                    </a:lnTo>
                    <a:lnTo>
                      <a:pt x="235" y="166"/>
                    </a:lnTo>
                    <a:lnTo>
                      <a:pt x="243" y="154"/>
                    </a:lnTo>
                    <a:lnTo>
                      <a:pt x="251" y="140"/>
                    </a:lnTo>
                    <a:lnTo>
                      <a:pt x="257" y="126"/>
                    </a:lnTo>
                    <a:lnTo>
                      <a:pt x="261" y="111"/>
                    </a:lnTo>
                    <a:lnTo>
                      <a:pt x="265" y="95"/>
                    </a:lnTo>
                    <a:lnTo>
                      <a:pt x="266" y="79"/>
                    </a:lnTo>
                    <a:lnTo>
                      <a:pt x="266" y="58"/>
                    </a:lnTo>
                    <a:lnTo>
                      <a:pt x="264" y="38"/>
                    </a:lnTo>
                    <a:lnTo>
                      <a:pt x="259" y="19"/>
                    </a:lnTo>
                    <a:lnTo>
                      <a:pt x="251" y="0"/>
                    </a:lnTo>
                    <a:lnTo>
                      <a:pt x="22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4"/>
            <p:cNvGrpSpPr>
              <a:grpSpLocks noChangeAspect="1"/>
            </p:cNvGrpSpPr>
            <p:nvPr/>
          </p:nvGrpSpPr>
          <p:grpSpPr bwMode="auto">
            <a:xfrm flipH="1">
              <a:off x="2343" y="2937"/>
              <a:ext cx="386" cy="377"/>
              <a:chOff x="439" y="2180"/>
              <a:chExt cx="1270" cy="1240"/>
            </a:xfrm>
          </p:grpSpPr>
          <p:sp>
            <p:nvSpPr>
              <p:cNvPr id="731181" name="AutoShape 45"/>
              <p:cNvSpPr>
                <a:spLocks noChangeAspect="1" noChangeArrowheads="1" noTextEdit="1"/>
              </p:cNvSpPr>
              <p:nvPr/>
            </p:nvSpPr>
            <p:spPr bwMode="auto">
              <a:xfrm>
                <a:off x="439" y="2180"/>
                <a:ext cx="1270" cy="1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82" name="Freeform 46"/>
              <p:cNvSpPr>
                <a:spLocks noChangeAspect="1"/>
              </p:cNvSpPr>
              <p:nvPr/>
            </p:nvSpPr>
            <p:spPr bwMode="auto">
              <a:xfrm>
                <a:off x="458" y="2199"/>
                <a:ext cx="851" cy="944"/>
              </a:xfrm>
              <a:custGeom>
                <a:avLst/>
                <a:gdLst/>
                <a:ahLst/>
                <a:cxnLst>
                  <a:cxn ang="0">
                    <a:pos x="819" y="1866"/>
                  </a:cxn>
                  <a:cxn ang="0">
                    <a:pos x="783" y="1870"/>
                  </a:cxn>
                  <a:cxn ang="0">
                    <a:pos x="734" y="1874"/>
                  </a:cxn>
                  <a:cxn ang="0">
                    <a:pos x="669" y="1876"/>
                  </a:cxn>
                  <a:cxn ang="0">
                    <a:pos x="597" y="1879"/>
                  </a:cxn>
                  <a:cxn ang="0">
                    <a:pos x="517" y="1885"/>
                  </a:cxn>
                  <a:cxn ang="0">
                    <a:pos x="437" y="1887"/>
                  </a:cxn>
                  <a:cxn ang="0">
                    <a:pos x="356" y="1887"/>
                  </a:cxn>
                  <a:cxn ang="0">
                    <a:pos x="278" y="1885"/>
                  </a:cxn>
                  <a:cxn ang="0">
                    <a:pos x="209" y="1879"/>
                  </a:cxn>
                  <a:cxn ang="0">
                    <a:pos x="150" y="1872"/>
                  </a:cxn>
                  <a:cxn ang="0">
                    <a:pos x="105" y="1859"/>
                  </a:cxn>
                  <a:cxn ang="0">
                    <a:pos x="76" y="1841"/>
                  </a:cxn>
                  <a:cxn ang="0">
                    <a:pos x="51" y="1809"/>
                  </a:cxn>
                  <a:cxn ang="0">
                    <a:pos x="30" y="1762"/>
                  </a:cxn>
                  <a:cxn ang="0">
                    <a:pos x="15" y="1699"/>
                  </a:cxn>
                  <a:cxn ang="0">
                    <a:pos x="4" y="1625"/>
                  </a:cxn>
                  <a:cxn ang="0">
                    <a:pos x="0" y="1539"/>
                  </a:cxn>
                  <a:cxn ang="0">
                    <a:pos x="2" y="1446"/>
                  </a:cxn>
                  <a:cxn ang="0">
                    <a:pos x="11" y="1340"/>
                  </a:cxn>
                  <a:cxn ang="0">
                    <a:pos x="29" y="1230"/>
                  </a:cxn>
                  <a:cxn ang="0">
                    <a:pos x="55" y="1114"/>
                  </a:cxn>
                  <a:cxn ang="0">
                    <a:pos x="91" y="994"/>
                  </a:cxn>
                  <a:cxn ang="0">
                    <a:pos x="139" y="872"/>
                  </a:cxn>
                  <a:cxn ang="0">
                    <a:pos x="198" y="751"/>
                  </a:cxn>
                  <a:cxn ang="0">
                    <a:pos x="268" y="629"/>
                  </a:cxn>
                  <a:cxn ang="0">
                    <a:pos x="350" y="519"/>
                  </a:cxn>
                  <a:cxn ang="0">
                    <a:pos x="437" y="418"/>
                  </a:cxn>
                  <a:cxn ang="0">
                    <a:pos x="532" y="327"/>
                  </a:cxn>
                  <a:cxn ang="0">
                    <a:pos x="631" y="249"/>
                  </a:cxn>
                  <a:cxn ang="0">
                    <a:pos x="734" y="181"/>
                  </a:cxn>
                  <a:cxn ang="0">
                    <a:pos x="835" y="124"/>
                  </a:cxn>
                  <a:cxn ang="0">
                    <a:pos x="934" y="76"/>
                  </a:cxn>
                  <a:cxn ang="0">
                    <a:pos x="1029" y="40"/>
                  </a:cxn>
                  <a:cxn ang="0">
                    <a:pos x="1118" y="15"/>
                  </a:cxn>
                  <a:cxn ang="0">
                    <a:pos x="1200" y="2"/>
                  </a:cxn>
                  <a:cxn ang="0">
                    <a:pos x="1270" y="0"/>
                  </a:cxn>
                  <a:cxn ang="0">
                    <a:pos x="1331" y="10"/>
                  </a:cxn>
                  <a:cxn ang="0">
                    <a:pos x="1361" y="27"/>
                  </a:cxn>
                  <a:cxn ang="0">
                    <a:pos x="1392" y="67"/>
                  </a:cxn>
                  <a:cxn ang="0">
                    <a:pos x="1424" y="129"/>
                  </a:cxn>
                  <a:cxn ang="0">
                    <a:pos x="1462" y="207"/>
                  </a:cxn>
                  <a:cxn ang="0">
                    <a:pos x="1498" y="296"/>
                  </a:cxn>
                  <a:cxn ang="0">
                    <a:pos x="1536" y="391"/>
                  </a:cxn>
                  <a:cxn ang="0">
                    <a:pos x="1572" y="490"/>
                  </a:cxn>
                  <a:cxn ang="0">
                    <a:pos x="1607" y="585"/>
                  </a:cxn>
                  <a:cxn ang="0">
                    <a:pos x="1637" y="673"/>
                  </a:cxn>
                  <a:cxn ang="0">
                    <a:pos x="1664" y="751"/>
                  </a:cxn>
                  <a:cxn ang="0">
                    <a:pos x="1683" y="811"/>
                  </a:cxn>
                  <a:cxn ang="0">
                    <a:pos x="1696" y="849"/>
                  </a:cxn>
                  <a:cxn ang="0">
                    <a:pos x="1702" y="867"/>
                  </a:cxn>
                </a:cxnLst>
                <a:rect l="0" t="0" r="r" b="b"/>
                <a:pathLst>
                  <a:path w="1702" h="1887">
                    <a:moveTo>
                      <a:pt x="837" y="1866"/>
                    </a:moveTo>
                    <a:lnTo>
                      <a:pt x="833" y="1866"/>
                    </a:lnTo>
                    <a:lnTo>
                      <a:pt x="827" y="1866"/>
                    </a:lnTo>
                    <a:lnTo>
                      <a:pt x="823" y="1866"/>
                    </a:lnTo>
                    <a:lnTo>
                      <a:pt x="819" y="1866"/>
                    </a:lnTo>
                    <a:lnTo>
                      <a:pt x="812" y="1866"/>
                    </a:lnTo>
                    <a:lnTo>
                      <a:pt x="808" y="1868"/>
                    </a:lnTo>
                    <a:lnTo>
                      <a:pt x="800" y="1868"/>
                    </a:lnTo>
                    <a:lnTo>
                      <a:pt x="793" y="1868"/>
                    </a:lnTo>
                    <a:lnTo>
                      <a:pt x="783" y="1870"/>
                    </a:lnTo>
                    <a:lnTo>
                      <a:pt x="776" y="1870"/>
                    </a:lnTo>
                    <a:lnTo>
                      <a:pt x="764" y="1870"/>
                    </a:lnTo>
                    <a:lnTo>
                      <a:pt x="755" y="1870"/>
                    </a:lnTo>
                    <a:lnTo>
                      <a:pt x="743" y="1872"/>
                    </a:lnTo>
                    <a:lnTo>
                      <a:pt x="734" y="1874"/>
                    </a:lnTo>
                    <a:lnTo>
                      <a:pt x="721" y="1874"/>
                    </a:lnTo>
                    <a:lnTo>
                      <a:pt x="709" y="1874"/>
                    </a:lnTo>
                    <a:lnTo>
                      <a:pt x="696" y="1876"/>
                    </a:lnTo>
                    <a:lnTo>
                      <a:pt x="683" y="1876"/>
                    </a:lnTo>
                    <a:lnTo>
                      <a:pt x="669" y="1876"/>
                    </a:lnTo>
                    <a:lnTo>
                      <a:pt x="656" y="1878"/>
                    </a:lnTo>
                    <a:lnTo>
                      <a:pt x="641" y="1878"/>
                    </a:lnTo>
                    <a:lnTo>
                      <a:pt x="627" y="1879"/>
                    </a:lnTo>
                    <a:lnTo>
                      <a:pt x="612" y="1879"/>
                    </a:lnTo>
                    <a:lnTo>
                      <a:pt x="597" y="1879"/>
                    </a:lnTo>
                    <a:lnTo>
                      <a:pt x="582" y="1881"/>
                    </a:lnTo>
                    <a:lnTo>
                      <a:pt x="567" y="1881"/>
                    </a:lnTo>
                    <a:lnTo>
                      <a:pt x="549" y="1883"/>
                    </a:lnTo>
                    <a:lnTo>
                      <a:pt x="534" y="1883"/>
                    </a:lnTo>
                    <a:lnTo>
                      <a:pt x="517" y="1885"/>
                    </a:lnTo>
                    <a:lnTo>
                      <a:pt x="502" y="1885"/>
                    </a:lnTo>
                    <a:lnTo>
                      <a:pt x="487" y="1885"/>
                    </a:lnTo>
                    <a:lnTo>
                      <a:pt x="470" y="1885"/>
                    </a:lnTo>
                    <a:lnTo>
                      <a:pt x="453" y="1885"/>
                    </a:lnTo>
                    <a:lnTo>
                      <a:pt x="437" y="1887"/>
                    </a:lnTo>
                    <a:lnTo>
                      <a:pt x="420" y="1887"/>
                    </a:lnTo>
                    <a:lnTo>
                      <a:pt x="403" y="1887"/>
                    </a:lnTo>
                    <a:lnTo>
                      <a:pt x="388" y="1887"/>
                    </a:lnTo>
                    <a:lnTo>
                      <a:pt x="373" y="1887"/>
                    </a:lnTo>
                    <a:lnTo>
                      <a:pt x="356" y="1887"/>
                    </a:lnTo>
                    <a:lnTo>
                      <a:pt x="338" y="1887"/>
                    </a:lnTo>
                    <a:lnTo>
                      <a:pt x="323" y="1885"/>
                    </a:lnTo>
                    <a:lnTo>
                      <a:pt x="308" y="1885"/>
                    </a:lnTo>
                    <a:lnTo>
                      <a:pt x="293" y="1885"/>
                    </a:lnTo>
                    <a:lnTo>
                      <a:pt x="278" y="1885"/>
                    </a:lnTo>
                    <a:lnTo>
                      <a:pt x="264" y="1883"/>
                    </a:lnTo>
                    <a:lnTo>
                      <a:pt x="251" y="1883"/>
                    </a:lnTo>
                    <a:lnTo>
                      <a:pt x="236" y="1881"/>
                    </a:lnTo>
                    <a:lnTo>
                      <a:pt x="222" y="1881"/>
                    </a:lnTo>
                    <a:lnTo>
                      <a:pt x="209" y="1879"/>
                    </a:lnTo>
                    <a:lnTo>
                      <a:pt x="196" y="1878"/>
                    </a:lnTo>
                    <a:lnTo>
                      <a:pt x="184" y="1876"/>
                    </a:lnTo>
                    <a:lnTo>
                      <a:pt x="171" y="1876"/>
                    </a:lnTo>
                    <a:lnTo>
                      <a:pt x="160" y="1872"/>
                    </a:lnTo>
                    <a:lnTo>
                      <a:pt x="150" y="1872"/>
                    </a:lnTo>
                    <a:lnTo>
                      <a:pt x="139" y="1870"/>
                    </a:lnTo>
                    <a:lnTo>
                      <a:pt x="129" y="1866"/>
                    </a:lnTo>
                    <a:lnTo>
                      <a:pt x="122" y="1864"/>
                    </a:lnTo>
                    <a:lnTo>
                      <a:pt x="114" y="1862"/>
                    </a:lnTo>
                    <a:lnTo>
                      <a:pt x="105" y="1859"/>
                    </a:lnTo>
                    <a:lnTo>
                      <a:pt x="99" y="1857"/>
                    </a:lnTo>
                    <a:lnTo>
                      <a:pt x="91" y="1855"/>
                    </a:lnTo>
                    <a:lnTo>
                      <a:pt x="87" y="1851"/>
                    </a:lnTo>
                    <a:lnTo>
                      <a:pt x="82" y="1847"/>
                    </a:lnTo>
                    <a:lnTo>
                      <a:pt x="76" y="1841"/>
                    </a:lnTo>
                    <a:lnTo>
                      <a:pt x="70" y="1836"/>
                    </a:lnTo>
                    <a:lnTo>
                      <a:pt x="67" y="1830"/>
                    </a:lnTo>
                    <a:lnTo>
                      <a:pt x="61" y="1824"/>
                    </a:lnTo>
                    <a:lnTo>
                      <a:pt x="55" y="1817"/>
                    </a:lnTo>
                    <a:lnTo>
                      <a:pt x="51" y="1809"/>
                    </a:lnTo>
                    <a:lnTo>
                      <a:pt x="48" y="1802"/>
                    </a:lnTo>
                    <a:lnTo>
                      <a:pt x="42" y="1792"/>
                    </a:lnTo>
                    <a:lnTo>
                      <a:pt x="38" y="1783"/>
                    </a:lnTo>
                    <a:lnTo>
                      <a:pt x="34" y="1771"/>
                    </a:lnTo>
                    <a:lnTo>
                      <a:pt x="30" y="1762"/>
                    </a:lnTo>
                    <a:lnTo>
                      <a:pt x="27" y="1750"/>
                    </a:lnTo>
                    <a:lnTo>
                      <a:pt x="23" y="1739"/>
                    </a:lnTo>
                    <a:lnTo>
                      <a:pt x="21" y="1726"/>
                    </a:lnTo>
                    <a:lnTo>
                      <a:pt x="19" y="1714"/>
                    </a:lnTo>
                    <a:lnTo>
                      <a:pt x="15" y="1699"/>
                    </a:lnTo>
                    <a:lnTo>
                      <a:pt x="13" y="1686"/>
                    </a:lnTo>
                    <a:lnTo>
                      <a:pt x="10" y="1670"/>
                    </a:lnTo>
                    <a:lnTo>
                      <a:pt x="8" y="1657"/>
                    </a:lnTo>
                    <a:lnTo>
                      <a:pt x="6" y="1640"/>
                    </a:lnTo>
                    <a:lnTo>
                      <a:pt x="4" y="1625"/>
                    </a:lnTo>
                    <a:lnTo>
                      <a:pt x="2" y="1610"/>
                    </a:lnTo>
                    <a:lnTo>
                      <a:pt x="2" y="1593"/>
                    </a:lnTo>
                    <a:lnTo>
                      <a:pt x="0" y="1575"/>
                    </a:lnTo>
                    <a:lnTo>
                      <a:pt x="0" y="1556"/>
                    </a:lnTo>
                    <a:lnTo>
                      <a:pt x="0" y="1539"/>
                    </a:lnTo>
                    <a:lnTo>
                      <a:pt x="0" y="1522"/>
                    </a:lnTo>
                    <a:lnTo>
                      <a:pt x="0" y="1501"/>
                    </a:lnTo>
                    <a:lnTo>
                      <a:pt x="0" y="1484"/>
                    </a:lnTo>
                    <a:lnTo>
                      <a:pt x="0" y="1463"/>
                    </a:lnTo>
                    <a:lnTo>
                      <a:pt x="2" y="1446"/>
                    </a:lnTo>
                    <a:lnTo>
                      <a:pt x="2" y="1423"/>
                    </a:lnTo>
                    <a:lnTo>
                      <a:pt x="4" y="1404"/>
                    </a:lnTo>
                    <a:lnTo>
                      <a:pt x="6" y="1383"/>
                    </a:lnTo>
                    <a:lnTo>
                      <a:pt x="8" y="1363"/>
                    </a:lnTo>
                    <a:lnTo>
                      <a:pt x="11" y="1340"/>
                    </a:lnTo>
                    <a:lnTo>
                      <a:pt x="13" y="1319"/>
                    </a:lnTo>
                    <a:lnTo>
                      <a:pt x="17" y="1298"/>
                    </a:lnTo>
                    <a:lnTo>
                      <a:pt x="21" y="1275"/>
                    </a:lnTo>
                    <a:lnTo>
                      <a:pt x="25" y="1252"/>
                    </a:lnTo>
                    <a:lnTo>
                      <a:pt x="29" y="1230"/>
                    </a:lnTo>
                    <a:lnTo>
                      <a:pt x="34" y="1207"/>
                    </a:lnTo>
                    <a:lnTo>
                      <a:pt x="38" y="1184"/>
                    </a:lnTo>
                    <a:lnTo>
                      <a:pt x="44" y="1161"/>
                    </a:lnTo>
                    <a:lnTo>
                      <a:pt x="49" y="1138"/>
                    </a:lnTo>
                    <a:lnTo>
                      <a:pt x="55" y="1114"/>
                    </a:lnTo>
                    <a:lnTo>
                      <a:pt x="63" y="1091"/>
                    </a:lnTo>
                    <a:lnTo>
                      <a:pt x="68" y="1066"/>
                    </a:lnTo>
                    <a:lnTo>
                      <a:pt x="76" y="1043"/>
                    </a:lnTo>
                    <a:lnTo>
                      <a:pt x="84" y="1019"/>
                    </a:lnTo>
                    <a:lnTo>
                      <a:pt x="91" y="994"/>
                    </a:lnTo>
                    <a:lnTo>
                      <a:pt x="99" y="969"/>
                    </a:lnTo>
                    <a:lnTo>
                      <a:pt x="108" y="946"/>
                    </a:lnTo>
                    <a:lnTo>
                      <a:pt x="120" y="922"/>
                    </a:lnTo>
                    <a:lnTo>
                      <a:pt x="129" y="899"/>
                    </a:lnTo>
                    <a:lnTo>
                      <a:pt x="139" y="872"/>
                    </a:lnTo>
                    <a:lnTo>
                      <a:pt x="150" y="849"/>
                    </a:lnTo>
                    <a:lnTo>
                      <a:pt x="160" y="823"/>
                    </a:lnTo>
                    <a:lnTo>
                      <a:pt x="173" y="800"/>
                    </a:lnTo>
                    <a:lnTo>
                      <a:pt x="184" y="775"/>
                    </a:lnTo>
                    <a:lnTo>
                      <a:pt x="198" y="751"/>
                    </a:lnTo>
                    <a:lnTo>
                      <a:pt x="211" y="726"/>
                    </a:lnTo>
                    <a:lnTo>
                      <a:pt x="226" y="703"/>
                    </a:lnTo>
                    <a:lnTo>
                      <a:pt x="238" y="677"/>
                    </a:lnTo>
                    <a:lnTo>
                      <a:pt x="253" y="654"/>
                    </a:lnTo>
                    <a:lnTo>
                      <a:pt x="268" y="629"/>
                    </a:lnTo>
                    <a:lnTo>
                      <a:pt x="283" y="606"/>
                    </a:lnTo>
                    <a:lnTo>
                      <a:pt x="299" y="583"/>
                    </a:lnTo>
                    <a:lnTo>
                      <a:pt x="316" y="561"/>
                    </a:lnTo>
                    <a:lnTo>
                      <a:pt x="331" y="538"/>
                    </a:lnTo>
                    <a:lnTo>
                      <a:pt x="350" y="519"/>
                    </a:lnTo>
                    <a:lnTo>
                      <a:pt x="365" y="498"/>
                    </a:lnTo>
                    <a:lnTo>
                      <a:pt x="384" y="477"/>
                    </a:lnTo>
                    <a:lnTo>
                      <a:pt x="401" y="456"/>
                    </a:lnTo>
                    <a:lnTo>
                      <a:pt x="418" y="437"/>
                    </a:lnTo>
                    <a:lnTo>
                      <a:pt x="437" y="418"/>
                    </a:lnTo>
                    <a:lnTo>
                      <a:pt x="456" y="399"/>
                    </a:lnTo>
                    <a:lnTo>
                      <a:pt x="475" y="382"/>
                    </a:lnTo>
                    <a:lnTo>
                      <a:pt x="494" y="363"/>
                    </a:lnTo>
                    <a:lnTo>
                      <a:pt x="513" y="346"/>
                    </a:lnTo>
                    <a:lnTo>
                      <a:pt x="532" y="327"/>
                    </a:lnTo>
                    <a:lnTo>
                      <a:pt x="551" y="312"/>
                    </a:lnTo>
                    <a:lnTo>
                      <a:pt x="570" y="295"/>
                    </a:lnTo>
                    <a:lnTo>
                      <a:pt x="591" y="279"/>
                    </a:lnTo>
                    <a:lnTo>
                      <a:pt x="610" y="264"/>
                    </a:lnTo>
                    <a:lnTo>
                      <a:pt x="631" y="249"/>
                    </a:lnTo>
                    <a:lnTo>
                      <a:pt x="652" y="234"/>
                    </a:lnTo>
                    <a:lnTo>
                      <a:pt x="671" y="219"/>
                    </a:lnTo>
                    <a:lnTo>
                      <a:pt x="692" y="205"/>
                    </a:lnTo>
                    <a:lnTo>
                      <a:pt x="713" y="192"/>
                    </a:lnTo>
                    <a:lnTo>
                      <a:pt x="734" y="181"/>
                    </a:lnTo>
                    <a:lnTo>
                      <a:pt x="753" y="167"/>
                    </a:lnTo>
                    <a:lnTo>
                      <a:pt x="774" y="156"/>
                    </a:lnTo>
                    <a:lnTo>
                      <a:pt x="795" y="144"/>
                    </a:lnTo>
                    <a:lnTo>
                      <a:pt x="814" y="133"/>
                    </a:lnTo>
                    <a:lnTo>
                      <a:pt x="835" y="124"/>
                    </a:lnTo>
                    <a:lnTo>
                      <a:pt x="854" y="112"/>
                    </a:lnTo>
                    <a:lnTo>
                      <a:pt x="875" y="103"/>
                    </a:lnTo>
                    <a:lnTo>
                      <a:pt x="894" y="93"/>
                    </a:lnTo>
                    <a:lnTo>
                      <a:pt x="913" y="84"/>
                    </a:lnTo>
                    <a:lnTo>
                      <a:pt x="934" y="76"/>
                    </a:lnTo>
                    <a:lnTo>
                      <a:pt x="953" y="67"/>
                    </a:lnTo>
                    <a:lnTo>
                      <a:pt x="972" y="61"/>
                    </a:lnTo>
                    <a:lnTo>
                      <a:pt x="991" y="53"/>
                    </a:lnTo>
                    <a:lnTo>
                      <a:pt x="1010" y="46"/>
                    </a:lnTo>
                    <a:lnTo>
                      <a:pt x="1029" y="40"/>
                    </a:lnTo>
                    <a:lnTo>
                      <a:pt x="1048" y="34"/>
                    </a:lnTo>
                    <a:lnTo>
                      <a:pt x="1065" y="29"/>
                    </a:lnTo>
                    <a:lnTo>
                      <a:pt x="1084" y="23"/>
                    </a:lnTo>
                    <a:lnTo>
                      <a:pt x="1101" y="19"/>
                    </a:lnTo>
                    <a:lnTo>
                      <a:pt x="1118" y="15"/>
                    </a:lnTo>
                    <a:lnTo>
                      <a:pt x="1135" y="11"/>
                    </a:lnTo>
                    <a:lnTo>
                      <a:pt x="1152" y="8"/>
                    </a:lnTo>
                    <a:lnTo>
                      <a:pt x="1167" y="6"/>
                    </a:lnTo>
                    <a:lnTo>
                      <a:pt x="1184" y="4"/>
                    </a:lnTo>
                    <a:lnTo>
                      <a:pt x="1200" y="2"/>
                    </a:lnTo>
                    <a:lnTo>
                      <a:pt x="1215" y="0"/>
                    </a:lnTo>
                    <a:lnTo>
                      <a:pt x="1230" y="0"/>
                    </a:lnTo>
                    <a:lnTo>
                      <a:pt x="1245" y="0"/>
                    </a:lnTo>
                    <a:lnTo>
                      <a:pt x="1257" y="0"/>
                    </a:lnTo>
                    <a:lnTo>
                      <a:pt x="1270" y="0"/>
                    </a:lnTo>
                    <a:lnTo>
                      <a:pt x="1283" y="0"/>
                    </a:lnTo>
                    <a:lnTo>
                      <a:pt x="1297" y="2"/>
                    </a:lnTo>
                    <a:lnTo>
                      <a:pt x="1308" y="4"/>
                    </a:lnTo>
                    <a:lnTo>
                      <a:pt x="1319" y="6"/>
                    </a:lnTo>
                    <a:lnTo>
                      <a:pt x="1331" y="10"/>
                    </a:lnTo>
                    <a:lnTo>
                      <a:pt x="1342" y="13"/>
                    </a:lnTo>
                    <a:lnTo>
                      <a:pt x="1346" y="13"/>
                    </a:lnTo>
                    <a:lnTo>
                      <a:pt x="1352" y="17"/>
                    </a:lnTo>
                    <a:lnTo>
                      <a:pt x="1356" y="21"/>
                    </a:lnTo>
                    <a:lnTo>
                      <a:pt x="1361" y="27"/>
                    </a:lnTo>
                    <a:lnTo>
                      <a:pt x="1367" y="32"/>
                    </a:lnTo>
                    <a:lnTo>
                      <a:pt x="1373" y="40"/>
                    </a:lnTo>
                    <a:lnTo>
                      <a:pt x="1378" y="48"/>
                    </a:lnTo>
                    <a:lnTo>
                      <a:pt x="1384" y="59"/>
                    </a:lnTo>
                    <a:lnTo>
                      <a:pt x="1392" y="67"/>
                    </a:lnTo>
                    <a:lnTo>
                      <a:pt x="1397" y="78"/>
                    </a:lnTo>
                    <a:lnTo>
                      <a:pt x="1403" y="91"/>
                    </a:lnTo>
                    <a:lnTo>
                      <a:pt x="1411" y="103"/>
                    </a:lnTo>
                    <a:lnTo>
                      <a:pt x="1418" y="116"/>
                    </a:lnTo>
                    <a:lnTo>
                      <a:pt x="1424" y="129"/>
                    </a:lnTo>
                    <a:lnTo>
                      <a:pt x="1434" y="144"/>
                    </a:lnTo>
                    <a:lnTo>
                      <a:pt x="1439" y="160"/>
                    </a:lnTo>
                    <a:lnTo>
                      <a:pt x="1447" y="175"/>
                    </a:lnTo>
                    <a:lnTo>
                      <a:pt x="1454" y="190"/>
                    </a:lnTo>
                    <a:lnTo>
                      <a:pt x="1462" y="207"/>
                    </a:lnTo>
                    <a:lnTo>
                      <a:pt x="1470" y="224"/>
                    </a:lnTo>
                    <a:lnTo>
                      <a:pt x="1475" y="241"/>
                    </a:lnTo>
                    <a:lnTo>
                      <a:pt x="1483" y="258"/>
                    </a:lnTo>
                    <a:lnTo>
                      <a:pt x="1491" y="277"/>
                    </a:lnTo>
                    <a:lnTo>
                      <a:pt x="1498" y="296"/>
                    </a:lnTo>
                    <a:lnTo>
                      <a:pt x="1506" y="314"/>
                    </a:lnTo>
                    <a:lnTo>
                      <a:pt x="1513" y="334"/>
                    </a:lnTo>
                    <a:lnTo>
                      <a:pt x="1521" y="352"/>
                    </a:lnTo>
                    <a:lnTo>
                      <a:pt x="1529" y="372"/>
                    </a:lnTo>
                    <a:lnTo>
                      <a:pt x="1536" y="391"/>
                    </a:lnTo>
                    <a:lnTo>
                      <a:pt x="1544" y="412"/>
                    </a:lnTo>
                    <a:lnTo>
                      <a:pt x="1551" y="431"/>
                    </a:lnTo>
                    <a:lnTo>
                      <a:pt x="1559" y="452"/>
                    </a:lnTo>
                    <a:lnTo>
                      <a:pt x="1565" y="469"/>
                    </a:lnTo>
                    <a:lnTo>
                      <a:pt x="1572" y="490"/>
                    </a:lnTo>
                    <a:lnTo>
                      <a:pt x="1578" y="509"/>
                    </a:lnTo>
                    <a:lnTo>
                      <a:pt x="1588" y="528"/>
                    </a:lnTo>
                    <a:lnTo>
                      <a:pt x="1593" y="547"/>
                    </a:lnTo>
                    <a:lnTo>
                      <a:pt x="1601" y="566"/>
                    </a:lnTo>
                    <a:lnTo>
                      <a:pt x="1607" y="585"/>
                    </a:lnTo>
                    <a:lnTo>
                      <a:pt x="1614" y="604"/>
                    </a:lnTo>
                    <a:lnTo>
                      <a:pt x="1620" y="621"/>
                    </a:lnTo>
                    <a:lnTo>
                      <a:pt x="1626" y="639"/>
                    </a:lnTo>
                    <a:lnTo>
                      <a:pt x="1631" y="656"/>
                    </a:lnTo>
                    <a:lnTo>
                      <a:pt x="1637" y="673"/>
                    </a:lnTo>
                    <a:lnTo>
                      <a:pt x="1643" y="690"/>
                    </a:lnTo>
                    <a:lnTo>
                      <a:pt x="1648" y="707"/>
                    </a:lnTo>
                    <a:lnTo>
                      <a:pt x="1654" y="722"/>
                    </a:lnTo>
                    <a:lnTo>
                      <a:pt x="1660" y="737"/>
                    </a:lnTo>
                    <a:lnTo>
                      <a:pt x="1664" y="751"/>
                    </a:lnTo>
                    <a:lnTo>
                      <a:pt x="1667" y="764"/>
                    </a:lnTo>
                    <a:lnTo>
                      <a:pt x="1671" y="775"/>
                    </a:lnTo>
                    <a:lnTo>
                      <a:pt x="1677" y="789"/>
                    </a:lnTo>
                    <a:lnTo>
                      <a:pt x="1681" y="800"/>
                    </a:lnTo>
                    <a:lnTo>
                      <a:pt x="1683" y="811"/>
                    </a:lnTo>
                    <a:lnTo>
                      <a:pt x="1686" y="819"/>
                    </a:lnTo>
                    <a:lnTo>
                      <a:pt x="1690" y="830"/>
                    </a:lnTo>
                    <a:lnTo>
                      <a:pt x="1692" y="836"/>
                    </a:lnTo>
                    <a:lnTo>
                      <a:pt x="1694" y="844"/>
                    </a:lnTo>
                    <a:lnTo>
                      <a:pt x="1696" y="849"/>
                    </a:lnTo>
                    <a:lnTo>
                      <a:pt x="1698" y="855"/>
                    </a:lnTo>
                    <a:lnTo>
                      <a:pt x="1700" y="859"/>
                    </a:lnTo>
                    <a:lnTo>
                      <a:pt x="1700" y="863"/>
                    </a:lnTo>
                    <a:lnTo>
                      <a:pt x="1702" y="865"/>
                    </a:lnTo>
                    <a:lnTo>
                      <a:pt x="1702" y="867"/>
                    </a:lnTo>
                    <a:lnTo>
                      <a:pt x="837" y="1866"/>
                    </a:lnTo>
                    <a:lnTo>
                      <a:pt x="837" y="1866"/>
                    </a:lnTo>
                    <a:close/>
                  </a:path>
                </a:pathLst>
              </a:custGeom>
              <a:solidFill>
                <a:srgbClr val="9CB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83" name="Freeform 47"/>
              <p:cNvSpPr>
                <a:spLocks noChangeAspect="1"/>
              </p:cNvSpPr>
              <p:nvPr/>
            </p:nvSpPr>
            <p:spPr bwMode="auto">
              <a:xfrm>
                <a:off x="833" y="2543"/>
                <a:ext cx="857" cy="858"/>
              </a:xfrm>
              <a:custGeom>
                <a:avLst/>
                <a:gdLst/>
                <a:ahLst/>
                <a:cxnLst>
                  <a:cxn ang="0">
                    <a:pos x="352" y="327"/>
                  </a:cxn>
                  <a:cxn ang="0">
                    <a:pos x="255" y="323"/>
                  </a:cxn>
                  <a:cxn ang="0">
                    <a:pos x="158" y="361"/>
                  </a:cxn>
                  <a:cxn ang="0">
                    <a:pos x="89" y="452"/>
                  </a:cxn>
                  <a:cxn ang="0">
                    <a:pos x="86" y="540"/>
                  </a:cxn>
                  <a:cxn ang="0">
                    <a:pos x="152" y="637"/>
                  </a:cxn>
                  <a:cxn ang="0">
                    <a:pos x="230" y="684"/>
                  </a:cxn>
                  <a:cxn ang="0">
                    <a:pos x="177" y="772"/>
                  </a:cxn>
                  <a:cxn ang="0">
                    <a:pos x="110" y="861"/>
                  </a:cxn>
                  <a:cxn ang="0">
                    <a:pos x="55" y="948"/>
                  </a:cxn>
                  <a:cxn ang="0">
                    <a:pos x="17" y="1028"/>
                  </a:cxn>
                  <a:cxn ang="0">
                    <a:pos x="0" y="1114"/>
                  </a:cxn>
                  <a:cxn ang="0">
                    <a:pos x="6" y="1195"/>
                  </a:cxn>
                  <a:cxn ang="0">
                    <a:pos x="101" y="1294"/>
                  </a:cxn>
                  <a:cxn ang="0">
                    <a:pos x="185" y="1319"/>
                  </a:cxn>
                  <a:cxn ang="0">
                    <a:pos x="270" y="1326"/>
                  </a:cxn>
                  <a:cxn ang="0">
                    <a:pos x="378" y="1332"/>
                  </a:cxn>
                  <a:cxn ang="0">
                    <a:pos x="479" y="1319"/>
                  </a:cxn>
                  <a:cxn ang="0">
                    <a:pos x="483" y="1347"/>
                  </a:cxn>
                  <a:cxn ang="0">
                    <a:pos x="396" y="1378"/>
                  </a:cxn>
                  <a:cxn ang="0">
                    <a:pos x="295" y="1420"/>
                  </a:cxn>
                  <a:cxn ang="0">
                    <a:pos x="200" y="1488"/>
                  </a:cxn>
                  <a:cxn ang="0">
                    <a:pos x="171" y="1583"/>
                  </a:cxn>
                  <a:cxn ang="0">
                    <a:pos x="261" y="1617"/>
                  </a:cxn>
                  <a:cxn ang="0">
                    <a:pos x="359" y="1629"/>
                  </a:cxn>
                  <a:cxn ang="0">
                    <a:pos x="468" y="1632"/>
                  </a:cxn>
                  <a:cxn ang="0">
                    <a:pos x="561" y="1629"/>
                  </a:cxn>
                  <a:cxn ang="0">
                    <a:pos x="669" y="1621"/>
                  </a:cxn>
                  <a:cxn ang="0">
                    <a:pos x="764" y="1621"/>
                  </a:cxn>
                  <a:cxn ang="0">
                    <a:pos x="858" y="1680"/>
                  </a:cxn>
                  <a:cxn ang="0">
                    <a:pos x="972" y="1712"/>
                  </a:cxn>
                  <a:cxn ang="0">
                    <a:pos x="1074" y="1667"/>
                  </a:cxn>
                  <a:cxn ang="0">
                    <a:pos x="1171" y="1630"/>
                  </a:cxn>
                  <a:cxn ang="0">
                    <a:pos x="1259" y="1623"/>
                  </a:cxn>
                  <a:cxn ang="0">
                    <a:pos x="1369" y="1611"/>
                  </a:cxn>
                  <a:cxn ang="0">
                    <a:pos x="1481" y="1592"/>
                  </a:cxn>
                  <a:cxn ang="0">
                    <a:pos x="1582" y="1558"/>
                  </a:cxn>
                  <a:cxn ang="0">
                    <a:pos x="1673" y="1513"/>
                  </a:cxn>
                  <a:cxn ang="0">
                    <a:pos x="1705" y="1418"/>
                  </a:cxn>
                  <a:cxn ang="0">
                    <a:pos x="1614" y="1334"/>
                  </a:cxn>
                  <a:cxn ang="0">
                    <a:pos x="1506" y="1290"/>
                  </a:cxn>
                  <a:cxn ang="0">
                    <a:pos x="1359" y="1266"/>
                  </a:cxn>
                  <a:cxn ang="0">
                    <a:pos x="1249" y="1256"/>
                  </a:cxn>
                  <a:cxn ang="0">
                    <a:pos x="1156" y="1237"/>
                  </a:cxn>
                  <a:cxn ang="0">
                    <a:pos x="1082" y="1138"/>
                  </a:cxn>
                  <a:cxn ang="0">
                    <a:pos x="1040" y="1036"/>
                  </a:cxn>
                  <a:cxn ang="0">
                    <a:pos x="1072" y="952"/>
                  </a:cxn>
                  <a:cxn ang="0">
                    <a:pos x="1129" y="817"/>
                  </a:cxn>
                  <a:cxn ang="0">
                    <a:pos x="1110" y="713"/>
                  </a:cxn>
                  <a:cxn ang="0">
                    <a:pos x="1110" y="619"/>
                  </a:cxn>
                  <a:cxn ang="0">
                    <a:pos x="1126" y="521"/>
                  </a:cxn>
                  <a:cxn ang="0">
                    <a:pos x="1141" y="416"/>
                  </a:cxn>
                  <a:cxn ang="0">
                    <a:pos x="1152" y="298"/>
                  </a:cxn>
                  <a:cxn ang="0">
                    <a:pos x="1150" y="182"/>
                  </a:cxn>
                  <a:cxn ang="0">
                    <a:pos x="1128" y="89"/>
                  </a:cxn>
                  <a:cxn ang="0">
                    <a:pos x="1032" y="15"/>
                  </a:cxn>
                  <a:cxn ang="0">
                    <a:pos x="915" y="0"/>
                  </a:cxn>
                  <a:cxn ang="0">
                    <a:pos x="780" y="38"/>
                  </a:cxn>
                  <a:cxn ang="0">
                    <a:pos x="648" y="131"/>
                  </a:cxn>
                  <a:cxn ang="0">
                    <a:pos x="548" y="232"/>
                  </a:cxn>
                  <a:cxn ang="0">
                    <a:pos x="470" y="329"/>
                  </a:cxn>
                </a:cxnLst>
                <a:rect l="0" t="0" r="r" b="b"/>
                <a:pathLst>
                  <a:path w="1715" h="1716">
                    <a:moveTo>
                      <a:pt x="439" y="376"/>
                    </a:moveTo>
                    <a:lnTo>
                      <a:pt x="437" y="374"/>
                    </a:lnTo>
                    <a:lnTo>
                      <a:pt x="430" y="369"/>
                    </a:lnTo>
                    <a:lnTo>
                      <a:pt x="424" y="363"/>
                    </a:lnTo>
                    <a:lnTo>
                      <a:pt x="418" y="359"/>
                    </a:lnTo>
                    <a:lnTo>
                      <a:pt x="411" y="353"/>
                    </a:lnTo>
                    <a:lnTo>
                      <a:pt x="405" y="350"/>
                    </a:lnTo>
                    <a:lnTo>
                      <a:pt x="399" y="348"/>
                    </a:lnTo>
                    <a:lnTo>
                      <a:pt x="394" y="344"/>
                    </a:lnTo>
                    <a:lnTo>
                      <a:pt x="388" y="342"/>
                    </a:lnTo>
                    <a:lnTo>
                      <a:pt x="384" y="340"/>
                    </a:lnTo>
                    <a:lnTo>
                      <a:pt x="378" y="336"/>
                    </a:lnTo>
                    <a:lnTo>
                      <a:pt x="373" y="334"/>
                    </a:lnTo>
                    <a:lnTo>
                      <a:pt x="365" y="333"/>
                    </a:lnTo>
                    <a:lnTo>
                      <a:pt x="359" y="331"/>
                    </a:lnTo>
                    <a:lnTo>
                      <a:pt x="352" y="327"/>
                    </a:lnTo>
                    <a:lnTo>
                      <a:pt x="346" y="327"/>
                    </a:lnTo>
                    <a:lnTo>
                      <a:pt x="339" y="325"/>
                    </a:lnTo>
                    <a:lnTo>
                      <a:pt x="331" y="323"/>
                    </a:lnTo>
                    <a:lnTo>
                      <a:pt x="321" y="321"/>
                    </a:lnTo>
                    <a:lnTo>
                      <a:pt x="314" y="321"/>
                    </a:lnTo>
                    <a:lnTo>
                      <a:pt x="306" y="321"/>
                    </a:lnTo>
                    <a:lnTo>
                      <a:pt x="297" y="321"/>
                    </a:lnTo>
                    <a:lnTo>
                      <a:pt x="293" y="321"/>
                    </a:lnTo>
                    <a:lnTo>
                      <a:pt x="287" y="321"/>
                    </a:lnTo>
                    <a:lnTo>
                      <a:pt x="281" y="321"/>
                    </a:lnTo>
                    <a:lnTo>
                      <a:pt x="278" y="321"/>
                    </a:lnTo>
                    <a:lnTo>
                      <a:pt x="272" y="321"/>
                    </a:lnTo>
                    <a:lnTo>
                      <a:pt x="268" y="321"/>
                    </a:lnTo>
                    <a:lnTo>
                      <a:pt x="264" y="321"/>
                    </a:lnTo>
                    <a:lnTo>
                      <a:pt x="259" y="323"/>
                    </a:lnTo>
                    <a:lnTo>
                      <a:pt x="255" y="323"/>
                    </a:lnTo>
                    <a:lnTo>
                      <a:pt x="249" y="323"/>
                    </a:lnTo>
                    <a:lnTo>
                      <a:pt x="243" y="325"/>
                    </a:lnTo>
                    <a:lnTo>
                      <a:pt x="240" y="325"/>
                    </a:lnTo>
                    <a:lnTo>
                      <a:pt x="234" y="327"/>
                    </a:lnTo>
                    <a:lnTo>
                      <a:pt x="230" y="327"/>
                    </a:lnTo>
                    <a:lnTo>
                      <a:pt x="224" y="329"/>
                    </a:lnTo>
                    <a:lnTo>
                      <a:pt x="221" y="331"/>
                    </a:lnTo>
                    <a:lnTo>
                      <a:pt x="217" y="333"/>
                    </a:lnTo>
                    <a:lnTo>
                      <a:pt x="211" y="334"/>
                    </a:lnTo>
                    <a:lnTo>
                      <a:pt x="205" y="334"/>
                    </a:lnTo>
                    <a:lnTo>
                      <a:pt x="202" y="336"/>
                    </a:lnTo>
                    <a:lnTo>
                      <a:pt x="192" y="340"/>
                    </a:lnTo>
                    <a:lnTo>
                      <a:pt x="185" y="346"/>
                    </a:lnTo>
                    <a:lnTo>
                      <a:pt x="175" y="352"/>
                    </a:lnTo>
                    <a:lnTo>
                      <a:pt x="166" y="355"/>
                    </a:lnTo>
                    <a:lnTo>
                      <a:pt x="158" y="361"/>
                    </a:lnTo>
                    <a:lnTo>
                      <a:pt x="150" y="367"/>
                    </a:lnTo>
                    <a:lnTo>
                      <a:pt x="143" y="372"/>
                    </a:lnTo>
                    <a:lnTo>
                      <a:pt x="135" y="380"/>
                    </a:lnTo>
                    <a:lnTo>
                      <a:pt x="127" y="388"/>
                    </a:lnTo>
                    <a:lnTo>
                      <a:pt x="122" y="395"/>
                    </a:lnTo>
                    <a:lnTo>
                      <a:pt x="114" y="403"/>
                    </a:lnTo>
                    <a:lnTo>
                      <a:pt x="108" y="410"/>
                    </a:lnTo>
                    <a:lnTo>
                      <a:pt x="107" y="414"/>
                    </a:lnTo>
                    <a:lnTo>
                      <a:pt x="105" y="418"/>
                    </a:lnTo>
                    <a:lnTo>
                      <a:pt x="101" y="424"/>
                    </a:lnTo>
                    <a:lnTo>
                      <a:pt x="101" y="429"/>
                    </a:lnTo>
                    <a:lnTo>
                      <a:pt x="97" y="433"/>
                    </a:lnTo>
                    <a:lnTo>
                      <a:pt x="95" y="437"/>
                    </a:lnTo>
                    <a:lnTo>
                      <a:pt x="93" y="443"/>
                    </a:lnTo>
                    <a:lnTo>
                      <a:pt x="91" y="447"/>
                    </a:lnTo>
                    <a:lnTo>
                      <a:pt x="89" y="452"/>
                    </a:lnTo>
                    <a:lnTo>
                      <a:pt x="88" y="458"/>
                    </a:lnTo>
                    <a:lnTo>
                      <a:pt x="88" y="462"/>
                    </a:lnTo>
                    <a:lnTo>
                      <a:pt x="88" y="467"/>
                    </a:lnTo>
                    <a:lnTo>
                      <a:pt x="86" y="473"/>
                    </a:lnTo>
                    <a:lnTo>
                      <a:pt x="84" y="479"/>
                    </a:lnTo>
                    <a:lnTo>
                      <a:pt x="84" y="485"/>
                    </a:lnTo>
                    <a:lnTo>
                      <a:pt x="84" y="490"/>
                    </a:lnTo>
                    <a:lnTo>
                      <a:pt x="82" y="496"/>
                    </a:lnTo>
                    <a:lnTo>
                      <a:pt x="82" y="502"/>
                    </a:lnTo>
                    <a:lnTo>
                      <a:pt x="82" y="507"/>
                    </a:lnTo>
                    <a:lnTo>
                      <a:pt x="84" y="515"/>
                    </a:lnTo>
                    <a:lnTo>
                      <a:pt x="84" y="519"/>
                    </a:lnTo>
                    <a:lnTo>
                      <a:pt x="84" y="524"/>
                    </a:lnTo>
                    <a:lnTo>
                      <a:pt x="84" y="530"/>
                    </a:lnTo>
                    <a:lnTo>
                      <a:pt x="86" y="536"/>
                    </a:lnTo>
                    <a:lnTo>
                      <a:pt x="86" y="540"/>
                    </a:lnTo>
                    <a:lnTo>
                      <a:pt x="88" y="545"/>
                    </a:lnTo>
                    <a:lnTo>
                      <a:pt x="88" y="551"/>
                    </a:lnTo>
                    <a:lnTo>
                      <a:pt x="89" y="555"/>
                    </a:lnTo>
                    <a:lnTo>
                      <a:pt x="91" y="564"/>
                    </a:lnTo>
                    <a:lnTo>
                      <a:pt x="95" y="574"/>
                    </a:lnTo>
                    <a:lnTo>
                      <a:pt x="99" y="581"/>
                    </a:lnTo>
                    <a:lnTo>
                      <a:pt x="103" y="589"/>
                    </a:lnTo>
                    <a:lnTo>
                      <a:pt x="108" y="595"/>
                    </a:lnTo>
                    <a:lnTo>
                      <a:pt x="112" y="602"/>
                    </a:lnTo>
                    <a:lnTo>
                      <a:pt x="118" y="608"/>
                    </a:lnTo>
                    <a:lnTo>
                      <a:pt x="124" y="616"/>
                    </a:lnTo>
                    <a:lnTo>
                      <a:pt x="127" y="619"/>
                    </a:lnTo>
                    <a:lnTo>
                      <a:pt x="135" y="625"/>
                    </a:lnTo>
                    <a:lnTo>
                      <a:pt x="141" y="629"/>
                    </a:lnTo>
                    <a:lnTo>
                      <a:pt x="148" y="633"/>
                    </a:lnTo>
                    <a:lnTo>
                      <a:pt x="152" y="637"/>
                    </a:lnTo>
                    <a:lnTo>
                      <a:pt x="160" y="640"/>
                    </a:lnTo>
                    <a:lnTo>
                      <a:pt x="164" y="642"/>
                    </a:lnTo>
                    <a:lnTo>
                      <a:pt x="171" y="646"/>
                    </a:lnTo>
                    <a:lnTo>
                      <a:pt x="177" y="648"/>
                    </a:lnTo>
                    <a:lnTo>
                      <a:pt x="183" y="650"/>
                    </a:lnTo>
                    <a:lnTo>
                      <a:pt x="188" y="654"/>
                    </a:lnTo>
                    <a:lnTo>
                      <a:pt x="194" y="656"/>
                    </a:lnTo>
                    <a:lnTo>
                      <a:pt x="200" y="657"/>
                    </a:lnTo>
                    <a:lnTo>
                      <a:pt x="205" y="657"/>
                    </a:lnTo>
                    <a:lnTo>
                      <a:pt x="211" y="659"/>
                    </a:lnTo>
                    <a:lnTo>
                      <a:pt x="215" y="661"/>
                    </a:lnTo>
                    <a:lnTo>
                      <a:pt x="223" y="665"/>
                    </a:lnTo>
                    <a:lnTo>
                      <a:pt x="230" y="667"/>
                    </a:lnTo>
                    <a:lnTo>
                      <a:pt x="232" y="671"/>
                    </a:lnTo>
                    <a:lnTo>
                      <a:pt x="232" y="678"/>
                    </a:lnTo>
                    <a:lnTo>
                      <a:pt x="230" y="684"/>
                    </a:lnTo>
                    <a:lnTo>
                      <a:pt x="228" y="690"/>
                    </a:lnTo>
                    <a:lnTo>
                      <a:pt x="224" y="695"/>
                    </a:lnTo>
                    <a:lnTo>
                      <a:pt x="223" y="703"/>
                    </a:lnTo>
                    <a:lnTo>
                      <a:pt x="217" y="711"/>
                    </a:lnTo>
                    <a:lnTo>
                      <a:pt x="211" y="718"/>
                    </a:lnTo>
                    <a:lnTo>
                      <a:pt x="209" y="722"/>
                    </a:lnTo>
                    <a:lnTo>
                      <a:pt x="205" y="728"/>
                    </a:lnTo>
                    <a:lnTo>
                      <a:pt x="204" y="732"/>
                    </a:lnTo>
                    <a:lnTo>
                      <a:pt x="202" y="737"/>
                    </a:lnTo>
                    <a:lnTo>
                      <a:pt x="196" y="741"/>
                    </a:lnTo>
                    <a:lnTo>
                      <a:pt x="194" y="747"/>
                    </a:lnTo>
                    <a:lnTo>
                      <a:pt x="190" y="752"/>
                    </a:lnTo>
                    <a:lnTo>
                      <a:pt x="186" y="756"/>
                    </a:lnTo>
                    <a:lnTo>
                      <a:pt x="183" y="762"/>
                    </a:lnTo>
                    <a:lnTo>
                      <a:pt x="179" y="766"/>
                    </a:lnTo>
                    <a:lnTo>
                      <a:pt x="177" y="772"/>
                    </a:lnTo>
                    <a:lnTo>
                      <a:pt x="173" y="777"/>
                    </a:lnTo>
                    <a:lnTo>
                      <a:pt x="169" y="783"/>
                    </a:lnTo>
                    <a:lnTo>
                      <a:pt x="164" y="789"/>
                    </a:lnTo>
                    <a:lnTo>
                      <a:pt x="160" y="792"/>
                    </a:lnTo>
                    <a:lnTo>
                      <a:pt x="156" y="798"/>
                    </a:lnTo>
                    <a:lnTo>
                      <a:pt x="152" y="804"/>
                    </a:lnTo>
                    <a:lnTo>
                      <a:pt x="148" y="810"/>
                    </a:lnTo>
                    <a:lnTo>
                      <a:pt x="143" y="815"/>
                    </a:lnTo>
                    <a:lnTo>
                      <a:pt x="139" y="823"/>
                    </a:lnTo>
                    <a:lnTo>
                      <a:pt x="135" y="827"/>
                    </a:lnTo>
                    <a:lnTo>
                      <a:pt x="131" y="832"/>
                    </a:lnTo>
                    <a:lnTo>
                      <a:pt x="126" y="838"/>
                    </a:lnTo>
                    <a:lnTo>
                      <a:pt x="124" y="846"/>
                    </a:lnTo>
                    <a:lnTo>
                      <a:pt x="118" y="849"/>
                    </a:lnTo>
                    <a:lnTo>
                      <a:pt x="116" y="857"/>
                    </a:lnTo>
                    <a:lnTo>
                      <a:pt x="110" y="861"/>
                    </a:lnTo>
                    <a:lnTo>
                      <a:pt x="108" y="868"/>
                    </a:lnTo>
                    <a:lnTo>
                      <a:pt x="103" y="874"/>
                    </a:lnTo>
                    <a:lnTo>
                      <a:pt x="99" y="880"/>
                    </a:lnTo>
                    <a:lnTo>
                      <a:pt x="95" y="886"/>
                    </a:lnTo>
                    <a:lnTo>
                      <a:pt x="91" y="891"/>
                    </a:lnTo>
                    <a:lnTo>
                      <a:pt x="88" y="895"/>
                    </a:lnTo>
                    <a:lnTo>
                      <a:pt x="84" y="901"/>
                    </a:lnTo>
                    <a:lnTo>
                      <a:pt x="80" y="906"/>
                    </a:lnTo>
                    <a:lnTo>
                      <a:pt x="78" y="912"/>
                    </a:lnTo>
                    <a:lnTo>
                      <a:pt x="72" y="918"/>
                    </a:lnTo>
                    <a:lnTo>
                      <a:pt x="70" y="924"/>
                    </a:lnTo>
                    <a:lnTo>
                      <a:pt x="67" y="927"/>
                    </a:lnTo>
                    <a:lnTo>
                      <a:pt x="63" y="933"/>
                    </a:lnTo>
                    <a:lnTo>
                      <a:pt x="61" y="939"/>
                    </a:lnTo>
                    <a:lnTo>
                      <a:pt x="57" y="944"/>
                    </a:lnTo>
                    <a:lnTo>
                      <a:pt x="55" y="948"/>
                    </a:lnTo>
                    <a:lnTo>
                      <a:pt x="53" y="954"/>
                    </a:lnTo>
                    <a:lnTo>
                      <a:pt x="50" y="958"/>
                    </a:lnTo>
                    <a:lnTo>
                      <a:pt x="48" y="963"/>
                    </a:lnTo>
                    <a:lnTo>
                      <a:pt x="44" y="967"/>
                    </a:lnTo>
                    <a:lnTo>
                      <a:pt x="42" y="973"/>
                    </a:lnTo>
                    <a:lnTo>
                      <a:pt x="40" y="979"/>
                    </a:lnTo>
                    <a:lnTo>
                      <a:pt x="36" y="982"/>
                    </a:lnTo>
                    <a:lnTo>
                      <a:pt x="34" y="988"/>
                    </a:lnTo>
                    <a:lnTo>
                      <a:pt x="32" y="994"/>
                    </a:lnTo>
                    <a:lnTo>
                      <a:pt x="31" y="998"/>
                    </a:lnTo>
                    <a:lnTo>
                      <a:pt x="27" y="1003"/>
                    </a:lnTo>
                    <a:lnTo>
                      <a:pt x="25" y="1009"/>
                    </a:lnTo>
                    <a:lnTo>
                      <a:pt x="25" y="1013"/>
                    </a:lnTo>
                    <a:lnTo>
                      <a:pt x="21" y="1019"/>
                    </a:lnTo>
                    <a:lnTo>
                      <a:pt x="19" y="1024"/>
                    </a:lnTo>
                    <a:lnTo>
                      <a:pt x="17" y="1028"/>
                    </a:lnTo>
                    <a:lnTo>
                      <a:pt x="17" y="1034"/>
                    </a:lnTo>
                    <a:lnTo>
                      <a:pt x="15" y="1039"/>
                    </a:lnTo>
                    <a:lnTo>
                      <a:pt x="13" y="1045"/>
                    </a:lnTo>
                    <a:lnTo>
                      <a:pt x="12" y="1049"/>
                    </a:lnTo>
                    <a:lnTo>
                      <a:pt x="10" y="1057"/>
                    </a:lnTo>
                    <a:lnTo>
                      <a:pt x="8" y="1060"/>
                    </a:lnTo>
                    <a:lnTo>
                      <a:pt x="8" y="1066"/>
                    </a:lnTo>
                    <a:lnTo>
                      <a:pt x="6" y="1072"/>
                    </a:lnTo>
                    <a:lnTo>
                      <a:pt x="6" y="1077"/>
                    </a:lnTo>
                    <a:lnTo>
                      <a:pt x="4" y="1081"/>
                    </a:lnTo>
                    <a:lnTo>
                      <a:pt x="2" y="1087"/>
                    </a:lnTo>
                    <a:lnTo>
                      <a:pt x="2" y="1093"/>
                    </a:lnTo>
                    <a:lnTo>
                      <a:pt x="2" y="1098"/>
                    </a:lnTo>
                    <a:lnTo>
                      <a:pt x="0" y="1104"/>
                    </a:lnTo>
                    <a:lnTo>
                      <a:pt x="0" y="1110"/>
                    </a:lnTo>
                    <a:lnTo>
                      <a:pt x="0" y="1114"/>
                    </a:lnTo>
                    <a:lnTo>
                      <a:pt x="0" y="1119"/>
                    </a:lnTo>
                    <a:lnTo>
                      <a:pt x="0" y="1125"/>
                    </a:lnTo>
                    <a:lnTo>
                      <a:pt x="0" y="1131"/>
                    </a:lnTo>
                    <a:lnTo>
                      <a:pt x="0" y="1136"/>
                    </a:lnTo>
                    <a:lnTo>
                      <a:pt x="0" y="1140"/>
                    </a:lnTo>
                    <a:lnTo>
                      <a:pt x="0" y="1146"/>
                    </a:lnTo>
                    <a:lnTo>
                      <a:pt x="0" y="1150"/>
                    </a:lnTo>
                    <a:lnTo>
                      <a:pt x="0" y="1155"/>
                    </a:lnTo>
                    <a:lnTo>
                      <a:pt x="0" y="1161"/>
                    </a:lnTo>
                    <a:lnTo>
                      <a:pt x="0" y="1165"/>
                    </a:lnTo>
                    <a:lnTo>
                      <a:pt x="0" y="1171"/>
                    </a:lnTo>
                    <a:lnTo>
                      <a:pt x="2" y="1174"/>
                    </a:lnTo>
                    <a:lnTo>
                      <a:pt x="2" y="1180"/>
                    </a:lnTo>
                    <a:lnTo>
                      <a:pt x="4" y="1184"/>
                    </a:lnTo>
                    <a:lnTo>
                      <a:pt x="6" y="1190"/>
                    </a:lnTo>
                    <a:lnTo>
                      <a:pt x="6" y="1195"/>
                    </a:lnTo>
                    <a:lnTo>
                      <a:pt x="8" y="1199"/>
                    </a:lnTo>
                    <a:lnTo>
                      <a:pt x="12" y="1209"/>
                    </a:lnTo>
                    <a:lnTo>
                      <a:pt x="15" y="1216"/>
                    </a:lnTo>
                    <a:lnTo>
                      <a:pt x="19" y="1226"/>
                    </a:lnTo>
                    <a:lnTo>
                      <a:pt x="25" y="1235"/>
                    </a:lnTo>
                    <a:lnTo>
                      <a:pt x="31" y="1243"/>
                    </a:lnTo>
                    <a:lnTo>
                      <a:pt x="38" y="1250"/>
                    </a:lnTo>
                    <a:lnTo>
                      <a:pt x="44" y="1258"/>
                    </a:lnTo>
                    <a:lnTo>
                      <a:pt x="53" y="1266"/>
                    </a:lnTo>
                    <a:lnTo>
                      <a:pt x="61" y="1271"/>
                    </a:lnTo>
                    <a:lnTo>
                      <a:pt x="69" y="1277"/>
                    </a:lnTo>
                    <a:lnTo>
                      <a:pt x="78" y="1283"/>
                    </a:lnTo>
                    <a:lnTo>
                      <a:pt x="88" y="1288"/>
                    </a:lnTo>
                    <a:lnTo>
                      <a:pt x="91" y="1290"/>
                    </a:lnTo>
                    <a:lnTo>
                      <a:pt x="95" y="1292"/>
                    </a:lnTo>
                    <a:lnTo>
                      <a:pt x="101" y="1294"/>
                    </a:lnTo>
                    <a:lnTo>
                      <a:pt x="107" y="1296"/>
                    </a:lnTo>
                    <a:lnTo>
                      <a:pt x="110" y="1298"/>
                    </a:lnTo>
                    <a:lnTo>
                      <a:pt x="116" y="1300"/>
                    </a:lnTo>
                    <a:lnTo>
                      <a:pt x="122" y="1302"/>
                    </a:lnTo>
                    <a:lnTo>
                      <a:pt x="126" y="1306"/>
                    </a:lnTo>
                    <a:lnTo>
                      <a:pt x="131" y="1306"/>
                    </a:lnTo>
                    <a:lnTo>
                      <a:pt x="137" y="1307"/>
                    </a:lnTo>
                    <a:lnTo>
                      <a:pt x="141" y="1309"/>
                    </a:lnTo>
                    <a:lnTo>
                      <a:pt x="146" y="1311"/>
                    </a:lnTo>
                    <a:lnTo>
                      <a:pt x="152" y="1311"/>
                    </a:lnTo>
                    <a:lnTo>
                      <a:pt x="158" y="1313"/>
                    </a:lnTo>
                    <a:lnTo>
                      <a:pt x="164" y="1315"/>
                    </a:lnTo>
                    <a:lnTo>
                      <a:pt x="169" y="1315"/>
                    </a:lnTo>
                    <a:lnTo>
                      <a:pt x="173" y="1317"/>
                    </a:lnTo>
                    <a:lnTo>
                      <a:pt x="179" y="1317"/>
                    </a:lnTo>
                    <a:lnTo>
                      <a:pt x="185" y="1319"/>
                    </a:lnTo>
                    <a:lnTo>
                      <a:pt x="190" y="1321"/>
                    </a:lnTo>
                    <a:lnTo>
                      <a:pt x="196" y="1321"/>
                    </a:lnTo>
                    <a:lnTo>
                      <a:pt x="202" y="1323"/>
                    </a:lnTo>
                    <a:lnTo>
                      <a:pt x="207" y="1323"/>
                    </a:lnTo>
                    <a:lnTo>
                      <a:pt x="213" y="1323"/>
                    </a:lnTo>
                    <a:lnTo>
                      <a:pt x="219" y="1323"/>
                    </a:lnTo>
                    <a:lnTo>
                      <a:pt x="223" y="1325"/>
                    </a:lnTo>
                    <a:lnTo>
                      <a:pt x="228" y="1325"/>
                    </a:lnTo>
                    <a:lnTo>
                      <a:pt x="234" y="1325"/>
                    </a:lnTo>
                    <a:lnTo>
                      <a:pt x="240" y="1325"/>
                    </a:lnTo>
                    <a:lnTo>
                      <a:pt x="243" y="1326"/>
                    </a:lnTo>
                    <a:lnTo>
                      <a:pt x="249" y="1326"/>
                    </a:lnTo>
                    <a:lnTo>
                      <a:pt x="255" y="1326"/>
                    </a:lnTo>
                    <a:lnTo>
                      <a:pt x="261" y="1326"/>
                    </a:lnTo>
                    <a:lnTo>
                      <a:pt x="264" y="1326"/>
                    </a:lnTo>
                    <a:lnTo>
                      <a:pt x="270" y="1326"/>
                    </a:lnTo>
                    <a:lnTo>
                      <a:pt x="276" y="1328"/>
                    </a:lnTo>
                    <a:lnTo>
                      <a:pt x="280" y="1328"/>
                    </a:lnTo>
                    <a:lnTo>
                      <a:pt x="285" y="1328"/>
                    </a:lnTo>
                    <a:lnTo>
                      <a:pt x="291" y="1328"/>
                    </a:lnTo>
                    <a:lnTo>
                      <a:pt x="295" y="1330"/>
                    </a:lnTo>
                    <a:lnTo>
                      <a:pt x="304" y="1330"/>
                    </a:lnTo>
                    <a:lnTo>
                      <a:pt x="314" y="1330"/>
                    </a:lnTo>
                    <a:lnTo>
                      <a:pt x="321" y="1330"/>
                    </a:lnTo>
                    <a:lnTo>
                      <a:pt x="331" y="1330"/>
                    </a:lnTo>
                    <a:lnTo>
                      <a:pt x="339" y="1330"/>
                    </a:lnTo>
                    <a:lnTo>
                      <a:pt x="346" y="1332"/>
                    </a:lnTo>
                    <a:lnTo>
                      <a:pt x="354" y="1332"/>
                    </a:lnTo>
                    <a:lnTo>
                      <a:pt x="361" y="1332"/>
                    </a:lnTo>
                    <a:lnTo>
                      <a:pt x="365" y="1332"/>
                    </a:lnTo>
                    <a:lnTo>
                      <a:pt x="373" y="1332"/>
                    </a:lnTo>
                    <a:lnTo>
                      <a:pt x="378" y="1332"/>
                    </a:lnTo>
                    <a:lnTo>
                      <a:pt x="386" y="1332"/>
                    </a:lnTo>
                    <a:lnTo>
                      <a:pt x="392" y="1330"/>
                    </a:lnTo>
                    <a:lnTo>
                      <a:pt x="399" y="1330"/>
                    </a:lnTo>
                    <a:lnTo>
                      <a:pt x="405" y="1330"/>
                    </a:lnTo>
                    <a:lnTo>
                      <a:pt x="413" y="1330"/>
                    </a:lnTo>
                    <a:lnTo>
                      <a:pt x="418" y="1328"/>
                    </a:lnTo>
                    <a:lnTo>
                      <a:pt x="426" y="1326"/>
                    </a:lnTo>
                    <a:lnTo>
                      <a:pt x="434" y="1326"/>
                    </a:lnTo>
                    <a:lnTo>
                      <a:pt x="439" y="1325"/>
                    </a:lnTo>
                    <a:lnTo>
                      <a:pt x="445" y="1325"/>
                    </a:lnTo>
                    <a:lnTo>
                      <a:pt x="451" y="1323"/>
                    </a:lnTo>
                    <a:lnTo>
                      <a:pt x="458" y="1323"/>
                    </a:lnTo>
                    <a:lnTo>
                      <a:pt x="464" y="1323"/>
                    </a:lnTo>
                    <a:lnTo>
                      <a:pt x="470" y="1321"/>
                    </a:lnTo>
                    <a:lnTo>
                      <a:pt x="473" y="1321"/>
                    </a:lnTo>
                    <a:lnTo>
                      <a:pt x="479" y="1319"/>
                    </a:lnTo>
                    <a:lnTo>
                      <a:pt x="485" y="1319"/>
                    </a:lnTo>
                    <a:lnTo>
                      <a:pt x="489" y="1319"/>
                    </a:lnTo>
                    <a:lnTo>
                      <a:pt x="493" y="1319"/>
                    </a:lnTo>
                    <a:lnTo>
                      <a:pt x="498" y="1319"/>
                    </a:lnTo>
                    <a:lnTo>
                      <a:pt x="502" y="1319"/>
                    </a:lnTo>
                    <a:lnTo>
                      <a:pt x="506" y="1319"/>
                    </a:lnTo>
                    <a:lnTo>
                      <a:pt x="512" y="1323"/>
                    </a:lnTo>
                    <a:lnTo>
                      <a:pt x="513" y="1325"/>
                    </a:lnTo>
                    <a:lnTo>
                      <a:pt x="515" y="1328"/>
                    </a:lnTo>
                    <a:lnTo>
                      <a:pt x="513" y="1330"/>
                    </a:lnTo>
                    <a:lnTo>
                      <a:pt x="512" y="1332"/>
                    </a:lnTo>
                    <a:lnTo>
                      <a:pt x="508" y="1336"/>
                    </a:lnTo>
                    <a:lnTo>
                      <a:pt x="504" y="1338"/>
                    </a:lnTo>
                    <a:lnTo>
                      <a:pt x="498" y="1340"/>
                    </a:lnTo>
                    <a:lnTo>
                      <a:pt x="491" y="1344"/>
                    </a:lnTo>
                    <a:lnTo>
                      <a:pt x="483" y="1347"/>
                    </a:lnTo>
                    <a:lnTo>
                      <a:pt x="475" y="1349"/>
                    </a:lnTo>
                    <a:lnTo>
                      <a:pt x="472" y="1351"/>
                    </a:lnTo>
                    <a:lnTo>
                      <a:pt x="466" y="1353"/>
                    </a:lnTo>
                    <a:lnTo>
                      <a:pt x="460" y="1353"/>
                    </a:lnTo>
                    <a:lnTo>
                      <a:pt x="456" y="1357"/>
                    </a:lnTo>
                    <a:lnTo>
                      <a:pt x="451" y="1359"/>
                    </a:lnTo>
                    <a:lnTo>
                      <a:pt x="447" y="1361"/>
                    </a:lnTo>
                    <a:lnTo>
                      <a:pt x="441" y="1363"/>
                    </a:lnTo>
                    <a:lnTo>
                      <a:pt x="435" y="1364"/>
                    </a:lnTo>
                    <a:lnTo>
                      <a:pt x="430" y="1366"/>
                    </a:lnTo>
                    <a:lnTo>
                      <a:pt x="424" y="1368"/>
                    </a:lnTo>
                    <a:lnTo>
                      <a:pt x="418" y="1370"/>
                    </a:lnTo>
                    <a:lnTo>
                      <a:pt x="413" y="1372"/>
                    </a:lnTo>
                    <a:lnTo>
                      <a:pt x="407" y="1374"/>
                    </a:lnTo>
                    <a:lnTo>
                      <a:pt x="401" y="1376"/>
                    </a:lnTo>
                    <a:lnTo>
                      <a:pt x="396" y="1378"/>
                    </a:lnTo>
                    <a:lnTo>
                      <a:pt x="390" y="1382"/>
                    </a:lnTo>
                    <a:lnTo>
                      <a:pt x="384" y="1383"/>
                    </a:lnTo>
                    <a:lnTo>
                      <a:pt x="378" y="1385"/>
                    </a:lnTo>
                    <a:lnTo>
                      <a:pt x="371" y="1387"/>
                    </a:lnTo>
                    <a:lnTo>
                      <a:pt x="365" y="1389"/>
                    </a:lnTo>
                    <a:lnTo>
                      <a:pt x="358" y="1393"/>
                    </a:lnTo>
                    <a:lnTo>
                      <a:pt x="352" y="1395"/>
                    </a:lnTo>
                    <a:lnTo>
                      <a:pt x="346" y="1397"/>
                    </a:lnTo>
                    <a:lnTo>
                      <a:pt x="340" y="1401"/>
                    </a:lnTo>
                    <a:lnTo>
                      <a:pt x="333" y="1402"/>
                    </a:lnTo>
                    <a:lnTo>
                      <a:pt x="327" y="1406"/>
                    </a:lnTo>
                    <a:lnTo>
                      <a:pt x="319" y="1408"/>
                    </a:lnTo>
                    <a:lnTo>
                      <a:pt x="314" y="1410"/>
                    </a:lnTo>
                    <a:lnTo>
                      <a:pt x="308" y="1414"/>
                    </a:lnTo>
                    <a:lnTo>
                      <a:pt x="302" y="1418"/>
                    </a:lnTo>
                    <a:lnTo>
                      <a:pt x="295" y="1420"/>
                    </a:lnTo>
                    <a:lnTo>
                      <a:pt x="289" y="1423"/>
                    </a:lnTo>
                    <a:lnTo>
                      <a:pt x="283" y="1425"/>
                    </a:lnTo>
                    <a:lnTo>
                      <a:pt x="278" y="1429"/>
                    </a:lnTo>
                    <a:lnTo>
                      <a:pt x="272" y="1433"/>
                    </a:lnTo>
                    <a:lnTo>
                      <a:pt x="264" y="1437"/>
                    </a:lnTo>
                    <a:lnTo>
                      <a:pt x="259" y="1439"/>
                    </a:lnTo>
                    <a:lnTo>
                      <a:pt x="255" y="1442"/>
                    </a:lnTo>
                    <a:lnTo>
                      <a:pt x="249" y="1446"/>
                    </a:lnTo>
                    <a:lnTo>
                      <a:pt x="243" y="1450"/>
                    </a:lnTo>
                    <a:lnTo>
                      <a:pt x="238" y="1452"/>
                    </a:lnTo>
                    <a:lnTo>
                      <a:pt x="232" y="1456"/>
                    </a:lnTo>
                    <a:lnTo>
                      <a:pt x="228" y="1459"/>
                    </a:lnTo>
                    <a:lnTo>
                      <a:pt x="224" y="1465"/>
                    </a:lnTo>
                    <a:lnTo>
                      <a:pt x="215" y="1473"/>
                    </a:lnTo>
                    <a:lnTo>
                      <a:pt x="207" y="1480"/>
                    </a:lnTo>
                    <a:lnTo>
                      <a:pt x="200" y="1488"/>
                    </a:lnTo>
                    <a:lnTo>
                      <a:pt x="192" y="1496"/>
                    </a:lnTo>
                    <a:lnTo>
                      <a:pt x="186" y="1501"/>
                    </a:lnTo>
                    <a:lnTo>
                      <a:pt x="181" y="1509"/>
                    </a:lnTo>
                    <a:lnTo>
                      <a:pt x="175" y="1515"/>
                    </a:lnTo>
                    <a:lnTo>
                      <a:pt x="171" y="1520"/>
                    </a:lnTo>
                    <a:lnTo>
                      <a:pt x="167" y="1526"/>
                    </a:lnTo>
                    <a:lnTo>
                      <a:pt x="166" y="1532"/>
                    </a:lnTo>
                    <a:lnTo>
                      <a:pt x="162" y="1535"/>
                    </a:lnTo>
                    <a:lnTo>
                      <a:pt x="160" y="1541"/>
                    </a:lnTo>
                    <a:lnTo>
                      <a:pt x="158" y="1545"/>
                    </a:lnTo>
                    <a:lnTo>
                      <a:pt x="158" y="1551"/>
                    </a:lnTo>
                    <a:lnTo>
                      <a:pt x="158" y="1558"/>
                    </a:lnTo>
                    <a:lnTo>
                      <a:pt x="160" y="1566"/>
                    </a:lnTo>
                    <a:lnTo>
                      <a:pt x="162" y="1572"/>
                    </a:lnTo>
                    <a:lnTo>
                      <a:pt x="166" y="1577"/>
                    </a:lnTo>
                    <a:lnTo>
                      <a:pt x="171" y="1583"/>
                    </a:lnTo>
                    <a:lnTo>
                      <a:pt x="179" y="1589"/>
                    </a:lnTo>
                    <a:lnTo>
                      <a:pt x="186" y="1592"/>
                    </a:lnTo>
                    <a:lnTo>
                      <a:pt x="194" y="1598"/>
                    </a:lnTo>
                    <a:lnTo>
                      <a:pt x="198" y="1598"/>
                    </a:lnTo>
                    <a:lnTo>
                      <a:pt x="202" y="1602"/>
                    </a:lnTo>
                    <a:lnTo>
                      <a:pt x="207" y="1604"/>
                    </a:lnTo>
                    <a:lnTo>
                      <a:pt x="213" y="1606"/>
                    </a:lnTo>
                    <a:lnTo>
                      <a:pt x="217" y="1608"/>
                    </a:lnTo>
                    <a:lnTo>
                      <a:pt x="223" y="1610"/>
                    </a:lnTo>
                    <a:lnTo>
                      <a:pt x="230" y="1611"/>
                    </a:lnTo>
                    <a:lnTo>
                      <a:pt x="238" y="1613"/>
                    </a:lnTo>
                    <a:lnTo>
                      <a:pt x="242" y="1613"/>
                    </a:lnTo>
                    <a:lnTo>
                      <a:pt x="245" y="1615"/>
                    </a:lnTo>
                    <a:lnTo>
                      <a:pt x="251" y="1615"/>
                    </a:lnTo>
                    <a:lnTo>
                      <a:pt x="257" y="1617"/>
                    </a:lnTo>
                    <a:lnTo>
                      <a:pt x="261" y="1617"/>
                    </a:lnTo>
                    <a:lnTo>
                      <a:pt x="266" y="1619"/>
                    </a:lnTo>
                    <a:lnTo>
                      <a:pt x="272" y="1619"/>
                    </a:lnTo>
                    <a:lnTo>
                      <a:pt x="278" y="1621"/>
                    </a:lnTo>
                    <a:lnTo>
                      <a:pt x="283" y="1621"/>
                    </a:lnTo>
                    <a:lnTo>
                      <a:pt x="287" y="1621"/>
                    </a:lnTo>
                    <a:lnTo>
                      <a:pt x="295" y="1621"/>
                    </a:lnTo>
                    <a:lnTo>
                      <a:pt x="300" y="1623"/>
                    </a:lnTo>
                    <a:lnTo>
                      <a:pt x="306" y="1623"/>
                    </a:lnTo>
                    <a:lnTo>
                      <a:pt x="312" y="1623"/>
                    </a:lnTo>
                    <a:lnTo>
                      <a:pt x="318" y="1625"/>
                    </a:lnTo>
                    <a:lnTo>
                      <a:pt x="325" y="1625"/>
                    </a:lnTo>
                    <a:lnTo>
                      <a:pt x="333" y="1625"/>
                    </a:lnTo>
                    <a:lnTo>
                      <a:pt x="339" y="1627"/>
                    </a:lnTo>
                    <a:lnTo>
                      <a:pt x="344" y="1627"/>
                    </a:lnTo>
                    <a:lnTo>
                      <a:pt x="352" y="1629"/>
                    </a:lnTo>
                    <a:lnTo>
                      <a:pt x="359" y="1629"/>
                    </a:lnTo>
                    <a:lnTo>
                      <a:pt x="365" y="1629"/>
                    </a:lnTo>
                    <a:lnTo>
                      <a:pt x="373" y="1629"/>
                    </a:lnTo>
                    <a:lnTo>
                      <a:pt x="380" y="1630"/>
                    </a:lnTo>
                    <a:lnTo>
                      <a:pt x="386" y="1630"/>
                    </a:lnTo>
                    <a:lnTo>
                      <a:pt x="394" y="1630"/>
                    </a:lnTo>
                    <a:lnTo>
                      <a:pt x="399" y="1630"/>
                    </a:lnTo>
                    <a:lnTo>
                      <a:pt x="407" y="1630"/>
                    </a:lnTo>
                    <a:lnTo>
                      <a:pt x="415" y="1630"/>
                    </a:lnTo>
                    <a:lnTo>
                      <a:pt x="420" y="1630"/>
                    </a:lnTo>
                    <a:lnTo>
                      <a:pt x="428" y="1630"/>
                    </a:lnTo>
                    <a:lnTo>
                      <a:pt x="435" y="1632"/>
                    </a:lnTo>
                    <a:lnTo>
                      <a:pt x="441" y="1632"/>
                    </a:lnTo>
                    <a:lnTo>
                      <a:pt x="449" y="1632"/>
                    </a:lnTo>
                    <a:lnTo>
                      <a:pt x="454" y="1632"/>
                    </a:lnTo>
                    <a:lnTo>
                      <a:pt x="462" y="1632"/>
                    </a:lnTo>
                    <a:lnTo>
                      <a:pt x="468" y="1632"/>
                    </a:lnTo>
                    <a:lnTo>
                      <a:pt x="473" y="1632"/>
                    </a:lnTo>
                    <a:lnTo>
                      <a:pt x="481" y="1632"/>
                    </a:lnTo>
                    <a:lnTo>
                      <a:pt x="489" y="1632"/>
                    </a:lnTo>
                    <a:lnTo>
                      <a:pt x="493" y="1632"/>
                    </a:lnTo>
                    <a:lnTo>
                      <a:pt x="500" y="1632"/>
                    </a:lnTo>
                    <a:lnTo>
                      <a:pt x="504" y="1632"/>
                    </a:lnTo>
                    <a:lnTo>
                      <a:pt x="512" y="1632"/>
                    </a:lnTo>
                    <a:lnTo>
                      <a:pt x="517" y="1632"/>
                    </a:lnTo>
                    <a:lnTo>
                      <a:pt x="523" y="1632"/>
                    </a:lnTo>
                    <a:lnTo>
                      <a:pt x="529" y="1632"/>
                    </a:lnTo>
                    <a:lnTo>
                      <a:pt x="534" y="1632"/>
                    </a:lnTo>
                    <a:lnTo>
                      <a:pt x="538" y="1630"/>
                    </a:lnTo>
                    <a:lnTo>
                      <a:pt x="542" y="1630"/>
                    </a:lnTo>
                    <a:lnTo>
                      <a:pt x="548" y="1630"/>
                    </a:lnTo>
                    <a:lnTo>
                      <a:pt x="553" y="1630"/>
                    </a:lnTo>
                    <a:lnTo>
                      <a:pt x="561" y="1629"/>
                    </a:lnTo>
                    <a:lnTo>
                      <a:pt x="570" y="1629"/>
                    </a:lnTo>
                    <a:lnTo>
                      <a:pt x="576" y="1629"/>
                    </a:lnTo>
                    <a:lnTo>
                      <a:pt x="584" y="1627"/>
                    </a:lnTo>
                    <a:lnTo>
                      <a:pt x="593" y="1627"/>
                    </a:lnTo>
                    <a:lnTo>
                      <a:pt x="601" y="1625"/>
                    </a:lnTo>
                    <a:lnTo>
                      <a:pt x="610" y="1625"/>
                    </a:lnTo>
                    <a:lnTo>
                      <a:pt x="620" y="1623"/>
                    </a:lnTo>
                    <a:lnTo>
                      <a:pt x="624" y="1623"/>
                    </a:lnTo>
                    <a:lnTo>
                      <a:pt x="627" y="1623"/>
                    </a:lnTo>
                    <a:lnTo>
                      <a:pt x="633" y="1623"/>
                    </a:lnTo>
                    <a:lnTo>
                      <a:pt x="637" y="1623"/>
                    </a:lnTo>
                    <a:lnTo>
                      <a:pt x="647" y="1621"/>
                    </a:lnTo>
                    <a:lnTo>
                      <a:pt x="656" y="1621"/>
                    </a:lnTo>
                    <a:lnTo>
                      <a:pt x="660" y="1621"/>
                    </a:lnTo>
                    <a:lnTo>
                      <a:pt x="666" y="1621"/>
                    </a:lnTo>
                    <a:lnTo>
                      <a:pt x="669" y="1621"/>
                    </a:lnTo>
                    <a:lnTo>
                      <a:pt x="675" y="1621"/>
                    </a:lnTo>
                    <a:lnTo>
                      <a:pt x="679" y="1621"/>
                    </a:lnTo>
                    <a:lnTo>
                      <a:pt x="685" y="1621"/>
                    </a:lnTo>
                    <a:lnTo>
                      <a:pt x="688" y="1621"/>
                    </a:lnTo>
                    <a:lnTo>
                      <a:pt x="692" y="1621"/>
                    </a:lnTo>
                    <a:lnTo>
                      <a:pt x="698" y="1621"/>
                    </a:lnTo>
                    <a:lnTo>
                      <a:pt x="702" y="1621"/>
                    </a:lnTo>
                    <a:lnTo>
                      <a:pt x="705" y="1621"/>
                    </a:lnTo>
                    <a:lnTo>
                      <a:pt x="711" y="1621"/>
                    </a:lnTo>
                    <a:lnTo>
                      <a:pt x="719" y="1619"/>
                    </a:lnTo>
                    <a:lnTo>
                      <a:pt x="728" y="1619"/>
                    </a:lnTo>
                    <a:lnTo>
                      <a:pt x="736" y="1619"/>
                    </a:lnTo>
                    <a:lnTo>
                      <a:pt x="743" y="1619"/>
                    </a:lnTo>
                    <a:lnTo>
                      <a:pt x="751" y="1619"/>
                    </a:lnTo>
                    <a:lnTo>
                      <a:pt x="759" y="1621"/>
                    </a:lnTo>
                    <a:lnTo>
                      <a:pt x="764" y="1621"/>
                    </a:lnTo>
                    <a:lnTo>
                      <a:pt x="772" y="1621"/>
                    </a:lnTo>
                    <a:lnTo>
                      <a:pt x="778" y="1621"/>
                    </a:lnTo>
                    <a:lnTo>
                      <a:pt x="783" y="1621"/>
                    </a:lnTo>
                    <a:lnTo>
                      <a:pt x="787" y="1623"/>
                    </a:lnTo>
                    <a:lnTo>
                      <a:pt x="791" y="1623"/>
                    </a:lnTo>
                    <a:lnTo>
                      <a:pt x="799" y="1627"/>
                    </a:lnTo>
                    <a:lnTo>
                      <a:pt x="804" y="1629"/>
                    </a:lnTo>
                    <a:lnTo>
                      <a:pt x="806" y="1632"/>
                    </a:lnTo>
                    <a:lnTo>
                      <a:pt x="812" y="1638"/>
                    </a:lnTo>
                    <a:lnTo>
                      <a:pt x="818" y="1644"/>
                    </a:lnTo>
                    <a:lnTo>
                      <a:pt x="825" y="1651"/>
                    </a:lnTo>
                    <a:lnTo>
                      <a:pt x="833" y="1659"/>
                    </a:lnTo>
                    <a:lnTo>
                      <a:pt x="842" y="1668"/>
                    </a:lnTo>
                    <a:lnTo>
                      <a:pt x="846" y="1672"/>
                    </a:lnTo>
                    <a:lnTo>
                      <a:pt x="852" y="1676"/>
                    </a:lnTo>
                    <a:lnTo>
                      <a:pt x="858" y="1680"/>
                    </a:lnTo>
                    <a:lnTo>
                      <a:pt x="863" y="1686"/>
                    </a:lnTo>
                    <a:lnTo>
                      <a:pt x="869" y="1689"/>
                    </a:lnTo>
                    <a:lnTo>
                      <a:pt x="875" y="1691"/>
                    </a:lnTo>
                    <a:lnTo>
                      <a:pt x="880" y="1695"/>
                    </a:lnTo>
                    <a:lnTo>
                      <a:pt x="888" y="1699"/>
                    </a:lnTo>
                    <a:lnTo>
                      <a:pt x="894" y="1703"/>
                    </a:lnTo>
                    <a:lnTo>
                      <a:pt x="901" y="1706"/>
                    </a:lnTo>
                    <a:lnTo>
                      <a:pt x="909" y="1708"/>
                    </a:lnTo>
                    <a:lnTo>
                      <a:pt x="916" y="1710"/>
                    </a:lnTo>
                    <a:lnTo>
                      <a:pt x="922" y="1712"/>
                    </a:lnTo>
                    <a:lnTo>
                      <a:pt x="932" y="1714"/>
                    </a:lnTo>
                    <a:lnTo>
                      <a:pt x="939" y="1714"/>
                    </a:lnTo>
                    <a:lnTo>
                      <a:pt x="947" y="1716"/>
                    </a:lnTo>
                    <a:lnTo>
                      <a:pt x="954" y="1714"/>
                    </a:lnTo>
                    <a:lnTo>
                      <a:pt x="962" y="1714"/>
                    </a:lnTo>
                    <a:lnTo>
                      <a:pt x="972" y="1712"/>
                    </a:lnTo>
                    <a:lnTo>
                      <a:pt x="981" y="1712"/>
                    </a:lnTo>
                    <a:lnTo>
                      <a:pt x="989" y="1708"/>
                    </a:lnTo>
                    <a:lnTo>
                      <a:pt x="996" y="1706"/>
                    </a:lnTo>
                    <a:lnTo>
                      <a:pt x="1002" y="1705"/>
                    </a:lnTo>
                    <a:lnTo>
                      <a:pt x="1010" y="1701"/>
                    </a:lnTo>
                    <a:lnTo>
                      <a:pt x="1015" y="1699"/>
                    </a:lnTo>
                    <a:lnTo>
                      <a:pt x="1023" y="1697"/>
                    </a:lnTo>
                    <a:lnTo>
                      <a:pt x="1029" y="1693"/>
                    </a:lnTo>
                    <a:lnTo>
                      <a:pt x="1034" y="1691"/>
                    </a:lnTo>
                    <a:lnTo>
                      <a:pt x="1038" y="1689"/>
                    </a:lnTo>
                    <a:lnTo>
                      <a:pt x="1044" y="1686"/>
                    </a:lnTo>
                    <a:lnTo>
                      <a:pt x="1048" y="1684"/>
                    </a:lnTo>
                    <a:lnTo>
                      <a:pt x="1051" y="1682"/>
                    </a:lnTo>
                    <a:lnTo>
                      <a:pt x="1059" y="1676"/>
                    </a:lnTo>
                    <a:lnTo>
                      <a:pt x="1067" y="1672"/>
                    </a:lnTo>
                    <a:lnTo>
                      <a:pt x="1074" y="1667"/>
                    </a:lnTo>
                    <a:lnTo>
                      <a:pt x="1080" y="1661"/>
                    </a:lnTo>
                    <a:lnTo>
                      <a:pt x="1088" y="1657"/>
                    </a:lnTo>
                    <a:lnTo>
                      <a:pt x="1097" y="1653"/>
                    </a:lnTo>
                    <a:lnTo>
                      <a:pt x="1101" y="1651"/>
                    </a:lnTo>
                    <a:lnTo>
                      <a:pt x="1105" y="1648"/>
                    </a:lnTo>
                    <a:lnTo>
                      <a:pt x="1110" y="1646"/>
                    </a:lnTo>
                    <a:lnTo>
                      <a:pt x="1116" y="1646"/>
                    </a:lnTo>
                    <a:lnTo>
                      <a:pt x="1122" y="1642"/>
                    </a:lnTo>
                    <a:lnTo>
                      <a:pt x="1128" y="1640"/>
                    </a:lnTo>
                    <a:lnTo>
                      <a:pt x="1135" y="1638"/>
                    </a:lnTo>
                    <a:lnTo>
                      <a:pt x="1143" y="1638"/>
                    </a:lnTo>
                    <a:lnTo>
                      <a:pt x="1148" y="1636"/>
                    </a:lnTo>
                    <a:lnTo>
                      <a:pt x="1158" y="1634"/>
                    </a:lnTo>
                    <a:lnTo>
                      <a:pt x="1162" y="1632"/>
                    </a:lnTo>
                    <a:lnTo>
                      <a:pt x="1166" y="1632"/>
                    </a:lnTo>
                    <a:lnTo>
                      <a:pt x="1171" y="1630"/>
                    </a:lnTo>
                    <a:lnTo>
                      <a:pt x="1175" y="1630"/>
                    </a:lnTo>
                    <a:lnTo>
                      <a:pt x="1179" y="1630"/>
                    </a:lnTo>
                    <a:lnTo>
                      <a:pt x="1185" y="1629"/>
                    </a:lnTo>
                    <a:lnTo>
                      <a:pt x="1190" y="1629"/>
                    </a:lnTo>
                    <a:lnTo>
                      <a:pt x="1194" y="1629"/>
                    </a:lnTo>
                    <a:lnTo>
                      <a:pt x="1200" y="1629"/>
                    </a:lnTo>
                    <a:lnTo>
                      <a:pt x="1205" y="1627"/>
                    </a:lnTo>
                    <a:lnTo>
                      <a:pt x="1211" y="1627"/>
                    </a:lnTo>
                    <a:lnTo>
                      <a:pt x="1219" y="1627"/>
                    </a:lnTo>
                    <a:lnTo>
                      <a:pt x="1223" y="1627"/>
                    </a:lnTo>
                    <a:lnTo>
                      <a:pt x="1228" y="1625"/>
                    </a:lnTo>
                    <a:lnTo>
                      <a:pt x="1234" y="1625"/>
                    </a:lnTo>
                    <a:lnTo>
                      <a:pt x="1242" y="1625"/>
                    </a:lnTo>
                    <a:lnTo>
                      <a:pt x="1247" y="1623"/>
                    </a:lnTo>
                    <a:lnTo>
                      <a:pt x="1253" y="1623"/>
                    </a:lnTo>
                    <a:lnTo>
                      <a:pt x="1259" y="1623"/>
                    </a:lnTo>
                    <a:lnTo>
                      <a:pt x="1266" y="1623"/>
                    </a:lnTo>
                    <a:lnTo>
                      <a:pt x="1272" y="1621"/>
                    </a:lnTo>
                    <a:lnTo>
                      <a:pt x="1280" y="1621"/>
                    </a:lnTo>
                    <a:lnTo>
                      <a:pt x="1285" y="1621"/>
                    </a:lnTo>
                    <a:lnTo>
                      <a:pt x="1293" y="1621"/>
                    </a:lnTo>
                    <a:lnTo>
                      <a:pt x="1299" y="1619"/>
                    </a:lnTo>
                    <a:lnTo>
                      <a:pt x="1306" y="1619"/>
                    </a:lnTo>
                    <a:lnTo>
                      <a:pt x="1312" y="1619"/>
                    </a:lnTo>
                    <a:lnTo>
                      <a:pt x="1320" y="1619"/>
                    </a:lnTo>
                    <a:lnTo>
                      <a:pt x="1325" y="1617"/>
                    </a:lnTo>
                    <a:lnTo>
                      <a:pt x="1333" y="1617"/>
                    </a:lnTo>
                    <a:lnTo>
                      <a:pt x="1340" y="1615"/>
                    </a:lnTo>
                    <a:lnTo>
                      <a:pt x="1348" y="1615"/>
                    </a:lnTo>
                    <a:lnTo>
                      <a:pt x="1354" y="1613"/>
                    </a:lnTo>
                    <a:lnTo>
                      <a:pt x="1361" y="1613"/>
                    </a:lnTo>
                    <a:lnTo>
                      <a:pt x="1369" y="1611"/>
                    </a:lnTo>
                    <a:lnTo>
                      <a:pt x="1377" y="1611"/>
                    </a:lnTo>
                    <a:lnTo>
                      <a:pt x="1382" y="1610"/>
                    </a:lnTo>
                    <a:lnTo>
                      <a:pt x="1390" y="1610"/>
                    </a:lnTo>
                    <a:lnTo>
                      <a:pt x="1396" y="1608"/>
                    </a:lnTo>
                    <a:lnTo>
                      <a:pt x="1405" y="1608"/>
                    </a:lnTo>
                    <a:lnTo>
                      <a:pt x="1411" y="1606"/>
                    </a:lnTo>
                    <a:lnTo>
                      <a:pt x="1418" y="1606"/>
                    </a:lnTo>
                    <a:lnTo>
                      <a:pt x="1426" y="1604"/>
                    </a:lnTo>
                    <a:lnTo>
                      <a:pt x="1434" y="1604"/>
                    </a:lnTo>
                    <a:lnTo>
                      <a:pt x="1441" y="1602"/>
                    </a:lnTo>
                    <a:lnTo>
                      <a:pt x="1447" y="1600"/>
                    </a:lnTo>
                    <a:lnTo>
                      <a:pt x="1455" y="1598"/>
                    </a:lnTo>
                    <a:lnTo>
                      <a:pt x="1460" y="1598"/>
                    </a:lnTo>
                    <a:lnTo>
                      <a:pt x="1468" y="1596"/>
                    </a:lnTo>
                    <a:lnTo>
                      <a:pt x="1474" y="1594"/>
                    </a:lnTo>
                    <a:lnTo>
                      <a:pt x="1481" y="1592"/>
                    </a:lnTo>
                    <a:lnTo>
                      <a:pt x="1489" y="1591"/>
                    </a:lnTo>
                    <a:lnTo>
                      <a:pt x="1494" y="1589"/>
                    </a:lnTo>
                    <a:lnTo>
                      <a:pt x="1502" y="1587"/>
                    </a:lnTo>
                    <a:lnTo>
                      <a:pt x="1508" y="1585"/>
                    </a:lnTo>
                    <a:lnTo>
                      <a:pt x="1515" y="1583"/>
                    </a:lnTo>
                    <a:lnTo>
                      <a:pt x="1521" y="1581"/>
                    </a:lnTo>
                    <a:lnTo>
                      <a:pt x="1529" y="1579"/>
                    </a:lnTo>
                    <a:lnTo>
                      <a:pt x="1536" y="1577"/>
                    </a:lnTo>
                    <a:lnTo>
                      <a:pt x="1542" y="1575"/>
                    </a:lnTo>
                    <a:lnTo>
                      <a:pt x="1548" y="1573"/>
                    </a:lnTo>
                    <a:lnTo>
                      <a:pt x="1553" y="1570"/>
                    </a:lnTo>
                    <a:lnTo>
                      <a:pt x="1559" y="1568"/>
                    </a:lnTo>
                    <a:lnTo>
                      <a:pt x="1565" y="1566"/>
                    </a:lnTo>
                    <a:lnTo>
                      <a:pt x="1570" y="1562"/>
                    </a:lnTo>
                    <a:lnTo>
                      <a:pt x="1576" y="1560"/>
                    </a:lnTo>
                    <a:lnTo>
                      <a:pt x="1582" y="1558"/>
                    </a:lnTo>
                    <a:lnTo>
                      <a:pt x="1588" y="1556"/>
                    </a:lnTo>
                    <a:lnTo>
                      <a:pt x="1591" y="1554"/>
                    </a:lnTo>
                    <a:lnTo>
                      <a:pt x="1597" y="1551"/>
                    </a:lnTo>
                    <a:lnTo>
                      <a:pt x="1603" y="1551"/>
                    </a:lnTo>
                    <a:lnTo>
                      <a:pt x="1607" y="1549"/>
                    </a:lnTo>
                    <a:lnTo>
                      <a:pt x="1612" y="1545"/>
                    </a:lnTo>
                    <a:lnTo>
                      <a:pt x="1616" y="1543"/>
                    </a:lnTo>
                    <a:lnTo>
                      <a:pt x="1622" y="1543"/>
                    </a:lnTo>
                    <a:lnTo>
                      <a:pt x="1626" y="1541"/>
                    </a:lnTo>
                    <a:lnTo>
                      <a:pt x="1633" y="1535"/>
                    </a:lnTo>
                    <a:lnTo>
                      <a:pt x="1641" y="1532"/>
                    </a:lnTo>
                    <a:lnTo>
                      <a:pt x="1648" y="1528"/>
                    </a:lnTo>
                    <a:lnTo>
                      <a:pt x="1656" y="1524"/>
                    </a:lnTo>
                    <a:lnTo>
                      <a:pt x="1662" y="1520"/>
                    </a:lnTo>
                    <a:lnTo>
                      <a:pt x="1667" y="1516"/>
                    </a:lnTo>
                    <a:lnTo>
                      <a:pt x="1673" y="1513"/>
                    </a:lnTo>
                    <a:lnTo>
                      <a:pt x="1679" y="1511"/>
                    </a:lnTo>
                    <a:lnTo>
                      <a:pt x="1685" y="1505"/>
                    </a:lnTo>
                    <a:lnTo>
                      <a:pt x="1688" y="1501"/>
                    </a:lnTo>
                    <a:lnTo>
                      <a:pt x="1690" y="1497"/>
                    </a:lnTo>
                    <a:lnTo>
                      <a:pt x="1696" y="1494"/>
                    </a:lnTo>
                    <a:lnTo>
                      <a:pt x="1702" y="1486"/>
                    </a:lnTo>
                    <a:lnTo>
                      <a:pt x="1707" y="1478"/>
                    </a:lnTo>
                    <a:lnTo>
                      <a:pt x="1709" y="1471"/>
                    </a:lnTo>
                    <a:lnTo>
                      <a:pt x="1713" y="1463"/>
                    </a:lnTo>
                    <a:lnTo>
                      <a:pt x="1713" y="1454"/>
                    </a:lnTo>
                    <a:lnTo>
                      <a:pt x="1715" y="1444"/>
                    </a:lnTo>
                    <a:lnTo>
                      <a:pt x="1713" y="1439"/>
                    </a:lnTo>
                    <a:lnTo>
                      <a:pt x="1711" y="1433"/>
                    </a:lnTo>
                    <a:lnTo>
                      <a:pt x="1709" y="1429"/>
                    </a:lnTo>
                    <a:lnTo>
                      <a:pt x="1707" y="1423"/>
                    </a:lnTo>
                    <a:lnTo>
                      <a:pt x="1705" y="1418"/>
                    </a:lnTo>
                    <a:lnTo>
                      <a:pt x="1702" y="1412"/>
                    </a:lnTo>
                    <a:lnTo>
                      <a:pt x="1698" y="1404"/>
                    </a:lnTo>
                    <a:lnTo>
                      <a:pt x="1694" y="1401"/>
                    </a:lnTo>
                    <a:lnTo>
                      <a:pt x="1690" y="1393"/>
                    </a:lnTo>
                    <a:lnTo>
                      <a:pt x="1685" y="1387"/>
                    </a:lnTo>
                    <a:lnTo>
                      <a:pt x="1677" y="1380"/>
                    </a:lnTo>
                    <a:lnTo>
                      <a:pt x="1671" y="1374"/>
                    </a:lnTo>
                    <a:lnTo>
                      <a:pt x="1664" y="1368"/>
                    </a:lnTo>
                    <a:lnTo>
                      <a:pt x="1658" y="1363"/>
                    </a:lnTo>
                    <a:lnTo>
                      <a:pt x="1648" y="1355"/>
                    </a:lnTo>
                    <a:lnTo>
                      <a:pt x="1641" y="1349"/>
                    </a:lnTo>
                    <a:lnTo>
                      <a:pt x="1635" y="1347"/>
                    </a:lnTo>
                    <a:lnTo>
                      <a:pt x="1629" y="1344"/>
                    </a:lnTo>
                    <a:lnTo>
                      <a:pt x="1626" y="1340"/>
                    </a:lnTo>
                    <a:lnTo>
                      <a:pt x="1620" y="1338"/>
                    </a:lnTo>
                    <a:lnTo>
                      <a:pt x="1614" y="1334"/>
                    </a:lnTo>
                    <a:lnTo>
                      <a:pt x="1609" y="1330"/>
                    </a:lnTo>
                    <a:lnTo>
                      <a:pt x="1603" y="1328"/>
                    </a:lnTo>
                    <a:lnTo>
                      <a:pt x="1599" y="1325"/>
                    </a:lnTo>
                    <a:lnTo>
                      <a:pt x="1591" y="1323"/>
                    </a:lnTo>
                    <a:lnTo>
                      <a:pt x="1586" y="1319"/>
                    </a:lnTo>
                    <a:lnTo>
                      <a:pt x="1578" y="1315"/>
                    </a:lnTo>
                    <a:lnTo>
                      <a:pt x="1572" y="1313"/>
                    </a:lnTo>
                    <a:lnTo>
                      <a:pt x="1567" y="1311"/>
                    </a:lnTo>
                    <a:lnTo>
                      <a:pt x="1559" y="1307"/>
                    </a:lnTo>
                    <a:lnTo>
                      <a:pt x="1551" y="1306"/>
                    </a:lnTo>
                    <a:lnTo>
                      <a:pt x="1546" y="1304"/>
                    </a:lnTo>
                    <a:lnTo>
                      <a:pt x="1538" y="1300"/>
                    </a:lnTo>
                    <a:lnTo>
                      <a:pt x="1531" y="1298"/>
                    </a:lnTo>
                    <a:lnTo>
                      <a:pt x="1523" y="1296"/>
                    </a:lnTo>
                    <a:lnTo>
                      <a:pt x="1515" y="1292"/>
                    </a:lnTo>
                    <a:lnTo>
                      <a:pt x="1506" y="1290"/>
                    </a:lnTo>
                    <a:lnTo>
                      <a:pt x="1498" y="1288"/>
                    </a:lnTo>
                    <a:lnTo>
                      <a:pt x="1489" y="1287"/>
                    </a:lnTo>
                    <a:lnTo>
                      <a:pt x="1481" y="1285"/>
                    </a:lnTo>
                    <a:lnTo>
                      <a:pt x="1474" y="1283"/>
                    </a:lnTo>
                    <a:lnTo>
                      <a:pt x="1464" y="1281"/>
                    </a:lnTo>
                    <a:lnTo>
                      <a:pt x="1455" y="1279"/>
                    </a:lnTo>
                    <a:lnTo>
                      <a:pt x="1447" y="1277"/>
                    </a:lnTo>
                    <a:lnTo>
                      <a:pt x="1436" y="1277"/>
                    </a:lnTo>
                    <a:lnTo>
                      <a:pt x="1428" y="1275"/>
                    </a:lnTo>
                    <a:lnTo>
                      <a:pt x="1418" y="1273"/>
                    </a:lnTo>
                    <a:lnTo>
                      <a:pt x="1409" y="1273"/>
                    </a:lnTo>
                    <a:lnTo>
                      <a:pt x="1397" y="1271"/>
                    </a:lnTo>
                    <a:lnTo>
                      <a:pt x="1388" y="1269"/>
                    </a:lnTo>
                    <a:lnTo>
                      <a:pt x="1378" y="1269"/>
                    </a:lnTo>
                    <a:lnTo>
                      <a:pt x="1369" y="1268"/>
                    </a:lnTo>
                    <a:lnTo>
                      <a:pt x="1359" y="1266"/>
                    </a:lnTo>
                    <a:lnTo>
                      <a:pt x="1352" y="1266"/>
                    </a:lnTo>
                    <a:lnTo>
                      <a:pt x="1342" y="1264"/>
                    </a:lnTo>
                    <a:lnTo>
                      <a:pt x="1335" y="1264"/>
                    </a:lnTo>
                    <a:lnTo>
                      <a:pt x="1327" y="1264"/>
                    </a:lnTo>
                    <a:lnTo>
                      <a:pt x="1320" y="1262"/>
                    </a:lnTo>
                    <a:lnTo>
                      <a:pt x="1312" y="1262"/>
                    </a:lnTo>
                    <a:lnTo>
                      <a:pt x="1304" y="1262"/>
                    </a:lnTo>
                    <a:lnTo>
                      <a:pt x="1297" y="1262"/>
                    </a:lnTo>
                    <a:lnTo>
                      <a:pt x="1291" y="1260"/>
                    </a:lnTo>
                    <a:lnTo>
                      <a:pt x="1283" y="1260"/>
                    </a:lnTo>
                    <a:lnTo>
                      <a:pt x="1280" y="1260"/>
                    </a:lnTo>
                    <a:lnTo>
                      <a:pt x="1272" y="1260"/>
                    </a:lnTo>
                    <a:lnTo>
                      <a:pt x="1266" y="1258"/>
                    </a:lnTo>
                    <a:lnTo>
                      <a:pt x="1259" y="1258"/>
                    </a:lnTo>
                    <a:lnTo>
                      <a:pt x="1255" y="1258"/>
                    </a:lnTo>
                    <a:lnTo>
                      <a:pt x="1249" y="1256"/>
                    </a:lnTo>
                    <a:lnTo>
                      <a:pt x="1243" y="1256"/>
                    </a:lnTo>
                    <a:lnTo>
                      <a:pt x="1238" y="1256"/>
                    </a:lnTo>
                    <a:lnTo>
                      <a:pt x="1234" y="1256"/>
                    </a:lnTo>
                    <a:lnTo>
                      <a:pt x="1228" y="1254"/>
                    </a:lnTo>
                    <a:lnTo>
                      <a:pt x="1224" y="1254"/>
                    </a:lnTo>
                    <a:lnTo>
                      <a:pt x="1219" y="1254"/>
                    </a:lnTo>
                    <a:lnTo>
                      <a:pt x="1215" y="1254"/>
                    </a:lnTo>
                    <a:lnTo>
                      <a:pt x="1207" y="1252"/>
                    </a:lnTo>
                    <a:lnTo>
                      <a:pt x="1200" y="1252"/>
                    </a:lnTo>
                    <a:lnTo>
                      <a:pt x="1192" y="1250"/>
                    </a:lnTo>
                    <a:lnTo>
                      <a:pt x="1185" y="1248"/>
                    </a:lnTo>
                    <a:lnTo>
                      <a:pt x="1179" y="1247"/>
                    </a:lnTo>
                    <a:lnTo>
                      <a:pt x="1173" y="1245"/>
                    </a:lnTo>
                    <a:lnTo>
                      <a:pt x="1166" y="1243"/>
                    </a:lnTo>
                    <a:lnTo>
                      <a:pt x="1162" y="1239"/>
                    </a:lnTo>
                    <a:lnTo>
                      <a:pt x="1156" y="1237"/>
                    </a:lnTo>
                    <a:lnTo>
                      <a:pt x="1150" y="1235"/>
                    </a:lnTo>
                    <a:lnTo>
                      <a:pt x="1147" y="1229"/>
                    </a:lnTo>
                    <a:lnTo>
                      <a:pt x="1141" y="1226"/>
                    </a:lnTo>
                    <a:lnTo>
                      <a:pt x="1137" y="1222"/>
                    </a:lnTo>
                    <a:lnTo>
                      <a:pt x="1133" y="1216"/>
                    </a:lnTo>
                    <a:lnTo>
                      <a:pt x="1128" y="1210"/>
                    </a:lnTo>
                    <a:lnTo>
                      <a:pt x="1124" y="1205"/>
                    </a:lnTo>
                    <a:lnTo>
                      <a:pt x="1118" y="1199"/>
                    </a:lnTo>
                    <a:lnTo>
                      <a:pt x="1114" y="1191"/>
                    </a:lnTo>
                    <a:lnTo>
                      <a:pt x="1108" y="1182"/>
                    </a:lnTo>
                    <a:lnTo>
                      <a:pt x="1105" y="1174"/>
                    </a:lnTo>
                    <a:lnTo>
                      <a:pt x="1099" y="1167"/>
                    </a:lnTo>
                    <a:lnTo>
                      <a:pt x="1095" y="1159"/>
                    </a:lnTo>
                    <a:lnTo>
                      <a:pt x="1089" y="1152"/>
                    </a:lnTo>
                    <a:lnTo>
                      <a:pt x="1086" y="1146"/>
                    </a:lnTo>
                    <a:lnTo>
                      <a:pt x="1082" y="1138"/>
                    </a:lnTo>
                    <a:lnTo>
                      <a:pt x="1078" y="1131"/>
                    </a:lnTo>
                    <a:lnTo>
                      <a:pt x="1074" y="1123"/>
                    </a:lnTo>
                    <a:lnTo>
                      <a:pt x="1070" y="1117"/>
                    </a:lnTo>
                    <a:lnTo>
                      <a:pt x="1067" y="1110"/>
                    </a:lnTo>
                    <a:lnTo>
                      <a:pt x="1063" y="1104"/>
                    </a:lnTo>
                    <a:lnTo>
                      <a:pt x="1059" y="1096"/>
                    </a:lnTo>
                    <a:lnTo>
                      <a:pt x="1057" y="1091"/>
                    </a:lnTo>
                    <a:lnTo>
                      <a:pt x="1055" y="1083"/>
                    </a:lnTo>
                    <a:lnTo>
                      <a:pt x="1051" y="1077"/>
                    </a:lnTo>
                    <a:lnTo>
                      <a:pt x="1050" y="1072"/>
                    </a:lnTo>
                    <a:lnTo>
                      <a:pt x="1046" y="1064"/>
                    </a:lnTo>
                    <a:lnTo>
                      <a:pt x="1044" y="1058"/>
                    </a:lnTo>
                    <a:lnTo>
                      <a:pt x="1044" y="1053"/>
                    </a:lnTo>
                    <a:lnTo>
                      <a:pt x="1042" y="1047"/>
                    </a:lnTo>
                    <a:lnTo>
                      <a:pt x="1040" y="1041"/>
                    </a:lnTo>
                    <a:lnTo>
                      <a:pt x="1040" y="1036"/>
                    </a:lnTo>
                    <a:lnTo>
                      <a:pt x="1040" y="1032"/>
                    </a:lnTo>
                    <a:lnTo>
                      <a:pt x="1040" y="1026"/>
                    </a:lnTo>
                    <a:lnTo>
                      <a:pt x="1040" y="1020"/>
                    </a:lnTo>
                    <a:lnTo>
                      <a:pt x="1040" y="1015"/>
                    </a:lnTo>
                    <a:lnTo>
                      <a:pt x="1042" y="1011"/>
                    </a:lnTo>
                    <a:lnTo>
                      <a:pt x="1044" y="1005"/>
                    </a:lnTo>
                    <a:lnTo>
                      <a:pt x="1046" y="1001"/>
                    </a:lnTo>
                    <a:lnTo>
                      <a:pt x="1048" y="996"/>
                    </a:lnTo>
                    <a:lnTo>
                      <a:pt x="1051" y="994"/>
                    </a:lnTo>
                    <a:lnTo>
                      <a:pt x="1053" y="988"/>
                    </a:lnTo>
                    <a:lnTo>
                      <a:pt x="1055" y="982"/>
                    </a:lnTo>
                    <a:lnTo>
                      <a:pt x="1059" y="977"/>
                    </a:lnTo>
                    <a:lnTo>
                      <a:pt x="1063" y="971"/>
                    </a:lnTo>
                    <a:lnTo>
                      <a:pt x="1065" y="963"/>
                    </a:lnTo>
                    <a:lnTo>
                      <a:pt x="1070" y="958"/>
                    </a:lnTo>
                    <a:lnTo>
                      <a:pt x="1072" y="952"/>
                    </a:lnTo>
                    <a:lnTo>
                      <a:pt x="1078" y="944"/>
                    </a:lnTo>
                    <a:lnTo>
                      <a:pt x="1082" y="937"/>
                    </a:lnTo>
                    <a:lnTo>
                      <a:pt x="1086" y="929"/>
                    </a:lnTo>
                    <a:lnTo>
                      <a:pt x="1089" y="922"/>
                    </a:lnTo>
                    <a:lnTo>
                      <a:pt x="1095" y="914"/>
                    </a:lnTo>
                    <a:lnTo>
                      <a:pt x="1097" y="905"/>
                    </a:lnTo>
                    <a:lnTo>
                      <a:pt x="1101" y="897"/>
                    </a:lnTo>
                    <a:lnTo>
                      <a:pt x="1107" y="887"/>
                    </a:lnTo>
                    <a:lnTo>
                      <a:pt x="1110" y="880"/>
                    </a:lnTo>
                    <a:lnTo>
                      <a:pt x="1114" y="870"/>
                    </a:lnTo>
                    <a:lnTo>
                      <a:pt x="1118" y="861"/>
                    </a:lnTo>
                    <a:lnTo>
                      <a:pt x="1120" y="853"/>
                    </a:lnTo>
                    <a:lnTo>
                      <a:pt x="1124" y="846"/>
                    </a:lnTo>
                    <a:lnTo>
                      <a:pt x="1126" y="836"/>
                    </a:lnTo>
                    <a:lnTo>
                      <a:pt x="1128" y="827"/>
                    </a:lnTo>
                    <a:lnTo>
                      <a:pt x="1129" y="817"/>
                    </a:lnTo>
                    <a:lnTo>
                      <a:pt x="1131" y="810"/>
                    </a:lnTo>
                    <a:lnTo>
                      <a:pt x="1133" y="802"/>
                    </a:lnTo>
                    <a:lnTo>
                      <a:pt x="1133" y="792"/>
                    </a:lnTo>
                    <a:lnTo>
                      <a:pt x="1133" y="785"/>
                    </a:lnTo>
                    <a:lnTo>
                      <a:pt x="1133" y="777"/>
                    </a:lnTo>
                    <a:lnTo>
                      <a:pt x="1133" y="770"/>
                    </a:lnTo>
                    <a:lnTo>
                      <a:pt x="1131" y="764"/>
                    </a:lnTo>
                    <a:lnTo>
                      <a:pt x="1129" y="756"/>
                    </a:lnTo>
                    <a:lnTo>
                      <a:pt x="1128" y="752"/>
                    </a:lnTo>
                    <a:lnTo>
                      <a:pt x="1124" y="745"/>
                    </a:lnTo>
                    <a:lnTo>
                      <a:pt x="1122" y="739"/>
                    </a:lnTo>
                    <a:lnTo>
                      <a:pt x="1118" y="733"/>
                    </a:lnTo>
                    <a:lnTo>
                      <a:pt x="1118" y="728"/>
                    </a:lnTo>
                    <a:lnTo>
                      <a:pt x="1114" y="722"/>
                    </a:lnTo>
                    <a:lnTo>
                      <a:pt x="1112" y="716"/>
                    </a:lnTo>
                    <a:lnTo>
                      <a:pt x="1110" y="713"/>
                    </a:lnTo>
                    <a:lnTo>
                      <a:pt x="1110" y="707"/>
                    </a:lnTo>
                    <a:lnTo>
                      <a:pt x="1108" y="701"/>
                    </a:lnTo>
                    <a:lnTo>
                      <a:pt x="1108" y="695"/>
                    </a:lnTo>
                    <a:lnTo>
                      <a:pt x="1107" y="690"/>
                    </a:lnTo>
                    <a:lnTo>
                      <a:pt x="1107" y="686"/>
                    </a:lnTo>
                    <a:lnTo>
                      <a:pt x="1107" y="680"/>
                    </a:lnTo>
                    <a:lnTo>
                      <a:pt x="1107" y="675"/>
                    </a:lnTo>
                    <a:lnTo>
                      <a:pt x="1107" y="669"/>
                    </a:lnTo>
                    <a:lnTo>
                      <a:pt x="1107" y="665"/>
                    </a:lnTo>
                    <a:lnTo>
                      <a:pt x="1107" y="657"/>
                    </a:lnTo>
                    <a:lnTo>
                      <a:pt x="1107" y="652"/>
                    </a:lnTo>
                    <a:lnTo>
                      <a:pt x="1107" y="646"/>
                    </a:lnTo>
                    <a:lnTo>
                      <a:pt x="1108" y="640"/>
                    </a:lnTo>
                    <a:lnTo>
                      <a:pt x="1108" y="633"/>
                    </a:lnTo>
                    <a:lnTo>
                      <a:pt x="1108" y="625"/>
                    </a:lnTo>
                    <a:lnTo>
                      <a:pt x="1110" y="619"/>
                    </a:lnTo>
                    <a:lnTo>
                      <a:pt x="1112" y="612"/>
                    </a:lnTo>
                    <a:lnTo>
                      <a:pt x="1112" y="602"/>
                    </a:lnTo>
                    <a:lnTo>
                      <a:pt x="1114" y="595"/>
                    </a:lnTo>
                    <a:lnTo>
                      <a:pt x="1114" y="587"/>
                    </a:lnTo>
                    <a:lnTo>
                      <a:pt x="1116" y="578"/>
                    </a:lnTo>
                    <a:lnTo>
                      <a:pt x="1116" y="572"/>
                    </a:lnTo>
                    <a:lnTo>
                      <a:pt x="1118" y="568"/>
                    </a:lnTo>
                    <a:lnTo>
                      <a:pt x="1118" y="562"/>
                    </a:lnTo>
                    <a:lnTo>
                      <a:pt x="1120" y="559"/>
                    </a:lnTo>
                    <a:lnTo>
                      <a:pt x="1120" y="555"/>
                    </a:lnTo>
                    <a:lnTo>
                      <a:pt x="1122" y="549"/>
                    </a:lnTo>
                    <a:lnTo>
                      <a:pt x="1122" y="543"/>
                    </a:lnTo>
                    <a:lnTo>
                      <a:pt x="1124" y="540"/>
                    </a:lnTo>
                    <a:lnTo>
                      <a:pt x="1124" y="532"/>
                    </a:lnTo>
                    <a:lnTo>
                      <a:pt x="1126" y="526"/>
                    </a:lnTo>
                    <a:lnTo>
                      <a:pt x="1126" y="521"/>
                    </a:lnTo>
                    <a:lnTo>
                      <a:pt x="1126" y="517"/>
                    </a:lnTo>
                    <a:lnTo>
                      <a:pt x="1128" y="509"/>
                    </a:lnTo>
                    <a:lnTo>
                      <a:pt x="1128" y="504"/>
                    </a:lnTo>
                    <a:lnTo>
                      <a:pt x="1129" y="498"/>
                    </a:lnTo>
                    <a:lnTo>
                      <a:pt x="1131" y="492"/>
                    </a:lnTo>
                    <a:lnTo>
                      <a:pt x="1131" y="485"/>
                    </a:lnTo>
                    <a:lnTo>
                      <a:pt x="1133" y="477"/>
                    </a:lnTo>
                    <a:lnTo>
                      <a:pt x="1133" y="471"/>
                    </a:lnTo>
                    <a:lnTo>
                      <a:pt x="1135" y="466"/>
                    </a:lnTo>
                    <a:lnTo>
                      <a:pt x="1135" y="458"/>
                    </a:lnTo>
                    <a:lnTo>
                      <a:pt x="1137" y="452"/>
                    </a:lnTo>
                    <a:lnTo>
                      <a:pt x="1137" y="445"/>
                    </a:lnTo>
                    <a:lnTo>
                      <a:pt x="1139" y="437"/>
                    </a:lnTo>
                    <a:lnTo>
                      <a:pt x="1139" y="429"/>
                    </a:lnTo>
                    <a:lnTo>
                      <a:pt x="1139" y="424"/>
                    </a:lnTo>
                    <a:lnTo>
                      <a:pt x="1141" y="416"/>
                    </a:lnTo>
                    <a:lnTo>
                      <a:pt x="1143" y="409"/>
                    </a:lnTo>
                    <a:lnTo>
                      <a:pt x="1143" y="401"/>
                    </a:lnTo>
                    <a:lnTo>
                      <a:pt x="1143" y="395"/>
                    </a:lnTo>
                    <a:lnTo>
                      <a:pt x="1145" y="388"/>
                    </a:lnTo>
                    <a:lnTo>
                      <a:pt x="1147" y="380"/>
                    </a:lnTo>
                    <a:lnTo>
                      <a:pt x="1147" y="372"/>
                    </a:lnTo>
                    <a:lnTo>
                      <a:pt x="1147" y="365"/>
                    </a:lnTo>
                    <a:lnTo>
                      <a:pt x="1148" y="357"/>
                    </a:lnTo>
                    <a:lnTo>
                      <a:pt x="1148" y="352"/>
                    </a:lnTo>
                    <a:lnTo>
                      <a:pt x="1148" y="344"/>
                    </a:lnTo>
                    <a:lnTo>
                      <a:pt x="1150" y="336"/>
                    </a:lnTo>
                    <a:lnTo>
                      <a:pt x="1150" y="327"/>
                    </a:lnTo>
                    <a:lnTo>
                      <a:pt x="1152" y="321"/>
                    </a:lnTo>
                    <a:lnTo>
                      <a:pt x="1152" y="314"/>
                    </a:lnTo>
                    <a:lnTo>
                      <a:pt x="1152" y="306"/>
                    </a:lnTo>
                    <a:lnTo>
                      <a:pt x="1152" y="298"/>
                    </a:lnTo>
                    <a:lnTo>
                      <a:pt x="1152" y="291"/>
                    </a:lnTo>
                    <a:lnTo>
                      <a:pt x="1152" y="283"/>
                    </a:lnTo>
                    <a:lnTo>
                      <a:pt x="1152" y="276"/>
                    </a:lnTo>
                    <a:lnTo>
                      <a:pt x="1152" y="268"/>
                    </a:lnTo>
                    <a:lnTo>
                      <a:pt x="1154" y="260"/>
                    </a:lnTo>
                    <a:lnTo>
                      <a:pt x="1154" y="253"/>
                    </a:lnTo>
                    <a:lnTo>
                      <a:pt x="1154" y="245"/>
                    </a:lnTo>
                    <a:lnTo>
                      <a:pt x="1154" y="237"/>
                    </a:lnTo>
                    <a:lnTo>
                      <a:pt x="1154" y="232"/>
                    </a:lnTo>
                    <a:lnTo>
                      <a:pt x="1154" y="224"/>
                    </a:lnTo>
                    <a:lnTo>
                      <a:pt x="1154" y="217"/>
                    </a:lnTo>
                    <a:lnTo>
                      <a:pt x="1154" y="211"/>
                    </a:lnTo>
                    <a:lnTo>
                      <a:pt x="1154" y="203"/>
                    </a:lnTo>
                    <a:lnTo>
                      <a:pt x="1152" y="196"/>
                    </a:lnTo>
                    <a:lnTo>
                      <a:pt x="1152" y="188"/>
                    </a:lnTo>
                    <a:lnTo>
                      <a:pt x="1150" y="182"/>
                    </a:lnTo>
                    <a:lnTo>
                      <a:pt x="1150" y="175"/>
                    </a:lnTo>
                    <a:lnTo>
                      <a:pt x="1148" y="169"/>
                    </a:lnTo>
                    <a:lnTo>
                      <a:pt x="1148" y="163"/>
                    </a:lnTo>
                    <a:lnTo>
                      <a:pt x="1148" y="156"/>
                    </a:lnTo>
                    <a:lnTo>
                      <a:pt x="1147" y="150"/>
                    </a:lnTo>
                    <a:lnTo>
                      <a:pt x="1145" y="144"/>
                    </a:lnTo>
                    <a:lnTo>
                      <a:pt x="1145" y="139"/>
                    </a:lnTo>
                    <a:lnTo>
                      <a:pt x="1143" y="131"/>
                    </a:lnTo>
                    <a:lnTo>
                      <a:pt x="1141" y="127"/>
                    </a:lnTo>
                    <a:lnTo>
                      <a:pt x="1139" y="122"/>
                    </a:lnTo>
                    <a:lnTo>
                      <a:pt x="1139" y="116"/>
                    </a:lnTo>
                    <a:lnTo>
                      <a:pt x="1137" y="110"/>
                    </a:lnTo>
                    <a:lnTo>
                      <a:pt x="1135" y="106"/>
                    </a:lnTo>
                    <a:lnTo>
                      <a:pt x="1133" y="101"/>
                    </a:lnTo>
                    <a:lnTo>
                      <a:pt x="1129" y="95"/>
                    </a:lnTo>
                    <a:lnTo>
                      <a:pt x="1128" y="89"/>
                    </a:lnTo>
                    <a:lnTo>
                      <a:pt x="1126" y="85"/>
                    </a:lnTo>
                    <a:lnTo>
                      <a:pt x="1118" y="76"/>
                    </a:lnTo>
                    <a:lnTo>
                      <a:pt x="1110" y="66"/>
                    </a:lnTo>
                    <a:lnTo>
                      <a:pt x="1103" y="57"/>
                    </a:lnTo>
                    <a:lnTo>
                      <a:pt x="1095" y="49"/>
                    </a:lnTo>
                    <a:lnTo>
                      <a:pt x="1089" y="46"/>
                    </a:lnTo>
                    <a:lnTo>
                      <a:pt x="1084" y="42"/>
                    </a:lnTo>
                    <a:lnTo>
                      <a:pt x="1078" y="38"/>
                    </a:lnTo>
                    <a:lnTo>
                      <a:pt x="1074" y="36"/>
                    </a:lnTo>
                    <a:lnTo>
                      <a:pt x="1069" y="32"/>
                    </a:lnTo>
                    <a:lnTo>
                      <a:pt x="1063" y="28"/>
                    </a:lnTo>
                    <a:lnTo>
                      <a:pt x="1057" y="27"/>
                    </a:lnTo>
                    <a:lnTo>
                      <a:pt x="1051" y="23"/>
                    </a:lnTo>
                    <a:lnTo>
                      <a:pt x="1044" y="21"/>
                    </a:lnTo>
                    <a:lnTo>
                      <a:pt x="1038" y="17"/>
                    </a:lnTo>
                    <a:lnTo>
                      <a:pt x="1032" y="15"/>
                    </a:lnTo>
                    <a:lnTo>
                      <a:pt x="1025" y="15"/>
                    </a:lnTo>
                    <a:lnTo>
                      <a:pt x="1019" y="11"/>
                    </a:lnTo>
                    <a:lnTo>
                      <a:pt x="1012" y="9"/>
                    </a:lnTo>
                    <a:lnTo>
                      <a:pt x="1006" y="8"/>
                    </a:lnTo>
                    <a:lnTo>
                      <a:pt x="998" y="8"/>
                    </a:lnTo>
                    <a:lnTo>
                      <a:pt x="991" y="4"/>
                    </a:lnTo>
                    <a:lnTo>
                      <a:pt x="985" y="4"/>
                    </a:lnTo>
                    <a:lnTo>
                      <a:pt x="977" y="2"/>
                    </a:lnTo>
                    <a:lnTo>
                      <a:pt x="970" y="2"/>
                    </a:lnTo>
                    <a:lnTo>
                      <a:pt x="962" y="0"/>
                    </a:lnTo>
                    <a:lnTo>
                      <a:pt x="954" y="0"/>
                    </a:lnTo>
                    <a:lnTo>
                      <a:pt x="947" y="0"/>
                    </a:lnTo>
                    <a:lnTo>
                      <a:pt x="939" y="0"/>
                    </a:lnTo>
                    <a:lnTo>
                      <a:pt x="930" y="0"/>
                    </a:lnTo>
                    <a:lnTo>
                      <a:pt x="922" y="0"/>
                    </a:lnTo>
                    <a:lnTo>
                      <a:pt x="915" y="0"/>
                    </a:lnTo>
                    <a:lnTo>
                      <a:pt x="907" y="2"/>
                    </a:lnTo>
                    <a:lnTo>
                      <a:pt x="897" y="2"/>
                    </a:lnTo>
                    <a:lnTo>
                      <a:pt x="890" y="4"/>
                    </a:lnTo>
                    <a:lnTo>
                      <a:pt x="880" y="4"/>
                    </a:lnTo>
                    <a:lnTo>
                      <a:pt x="873" y="8"/>
                    </a:lnTo>
                    <a:lnTo>
                      <a:pt x="863" y="8"/>
                    </a:lnTo>
                    <a:lnTo>
                      <a:pt x="856" y="9"/>
                    </a:lnTo>
                    <a:lnTo>
                      <a:pt x="846" y="13"/>
                    </a:lnTo>
                    <a:lnTo>
                      <a:pt x="839" y="15"/>
                    </a:lnTo>
                    <a:lnTo>
                      <a:pt x="829" y="17"/>
                    </a:lnTo>
                    <a:lnTo>
                      <a:pt x="821" y="21"/>
                    </a:lnTo>
                    <a:lnTo>
                      <a:pt x="814" y="23"/>
                    </a:lnTo>
                    <a:lnTo>
                      <a:pt x="804" y="27"/>
                    </a:lnTo>
                    <a:lnTo>
                      <a:pt x="797" y="30"/>
                    </a:lnTo>
                    <a:lnTo>
                      <a:pt x="787" y="34"/>
                    </a:lnTo>
                    <a:lnTo>
                      <a:pt x="780" y="38"/>
                    </a:lnTo>
                    <a:lnTo>
                      <a:pt x="772" y="44"/>
                    </a:lnTo>
                    <a:lnTo>
                      <a:pt x="762" y="47"/>
                    </a:lnTo>
                    <a:lnTo>
                      <a:pt x="753" y="51"/>
                    </a:lnTo>
                    <a:lnTo>
                      <a:pt x="745" y="57"/>
                    </a:lnTo>
                    <a:lnTo>
                      <a:pt x="738" y="63"/>
                    </a:lnTo>
                    <a:lnTo>
                      <a:pt x="728" y="68"/>
                    </a:lnTo>
                    <a:lnTo>
                      <a:pt x="721" y="74"/>
                    </a:lnTo>
                    <a:lnTo>
                      <a:pt x="713" y="80"/>
                    </a:lnTo>
                    <a:lnTo>
                      <a:pt x="705" y="87"/>
                    </a:lnTo>
                    <a:lnTo>
                      <a:pt x="696" y="93"/>
                    </a:lnTo>
                    <a:lnTo>
                      <a:pt x="686" y="101"/>
                    </a:lnTo>
                    <a:lnTo>
                      <a:pt x="679" y="106"/>
                    </a:lnTo>
                    <a:lnTo>
                      <a:pt x="671" y="112"/>
                    </a:lnTo>
                    <a:lnTo>
                      <a:pt x="664" y="118"/>
                    </a:lnTo>
                    <a:lnTo>
                      <a:pt x="656" y="125"/>
                    </a:lnTo>
                    <a:lnTo>
                      <a:pt x="648" y="131"/>
                    </a:lnTo>
                    <a:lnTo>
                      <a:pt x="641" y="139"/>
                    </a:lnTo>
                    <a:lnTo>
                      <a:pt x="633" y="144"/>
                    </a:lnTo>
                    <a:lnTo>
                      <a:pt x="626" y="152"/>
                    </a:lnTo>
                    <a:lnTo>
                      <a:pt x="620" y="158"/>
                    </a:lnTo>
                    <a:lnTo>
                      <a:pt x="612" y="163"/>
                    </a:lnTo>
                    <a:lnTo>
                      <a:pt x="605" y="171"/>
                    </a:lnTo>
                    <a:lnTo>
                      <a:pt x="599" y="177"/>
                    </a:lnTo>
                    <a:lnTo>
                      <a:pt x="593" y="184"/>
                    </a:lnTo>
                    <a:lnTo>
                      <a:pt x="588" y="190"/>
                    </a:lnTo>
                    <a:lnTo>
                      <a:pt x="582" y="196"/>
                    </a:lnTo>
                    <a:lnTo>
                      <a:pt x="574" y="203"/>
                    </a:lnTo>
                    <a:lnTo>
                      <a:pt x="569" y="209"/>
                    </a:lnTo>
                    <a:lnTo>
                      <a:pt x="563" y="215"/>
                    </a:lnTo>
                    <a:lnTo>
                      <a:pt x="557" y="220"/>
                    </a:lnTo>
                    <a:lnTo>
                      <a:pt x="551" y="226"/>
                    </a:lnTo>
                    <a:lnTo>
                      <a:pt x="548" y="232"/>
                    </a:lnTo>
                    <a:lnTo>
                      <a:pt x="542" y="239"/>
                    </a:lnTo>
                    <a:lnTo>
                      <a:pt x="536" y="243"/>
                    </a:lnTo>
                    <a:lnTo>
                      <a:pt x="532" y="251"/>
                    </a:lnTo>
                    <a:lnTo>
                      <a:pt x="527" y="256"/>
                    </a:lnTo>
                    <a:lnTo>
                      <a:pt x="523" y="262"/>
                    </a:lnTo>
                    <a:lnTo>
                      <a:pt x="517" y="266"/>
                    </a:lnTo>
                    <a:lnTo>
                      <a:pt x="513" y="274"/>
                    </a:lnTo>
                    <a:lnTo>
                      <a:pt x="510" y="277"/>
                    </a:lnTo>
                    <a:lnTo>
                      <a:pt x="506" y="283"/>
                    </a:lnTo>
                    <a:lnTo>
                      <a:pt x="500" y="289"/>
                    </a:lnTo>
                    <a:lnTo>
                      <a:pt x="498" y="293"/>
                    </a:lnTo>
                    <a:lnTo>
                      <a:pt x="493" y="298"/>
                    </a:lnTo>
                    <a:lnTo>
                      <a:pt x="489" y="304"/>
                    </a:lnTo>
                    <a:lnTo>
                      <a:pt x="481" y="312"/>
                    </a:lnTo>
                    <a:lnTo>
                      <a:pt x="475" y="321"/>
                    </a:lnTo>
                    <a:lnTo>
                      <a:pt x="470" y="329"/>
                    </a:lnTo>
                    <a:lnTo>
                      <a:pt x="464" y="336"/>
                    </a:lnTo>
                    <a:lnTo>
                      <a:pt x="458" y="344"/>
                    </a:lnTo>
                    <a:lnTo>
                      <a:pt x="456" y="352"/>
                    </a:lnTo>
                    <a:lnTo>
                      <a:pt x="451" y="355"/>
                    </a:lnTo>
                    <a:lnTo>
                      <a:pt x="449" y="361"/>
                    </a:lnTo>
                    <a:lnTo>
                      <a:pt x="445" y="365"/>
                    </a:lnTo>
                    <a:lnTo>
                      <a:pt x="443" y="369"/>
                    </a:lnTo>
                    <a:lnTo>
                      <a:pt x="439" y="374"/>
                    </a:lnTo>
                    <a:lnTo>
                      <a:pt x="439" y="376"/>
                    </a:lnTo>
                    <a:lnTo>
                      <a:pt x="439" y="3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84" name="Freeform 48"/>
              <p:cNvSpPr>
                <a:spLocks noChangeAspect="1"/>
              </p:cNvSpPr>
              <p:nvPr/>
            </p:nvSpPr>
            <p:spPr bwMode="auto">
              <a:xfrm>
                <a:off x="884" y="2585"/>
                <a:ext cx="755" cy="798"/>
              </a:xfrm>
              <a:custGeom>
                <a:avLst/>
                <a:gdLst/>
                <a:ahLst/>
                <a:cxnLst>
                  <a:cxn ang="0">
                    <a:pos x="120" y="292"/>
                  </a:cxn>
                  <a:cxn ang="0">
                    <a:pos x="201" y="296"/>
                  </a:cxn>
                  <a:cxn ang="0">
                    <a:pos x="239" y="368"/>
                  </a:cxn>
                  <a:cxn ang="0">
                    <a:pos x="306" y="382"/>
                  </a:cxn>
                  <a:cxn ang="0">
                    <a:pos x="538" y="159"/>
                  </a:cxn>
                  <a:cxn ang="0">
                    <a:pos x="610" y="110"/>
                  </a:cxn>
                  <a:cxn ang="0">
                    <a:pos x="705" y="53"/>
                  </a:cxn>
                  <a:cxn ang="0">
                    <a:pos x="806" y="9"/>
                  </a:cxn>
                  <a:cxn ang="0">
                    <a:pos x="884" y="5"/>
                  </a:cxn>
                  <a:cxn ang="0">
                    <a:pos x="975" y="70"/>
                  </a:cxn>
                  <a:cxn ang="0">
                    <a:pos x="996" y="159"/>
                  </a:cxn>
                  <a:cxn ang="0">
                    <a:pos x="979" y="258"/>
                  </a:cxn>
                  <a:cxn ang="0">
                    <a:pos x="947" y="380"/>
                  </a:cxn>
                  <a:cxn ang="0">
                    <a:pos x="929" y="490"/>
                  </a:cxn>
                  <a:cxn ang="0">
                    <a:pos x="924" y="579"/>
                  </a:cxn>
                  <a:cxn ang="0">
                    <a:pos x="929" y="657"/>
                  </a:cxn>
                  <a:cxn ang="0">
                    <a:pos x="943" y="731"/>
                  </a:cxn>
                  <a:cxn ang="0">
                    <a:pos x="912" y="828"/>
                  </a:cxn>
                  <a:cxn ang="0">
                    <a:pos x="861" y="904"/>
                  </a:cxn>
                  <a:cxn ang="0">
                    <a:pos x="869" y="980"/>
                  </a:cxn>
                  <a:cxn ang="0">
                    <a:pos x="899" y="1052"/>
                  </a:cxn>
                  <a:cxn ang="0">
                    <a:pos x="929" y="1123"/>
                  </a:cxn>
                  <a:cxn ang="0">
                    <a:pos x="1051" y="1252"/>
                  </a:cxn>
                  <a:cxn ang="0">
                    <a:pos x="1150" y="1242"/>
                  </a:cxn>
                  <a:cxn ang="0">
                    <a:pos x="1256" y="1250"/>
                  </a:cxn>
                  <a:cxn ang="0">
                    <a:pos x="1334" y="1275"/>
                  </a:cxn>
                  <a:cxn ang="0">
                    <a:pos x="1416" y="1311"/>
                  </a:cxn>
                  <a:cxn ang="0">
                    <a:pos x="1496" y="1364"/>
                  </a:cxn>
                  <a:cxn ang="0">
                    <a:pos x="1466" y="1425"/>
                  </a:cxn>
                  <a:cxn ang="0">
                    <a:pos x="1380" y="1453"/>
                  </a:cxn>
                  <a:cxn ang="0">
                    <a:pos x="1264" y="1474"/>
                  </a:cxn>
                  <a:cxn ang="0">
                    <a:pos x="1137" y="1489"/>
                  </a:cxn>
                  <a:cxn ang="0">
                    <a:pos x="1015" y="1493"/>
                  </a:cxn>
                  <a:cxn ang="0">
                    <a:pos x="937" y="1493"/>
                  </a:cxn>
                  <a:cxn ang="0">
                    <a:pos x="859" y="1592"/>
                  </a:cxn>
                  <a:cxn ang="0">
                    <a:pos x="798" y="1579"/>
                  </a:cxn>
                  <a:cxn ang="0">
                    <a:pos x="730" y="1495"/>
                  </a:cxn>
                  <a:cxn ang="0">
                    <a:pos x="646" y="1486"/>
                  </a:cxn>
                  <a:cxn ang="0">
                    <a:pos x="530" y="1495"/>
                  </a:cxn>
                  <a:cxn ang="0">
                    <a:pos x="401" y="1505"/>
                  </a:cxn>
                  <a:cxn ang="0">
                    <a:pos x="274" y="1505"/>
                  </a:cxn>
                  <a:cxn ang="0">
                    <a:pos x="173" y="1493"/>
                  </a:cxn>
                  <a:cxn ang="0">
                    <a:pos x="121" y="1450"/>
                  </a:cxn>
                  <a:cxn ang="0">
                    <a:pos x="209" y="1402"/>
                  </a:cxn>
                  <a:cxn ang="0">
                    <a:pos x="350" y="1351"/>
                  </a:cxn>
                  <a:cxn ang="0">
                    <a:pos x="481" y="1313"/>
                  </a:cxn>
                  <a:cxn ang="0">
                    <a:pos x="545" y="1290"/>
                  </a:cxn>
                  <a:cxn ang="0">
                    <a:pos x="582" y="1203"/>
                  </a:cxn>
                  <a:cxn ang="0">
                    <a:pos x="576" y="1115"/>
                  </a:cxn>
                  <a:cxn ang="0">
                    <a:pos x="494" y="1113"/>
                  </a:cxn>
                  <a:cxn ang="0">
                    <a:pos x="401" y="1140"/>
                  </a:cxn>
                  <a:cxn ang="0">
                    <a:pos x="340" y="1170"/>
                  </a:cxn>
                  <a:cxn ang="0">
                    <a:pos x="255" y="1178"/>
                  </a:cxn>
                  <a:cxn ang="0">
                    <a:pos x="186" y="1178"/>
                  </a:cxn>
                  <a:cxn ang="0">
                    <a:pos x="112" y="1170"/>
                  </a:cxn>
                  <a:cxn ang="0">
                    <a:pos x="23" y="1083"/>
                  </a:cxn>
                  <a:cxn ang="0">
                    <a:pos x="2" y="992"/>
                  </a:cxn>
                  <a:cxn ang="0">
                    <a:pos x="24" y="898"/>
                  </a:cxn>
                  <a:cxn ang="0">
                    <a:pos x="70" y="815"/>
                  </a:cxn>
                  <a:cxn ang="0">
                    <a:pos x="123" y="724"/>
                  </a:cxn>
                  <a:cxn ang="0">
                    <a:pos x="192" y="632"/>
                  </a:cxn>
                </a:cxnLst>
                <a:rect l="0" t="0" r="r" b="b"/>
                <a:pathLst>
                  <a:path w="1509" h="1596">
                    <a:moveTo>
                      <a:pt x="70" y="347"/>
                    </a:moveTo>
                    <a:lnTo>
                      <a:pt x="70" y="345"/>
                    </a:lnTo>
                    <a:lnTo>
                      <a:pt x="70" y="344"/>
                    </a:lnTo>
                    <a:lnTo>
                      <a:pt x="72" y="340"/>
                    </a:lnTo>
                    <a:lnTo>
                      <a:pt x="76" y="336"/>
                    </a:lnTo>
                    <a:lnTo>
                      <a:pt x="78" y="330"/>
                    </a:lnTo>
                    <a:lnTo>
                      <a:pt x="82" y="323"/>
                    </a:lnTo>
                    <a:lnTo>
                      <a:pt x="85" y="317"/>
                    </a:lnTo>
                    <a:lnTo>
                      <a:pt x="93" y="311"/>
                    </a:lnTo>
                    <a:lnTo>
                      <a:pt x="99" y="306"/>
                    </a:lnTo>
                    <a:lnTo>
                      <a:pt x="106" y="300"/>
                    </a:lnTo>
                    <a:lnTo>
                      <a:pt x="110" y="296"/>
                    </a:lnTo>
                    <a:lnTo>
                      <a:pt x="114" y="294"/>
                    </a:lnTo>
                    <a:lnTo>
                      <a:pt x="120" y="292"/>
                    </a:lnTo>
                    <a:lnTo>
                      <a:pt x="123" y="290"/>
                    </a:lnTo>
                    <a:lnTo>
                      <a:pt x="129" y="288"/>
                    </a:lnTo>
                    <a:lnTo>
                      <a:pt x="133" y="287"/>
                    </a:lnTo>
                    <a:lnTo>
                      <a:pt x="139" y="285"/>
                    </a:lnTo>
                    <a:lnTo>
                      <a:pt x="146" y="285"/>
                    </a:lnTo>
                    <a:lnTo>
                      <a:pt x="150" y="285"/>
                    </a:lnTo>
                    <a:lnTo>
                      <a:pt x="158" y="285"/>
                    </a:lnTo>
                    <a:lnTo>
                      <a:pt x="163" y="285"/>
                    </a:lnTo>
                    <a:lnTo>
                      <a:pt x="171" y="288"/>
                    </a:lnTo>
                    <a:lnTo>
                      <a:pt x="177" y="288"/>
                    </a:lnTo>
                    <a:lnTo>
                      <a:pt x="184" y="290"/>
                    </a:lnTo>
                    <a:lnTo>
                      <a:pt x="190" y="292"/>
                    </a:lnTo>
                    <a:lnTo>
                      <a:pt x="196" y="294"/>
                    </a:lnTo>
                    <a:lnTo>
                      <a:pt x="201" y="296"/>
                    </a:lnTo>
                    <a:lnTo>
                      <a:pt x="205" y="300"/>
                    </a:lnTo>
                    <a:lnTo>
                      <a:pt x="209" y="302"/>
                    </a:lnTo>
                    <a:lnTo>
                      <a:pt x="215" y="304"/>
                    </a:lnTo>
                    <a:lnTo>
                      <a:pt x="220" y="309"/>
                    </a:lnTo>
                    <a:lnTo>
                      <a:pt x="226" y="315"/>
                    </a:lnTo>
                    <a:lnTo>
                      <a:pt x="230" y="323"/>
                    </a:lnTo>
                    <a:lnTo>
                      <a:pt x="234" y="328"/>
                    </a:lnTo>
                    <a:lnTo>
                      <a:pt x="236" y="334"/>
                    </a:lnTo>
                    <a:lnTo>
                      <a:pt x="237" y="340"/>
                    </a:lnTo>
                    <a:lnTo>
                      <a:pt x="239" y="345"/>
                    </a:lnTo>
                    <a:lnTo>
                      <a:pt x="239" y="353"/>
                    </a:lnTo>
                    <a:lnTo>
                      <a:pt x="239" y="359"/>
                    </a:lnTo>
                    <a:lnTo>
                      <a:pt x="239" y="363"/>
                    </a:lnTo>
                    <a:lnTo>
                      <a:pt x="239" y="368"/>
                    </a:lnTo>
                    <a:lnTo>
                      <a:pt x="239" y="372"/>
                    </a:lnTo>
                    <a:lnTo>
                      <a:pt x="239" y="376"/>
                    </a:lnTo>
                    <a:lnTo>
                      <a:pt x="241" y="378"/>
                    </a:lnTo>
                    <a:lnTo>
                      <a:pt x="247" y="380"/>
                    </a:lnTo>
                    <a:lnTo>
                      <a:pt x="256" y="382"/>
                    </a:lnTo>
                    <a:lnTo>
                      <a:pt x="260" y="382"/>
                    </a:lnTo>
                    <a:lnTo>
                      <a:pt x="266" y="382"/>
                    </a:lnTo>
                    <a:lnTo>
                      <a:pt x="270" y="382"/>
                    </a:lnTo>
                    <a:lnTo>
                      <a:pt x="277" y="382"/>
                    </a:lnTo>
                    <a:lnTo>
                      <a:pt x="281" y="382"/>
                    </a:lnTo>
                    <a:lnTo>
                      <a:pt x="289" y="382"/>
                    </a:lnTo>
                    <a:lnTo>
                      <a:pt x="294" y="382"/>
                    </a:lnTo>
                    <a:lnTo>
                      <a:pt x="302" y="382"/>
                    </a:lnTo>
                    <a:lnTo>
                      <a:pt x="306" y="382"/>
                    </a:lnTo>
                    <a:lnTo>
                      <a:pt x="312" y="382"/>
                    </a:lnTo>
                    <a:lnTo>
                      <a:pt x="317" y="380"/>
                    </a:lnTo>
                    <a:lnTo>
                      <a:pt x="325" y="380"/>
                    </a:lnTo>
                    <a:lnTo>
                      <a:pt x="329" y="380"/>
                    </a:lnTo>
                    <a:lnTo>
                      <a:pt x="334" y="380"/>
                    </a:lnTo>
                    <a:lnTo>
                      <a:pt x="340" y="380"/>
                    </a:lnTo>
                    <a:lnTo>
                      <a:pt x="346" y="380"/>
                    </a:lnTo>
                    <a:lnTo>
                      <a:pt x="353" y="378"/>
                    </a:lnTo>
                    <a:lnTo>
                      <a:pt x="361" y="378"/>
                    </a:lnTo>
                    <a:lnTo>
                      <a:pt x="365" y="378"/>
                    </a:lnTo>
                    <a:lnTo>
                      <a:pt x="367" y="378"/>
                    </a:lnTo>
                    <a:lnTo>
                      <a:pt x="536" y="163"/>
                    </a:lnTo>
                    <a:lnTo>
                      <a:pt x="536" y="161"/>
                    </a:lnTo>
                    <a:lnTo>
                      <a:pt x="538" y="159"/>
                    </a:lnTo>
                    <a:lnTo>
                      <a:pt x="542" y="157"/>
                    </a:lnTo>
                    <a:lnTo>
                      <a:pt x="547" y="153"/>
                    </a:lnTo>
                    <a:lnTo>
                      <a:pt x="551" y="148"/>
                    </a:lnTo>
                    <a:lnTo>
                      <a:pt x="559" y="144"/>
                    </a:lnTo>
                    <a:lnTo>
                      <a:pt x="563" y="140"/>
                    </a:lnTo>
                    <a:lnTo>
                      <a:pt x="566" y="138"/>
                    </a:lnTo>
                    <a:lnTo>
                      <a:pt x="572" y="134"/>
                    </a:lnTo>
                    <a:lnTo>
                      <a:pt x="578" y="133"/>
                    </a:lnTo>
                    <a:lnTo>
                      <a:pt x="582" y="127"/>
                    </a:lnTo>
                    <a:lnTo>
                      <a:pt x="587" y="125"/>
                    </a:lnTo>
                    <a:lnTo>
                      <a:pt x="591" y="119"/>
                    </a:lnTo>
                    <a:lnTo>
                      <a:pt x="597" y="117"/>
                    </a:lnTo>
                    <a:lnTo>
                      <a:pt x="602" y="112"/>
                    </a:lnTo>
                    <a:lnTo>
                      <a:pt x="610" y="110"/>
                    </a:lnTo>
                    <a:lnTo>
                      <a:pt x="616" y="104"/>
                    </a:lnTo>
                    <a:lnTo>
                      <a:pt x="621" y="102"/>
                    </a:lnTo>
                    <a:lnTo>
                      <a:pt x="627" y="96"/>
                    </a:lnTo>
                    <a:lnTo>
                      <a:pt x="635" y="93"/>
                    </a:lnTo>
                    <a:lnTo>
                      <a:pt x="640" y="89"/>
                    </a:lnTo>
                    <a:lnTo>
                      <a:pt x="648" y="85"/>
                    </a:lnTo>
                    <a:lnTo>
                      <a:pt x="656" y="81"/>
                    </a:lnTo>
                    <a:lnTo>
                      <a:pt x="661" y="77"/>
                    </a:lnTo>
                    <a:lnTo>
                      <a:pt x="669" y="72"/>
                    </a:lnTo>
                    <a:lnTo>
                      <a:pt x="677" y="70"/>
                    </a:lnTo>
                    <a:lnTo>
                      <a:pt x="684" y="64"/>
                    </a:lnTo>
                    <a:lnTo>
                      <a:pt x="690" y="60"/>
                    </a:lnTo>
                    <a:lnTo>
                      <a:pt x="698" y="57"/>
                    </a:lnTo>
                    <a:lnTo>
                      <a:pt x="705" y="53"/>
                    </a:lnTo>
                    <a:lnTo>
                      <a:pt x="713" y="47"/>
                    </a:lnTo>
                    <a:lnTo>
                      <a:pt x="718" y="45"/>
                    </a:lnTo>
                    <a:lnTo>
                      <a:pt x="726" y="39"/>
                    </a:lnTo>
                    <a:lnTo>
                      <a:pt x="736" y="38"/>
                    </a:lnTo>
                    <a:lnTo>
                      <a:pt x="741" y="32"/>
                    </a:lnTo>
                    <a:lnTo>
                      <a:pt x="749" y="30"/>
                    </a:lnTo>
                    <a:lnTo>
                      <a:pt x="756" y="26"/>
                    </a:lnTo>
                    <a:lnTo>
                      <a:pt x="764" y="24"/>
                    </a:lnTo>
                    <a:lnTo>
                      <a:pt x="770" y="20"/>
                    </a:lnTo>
                    <a:lnTo>
                      <a:pt x="777" y="17"/>
                    </a:lnTo>
                    <a:lnTo>
                      <a:pt x="785" y="15"/>
                    </a:lnTo>
                    <a:lnTo>
                      <a:pt x="793" y="13"/>
                    </a:lnTo>
                    <a:lnTo>
                      <a:pt x="798" y="11"/>
                    </a:lnTo>
                    <a:lnTo>
                      <a:pt x="806" y="9"/>
                    </a:lnTo>
                    <a:lnTo>
                      <a:pt x="812" y="5"/>
                    </a:lnTo>
                    <a:lnTo>
                      <a:pt x="819" y="5"/>
                    </a:lnTo>
                    <a:lnTo>
                      <a:pt x="825" y="1"/>
                    </a:lnTo>
                    <a:lnTo>
                      <a:pt x="831" y="1"/>
                    </a:lnTo>
                    <a:lnTo>
                      <a:pt x="836" y="1"/>
                    </a:lnTo>
                    <a:lnTo>
                      <a:pt x="844" y="1"/>
                    </a:lnTo>
                    <a:lnTo>
                      <a:pt x="848" y="0"/>
                    </a:lnTo>
                    <a:lnTo>
                      <a:pt x="853" y="0"/>
                    </a:lnTo>
                    <a:lnTo>
                      <a:pt x="859" y="0"/>
                    </a:lnTo>
                    <a:lnTo>
                      <a:pt x="865" y="0"/>
                    </a:lnTo>
                    <a:lnTo>
                      <a:pt x="869" y="0"/>
                    </a:lnTo>
                    <a:lnTo>
                      <a:pt x="874" y="1"/>
                    </a:lnTo>
                    <a:lnTo>
                      <a:pt x="878" y="1"/>
                    </a:lnTo>
                    <a:lnTo>
                      <a:pt x="884" y="5"/>
                    </a:lnTo>
                    <a:lnTo>
                      <a:pt x="891" y="7"/>
                    </a:lnTo>
                    <a:lnTo>
                      <a:pt x="899" y="11"/>
                    </a:lnTo>
                    <a:lnTo>
                      <a:pt x="907" y="15"/>
                    </a:lnTo>
                    <a:lnTo>
                      <a:pt x="914" y="19"/>
                    </a:lnTo>
                    <a:lnTo>
                      <a:pt x="922" y="22"/>
                    </a:lnTo>
                    <a:lnTo>
                      <a:pt x="929" y="26"/>
                    </a:lnTo>
                    <a:lnTo>
                      <a:pt x="937" y="32"/>
                    </a:lnTo>
                    <a:lnTo>
                      <a:pt x="943" y="36"/>
                    </a:lnTo>
                    <a:lnTo>
                      <a:pt x="948" y="39"/>
                    </a:lnTo>
                    <a:lnTo>
                      <a:pt x="954" y="45"/>
                    </a:lnTo>
                    <a:lnTo>
                      <a:pt x="960" y="51"/>
                    </a:lnTo>
                    <a:lnTo>
                      <a:pt x="966" y="57"/>
                    </a:lnTo>
                    <a:lnTo>
                      <a:pt x="969" y="62"/>
                    </a:lnTo>
                    <a:lnTo>
                      <a:pt x="975" y="70"/>
                    </a:lnTo>
                    <a:lnTo>
                      <a:pt x="979" y="76"/>
                    </a:lnTo>
                    <a:lnTo>
                      <a:pt x="983" y="83"/>
                    </a:lnTo>
                    <a:lnTo>
                      <a:pt x="986" y="91"/>
                    </a:lnTo>
                    <a:lnTo>
                      <a:pt x="988" y="98"/>
                    </a:lnTo>
                    <a:lnTo>
                      <a:pt x="992" y="106"/>
                    </a:lnTo>
                    <a:lnTo>
                      <a:pt x="994" y="115"/>
                    </a:lnTo>
                    <a:lnTo>
                      <a:pt x="994" y="119"/>
                    </a:lnTo>
                    <a:lnTo>
                      <a:pt x="994" y="125"/>
                    </a:lnTo>
                    <a:lnTo>
                      <a:pt x="994" y="131"/>
                    </a:lnTo>
                    <a:lnTo>
                      <a:pt x="996" y="134"/>
                    </a:lnTo>
                    <a:lnTo>
                      <a:pt x="996" y="140"/>
                    </a:lnTo>
                    <a:lnTo>
                      <a:pt x="996" y="146"/>
                    </a:lnTo>
                    <a:lnTo>
                      <a:pt x="996" y="152"/>
                    </a:lnTo>
                    <a:lnTo>
                      <a:pt x="996" y="159"/>
                    </a:lnTo>
                    <a:lnTo>
                      <a:pt x="996" y="163"/>
                    </a:lnTo>
                    <a:lnTo>
                      <a:pt x="994" y="169"/>
                    </a:lnTo>
                    <a:lnTo>
                      <a:pt x="994" y="174"/>
                    </a:lnTo>
                    <a:lnTo>
                      <a:pt x="994" y="182"/>
                    </a:lnTo>
                    <a:lnTo>
                      <a:pt x="992" y="190"/>
                    </a:lnTo>
                    <a:lnTo>
                      <a:pt x="992" y="195"/>
                    </a:lnTo>
                    <a:lnTo>
                      <a:pt x="990" y="203"/>
                    </a:lnTo>
                    <a:lnTo>
                      <a:pt x="990" y="211"/>
                    </a:lnTo>
                    <a:lnTo>
                      <a:pt x="988" y="216"/>
                    </a:lnTo>
                    <a:lnTo>
                      <a:pt x="986" y="224"/>
                    </a:lnTo>
                    <a:lnTo>
                      <a:pt x="985" y="231"/>
                    </a:lnTo>
                    <a:lnTo>
                      <a:pt x="983" y="241"/>
                    </a:lnTo>
                    <a:lnTo>
                      <a:pt x="981" y="249"/>
                    </a:lnTo>
                    <a:lnTo>
                      <a:pt x="979" y="258"/>
                    </a:lnTo>
                    <a:lnTo>
                      <a:pt x="975" y="266"/>
                    </a:lnTo>
                    <a:lnTo>
                      <a:pt x="975" y="275"/>
                    </a:lnTo>
                    <a:lnTo>
                      <a:pt x="971" y="283"/>
                    </a:lnTo>
                    <a:lnTo>
                      <a:pt x="967" y="292"/>
                    </a:lnTo>
                    <a:lnTo>
                      <a:pt x="966" y="300"/>
                    </a:lnTo>
                    <a:lnTo>
                      <a:pt x="964" y="309"/>
                    </a:lnTo>
                    <a:lnTo>
                      <a:pt x="960" y="319"/>
                    </a:lnTo>
                    <a:lnTo>
                      <a:pt x="960" y="328"/>
                    </a:lnTo>
                    <a:lnTo>
                      <a:pt x="958" y="336"/>
                    </a:lnTo>
                    <a:lnTo>
                      <a:pt x="956" y="345"/>
                    </a:lnTo>
                    <a:lnTo>
                      <a:pt x="952" y="353"/>
                    </a:lnTo>
                    <a:lnTo>
                      <a:pt x="950" y="363"/>
                    </a:lnTo>
                    <a:lnTo>
                      <a:pt x="948" y="370"/>
                    </a:lnTo>
                    <a:lnTo>
                      <a:pt x="947" y="380"/>
                    </a:lnTo>
                    <a:lnTo>
                      <a:pt x="945" y="387"/>
                    </a:lnTo>
                    <a:lnTo>
                      <a:pt x="945" y="397"/>
                    </a:lnTo>
                    <a:lnTo>
                      <a:pt x="943" y="404"/>
                    </a:lnTo>
                    <a:lnTo>
                      <a:pt x="943" y="414"/>
                    </a:lnTo>
                    <a:lnTo>
                      <a:pt x="941" y="421"/>
                    </a:lnTo>
                    <a:lnTo>
                      <a:pt x="939" y="429"/>
                    </a:lnTo>
                    <a:lnTo>
                      <a:pt x="937" y="437"/>
                    </a:lnTo>
                    <a:lnTo>
                      <a:pt x="937" y="446"/>
                    </a:lnTo>
                    <a:lnTo>
                      <a:pt x="935" y="454"/>
                    </a:lnTo>
                    <a:lnTo>
                      <a:pt x="935" y="461"/>
                    </a:lnTo>
                    <a:lnTo>
                      <a:pt x="933" y="469"/>
                    </a:lnTo>
                    <a:lnTo>
                      <a:pt x="933" y="477"/>
                    </a:lnTo>
                    <a:lnTo>
                      <a:pt x="931" y="482"/>
                    </a:lnTo>
                    <a:lnTo>
                      <a:pt x="929" y="490"/>
                    </a:lnTo>
                    <a:lnTo>
                      <a:pt x="929" y="497"/>
                    </a:lnTo>
                    <a:lnTo>
                      <a:pt x="929" y="505"/>
                    </a:lnTo>
                    <a:lnTo>
                      <a:pt x="929" y="511"/>
                    </a:lnTo>
                    <a:lnTo>
                      <a:pt x="928" y="518"/>
                    </a:lnTo>
                    <a:lnTo>
                      <a:pt x="928" y="526"/>
                    </a:lnTo>
                    <a:lnTo>
                      <a:pt x="928" y="534"/>
                    </a:lnTo>
                    <a:lnTo>
                      <a:pt x="928" y="539"/>
                    </a:lnTo>
                    <a:lnTo>
                      <a:pt x="926" y="545"/>
                    </a:lnTo>
                    <a:lnTo>
                      <a:pt x="926" y="551"/>
                    </a:lnTo>
                    <a:lnTo>
                      <a:pt x="926" y="556"/>
                    </a:lnTo>
                    <a:lnTo>
                      <a:pt x="924" y="562"/>
                    </a:lnTo>
                    <a:lnTo>
                      <a:pt x="924" y="568"/>
                    </a:lnTo>
                    <a:lnTo>
                      <a:pt x="924" y="573"/>
                    </a:lnTo>
                    <a:lnTo>
                      <a:pt x="924" y="579"/>
                    </a:lnTo>
                    <a:lnTo>
                      <a:pt x="922" y="583"/>
                    </a:lnTo>
                    <a:lnTo>
                      <a:pt x="922" y="589"/>
                    </a:lnTo>
                    <a:lnTo>
                      <a:pt x="922" y="594"/>
                    </a:lnTo>
                    <a:lnTo>
                      <a:pt x="922" y="598"/>
                    </a:lnTo>
                    <a:lnTo>
                      <a:pt x="922" y="608"/>
                    </a:lnTo>
                    <a:lnTo>
                      <a:pt x="922" y="615"/>
                    </a:lnTo>
                    <a:lnTo>
                      <a:pt x="922" y="623"/>
                    </a:lnTo>
                    <a:lnTo>
                      <a:pt x="922" y="629"/>
                    </a:lnTo>
                    <a:lnTo>
                      <a:pt x="922" y="634"/>
                    </a:lnTo>
                    <a:lnTo>
                      <a:pt x="922" y="640"/>
                    </a:lnTo>
                    <a:lnTo>
                      <a:pt x="922" y="646"/>
                    </a:lnTo>
                    <a:lnTo>
                      <a:pt x="924" y="648"/>
                    </a:lnTo>
                    <a:lnTo>
                      <a:pt x="926" y="649"/>
                    </a:lnTo>
                    <a:lnTo>
                      <a:pt x="929" y="657"/>
                    </a:lnTo>
                    <a:lnTo>
                      <a:pt x="931" y="661"/>
                    </a:lnTo>
                    <a:lnTo>
                      <a:pt x="935" y="668"/>
                    </a:lnTo>
                    <a:lnTo>
                      <a:pt x="935" y="672"/>
                    </a:lnTo>
                    <a:lnTo>
                      <a:pt x="937" y="676"/>
                    </a:lnTo>
                    <a:lnTo>
                      <a:pt x="939" y="680"/>
                    </a:lnTo>
                    <a:lnTo>
                      <a:pt x="941" y="686"/>
                    </a:lnTo>
                    <a:lnTo>
                      <a:pt x="941" y="689"/>
                    </a:lnTo>
                    <a:lnTo>
                      <a:pt x="943" y="695"/>
                    </a:lnTo>
                    <a:lnTo>
                      <a:pt x="943" y="699"/>
                    </a:lnTo>
                    <a:lnTo>
                      <a:pt x="943" y="707"/>
                    </a:lnTo>
                    <a:lnTo>
                      <a:pt x="943" y="710"/>
                    </a:lnTo>
                    <a:lnTo>
                      <a:pt x="943" y="718"/>
                    </a:lnTo>
                    <a:lnTo>
                      <a:pt x="943" y="724"/>
                    </a:lnTo>
                    <a:lnTo>
                      <a:pt x="943" y="731"/>
                    </a:lnTo>
                    <a:lnTo>
                      <a:pt x="943" y="739"/>
                    </a:lnTo>
                    <a:lnTo>
                      <a:pt x="941" y="746"/>
                    </a:lnTo>
                    <a:lnTo>
                      <a:pt x="939" y="752"/>
                    </a:lnTo>
                    <a:lnTo>
                      <a:pt x="939" y="762"/>
                    </a:lnTo>
                    <a:lnTo>
                      <a:pt x="937" y="769"/>
                    </a:lnTo>
                    <a:lnTo>
                      <a:pt x="933" y="777"/>
                    </a:lnTo>
                    <a:lnTo>
                      <a:pt x="931" y="783"/>
                    </a:lnTo>
                    <a:lnTo>
                      <a:pt x="929" y="786"/>
                    </a:lnTo>
                    <a:lnTo>
                      <a:pt x="929" y="792"/>
                    </a:lnTo>
                    <a:lnTo>
                      <a:pt x="928" y="796"/>
                    </a:lnTo>
                    <a:lnTo>
                      <a:pt x="924" y="803"/>
                    </a:lnTo>
                    <a:lnTo>
                      <a:pt x="920" y="813"/>
                    </a:lnTo>
                    <a:lnTo>
                      <a:pt x="916" y="821"/>
                    </a:lnTo>
                    <a:lnTo>
                      <a:pt x="912" y="828"/>
                    </a:lnTo>
                    <a:lnTo>
                      <a:pt x="909" y="834"/>
                    </a:lnTo>
                    <a:lnTo>
                      <a:pt x="905" y="840"/>
                    </a:lnTo>
                    <a:lnTo>
                      <a:pt x="901" y="847"/>
                    </a:lnTo>
                    <a:lnTo>
                      <a:pt x="899" y="853"/>
                    </a:lnTo>
                    <a:lnTo>
                      <a:pt x="895" y="857"/>
                    </a:lnTo>
                    <a:lnTo>
                      <a:pt x="891" y="862"/>
                    </a:lnTo>
                    <a:lnTo>
                      <a:pt x="890" y="866"/>
                    </a:lnTo>
                    <a:lnTo>
                      <a:pt x="886" y="870"/>
                    </a:lnTo>
                    <a:lnTo>
                      <a:pt x="882" y="878"/>
                    </a:lnTo>
                    <a:lnTo>
                      <a:pt x="876" y="885"/>
                    </a:lnTo>
                    <a:lnTo>
                      <a:pt x="871" y="889"/>
                    </a:lnTo>
                    <a:lnTo>
                      <a:pt x="867" y="895"/>
                    </a:lnTo>
                    <a:lnTo>
                      <a:pt x="863" y="900"/>
                    </a:lnTo>
                    <a:lnTo>
                      <a:pt x="861" y="904"/>
                    </a:lnTo>
                    <a:lnTo>
                      <a:pt x="859" y="910"/>
                    </a:lnTo>
                    <a:lnTo>
                      <a:pt x="857" y="916"/>
                    </a:lnTo>
                    <a:lnTo>
                      <a:pt x="855" y="919"/>
                    </a:lnTo>
                    <a:lnTo>
                      <a:pt x="855" y="927"/>
                    </a:lnTo>
                    <a:lnTo>
                      <a:pt x="853" y="931"/>
                    </a:lnTo>
                    <a:lnTo>
                      <a:pt x="855" y="935"/>
                    </a:lnTo>
                    <a:lnTo>
                      <a:pt x="855" y="940"/>
                    </a:lnTo>
                    <a:lnTo>
                      <a:pt x="857" y="948"/>
                    </a:lnTo>
                    <a:lnTo>
                      <a:pt x="859" y="954"/>
                    </a:lnTo>
                    <a:lnTo>
                      <a:pt x="861" y="963"/>
                    </a:lnTo>
                    <a:lnTo>
                      <a:pt x="863" y="965"/>
                    </a:lnTo>
                    <a:lnTo>
                      <a:pt x="865" y="971"/>
                    </a:lnTo>
                    <a:lnTo>
                      <a:pt x="867" y="974"/>
                    </a:lnTo>
                    <a:lnTo>
                      <a:pt x="869" y="980"/>
                    </a:lnTo>
                    <a:lnTo>
                      <a:pt x="869" y="984"/>
                    </a:lnTo>
                    <a:lnTo>
                      <a:pt x="871" y="988"/>
                    </a:lnTo>
                    <a:lnTo>
                      <a:pt x="872" y="993"/>
                    </a:lnTo>
                    <a:lnTo>
                      <a:pt x="874" y="999"/>
                    </a:lnTo>
                    <a:lnTo>
                      <a:pt x="876" y="1005"/>
                    </a:lnTo>
                    <a:lnTo>
                      <a:pt x="880" y="1009"/>
                    </a:lnTo>
                    <a:lnTo>
                      <a:pt x="882" y="1014"/>
                    </a:lnTo>
                    <a:lnTo>
                      <a:pt x="884" y="1020"/>
                    </a:lnTo>
                    <a:lnTo>
                      <a:pt x="886" y="1026"/>
                    </a:lnTo>
                    <a:lnTo>
                      <a:pt x="890" y="1030"/>
                    </a:lnTo>
                    <a:lnTo>
                      <a:pt x="891" y="1035"/>
                    </a:lnTo>
                    <a:lnTo>
                      <a:pt x="893" y="1041"/>
                    </a:lnTo>
                    <a:lnTo>
                      <a:pt x="897" y="1047"/>
                    </a:lnTo>
                    <a:lnTo>
                      <a:pt x="899" y="1052"/>
                    </a:lnTo>
                    <a:lnTo>
                      <a:pt x="901" y="1058"/>
                    </a:lnTo>
                    <a:lnTo>
                      <a:pt x="905" y="1064"/>
                    </a:lnTo>
                    <a:lnTo>
                      <a:pt x="905" y="1068"/>
                    </a:lnTo>
                    <a:lnTo>
                      <a:pt x="909" y="1073"/>
                    </a:lnTo>
                    <a:lnTo>
                      <a:pt x="910" y="1077"/>
                    </a:lnTo>
                    <a:lnTo>
                      <a:pt x="912" y="1083"/>
                    </a:lnTo>
                    <a:lnTo>
                      <a:pt x="914" y="1088"/>
                    </a:lnTo>
                    <a:lnTo>
                      <a:pt x="918" y="1092"/>
                    </a:lnTo>
                    <a:lnTo>
                      <a:pt x="920" y="1098"/>
                    </a:lnTo>
                    <a:lnTo>
                      <a:pt x="922" y="1104"/>
                    </a:lnTo>
                    <a:lnTo>
                      <a:pt x="924" y="1107"/>
                    </a:lnTo>
                    <a:lnTo>
                      <a:pt x="926" y="1113"/>
                    </a:lnTo>
                    <a:lnTo>
                      <a:pt x="928" y="1117"/>
                    </a:lnTo>
                    <a:lnTo>
                      <a:pt x="929" y="1123"/>
                    </a:lnTo>
                    <a:lnTo>
                      <a:pt x="935" y="1130"/>
                    </a:lnTo>
                    <a:lnTo>
                      <a:pt x="939" y="1138"/>
                    </a:lnTo>
                    <a:lnTo>
                      <a:pt x="943" y="1145"/>
                    </a:lnTo>
                    <a:lnTo>
                      <a:pt x="945" y="1153"/>
                    </a:lnTo>
                    <a:lnTo>
                      <a:pt x="948" y="1157"/>
                    </a:lnTo>
                    <a:lnTo>
                      <a:pt x="950" y="1163"/>
                    </a:lnTo>
                    <a:lnTo>
                      <a:pt x="954" y="1170"/>
                    </a:lnTo>
                    <a:lnTo>
                      <a:pt x="956" y="1172"/>
                    </a:lnTo>
                    <a:lnTo>
                      <a:pt x="1028" y="1258"/>
                    </a:lnTo>
                    <a:lnTo>
                      <a:pt x="1028" y="1256"/>
                    </a:lnTo>
                    <a:lnTo>
                      <a:pt x="1032" y="1256"/>
                    </a:lnTo>
                    <a:lnTo>
                      <a:pt x="1038" y="1254"/>
                    </a:lnTo>
                    <a:lnTo>
                      <a:pt x="1045" y="1254"/>
                    </a:lnTo>
                    <a:lnTo>
                      <a:pt x="1051" y="1252"/>
                    </a:lnTo>
                    <a:lnTo>
                      <a:pt x="1055" y="1252"/>
                    </a:lnTo>
                    <a:lnTo>
                      <a:pt x="1061" y="1250"/>
                    </a:lnTo>
                    <a:lnTo>
                      <a:pt x="1068" y="1250"/>
                    </a:lnTo>
                    <a:lnTo>
                      <a:pt x="1072" y="1248"/>
                    </a:lnTo>
                    <a:lnTo>
                      <a:pt x="1080" y="1248"/>
                    </a:lnTo>
                    <a:lnTo>
                      <a:pt x="1087" y="1248"/>
                    </a:lnTo>
                    <a:lnTo>
                      <a:pt x="1095" y="1248"/>
                    </a:lnTo>
                    <a:lnTo>
                      <a:pt x="1101" y="1246"/>
                    </a:lnTo>
                    <a:lnTo>
                      <a:pt x="1108" y="1244"/>
                    </a:lnTo>
                    <a:lnTo>
                      <a:pt x="1116" y="1244"/>
                    </a:lnTo>
                    <a:lnTo>
                      <a:pt x="1125" y="1242"/>
                    </a:lnTo>
                    <a:lnTo>
                      <a:pt x="1133" y="1242"/>
                    </a:lnTo>
                    <a:lnTo>
                      <a:pt x="1140" y="1242"/>
                    </a:lnTo>
                    <a:lnTo>
                      <a:pt x="1150" y="1242"/>
                    </a:lnTo>
                    <a:lnTo>
                      <a:pt x="1158" y="1242"/>
                    </a:lnTo>
                    <a:lnTo>
                      <a:pt x="1165" y="1241"/>
                    </a:lnTo>
                    <a:lnTo>
                      <a:pt x="1175" y="1241"/>
                    </a:lnTo>
                    <a:lnTo>
                      <a:pt x="1182" y="1241"/>
                    </a:lnTo>
                    <a:lnTo>
                      <a:pt x="1192" y="1242"/>
                    </a:lnTo>
                    <a:lnTo>
                      <a:pt x="1199" y="1242"/>
                    </a:lnTo>
                    <a:lnTo>
                      <a:pt x="1209" y="1242"/>
                    </a:lnTo>
                    <a:lnTo>
                      <a:pt x="1217" y="1242"/>
                    </a:lnTo>
                    <a:lnTo>
                      <a:pt x="1226" y="1244"/>
                    </a:lnTo>
                    <a:lnTo>
                      <a:pt x="1234" y="1244"/>
                    </a:lnTo>
                    <a:lnTo>
                      <a:pt x="1241" y="1246"/>
                    </a:lnTo>
                    <a:lnTo>
                      <a:pt x="1247" y="1248"/>
                    </a:lnTo>
                    <a:lnTo>
                      <a:pt x="1251" y="1248"/>
                    </a:lnTo>
                    <a:lnTo>
                      <a:pt x="1256" y="1250"/>
                    </a:lnTo>
                    <a:lnTo>
                      <a:pt x="1262" y="1252"/>
                    </a:lnTo>
                    <a:lnTo>
                      <a:pt x="1266" y="1252"/>
                    </a:lnTo>
                    <a:lnTo>
                      <a:pt x="1272" y="1254"/>
                    </a:lnTo>
                    <a:lnTo>
                      <a:pt x="1277" y="1256"/>
                    </a:lnTo>
                    <a:lnTo>
                      <a:pt x="1283" y="1256"/>
                    </a:lnTo>
                    <a:lnTo>
                      <a:pt x="1287" y="1258"/>
                    </a:lnTo>
                    <a:lnTo>
                      <a:pt x="1293" y="1260"/>
                    </a:lnTo>
                    <a:lnTo>
                      <a:pt x="1300" y="1263"/>
                    </a:lnTo>
                    <a:lnTo>
                      <a:pt x="1306" y="1265"/>
                    </a:lnTo>
                    <a:lnTo>
                      <a:pt x="1310" y="1267"/>
                    </a:lnTo>
                    <a:lnTo>
                      <a:pt x="1315" y="1269"/>
                    </a:lnTo>
                    <a:lnTo>
                      <a:pt x="1323" y="1269"/>
                    </a:lnTo>
                    <a:lnTo>
                      <a:pt x="1329" y="1273"/>
                    </a:lnTo>
                    <a:lnTo>
                      <a:pt x="1334" y="1275"/>
                    </a:lnTo>
                    <a:lnTo>
                      <a:pt x="1340" y="1277"/>
                    </a:lnTo>
                    <a:lnTo>
                      <a:pt x="1346" y="1279"/>
                    </a:lnTo>
                    <a:lnTo>
                      <a:pt x="1353" y="1282"/>
                    </a:lnTo>
                    <a:lnTo>
                      <a:pt x="1357" y="1284"/>
                    </a:lnTo>
                    <a:lnTo>
                      <a:pt x="1365" y="1286"/>
                    </a:lnTo>
                    <a:lnTo>
                      <a:pt x="1371" y="1290"/>
                    </a:lnTo>
                    <a:lnTo>
                      <a:pt x="1376" y="1292"/>
                    </a:lnTo>
                    <a:lnTo>
                      <a:pt x="1382" y="1294"/>
                    </a:lnTo>
                    <a:lnTo>
                      <a:pt x="1388" y="1298"/>
                    </a:lnTo>
                    <a:lnTo>
                      <a:pt x="1393" y="1299"/>
                    </a:lnTo>
                    <a:lnTo>
                      <a:pt x="1401" y="1303"/>
                    </a:lnTo>
                    <a:lnTo>
                      <a:pt x="1405" y="1305"/>
                    </a:lnTo>
                    <a:lnTo>
                      <a:pt x="1410" y="1309"/>
                    </a:lnTo>
                    <a:lnTo>
                      <a:pt x="1416" y="1311"/>
                    </a:lnTo>
                    <a:lnTo>
                      <a:pt x="1422" y="1313"/>
                    </a:lnTo>
                    <a:lnTo>
                      <a:pt x="1428" y="1317"/>
                    </a:lnTo>
                    <a:lnTo>
                      <a:pt x="1433" y="1318"/>
                    </a:lnTo>
                    <a:lnTo>
                      <a:pt x="1437" y="1322"/>
                    </a:lnTo>
                    <a:lnTo>
                      <a:pt x="1443" y="1326"/>
                    </a:lnTo>
                    <a:lnTo>
                      <a:pt x="1447" y="1328"/>
                    </a:lnTo>
                    <a:lnTo>
                      <a:pt x="1452" y="1330"/>
                    </a:lnTo>
                    <a:lnTo>
                      <a:pt x="1456" y="1334"/>
                    </a:lnTo>
                    <a:lnTo>
                      <a:pt x="1462" y="1336"/>
                    </a:lnTo>
                    <a:lnTo>
                      <a:pt x="1469" y="1341"/>
                    </a:lnTo>
                    <a:lnTo>
                      <a:pt x="1479" y="1349"/>
                    </a:lnTo>
                    <a:lnTo>
                      <a:pt x="1485" y="1353"/>
                    </a:lnTo>
                    <a:lnTo>
                      <a:pt x="1490" y="1358"/>
                    </a:lnTo>
                    <a:lnTo>
                      <a:pt x="1496" y="1364"/>
                    </a:lnTo>
                    <a:lnTo>
                      <a:pt x="1502" y="1370"/>
                    </a:lnTo>
                    <a:lnTo>
                      <a:pt x="1504" y="1374"/>
                    </a:lnTo>
                    <a:lnTo>
                      <a:pt x="1507" y="1379"/>
                    </a:lnTo>
                    <a:lnTo>
                      <a:pt x="1509" y="1383"/>
                    </a:lnTo>
                    <a:lnTo>
                      <a:pt x="1509" y="1389"/>
                    </a:lnTo>
                    <a:lnTo>
                      <a:pt x="1507" y="1393"/>
                    </a:lnTo>
                    <a:lnTo>
                      <a:pt x="1506" y="1396"/>
                    </a:lnTo>
                    <a:lnTo>
                      <a:pt x="1502" y="1400"/>
                    </a:lnTo>
                    <a:lnTo>
                      <a:pt x="1498" y="1406"/>
                    </a:lnTo>
                    <a:lnTo>
                      <a:pt x="1492" y="1410"/>
                    </a:lnTo>
                    <a:lnTo>
                      <a:pt x="1486" y="1413"/>
                    </a:lnTo>
                    <a:lnTo>
                      <a:pt x="1479" y="1419"/>
                    </a:lnTo>
                    <a:lnTo>
                      <a:pt x="1471" y="1423"/>
                    </a:lnTo>
                    <a:lnTo>
                      <a:pt x="1466" y="1425"/>
                    </a:lnTo>
                    <a:lnTo>
                      <a:pt x="1460" y="1427"/>
                    </a:lnTo>
                    <a:lnTo>
                      <a:pt x="1456" y="1429"/>
                    </a:lnTo>
                    <a:lnTo>
                      <a:pt x="1450" y="1431"/>
                    </a:lnTo>
                    <a:lnTo>
                      <a:pt x="1445" y="1432"/>
                    </a:lnTo>
                    <a:lnTo>
                      <a:pt x="1439" y="1434"/>
                    </a:lnTo>
                    <a:lnTo>
                      <a:pt x="1433" y="1436"/>
                    </a:lnTo>
                    <a:lnTo>
                      <a:pt x="1428" y="1440"/>
                    </a:lnTo>
                    <a:lnTo>
                      <a:pt x="1422" y="1442"/>
                    </a:lnTo>
                    <a:lnTo>
                      <a:pt x="1414" y="1442"/>
                    </a:lnTo>
                    <a:lnTo>
                      <a:pt x="1409" y="1444"/>
                    </a:lnTo>
                    <a:lnTo>
                      <a:pt x="1403" y="1448"/>
                    </a:lnTo>
                    <a:lnTo>
                      <a:pt x="1395" y="1450"/>
                    </a:lnTo>
                    <a:lnTo>
                      <a:pt x="1388" y="1451"/>
                    </a:lnTo>
                    <a:lnTo>
                      <a:pt x="1380" y="1453"/>
                    </a:lnTo>
                    <a:lnTo>
                      <a:pt x="1374" y="1455"/>
                    </a:lnTo>
                    <a:lnTo>
                      <a:pt x="1365" y="1457"/>
                    </a:lnTo>
                    <a:lnTo>
                      <a:pt x="1357" y="1459"/>
                    </a:lnTo>
                    <a:lnTo>
                      <a:pt x="1350" y="1459"/>
                    </a:lnTo>
                    <a:lnTo>
                      <a:pt x="1342" y="1463"/>
                    </a:lnTo>
                    <a:lnTo>
                      <a:pt x="1334" y="1463"/>
                    </a:lnTo>
                    <a:lnTo>
                      <a:pt x="1325" y="1467"/>
                    </a:lnTo>
                    <a:lnTo>
                      <a:pt x="1317" y="1467"/>
                    </a:lnTo>
                    <a:lnTo>
                      <a:pt x="1310" y="1469"/>
                    </a:lnTo>
                    <a:lnTo>
                      <a:pt x="1300" y="1470"/>
                    </a:lnTo>
                    <a:lnTo>
                      <a:pt x="1293" y="1472"/>
                    </a:lnTo>
                    <a:lnTo>
                      <a:pt x="1283" y="1472"/>
                    </a:lnTo>
                    <a:lnTo>
                      <a:pt x="1274" y="1474"/>
                    </a:lnTo>
                    <a:lnTo>
                      <a:pt x="1264" y="1474"/>
                    </a:lnTo>
                    <a:lnTo>
                      <a:pt x="1256" y="1476"/>
                    </a:lnTo>
                    <a:lnTo>
                      <a:pt x="1247" y="1478"/>
                    </a:lnTo>
                    <a:lnTo>
                      <a:pt x="1239" y="1480"/>
                    </a:lnTo>
                    <a:lnTo>
                      <a:pt x="1230" y="1482"/>
                    </a:lnTo>
                    <a:lnTo>
                      <a:pt x="1220" y="1482"/>
                    </a:lnTo>
                    <a:lnTo>
                      <a:pt x="1211" y="1482"/>
                    </a:lnTo>
                    <a:lnTo>
                      <a:pt x="1201" y="1484"/>
                    </a:lnTo>
                    <a:lnTo>
                      <a:pt x="1192" y="1484"/>
                    </a:lnTo>
                    <a:lnTo>
                      <a:pt x="1182" y="1486"/>
                    </a:lnTo>
                    <a:lnTo>
                      <a:pt x="1173" y="1486"/>
                    </a:lnTo>
                    <a:lnTo>
                      <a:pt x="1165" y="1488"/>
                    </a:lnTo>
                    <a:lnTo>
                      <a:pt x="1154" y="1488"/>
                    </a:lnTo>
                    <a:lnTo>
                      <a:pt x="1146" y="1489"/>
                    </a:lnTo>
                    <a:lnTo>
                      <a:pt x="1137" y="1489"/>
                    </a:lnTo>
                    <a:lnTo>
                      <a:pt x="1127" y="1491"/>
                    </a:lnTo>
                    <a:lnTo>
                      <a:pt x="1118" y="1491"/>
                    </a:lnTo>
                    <a:lnTo>
                      <a:pt x="1108" y="1491"/>
                    </a:lnTo>
                    <a:lnTo>
                      <a:pt x="1099" y="1491"/>
                    </a:lnTo>
                    <a:lnTo>
                      <a:pt x="1091" y="1493"/>
                    </a:lnTo>
                    <a:lnTo>
                      <a:pt x="1080" y="1493"/>
                    </a:lnTo>
                    <a:lnTo>
                      <a:pt x="1072" y="1493"/>
                    </a:lnTo>
                    <a:lnTo>
                      <a:pt x="1063" y="1493"/>
                    </a:lnTo>
                    <a:lnTo>
                      <a:pt x="1053" y="1493"/>
                    </a:lnTo>
                    <a:lnTo>
                      <a:pt x="1045" y="1493"/>
                    </a:lnTo>
                    <a:lnTo>
                      <a:pt x="1038" y="1493"/>
                    </a:lnTo>
                    <a:lnTo>
                      <a:pt x="1030" y="1493"/>
                    </a:lnTo>
                    <a:lnTo>
                      <a:pt x="1023" y="1493"/>
                    </a:lnTo>
                    <a:lnTo>
                      <a:pt x="1015" y="1493"/>
                    </a:lnTo>
                    <a:lnTo>
                      <a:pt x="1007" y="1493"/>
                    </a:lnTo>
                    <a:lnTo>
                      <a:pt x="1002" y="1493"/>
                    </a:lnTo>
                    <a:lnTo>
                      <a:pt x="994" y="1493"/>
                    </a:lnTo>
                    <a:lnTo>
                      <a:pt x="988" y="1493"/>
                    </a:lnTo>
                    <a:lnTo>
                      <a:pt x="983" y="1493"/>
                    </a:lnTo>
                    <a:lnTo>
                      <a:pt x="977" y="1493"/>
                    </a:lnTo>
                    <a:lnTo>
                      <a:pt x="971" y="1493"/>
                    </a:lnTo>
                    <a:lnTo>
                      <a:pt x="966" y="1493"/>
                    </a:lnTo>
                    <a:lnTo>
                      <a:pt x="960" y="1493"/>
                    </a:lnTo>
                    <a:lnTo>
                      <a:pt x="954" y="1493"/>
                    </a:lnTo>
                    <a:lnTo>
                      <a:pt x="950" y="1493"/>
                    </a:lnTo>
                    <a:lnTo>
                      <a:pt x="945" y="1493"/>
                    </a:lnTo>
                    <a:lnTo>
                      <a:pt x="941" y="1493"/>
                    </a:lnTo>
                    <a:lnTo>
                      <a:pt x="937" y="1493"/>
                    </a:lnTo>
                    <a:lnTo>
                      <a:pt x="933" y="1493"/>
                    </a:lnTo>
                    <a:lnTo>
                      <a:pt x="924" y="1491"/>
                    </a:lnTo>
                    <a:lnTo>
                      <a:pt x="918" y="1491"/>
                    </a:lnTo>
                    <a:lnTo>
                      <a:pt x="912" y="1491"/>
                    </a:lnTo>
                    <a:lnTo>
                      <a:pt x="907" y="1491"/>
                    </a:lnTo>
                    <a:lnTo>
                      <a:pt x="901" y="1491"/>
                    </a:lnTo>
                    <a:lnTo>
                      <a:pt x="895" y="1491"/>
                    </a:lnTo>
                    <a:lnTo>
                      <a:pt x="891" y="1491"/>
                    </a:lnTo>
                    <a:lnTo>
                      <a:pt x="888" y="1491"/>
                    </a:lnTo>
                    <a:lnTo>
                      <a:pt x="882" y="1489"/>
                    </a:lnTo>
                    <a:lnTo>
                      <a:pt x="878" y="1489"/>
                    </a:lnTo>
                    <a:lnTo>
                      <a:pt x="874" y="1489"/>
                    </a:lnTo>
                    <a:lnTo>
                      <a:pt x="872" y="1489"/>
                    </a:lnTo>
                    <a:lnTo>
                      <a:pt x="859" y="1592"/>
                    </a:lnTo>
                    <a:lnTo>
                      <a:pt x="857" y="1592"/>
                    </a:lnTo>
                    <a:lnTo>
                      <a:pt x="851" y="1592"/>
                    </a:lnTo>
                    <a:lnTo>
                      <a:pt x="848" y="1594"/>
                    </a:lnTo>
                    <a:lnTo>
                      <a:pt x="844" y="1594"/>
                    </a:lnTo>
                    <a:lnTo>
                      <a:pt x="840" y="1596"/>
                    </a:lnTo>
                    <a:lnTo>
                      <a:pt x="836" y="1596"/>
                    </a:lnTo>
                    <a:lnTo>
                      <a:pt x="831" y="1596"/>
                    </a:lnTo>
                    <a:lnTo>
                      <a:pt x="825" y="1596"/>
                    </a:lnTo>
                    <a:lnTo>
                      <a:pt x="819" y="1594"/>
                    </a:lnTo>
                    <a:lnTo>
                      <a:pt x="815" y="1592"/>
                    </a:lnTo>
                    <a:lnTo>
                      <a:pt x="810" y="1590"/>
                    </a:lnTo>
                    <a:lnTo>
                      <a:pt x="806" y="1586"/>
                    </a:lnTo>
                    <a:lnTo>
                      <a:pt x="800" y="1583"/>
                    </a:lnTo>
                    <a:lnTo>
                      <a:pt x="798" y="1579"/>
                    </a:lnTo>
                    <a:lnTo>
                      <a:pt x="793" y="1571"/>
                    </a:lnTo>
                    <a:lnTo>
                      <a:pt x="789" y="1564"/>
                    </a:lnTo>
                    <a:lnTo>
                      <a:pt x="787" y="1556"/>
                    </a:lnTo>
                    <a:lnTo>
                      <a:pt x="783" y="1548"/>
                    </a:lnTo>
                    <a:lnTo>
                      <a:pt x="779" y="1539"/>
                    </a:lnTo>
                    <a:lnTo>
                      <a:pt x="775" y="1531"/>
                    </a:lnTo>
                    <a:lnTo>
                      <a:pt x="770" y="1524"/>
                    </a:lnTo>
                    <a:lnTo>
                      <a:pt x="764" y="1516"/>
                    </a:lnTo>
                    <a:lnTo>
                      <a:pt x="758" y="1512"/>
                    </a:lnTo>
                    <a:lnTo>
                      <a:pt x="753" y="1508"/>
                    </a:lnTo>
                    <a:lnTo>
                      <a:pt x="749" y="1505"/>
                    </a:lnTo>
                    <a:lnTo>
                      <a:pt x="743" y="1501"/>
                    </a:lnTo>
                    <a:lnTo>
                      <a:pt x="736" y="1497"/>
                    </a:lnTo>
                    <a:lnTo>
                      <a:pt x="730" y="1495"/>
                    </a:lnTo>
                    <a:lnTo>
                      <a:pt x="722" y="1493"/>
                    </a:lnTo>
                    <a:lnTo>
                      <a:pt x="715" y="1491"/>
                    </a:lnTo>
                    <a:lnTo>
                      <a:pt x="709" y="1489"/>
                    </a:lnTo>
                    <a:lnTo>
                      <a:pt x="705" y="1489"/>
                    </a:lnTo>
                    <a:lnTo>
                      <a:pt x="699" y="1488"/>
                    </a:lnTo>
                    <a:lnTo>
                      <a:pt x="696" y="1488"/>
                    </a:lnTo>
                    <a:lnTo>
                      <a:pt x="688" y="1488"/>
                    </a:lnTo>
                    <a:lnTo>
                      <a:pt x="684" y="1486"/>
                    </a:lnTo>
                    <a:lnTo>
                      <a:pt x="678" y="1486"/>
                    </a:lnTo>
                    <a:lnTo>
                      <a:pt x="673" y="1486"/>
                    </a:lnTo>
                    <a:lnTo>
                      <a:pt x="665" y="1486"/>
                    </a:lnTo>
                    <a:lnTo>
                      <a:pt x="659" y="1486"/>
                    </a:lnTo>
                    <a:lnTo>
                      <a:pt x="652" y="1486"/>
                    </a:lnTo>
                    <a:lnTo>
                      <a:pt x="646" y="1486"/>
                    </a:lnTo>
                    <a:lnTo>
                      <a:pt x="639" y="1486"/>
                    </a:lnTo>
                    <a:lnTo>
                      <a:pt x="633" y="1486"/>
                    </a:lnTo>
                    <a:lnTo>
                      <a:pt x="625" y="1488"/>
                    </a:lnTo>
                    <a:lnTo>
                      <a:pt x="618" y="1489"/>
                    </a:lnTo>
                    <a:lnTo>
                      <a:pt x="610" y="1489"/>
                    </a:lnTo>
                    <a:lnTo>
                      <a:pt x="601" y="1489"/>
                    </a:lnTo>
                    <a:lnTo>
                      <a:pt x="593" y="1491"/>
                    </a:lnTo>
                    <a:lnTo>
                      <a:pt x="585" y="1491"/>
                    </a:lnTo>
                    <a:lnTo>
                      <a:pt x="576" y="1491"/>
                    </a:lnTo>
                    <a:lnTo>
                      <a:pt x="566" y="1491"/>
                    </a:lnTo>
                    <a:lnTo>
                      <a:pt x="557" y="1493"/>
                    </a:lnTo>
                    <a:lnTo>
                      <a:pt x="549" y="1493"/>
                    </a:lnTo>
                    <a:lnTo>
                      <a:pt x="540" y="1493"/>
                    </a:lnTo>
                    <a:lnTo>
                      <a:pt x="530" y="1495"/>
                    </a:lnTo>
                    <a:lnTo>
                      <a:pt x="521" y="1495"/>
                    </a:lnTo>
                    <a:lnTo>
                      <a:pt x="513" y="1497"/>
                    </a:lnTo>
                    <a:lnTo>
                      <a:pt x="504" y="1497"/>
                    </a:lnTo>
                    <a:lnTo>
                      <a:pt x="494" y="1497"/>
                    </a:lnTo>
                    <a:lnTo>
                      <a:pt x="485" y="1497"/>
                    </a:lnTo>
                    <a:lnTo>
                      <a:pt x="477" y="1499"/>
                    </a:lnTo>
                    <a:lnTo>
                      <a:pt x="466" y="1499"/>
                    </a:lnTo>
                    <a:lnTo>
                      <a:pt x="456" y="1501"/>
                    </a:lnTo>
                    <a:lnTo>
                      <a:pt x="448" y="1501"/>
                    </a:lnTo>
                    <a:lnTo>
                      <a:pt x="439" y="1501"/>
                    </a:lnTo>
                    <a:lnTo>
                      <a:pt x="428" y="1501"/>
                    </a:lnTo>
                    <a:lnTo>
                      <a:pt x="418" y="1503"/>
                    </a:lnTo>
                    <a:lnTo>
                      <a:pt x="409" y="1503"/>
                    </a:lnTo>
                    <a:lnTo>
                      <a:pt x="401" y="1505"/>
                    </a:lnTo>
                    <a:lnTo>
                      <a:pt x="390" y="1505"/>
                    </a:lnTo>
                    <a:lnTo>
                      <a:pt x="380" y="1505"/>
                    </a:lnTo>
                    <a:lnTo>
                      <a:pt x="370" y="1505"/>
                    </a:lnTo>
                    <a:lnTo>
                      <a:pt x="363" y="1505"/>
                    </a:lnTo>
                    <a:lnTo>
                      <a:pt x="353" y="1505"/>
                    </a:lnTo>
                    <a:lnTo>
                      <a:pt x="344" y="1505"/>
                    </a:lnTo>
                    <a:lnTo>
                      <a:pt x="334" y="1505"/>
                    </a:lnTo>
                    <a:lnTo>
                      <a:pt x="327" y="1505"/>
                    </a:lnTo>
                    <a:lnTo>
                      <a:pt x="315" y="1505"/>
                    </a:lnTo>
                    <a:lnTo>
                      <a:pt x="308" y="1505"/>
                    </a:lnTo>
                    <a:lnTo>
                      <a:pt x="298" y="1505"/>
                    </a:lnTo>
                    <a:lnTo>
                      <a:pt x="291" y="1505"/>
                    </a:lnTo>
                    <a:lnTo>
                      <a:pt x="281" y="1505"/>
                    </a:lnTo>
                    <a:lnTo>
                      <a:pt x="274" y="1505"/>
                    </a:lnTo>
                    <a:lnTo>
                      <a:pt x="264" y="1505"/>
                    </a:lnTo>
                    <a:lnTo>
                      <a:pt x="256" y="1505"/>
                    </a:lnTo>
                    <a:lnTo>
                      <a:pt x="249" y="1503"/>
                    </a:lnTo>
                    <a:lnTo>
                      <a:pt x="241" y="1503"/>
                    </a:lnTo>
                    <a:lnTo>
                      <a:pt x="234" y="1501"/>
                    </a:lnTo>
                    <a:lnTo>
                      <a:pt x="226" y="1501"/>
                    </a:lnTo>
                    <a:lnTo>
                      <a:pt x="218" y="1501"/>
                    </a:lnTo>
                    <a:lnTo>
                      <a:pt x="211" y="1499"/>
                    </a:lnTo>
                    <a:lnTo>
                      <a:pt x="203" y="1499"/>
                    </a:lnTo>
                    <a:lnTo>
                      <a:pt x="197" y="1499"/>
                    </a:lnTo>
                    <a:lnTo>
                      <a:pt x="190" y="1497"/>
                    </a:lnTo>
                    <a:lnTo>
                      <a:pt x="184" y="1497"/>
                    </a:lnTo>
                    <a:lnTo>
                      <a:pt x="177" y="1495"/>
                    </a:lnTo>
                    <a:lnTo>
                      <a:pt x="173" y="1493"/>
                    </a:lnTo>
                    <a:lnTo>
                      <a:pt x="165" y="1491"/>
                    </a:lnTo>
                    <a:lnTo>
                      <a:pt x="161" y="1491"/>
                    </a:lnTo>
                    <a:lnTo>
                      <a:pt x="156" y="1489"/>
                    </a:lnTo>
                    <a:lnTo>
                      <a:pt x="150" y="1489"/>
                    </a:lnTo>
                    <a:lnTo>
                      <a:pt x="146" y="1486"/>
                    </a:lnTo>
                    <a:lnTo>
                      <a:pt x="140" y="1484"/>
                    </a:lnTo>
                    <a:lnTo>
                      <a:pt x="137" y="1482"/>
                    </a:lnTo>
                    <a:lnTo>
                      <a:pt x="133" y="1482"/>
                    </a:lnTo>
                    <a:lnTo>
                      <a:pt x="125" y="1476"/>
                    </a:lnTo>
                    <a:lnTo>
                      <a:pt x="121" y="1474"/>
                    </a:lnTo>
                    <a:lnTo>
                      <a:pt x="116" y="1467"/>
                    </a:lnTo>
                    <a:lnTo>
                      <a:pt x="116" y="1461"/>
                    </a:lnTo>
                    <a:lnTo>
                      <a:pt x="116" y="1455"/>
                    </a:lnTo>
                    <a:lnTo>
                      <a:pt x="121" y="1450"/>
                    </a:lnTo>
                    <a:lnTo>
                      <a:pt x="123" y="1446"/>
                    </a:lnTo>
                    <a:lnTo>
                      <a:pt x="127" y="1442"/>
                    </a:lnTo>
                    <a:lnTo>
                      <a:pt x="131" y="1440"/>
                    </a:lnTo>
                    <a:lnTo>
                      <a:pt x="137" y="1436"/>
                    </a:lnTo>
                    <a:lnTo>
                      <a:pt x="142" y="1432"/>
                    </a:lnTo>
                    <a:lnTo>
                      <a:pt x="148" y="1429"/>
                    </a:lnTo>
                    <a:lnTo>
                      <a:pt x="154" y="1427"/>
                    </a:lnTo>
                    <a:lnTo>
                      <a:pt x="161" y="1423"/>
                    </a:lnTo>
                    <a:lnTo>
                      <a:pt x="169" y="1419"/>
                    </a:lnTo>
                    <a:lnTo>
                      <a:pt x="177" y="1415"/>
                    </a:lnTo>
                    <a:lnTo>
                      <a:pt x="184" y="1412"/>
                    </a:lnTo>
                    <a:lnTo>
                      <a:pt x="192" y="1410"/>
                    </a:lnTo>
                    <a:lnTo>
                      <a:pt x="199" y="1404"/>
                    </a:lnTo>
                    <a:lnTo>
                      <a:pt x="209" y="1402"/>
                    </a:lnTo>
                    <a:lnTo>
                      <a:pt x="216" y="1396"/>
                    </a:lnTo>
                    <a:lnTo>
                      <a:pt x="228" y="1394"/>
                    </a:lnTo>
                    <a:lnTo>
                      <a:pt x="237" y="1391"/>
                    </a:lnTo>
                    <a:lnTo>
                      <a:pt x="247" y="1387"/>
                    </a:lnTo>
                    <a:lnTo>
                      <a:pt x="256" y="1383"/>
                    </a:lnTo>
                    <a:lnTo>
                      <a:pt x="266" y="1379"/>
                    </a:lnTo>
                    <a:lnTo>
                      <a:pt x="277" y="1375"/>
                    </a:lnTo>
                    <a:lnTo>
                      <a:pt x="287" y="1372"/>
                    </a:lnTo>
                    <a:lnTo>
                      <a:pt x="298" y="1368"/>
                    </a:lnTo>
                    <a:lnTo>
                      <a:pt x="308" y="1366"/>
                    </a:lnTo>
                    <a:lnTo>
                      <a:pt x="319" y="1362"/>
                    </a:lnTo>
                    <a:lnTo>
                      <a:pt x="329" y="1358"/>
                    </a:lnTo>
                    <a:lnTo>
                      <a:pt x="340" y="1355"/>
                    </a:lnTo>
                    <a:lnTo>
                      <a:pt x="350" y="1351"/>
                    </a:lnTo>
                    <a:lnTo>
                      <a:pt x="361" y="1349"/>
                    </a:lnTo>
                    <a:lnTo>
                      <a:pt x="370" y="1345"/>
                    </a:lnTo>
                    <a:lnTo>
                      <a:pt x="380" y="1341"/>
                    </a:lnTo>
                    <a:lnTo>
                      <a:pt x="391" y="1339"/>
                    </a:lnTo>
                    <a:lnTo>
                      <a:pt x="401" y="1336"/>
                    </a:lnTo>
                    <a:lnTo>
                      <a:pt x="410" y="1334"/>
                    </a:lnTo>
                    <a:lnTo>
                      <a:pt x="420" y="1330"/>
                    </a:lnTo>
                    <a:lnTo>
                      <a:pt x="431" y="1328"/>
                    </a:lnTo>
                    <a:lnTo>
                      <a:pt x="439" y="1326"/>
                    </a:lnTo>
                    <a:lnTo>
                      <a:pt x="448" y="1322"/>
                    </a:lnTo>
                    <a:lnTo>
                      <a:pt x="456" y="1320"/>
                    </a:lnTo>
                    <a:lnTo>
                      <a:pt x="466" y="1318"/>
                    </a:lnTo>
                    <a:lnTo>
                      <a:pt x="473" y="1317"/>
                    </a:lnTo>
                    <a:lnTo>
                      <a:pt x="481" y="1313"/>
                    </a:lnTo>
                    <a:lnTo>
                      <a:pt x="488" y="1311"/>
                    </a:lnTo>
                    <a:lnTo>
                      <a:pt x="496" y="1309"/>
                    </a:lnTo>
                    <a:lnTo>
                      <a:pt x="502" y="1307"/>
                    </a:lnTo>
                    <a:lnTo>
                      <a:pt x="509" y="1307"/>
                    </a:lnTo>
                    <a:lnTo>
                      <a:pt x="513" y="1305"/>
                    </a:lnTo>
                    <a:lnTo>
                      <a:pt x="519" y="1303"/>
                    </a:lnTo>
                    <a:lnTo>
                      <a:pt x="524" y="1301"/>
                    </a:lnTo>
                    <a:lnTo>
                      <a:pt x="528" y="1301"/>
                    </a:lnTo>
                    <a:lnTo>
                      <a:pt x="532" y="1299"/>
                    </a:lnTo>
                    <a:lnTo>
                      <a:pt x="534" y="1299"/>
                    </a:lnTo>
                    <a:lnTo>
                      <a:pt x="540" y="1299"/>
                    </a:lnTo>
                    <a:lnTo>
                      <a:pt x="542" y="1299"/>
                    </a:lnTo>
                    <a:lnTo>
                      <a:pt x="542" y="1296"/>
                    </a:lnTo>
                    <a:lnTo>
                      <a:pt x="545" y="1290"/>
                    </a:lnTo>
                    <a:lnTo>
                      <a:pt x="547" y="1284"/>
                    </a:lnTo>
                    <a:lnTo>
                      <a:pt x="549" y="1279"/>
                    </a:lnTo>
                    <a:lnTo>
                      <a:pt x="553" y="1271"/>
                    </a:lnTo>
                    <a:lnTo>
                      <a:pt x="557" y="1265"/>
                    </a:lnTo>
                    <a:lnTo>
                      <a:pt x="559" y="1256"/>
                    </a:lnTo>
                    <a:lnTo>
                      <a:pt x="564" y="1248"/>
                    </a:lnTo>
                    <a:lnTo>
                      <a:pt x="566" y="1239"/>
                    </a:lnTo>
                    <a:lnTo>
                      <a:pt x="572" y="1231"/>
                    </a:lnTo>
                    <a:lnTo>
                      <a:pt x="572" y="1225"/>
                    </a:lnTo>
                    <a:lnTo>
                      <a:pt x="574" y="1222"/>
                    </a:lnTo>
                    <a:lnTo>
                      <a:pt x="576" y="1216"/>
                    </a:lnTo>
                    <a:lnTo>
                      <a:pt x="578" y="1212"/>
                    </a:lnTo>
                    <a:lnTo>
                      <a:pt x="580" y="1208"/>
                    </a:lnTo>
                    <a:lnTo>
                      <a:pt x="582" y="1203"/>
                    </a:lnTo>
                    <a:lnTo>
                      <a:pt x="582" y="1199"/>
                    </a:lnTo>
                    <a:lnTo>
                      <a:pt x="583" y="1193"/>
                    </a:lnTo>
                    <a:lnTo>
                      <a:pt x="583" y="1189"/>
                    </a:lnTo>
                    <a:lnTo>
                      <a:pt x="585" y="1184"/>
                    </a:lnTo>
                    <a:lnTo>
                      <a:pt x="585" y="1178"/>
                    </a:lnTo>
                    <a:lnTo>
                      <a:pt x="587" y="1174"/>
                    </a:lnTo>
                    <a:lnTo>
                      <a:pt x="587" y="1164"/>
                    </a:lnTo>
                    <a:lnTo>
                      <a:pt x="589" y="1157"/>
                    </a:lnTo>
                    <a:lnTo>
                      <a:pt x="587" y="1147"/>
                    </a:lnTo>
                    <a:lnTo>
                      <a:pt x="587" y="1140"/>
                    </a:lnTo>
                    <a:lnTo>
                      <a:pt x="585" y="1132"/>
                    </a:lnTo>
                    <a:lnTo>
                      <a:pt x="583" y="1126"/>
                    </a:lnTo>
                    <a:lnTo>
                      <a:pt x="580" y="1121"/>
                    </a:lnTo>
                    <a:lnTo>
                      <a:pt x="576" y="1115"/>
                    </a:lnTo>
                    <a:lnTo>
                      <a:pt x="570" y="1111"/>
                    </a:lnTo>
                    <a:lnTo>
                      <a:pt x="563" y="1109"/>
                    </a:lnTo>
                    <a:lnTo>
                      <a:pt x="559" y="1107"/>
                    </a:lnTo>
                    <a:lnTo>
                      <a:pt x="555" y="1106"/>
                    </a:lnTo>
                    <a:lnTo>
                      <a:pt x="549" y="1106"/>
                    </a:lnTo>
                    <a:lnTo>
                      <a:pt x="544" y="1106"/>
                    </a:lnTo>
                    <a:lnTo>
                      <a:pt x="538" y="1106"/>
                    </a:lnTo>
                    <a:lnTo>
                      <a:pt x="532" y="1106"/>
                    </a:lnTo>
                    <a:lnTo>
                      <a:pt x="526" y="1107"/>
                    </a:lnTo>
                    <a:lnTo>
                      <a:pt x="521" y="1109"/>
                    </a:lnTo>
                    <a:lnTo>
                      <a:pt x="513" y="1109"/>
                    </a:lnTo>
                    <a:lnTo>
                      <a:pt x="507" y="1111"/>
                    </a:lnTo>
                    <a:lnTo>
                      <a:pt x="500" y="1111"/>
                    </a:lnTo>
                    <a:lnTo>
                      <a:pt x="494" y="1113"/>
                    </a:lnTo>
                    <a:lnTo>
                      <a:pt x="488" y="1115"/>
                    </a:lnTo>
                    <a:lnTo>
                      <a:pt x="483" y="1115"/>
                    </a:lnTo>
                    <a:lnTo>
                      <a:pt x="477" y="1117"/>
                    </a:lnTo>
                    <a:lnTo>
                      <a:pt x="471" y="1119"/>
                    </a:lnTo>
                    <a:lnTo>
                      <a:pt x="466" y="1119"/>
                    </a:lnTo>
                    <a:lnTo>
                      <a:pt x="460" y="1121"/>
                    </a:lnTo>
                    <a:lnTo>
                      <a:pt x="456" y="1123"/>
                    </a:lnTo>
                    <a:lnTo>
                      <a:pt x="450" y="1123"/>
                    </a:lnTo>
                    <a:lnTo>
                      <a:pt x="441" y="1126"/>
                    </a:lnTo>
                    <a:lnTo>
                      <a:pt x="433" y="1128"/>
                    </a:lnTo>
                    <a:lnTo>
                      <a:pt x="424" y="1132"/>
                    </a:lnTo>
                    <a:lnTo>
                      <a:pt x="416" y="1134"/>
                    </a:lnTo>
                    <a:lnTo>
                      <a:pt x="409" y="1138"/>
                    </a:lnTo>
                    <a:lnTo>
                      <a:pt x="401" y="1140"/>
                    </a:lnTo>
                    <a:lnTo>
                      <a:pt x="395" y="1142"/>
                    </a:lnTo>
                    <a:lnTo>
                      <a:pt x="390" y="1145"/>
                    </a:lnTo>
                    <a:lnTo>
                      <a:pt x="384" y="1147"/>
                    </a:lnTo>
                    <a:lnTo>
                      <a:pt x="380" y="1149"/>
                    </a:lnTo>
                    <a:lnTo>
                      <a:pt x="374" y="1151"/>
                    </a:lnTo>
                    <a:lnTo>
                      <a:pt x="370" y="1153"/>
                    </a:lnTo>
                    <a:lnTo>
                      <a:pt x="367" y="1155"/>
                    </a:lnTo>
                    <a:lnTo>
                      <a:pt x="363" y="1157"/>
                    </a:lnTo>
                    <a:lnTo>
                      <a:pt x="357" y="1161"/>
                    </a:lnTo>
                    <a:lnTo>
                      <a:pt x="353" y="1164"/>
                    </a:lnTo>
                    <a:lnTo>
                      <a:pt x="348" y="1168"/>
                    </a:lnTo>
                    <a:lnTo>
                      <a:pt x="348" y="1170"/>
                    </a:lnTo>
                    <a:lnTo>
                      <a:pt x="344" y="1170"/>
                    </a:lnTo>
                    <a:lnTo>
                      <a:pt x="340" y="1170"/>
                    </a:lnTo>
                    <a:lnTo>
                      <a:pt x="336" y="1170"/>
                    </a:lnTo>
                    <a:lnTo>
                      <a:pt x="332" y="1172"/>
                    </a:lnTo>
                    <a:lnTo>
                      <a:pt x="327" y="1172"/>
                    </a:lnTo>
                    <a:lnTo>
                      <a:pt x="323" y="1172"/>
                    </a:lnTo>
                    <a:lnTo>
                      <a:pt x="315" y="1172"/>
                    </a:lnTo>
                    <a:lnTo>
                      <a:pt x="310" y="1174"/>
                    </a:lnTo>
                    <a:lnTo>
                      <a:pt x="302" y="1174"/>
                    </a:lnTo>
                    <a:lnTo>
                      <a:pt x="294" y="1176"/>
                    </a:lnTo>
                    <a:lnTo>
                      <a:pt x="287" y="1176"/>
                    </a:lnTo>
                    <a:lnTo>
                      <a:pt x="279" y="1176"/>
                    </a:lnTo>
                    <a:lnTo>
                      <a:pt x="272" y="1178"/>
                    </a:lnTo>
                    <a:lnTo>
                      <a:pt x="262" y="1178"/>
                    </a:lnTo>
                    <a:lnTo>
                      <a:pt x="258" y="1178"/>
                    </a:lnTo>
                    <a:lnTo>
                      <a:pt x="255" y="1178"/>
                    </a:lnTo>
                    <a:lnTo>
                      <a:pt x="249" y="1178"/>
                    </a:lnTo>
                    <a:lnTo>
                      <a:pt x="245" y="1178"/>
                    </a:lnTo>
                    <a:lnTo>
                      <a:pt x="239" y="1178"/>
                    </a:lnTo>
                    <a:lnTo>
                      <a:pt x="234" y="1178"/>
                    </a:lnTo>
                    <a:lnTo>
                      <a:pt x="230" y="1178"/>
                    </a:lnTo>
                    <a:lnTo>
                      <a:pt x="224" y="1178"/>
                    </a:lnTo>
                    <a:lnTo>
                      <a:pt x="220" y="1178"/>
                    </a:lnTo>
                    <a:lnTo>
                      <a:pt x="215" y="1178"/>
                    </a:lnTo>
                    <a:lnTo>
                      <a:pt x="209" y="1178"/>
                    </a:lnTo>
                    <a:lnTo>
                      <a:pt x="205" y="1178"/>
                    </a:lnTo>
                    <a:lnTo>
                      <a:pt x="201" y="1178"/>
                    </a:lnTo>
                    <a:lnTo>
                      <a:pt x="196" y="1178"/>
                    </a:lnTo>
                    <a:lnTo>
                      <a:pt x="190" y="1178"/>
                    </a:lnTo>
                    <a:lnTo>
                      <a:pt x="186" y="1178"/>
                    </a:lnTo>
                    <a:lnTo>
                      <a:pt x="180" y="1178"/>
                    </a:lnTo>
                    <a:lnTo>
                      <a:pt x="177" y="1178"/>
                    </a:lnTo>
                    <a:lnTo>
                      <a:pt x="171" y="1178"/>
                    </a:lnTo>
                    <a:lnTo>
                      <a:pt x="165" y="1178"/>
                    </a:lnTo>
                    <a:lnTo>
                      <a:pt x="161" y="1176"/>
                    </a:lnTo>
                    <a:lnTo>
                      <a:pt x="156" y="1176"/>
                    </a:lnTo>
                    <a:lnTo>
                      <a:pt x="152" y="1176"/>
                    </a:lnTo>
                    <a:lnTo>
                      <a:pt x="146" y="1176"/>
                    </a:lnTo>
                    <a:lnTo>
                      <a:pt x="142" y="1176"/>
                    </a:lnTo>
                    <a:lnTo>
                      <a:pt x="137" y="1174"/>
                    </a:lnTo>
                    <a:lnTo>
                      <a:pt x="133" y="1174"/>
                    </a:lnTo>
                    <a:lnTo>
                      <a:pt x="129" y="1174"/>
                    </a:lnTo>
                    <a:lnTo>
                      <a:pt x="120" y="1172"/>
                    </a:lnTo>
                    <a:lnTo>
                      <a:pt x="112" y="1170"/>
                    </a:lnTo>
                    <a:lnTo>
                      <a:pt x="102" y="1168"/>
                    </a:lnTo>
                    <a:lnTo>
                      <a:pt x="93" y="1164"/>
                    </a:lnTo>
                    <a:lnTo>
                      <a:pt x="85" y="1161"/>
                    </a:lnTo>
                    <a:lnTo>
                      <a:pt x="78" y="1155"/>
                    </a:lnTo>
                    <a:lnTo>
                      <a:pt x="70" y="1149"/>
                    </a:lnTo>
                    <a:lnTo>
                      <a:pt x="64" y="1145"/>
                    </a:lnTo>
                    <a:lnTo>
                      <a:pt x="57" y="1138"/>
                    </a:lnTo>
                    <a:lnTo>
                      <a:pt x="53" y="1132"/>
                    </a:lnTo>
                    <a:lnTo>
                      <a:pt x="45" y="1123"/>
                    </a:lnTo>
                    <a:lnTo>
                      <a:pt x="42" y="1115"/>
                    </a:lnTo>
                    <a:lnTo>
                      <a:pt x="36" y="1107"/>
                    </a:lnTo>
                    <a:lnTo>
                      <a:pt x="32" y="1100"/>
                    </a:lnTo>
                    <a:lnTo>
                      <a:pt x="26" y="1090"/>
                    </a:lnTo>
                    <a:lnTo>
                      <a:pt x="23" y="1083"/>
                    </a:lnTo>
                    <a:lnTo>
                      <a:pt x="19" y="1073"/>
                    </a:lnTo>
                    <a:lnTo>
                      <a:pt x="17" y="1064"/>
                    </a:lnTo>
                    <a:lnTo>
                      <a:pt x="15" y="1058"/>
                    </a:lnTo>
                    <a:lnTo>
                      <a:pt x="13" y="1054"/>
                    </a:lnTo>
                    <a:lnTo>
                      <a:pt x="11" y="1049"/>
                    </a:lnTo>
                    <a:lnTo>
                      <a:pt x="11" y="1045"/>
                    </a:lnTo>
                    <a:lnTo>
                      <a:pt x="7" y="1035"/>
                    </a:lnTo>
                    <a:lnTo>
                      <a:pt x="5" y="1028"/>
                    </a:lnTo>
                    <a:lnTo>
                      <a:pt x="5" y="1022"/>
                    </a:lnTo>
                    <a:lnTo>
                      <a:pt x="4" y="1016"/>
                    </a:lnTo>
                    <a:lnTo>
                      <a:pt x="4" y="1012"/>
                    </a:lnTo>
                    <a:lnTo>
                      <a:pt x="4" y="1009"/>
                    </a:lnTo>
                    <a:lnTo>
                      <a:pt x="2" y="999"/>
                    </a:lnTo>
                    <a:lnTo>
                      <a:pt x="2" y="992"/>
                    </a:lnTo>
                    <a:lnTo>
                      <a:pt x="0" y="982"/>
                    </a:lnTo>
                    <a:lnTo>
                      <a:pt x="0" y="974"/>
                    </a:lnTo>
                    <a:lnTo>
                      <a:pt x="0" y="967"/>
                    </a:lnTo>
                    <a:lnTo>
                      <a:pt x="2" y="961"/>
                    </a:lnTo>
                    <a:lnTo>
                      <a:pt x="2" y="954"/>
                    </a:lnTo>
                    <a:lnTo>
                      <a:pt x="4" y="948"/>
                    </a:lnTo>
                    <a:lnTo>
                      <a:pt x="5" y="942"/>
                    </a:lnTo>
                    <a:lnTo>
                      <a:pt x="7" y="938"/>
                    </a:lnTo>
                    <a:lnTo>
                      <a:pt x="9" y="933"/>
                    </a:lnTo>
                    <a:lnTo>
                      <a:pt x="11" y="927"/>
                    </a:lnTo>
                    <a:lnTo>
                      <a:pt x="15" y="921"/>
                    </a:lnTo>
                    <a:lnTo>
                      <a:pt x="17" y="916"/>
                    </a:lnTo>
                    <a:lnTo>
                      <a:pt x="21" y="906"/>
                    </a:lnTo>
                    <a:lnTo>
                      <a:pt x="24" y="898"/>
                    </a:lnTo>
                    <a:lnTo>
                      <a:pt x="30" y="889"/>
                    </a:lnTo>
                    <a:lnTo>
                      <a:pt x="36" y="881"/>
                    </a:lnTo>
                    <a:lnTo>
                      <a:pt x="36" y="876"/>
                    </a:lnTo>
                    <a:lnTo>
                      <a:pt x="40" y="872"/>
                    </a:lnTo>
                    <a:lnTo>
                      <a:pt x="42" y="866"/>
                    </a:lnTo>
                    <a:lnTo>
                      <a:pt x="45" y="860"/>
                    </a:lnTo>
                    <a:lnTo>
                      <a:pt x="47" y="855"/>
                    </a:lnTo>
                    <a:lnTo>
                      <a:pt x="51" y="849"/>
                    </a:lnTo>
                    <a:lnTo>
                      <a:pt x="53" y="843"/>
                    </a:lnTo>
                    <a:lnTo>
                      <a:pt x="57" y="840"/>
                    </a:lnTo>
                    <a:lnTo>
                      <a:pt x="61" y="832"/>
                    </a:lnTo>
                    <a:lnTo>
                      <a:pt x="63" y="826"/>
                    </a:lnTo>
                    <a:lnTo>
                      <a:pt x="66" y="821"/>
                    </a:lnTo>
                    <a:lnTo>
                      <a:pt x="70" y="815"/>
                    </a:lnTo>
                    <a:lnTo>
                      <a:pt x="74" y="809"/>
                    </a:lnTo>
                    <a:lnTo>
                      <a:pt x="78" y="802"/>
                    </a:lnTo>
                    <a:lnTo>
                      <a:pt x="82" y="796"/>
                    </a:lnTo>
                    <a:lnTo>
                      <a:pt x="85" y="790"/>
                    </a:lnTo>
                    <a:lnTo>
                      <a:pt x="87" y="784"/>
                    </a:lnTo>
                    <a:lnTo>
                      <a:pt x="91" y="777"/>
                    </a:lnTo>
                    <a:lnTo>
                      <a:pt x="95" y="769"/>
                    </a:lnTo>
                    <a:lnTo>
                      <a:pt x="99" y="764"/>
                    </a:lnTo>
                    <a:lnTo>
                      <a:pt x="102" y="758"/>
                    </a:lnTo>
                    <a:lnTo>
                      <a:pt x="108" y="750"/>
                    </a:lnTo>
                    <a:lnTo>
                      <a:pt x="112" y="745"/>
                    </a:lnTo>
                    <a:lnTo>
                      <a:pt x="116" y="739"/>
                    </a:lnTo>
                    <a:lnTo>
                      <a:pt x="120" y="731"/>
                    </a:lnTo>
                    <a:lnTo>
                      <a:pt x="123" y="724"/>
                    </a:lnTo>
                    <a:lnTo>
                      <a:pt x="129" y="718"/>
                    </a:lnTo>
                    <a:lnTo>
                      <a:pt x="133" y="712"/>
                    </a:lnTo>
                    <a:lnTo>
                      <a:pt x="139" y="705"/>
                    </a:lnTo>
                    <a:lnTo>
                      <a:pt x="142" y="699"/>
                    </a:lnTo>
                    <a:lnTo>
                      <a:pt x="148" y="691"/>
                    </a:lnTo>
                    <a:lnTo>
                      <a:pt x="154" y="686"/>
                    </a:lnTo>
                    <a:lnTo>
                      <a:pt x="158" y="678"/>
                    </a:lnTo>
                    <a:lnTo>
                      <a:pt x="161" y="672"/>
                    </a:lnTo>
                    <a:lnTo>
                      <a:pt x="165" y="665"/>
                    </a:lnTo>
                    <a:lnTo>
                      <a:pt x="171" y="659"/>
                    </a:lnTo>
                    <a:lnTo>
                      <a:pt x="177" y="651"/>
                    </a:lnTo>
                    <a:lnTo>
                      <a:pt x="180" y="646"/>
                    </a:lnTo>
                    <a:lnTo>
                      <a:pt x="186" y="638"/>
                    </a:lnTo>
                    <a:lnTo>
                      <a:pt x="192" y="632"/>
                    </a:lnTo>
                    <a:lnTo>
                      <a:pt x="196" y="627"/>
                    </a:lnTo>
                    <a:lnTo>
                      <a:pt x="201" y="619"/>
                    </a:lnTo>
                    <a:lnTo>
                      <a:pt x="207" y="613"/>
                    </a:lnTo>
                    <a:lnTo>
                      <a:pt x="211" y="608"/>
                    </a:lnTo>
                    <a:lnTo>
                      <a:pt x="216" y="602"/>
                    </a:lnTo>
                    <a:lnTo>
                      <a:pt x="222" y="596"/>
                    </a:lnTo>
                    <a:lnTo>
                      <a:pt x="228" y="591"/>
                    </a:lnTo>
                    <a:lnTo>
                      <a:pt x="234" y="585"/>
                    </a:lnTo>
                    <a:lnTo>
                      <a:pt x="197" y="499"/>
                    </a:lnTo>
                    <a:lnTo>
                      <a:pt x="95" y="482"/>
                    </a:lnTo>
                    <a:lnTo>
                      <a:pt x="64" y="433"/>
                    </a:lnTo>
                    <a:lnTo>
                      <a:pt x="70" y="347"/>
                    </a:lnTo>
                    <a:lnTo>
                      <a:pt x="70" y="3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85" name="Freeform 49"/>
              <p:cNvSpPr>
                <a:spLocks noChangeAspect="1"/>
              </p:cNvSpPr>
              <p:nvPr/>
            </p:nvSpPr>
            <p:spPr bwMode="auto">
              <a:xfrm>
                <a:off x="1287" y="3048"/>
                <a:ext cx="165" cy="26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2" y="87"/>
                  </a:cxn>
                  <a:cxn ang="0">
                    <a:pos x="4" y="103"/>
                  </a:cxn>
                  <a:cxn ang="0">
                    <a:pos x="6" y="120"/>
                  </a:cxn>
                  <a:cxn ang="0">
                    <a:pos x="6" y="139"/>
                  </a:cxn>
                  <a:cxn ang="0">
                    <a:pos x="7" y="158"/>
                  </a:cxn>
                  <a:cxn ang="0">
                    <a:pos x="11" y="175"/>
                  </a:cxn>
                  <a:cxn ang="0">
                    <a:pos x="13" y="190"/>
                  </a:cxn>
                  <a:cxn ang="0">
                    <a:pos x="17" y="209"/>
                  </a:cxn>
                  <a:cxn ang="0">
                    <a:pos x="26" y="226"/>
                  </a:cxn>
                  <a:cxn ang="0">
                    <a:pos x="38" y="243"/>
                  </a:cxn>
                  <a:cxn ang="0">
                    <a:pos x="51" y="266"/>
                  </a:cxn>
                  <a:cxn ang="0">
                    <a:pos x="66" y="289"/>
                  </a:cxn>
                  <a:cxn ang="0">
                    <a:pos x="84" y="312"/>
                  </a:cxn>
                  <a:cxn ang="0">
                    <a:pos x="99" y="336"/>
                  </a:cxn>
                  <a:cxn ang="0">
                    <a:pos x="116" y="359"/>
                  </a:cxn>
                  <a:cxn ang="0">
                    <a:pos x="131" y="378"/>
                  </a:cxn>
                  <a:cxn ang="0">
                    <a:pos x="144" y="393"/>
                  </a:cxn>
                  <a:cxn ang="0">
                    <a:pos x="154" y="407"/>
                  </a:cxn>
                  <a:cxn ang="0">
                    <a:pos x="171" y="424"/>
                  </a:cxn>
                  <a:cxn ang="0">
                    <a:pos x="186" y="441"/>
                  </a:cxn>
                  <a:cxn ang="0">
                    <a:pos x="199" y="458"/>
                  </a:cxn>
                  <a:cxn ang="0">
                    <a:pos x="219" y="477"/>
                  </a:cxn>
                  <a:cxn ang="0">
                    <a:pos x="238" y="492"/>
                  </a:cxn>
                  <a:cxn ang="0">
                    <a:pos x="257" y="507"/>
                  </a:cxn>
                  <a:cxn ang="0">
                    <a:pos x="274" y="515"/>
                  </a:cxn>
                  <a:cxn ang="0">
                    <a:pos x="293" y="519"/>
                  </a:cxn>
                  <a:cxn ang="0">
                    <a:pos x="308" y="515"/>
                  </a:cxn>
                  <a:cxn ang="0">
                    <a:pos x="323" y="505"/>
                  </a:cxn>
                  <a:cxn ang="0">
                    <a:pos x="329" y="486"/>
                  </a:cxn>
                  <a:cxn ang="0">
                    <a:pos x="327" y="466"/>
                  </a:cxn>
                  <a:cxn ang="0">
                    <a:pos x="315" y="443"/>
                  </a:cxn>
                  <a:cxn ang="0">
                    <a:pos x="296" y="420"/>
                  </a:cxn>
                  <a:cxn ang="0">
                    <a:pos x="276" y="395"/>
                  </a:cxn>
                  <a:cxn ang="0">
                    <a:pos x="249" y="371"/>
                  </a:cxn>
                  <a:cxn ang="0">
                    <a:pos x="224" y="346"/>
                  </a:cxn>
                  <a:cxn ang="0">
                    <a:pos x="199" y="323"/>
                  </a:cxn>
                  <a:cxn ang="0">
                    <a:pos x="177" y="300"/>
                  </a:cxn>
                  <a:cxn ang="0">
                    <a:pos x="161" y="281"/>
                  </a:cxn>
                  <a:cxn ang="0">
                    <a:pos x="154" y="262"/>
                  </a:cxn>
                  <a:cxn ang="0">
                    <a:pos x="142" y="239"/>
                  </a:cxn>
                  <a:cxn ang="0">
                    <a:pos x="135" y="226"/>
                  </a:cxn>
                  <a:cxn ang="0">
                    <a:pos x="129" y="211"/>
                  </a:cxn>
                  <a:cxn ang="0">
                    <a:pos x="123" y="196"/>
                  </a:cxn>
                  <a:cxn ang="0">
                    <a:pos x="116" y="179"/>
                  </a:cxn>
                  <a:cxn ang="0">
                    <a:pos x="108" y="161"/>
                  </a:cxn>
                  <a:cxn ang="0">
                    <a:pos x="103" y="144"/>
                  </a:cxn>
                  <a:cxn ang="0">
                    <a:pos x="95" y="127"/>
                  </a:cxn>
                  <a:cxn ang="0">
                    <a:pos x="89" y="112"/>
                  </a:cxn>
                  <a:cxn ang="0">
                    <a:pos x="82" y="93"/>
                  </a:cxn>
                  <a:cxn ang="0">
                    <a:pos x="74" y="78"/>
                  </a:cxn>
                  <a:cxn ang="0">
                    <a:pos x="68" y="63"/>
                  </a:cxn>
                  <a:cxn ang="0">
                    <a:pos x="63" y="49"/>
                  </a:cxn>
                  <a:cxn ang="0">
                    <a:pos x="53" y="27"/>
                  </a:cxn>
                  <a:cxn ang="0">
                    <a:pos x="45" y="9"/>
                  </a:cxn>
                  <a:cxn ang="0">
                    <a:pos x="0" y="65"/>
                  </a:cxn>
                </a:cxnLst>
                <a:rect l="0" t="0" r="r" b="b"/>
                <a:pathLst>
                  <a:path w="331" h="519">
                    <a:moveTo>
                      <a:pt x="0" y="65"/>
                    </a:moveTo>
                    <a:lnTo>
                      <a:pt x="0" y="65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2" y="84"/>
                    </a:lnTo>
                    <a:lnTo>
                      <a:pt x="2" y="87"/>
                    </a:lnTo>
                    <a:lnTo>
                      <a:pt x="2" y="93"/>
                    </a:lnTo>
                    <a:lnTo>
                      <a:pt x="2" y="97"/>
                    </a:lnTo>
                    <a:lnTo>
                      <a:pt x="4" y="103"/>
                    </a:lnTo>
                    <a:lnTo>
                      <a:pt x="4" y="108"/>
                    </a:lnTo>
                    <a:lnTo>
                      <a:pt x="4" y="114"/>
                    </a:lnTo>
                    <a:lnTo>
                      <a:pt x="6" y="120"/>
                    </a:lnTo>
                    <a:lnTo>
                      <a:pt x="6" y="127"/>
                    </a:lnTo>
                    <a:lnTo>
                      <a:pt x="6" y="133"/>
                    </a:lnTo>
                    <a:lnTo>
                      <a:pt x="6" y="139"/>
                    </a:lnTo>
                    <a:lnTo>
                      <a:pt x="7" y="144"/>
                    </a:lnTo>
                    <a:lnTo>
                      <a:pt x="7" y="152"/>
                    </a:lnTo>
                    <a:lnTo>
                      <a:pt x="7" y="158"/>
                    </a:lnTo>
                    <a:lnTo>
                      <a:pt x="9" y="163"/>
                    </a:lnTo>
                    <a:lnTo>
                      <a:pt x="9" y="169"/>
                    </a:lnTo>
                    <a:lnTo>
                      <a:pt x="11" y="175"/>
                    </a:lnTo>
                    <a:lnTo>
                      <a:pt x="11" y="180"/>
                    </a:lnTo>
                    <a:lnTo>
                      <a:pt x="13" y="186"/>
                    </a:lnTo>
                    <a:lnTo>
                      <a:pt x="13" y="190"/>
                    </a:lnTo>
                    <a:lnTo>
                      <a:pt x="13" y="196"/>
                    </a:lnTo>
                    <a:lnTo>
                      <a:pt x="15" y="201"/>
                    </a:lnTo>
                    <a:lnTo>
                      <a:pt x="17" y="209"/>
                    </a:lnTo>
                    <a:lnTo>
                      <a:pt x="19" y="213"/>
                    </a:lnTo>
                    <a:lnTo>
                      <a:pt x="23" y="220"/>
                    </a:lnTo>
                    <a:lnTo>
                      <a:pt x="26" y="226"/>
                    </a:lnTo>
                    <a:lnTo>
                      <a:pt x="30" y="232"/>
                    </a:lnTo>
                    <a:lnTo>
                      <a:pt x="32" y="237"/>
                    </a:lnTo>
                    <a:lnTo>
                      <a:pt x="38" y="243"/>
                    </a:lnTo>
                    <a:lnTo>
                      <a:pt x="42" y="251"/>
                    </a:lnTo>
                    <a:lnTo>
                      <a:pt x="45" y="258"/>
                    </a:lnTo>
                    <a:lnTo>
                      <a:pt x="51" y="266"/>
                    </a:lnTo>
                    <a:lnTo>
                      <a:pt x="55" y="272"/>
                    </a:lnTo>
                    <a:lnTo>
                      <a:pt x="61" y="281"/>
                    </a:lnTo>
                    <a:lnTo>
                      <a:pt x="66" y="289"/>
                    </a:lnTo>
                    <a:lnTo>
                      <a:pt x="72" y="296"/>
                    </a:lnTo>
                    <a:lnTo>
                      <a:pt x="78" y="304"/>
                    </a:lnTo>
                    <a:lnTo>
                      <a:pt x="84" y="312"/>
                    </a:lnTo>
                    <a:lnTo>
                      <a:pt x="87" y="321"/>
                    </a:lnTo>
                    <a:lnTo>
                      <a:pt x="93" y="329"/>
                    </a:lnTo>
                    <a:lnTo>
                      <a:pt x="99" y="336"/>
                    </a:lnTo>
                    <a:lnTo>
                      <a:pt x="104" y="342"/>
                    </a:lnTo>
                    <a:lnTo>
                      <a:pt x="110" y="352"/>
                    </a:lnTo>
                    <a:lnTo>
                      <a:pt x="116" y="359"/>
                    </a:lnTo>
                    <a:lnTo>
                      <a:pt x="122" y="367"/>
                    </a:lnTo>
                    <a:lnTo>
                      <a:pt x="125" y="372"/>
                    </a:lnTo>
                    <a:lnTo>
                      <a:pt x="131" y="378"/>
                    </a:lnTo>
                    <a:lnTo>
                      <a:pt x="135" y="384"/>
                    </a:lnTo>
                    <a:lnTo>
                      <a:pt x="141" y="390"/>
                    </a:lnTo>
                    <a:lnTo>
                      <a:pt x="144" y="393"/>
                    </a:lnTo>
                    <a:lnTo>
                      <a:pt x="146" y="399"/>
                    </a:lnTo>
                    <a:lnTo>
                      <a:pt x="150" y="401"/>
                    </a:lnTo>
                    <a:lnTo>
                      <a:pt x="154" y="407"/>
                    </a:lnTo>
                    <a:lnTo>
                      <a:pt x="160" y="410"/>
                    </a:lnTo>
                    <a:lnTo>
                      <a:pt x="167" y="420"/>
                    </a:lnTo>
                    <a:lnTo>
                      <a:pt x="171" y="424"/>
                    </a:lnTo>
                    <a:lnTo>
                      <a:pt x="175" y="429"/>
                    </a:lnTo>
                    <a:lnTo>
                      <a:pt x="180" y="435"/>
                    </a:lnTo>
                    <a:lnTo>
                      <a:pt x="186" y="441"/>
                    </a:lnTo>
                    <a:lnTo>
                      <a:pt x="190" y="445"/>
                    </a:lnTo>
                    <a:lnTo>
                      <a:pt x="196" y="452"/>
                    </a:lnTo>
                    <a:lnTo>
                      <a:pt x="199" y="458"/>
                    </a:lnTo>
                    <a:lnTo>
                      <a:pt x="207" y="464"/>
                    </a:lnTo>
                    <a:lnTo>
                      <a:pt x="213" y="469"/>
                    </a:lnTo>
                    <a:lnTo>
                      <a:pt x="219" y="477"/>
                    </a:lnTo>
                    <a:lnTo>
                      <a:pt x="224" y="483"/>
                    </a:lnTo>
                    <a:lnTo>
                      <a:pt x="232" y="488"/>
                    </a:lnTo>
                    <a:lnTo>
                      <a:pt x="238" y="492"/>
                    </a:lnTo>
                    <a:lnTo>
                      <a:pt x="243" y="498"/>
                    </a:lnTo>
                    <a:lnTo>
                      <a:pt x="249" y="502"/>
                    </a:lnTo>
                    <a:lnTo>
                      <a:pt x="257" y="507"/>
                    </a:lnTo>
                    <a:lnTo>
                      <a:pt x="262" y="509"/>
                    </a:lnTo>
                    <a:lnTo>
                      <a:pt x="268" y="513"/>
                    </a:lnTo>
                    <a:lnTo>
                      <a:pt x="274" y="515"/>
                    </a:lnTo>
                    <a:lnTo>
                      <a:pt x="281" y="519"/>
                    </a:lnTo>
                    <a:lnTo>
                      <a:pt x="285" y="519"/>
                    </a:lnTo>
                    <a:lnTo>
                      <a:pt x="293" y="519"/>
                    </a:lnTo>
                    <a:lnTo>
                      <a:pt x="296" y="519"/>
                    </a:lnTo>
                    <a:lnTo>
                      <a:pt x="302" y="519"/>
                    </a:lnTo>
                    <a:lnTo>
                      <a:pt x="308" y="515"/>
                    </a:lnTo>
                    <a:lnTo>
                      <a:pt x="314" y="513"/>
                    </a:lnTo>
                    <a:lnTo>
                      <a:pt x="317" y="509"/>
                    </a:lnTo>
                    <a:lnTo>
                      <a:pt x="323" y="505"/>
                    </a:lnTo>
                    <a:lnTo>
                      <a:pt x="325" y="500"/>
                    </a:lnTo>
                    <a:lnTo>
                      <a:pt x="329" y="494"/>
                    </a:lnTo>
                    <a:lnTo>
                      <a:pt x="329" y="486"/>
                    </a:lnTo>
                    <a:lnTo>
                      <a:pt x="331" y="481"/>
                    </a:lnTo>
                    <a:lnTo>
                      <a:pt x="329" y="473"/>
                    </a:lnTo>
                    <a:lnTo>
                      <a:pt x="327" y="466"/>
                    </a:lnTo>
                    <a:lnTo>
                      <a:pt x="323" y="458"/>
                    </a:lnTo>
                    <a:lnTo>
                      <a:pt x="319" y="452"/>
                    </a:lnTo>
                    <a:lnTo>
                      <a:pt x="315" y="443"/>
                    </a:lnTo>
                    <a:lnTo>
                      <a:pt x="310" y="435"/>
                    </a:lnTo>
                    <a:lnTo>
                      <a:pt x="302" y="428"/>
                    </a:lnTo>
                    <a:lnTo>
                      <a:pt x="296" y="420"/>
                    </a:lnTo>
                    <a:lnTo>
                      <a:pt x="289" y="412"/>
                    </a:lnTo>
                    <a:lnTo>
                      <a:pt x="283" y="405"/>
                    </a:lnTo>
                    <a:lnTo>
                      <a:pt x="276" y="395"/>
                    </a:lnTo>
                    <a:lnTo>
                      <a:pt x="268" y="388"/>
                    </a:lnTo>
                    <a:lnTo>
                      <a:pt x="258" y="380"/>
                    </a:lnTo>
                    <a:lnTo>
                      <a:pt x="249" y="371"/>
                    </a:lnTo>
                    <a:lnTo>
                      <a:pt x="241" y="363"/>
                    </a:lnTo>
                    <a:lnTo>
                      <a:pt x="232" y="355"/>
                    </a:lnTo>
                    <a:lnTo>
                      <a:pt x="224" y="346"/>
                    </a:lnTo>
                    <a:lnTo>
                      <a:pt x="217" y="338"/>
                    </a:lnTo>
                    <a:lnTo>
                      <a:pt x="209" y="331"/>
                    </a:lnTo>
                    <a:lnTo>
                      <a:pt x="199" y="323"/>
                    </a:lnTo>
                    <a:lnTo>
                      <a:pt x="192" y="315"/>
                    </a:lnTo>
                    <a:lnTo>
                      <a:pt x="186" y="308"/>
                    </a:lnTo>
                    <a:lnTo>
                      <a:pt x="177" y="300"/>
                    </a:lnTo>
                    <a:lnTo>
                      <a:pt x="173" y="295"/>
                    </a:lnTo>
                    <a:lnTo>
                      <a:pt x="167" y="287"/>
                    </a:lnTo>
                    <a:lnTo>
                      <a:pt x="161" y="281"/>
                    </a:lnTo>
                    <a:lnTo>
                      <a:pt x="160" y="276"/>
                    </a:lnTo>
                    <a:lnTo>
                      <a:pt x="156" y="270"/>
                    </a:lnTo>
                    <a:lnTo>
                      <a:pt x="154" y="262"/>
                    </a:lnTo>
                    <a:lnTo>
                      <a:pt x="150" y="257"/>
                    </a:lnTo>
                    <a:lnTo>
                      <a:pt x="146" y="247"/>
                    </a:lnTo>
                    <a:lnTo>
                      <a:pt x="142" y="239"/>
                    </a:lnTo>
                    <a:lnTo>
                      <a:pt x="139" y="234"/>
                    </a:lnTo>
                    <a:lnTo>
                      <a:pt x="137" y="230"/>
                    </a:lnTo>
                    <a:lnTo>
                      <a:pt x="135" y="226"/>
                    </a:lnTo>
                    <a:lnTo>
                      <a:pt x="133" y="220"/>
                    </a:lnTo>
                    <a:lnTo>
                      <a:pt x="131" y="217"/>
                    </a:lnTo>
                    <a:lnTo>
                      <a:pt x="129" y="211"/>
                    </a:lnTo>
                    <a:lnTo>
                      <a:pt x="127" y="205"/>
                    </a:lnTo>
                    <a:lnTo>
                      <a:pt x="125" y="201"/>
                    </a:lnTo>
                    <a:lnTo>
                      <a:pt x="123" y="196"/>
                    </a:lnTo>
                    <a:lnTo>
                      <a:pt x="122" y="190"/>
                    </a:lnTo>
                    <a:lnTo>
                      <a:pt x="118" y="184"/>
                    </a:lnTo>
                    <a:lnTo>
                      <a:pt x="116" y="179"/>
                    </a:lnTo>
                    <a:lnTo>
                      <a:pt x="114" y="173"/>
                    </a:lnTo>
                    <a:lnTo>
                      <a:pt x="112" y="167"/>
                    </a:lnTo>
                    <a:lnTo>
                      <a:pt x="108" y="161"/>
                    </a:lnTo>
                    <a:lnTo>
                      <a:pt x="106" y="156"/>
                    </a:lnTo>
                    <a:lnTo>
                      <a:pt x="104" y="150"/>
                    </a:lnTo>
                    <a:lnTo>
                      <a:pt x="103" y="144"/>
                    </a:lnTo>
                    <a:lnTo>
                      <a:pt x="99" y="139"/>
                    </a:lnTo>
                    <a:lnTo>
                      <a:pt x="97" y="133"/>
                    </a:lnTo>
                    <a:lnTo>
                      <a:pt x="95" y="127"/>
                    </a:lnTo>
                    <a:lnTo>
                      <a:pt x="93" y="122"/>
                    </a:lnTo>
                    <a:lnTo>
                      <a:pt x="91" y="118"/>
                    </a:lnTo>
                    <a:lnTo>
                      <a:pt x="89" y="112"/>
                    </a:lnTo>
                    <a:lnTo>
                      <a:pt x="85" y="106"/>
                    </a:lnTo>
                    <a:lnTo>
                      <a:pt x="84" y="101"/>
                    </a:lnTo>
                    <a:lnTo>
                      <a:pt x="82" y="93"/>
                    </a:lnTo>
                    <a:lnTo>
                      <a:pt x="78" y="89"/>
                    </a:lnTo>
                    <a:lnTo>
                      <a:pt x="76" y="84"/>
                    </a:lnTo>
                    <a:lnTo>
                      <a:pt x="74" y="78"/>
                    </a:lnTo>
                    <a:lnTo>
                      <a:pt x="72" y="74"/>
                    </a:lnTo>
                    <a:lnTo>
                      <a:pt x="70" y="68"/>
                    </a:lnTo>
                    <a:lnTo>
                      <a:pt x="68" y="63"/>
                    </a:lnTo>
                    <a:lnTo>
                      <a:pt x="66" y="59"/>
                    </a:lnTo>
                    <a:lnTo>
                      <a:pt x="65" y="53"/>
                    </a:lnTo>
                    <a:lnTo>
                      <a:pt x="63" y="49"/>
                    </a:lnTo>
                    <a:lnTo>
                      <a:pt x="59" y="42"/>
                    </a:lnTo>
                    <a:lnTo>
                      <a:pt x="55" y="34"/>
                    </a:lnTo>
                    <a:lnTo>
                      <a:pt x="53" y="27"/>
                    </a:lnTo>
                    <a:lnTo>
                      <a:pt x="49" y="19"/>
                    </a:lnTo>
                    <a:lnTo>
                      <a:pt x="47" y="13"/>
                    </a:lnTo>
                    <a:lnTo>
                      <a:pt x="45" y="9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86" name="Freeform 50"/>
              <p:cNvSpPr>
                <a:spLocks noChangeAspect="1"/>
              </p:cNvSpPr>
              <p:nvPr/>
            </p:nvSpPr>
            <p:spPr bwMode="auto">
              <a:xfrm>
                <a:off x="972" y="3114"/>
                <a:ext cx="187" cy="72"/>
              </a:xfrm>
              <a:custGeom>
                <a:avLst/>
                <a:gdLst/>
                <a:ahLst/>
                <a:cxnLst>
                  <a:cxn ang="0">
                    <a:pos x="41" y="95"/>
                  </a:cxn>
                  <a:cxn ang="0">
                    <a:pos x="57" y="95"/>
                  </a:cxn>
                  <a:cxn ang="0">
                    <a:pos x="70" y="95"/>
                  </a:cxn>
                  <a:cxn ang="0">
                    <a:pos x="85" y="91"/>
                  </a:cxn>
                  <a:cxn ang="0">
                    <a:pos x="98" y="91"/>
                  </a:cxn>
                  <a:cxn ang="0">
                    <a:pos x="116" y="87"/>
                  </a:cxn>
                  <a:cxn ang="0">
                    <a:pos x="144" y="82"/>
                  </a:cxn>
                  <a:cxn ang="0">
                    <a:pos x="165" y="74"/>
                  </a:cxn>
                  <a:cxn ang="0">
                    <a:pos x="180" y="70"/>
                  </a:cxn>
                  <a:cxn ang="0">
                    <a:pos x="205" y="61"/>
                  </a:cxn>
                  <a:cxn ang="0">
                    <a:pos x="232" y="49"/>
                  </a:cxn>
                  <a:cxn ang="0">
                    <a:pos x="256" y="38"/>
                  </a:cxn>
                  <a:cxn ang="0">
                    <a:pos x="283" y="25"/>
                  </a:cxn>
                  <a:cxn ang="0">
                    <a:pos x="308" y="11"/>
                  </a:cxn>
                  <a:cxn ang="0">
                    <a:pos x="330" y="0"/>
                  </a:cxn>
                  <a:cxn ang="0">
                    <a:pos x="349" y="2"/>
                  </a:cxn>
                  <a:cxn ang="0">
                    <a:pos x="365" y="15"/>
                  </a:cxn>
                  <a:cxn ang="0">
                    <a:pos x="370" y="32"/>
                  </a:cxn>
                  <a:cxn ang="0">
                    <a:pos x="367" y="51"/>
                  </a:cxn>
                  <a:cxn ang="0">
                    <a:pos x="353" y="67"/>
                  </a:cxn>
                  <a:cxn ang="0">
                    <a:pos x="340" y="76"/>
                  </a:cxn>
                  <a:cxn ang="0">
                    <a:pos x="325" y="86"/>
                  </a:cxn>
                  <a:cxn ang="0">
                    <a:pos x="311" y="93"/>
                  </a:cxn>
                  <a:cxn ang="0">
                    <a:pos x="294" y="101"/>
                  </a:cxn>
                  <a:cxn ang="0">
                    <a:pos x="281" y="108"/>
                  </a:cxn>
                  <a:cxn ang="0">
                    <a:pos x="264" y="114"/>
                  </a:cxn>
                  <a:cxn ang="0">
                    <a:pos x="249" y="120"/>
                  </a:cxn>
                  <a:cxn ang="0">
                    <a:pos x="232" y="126"/>
                  </a:cxn>
                  <a:cxn ang="0">
                    <a:pos x="216" y="129"/>
                  </a:cxn>
                  <a:cxn ang="0">
                    <a:pos x="199" y="135"/>
                  </a:cxn>
                  <a:cxn ang="0">
                    <a:pos x="182" y="137"/>
                  </a:cxn>
                  <a:cxn ang="0">
                    <a:pos x="165" y="139"/>
                  </a:cxn>
                  <a:cxn ang="0">
                    <a:pos x="150" y="141"/>
                  </a:cxn>
                  <a:cxn ang="0">
                    <a:pos x="133" y="143"/>
                  </a:cxn>
                  <a:cxn ang="0">
                    <a:pos x="116" y="145"/>
                  </a:cxn>
                  <a:cxn ang="0">
                    <a:pos x="100" y="145"/>
                  </a:cxn>
                  <a:cxn ang="0">
                    <a:pos x="83" y="145"/>
                  </a:cxn>
                  <a:cxn ang="0">
                    <a:pos x="68" y="145"/>
                  </a:cxn>
                  <a:cxn ang="0">
                    <a:pos x="51" y="143"/>
                  </a:cxn>
                  <a:cxn ang="0">
                    <a:pos x="36" y="141"/>
                  </a:cxn>
                  <a:cxn ang="0">
                    <a:pos x="20" y="141"/>
                  </a:cxn>
                  <a:cxn ang="0">
                    <a:pos x="5" y="135"/>
                  </a:cxn>
                  <a:cxn ang="0">
                    <a:pos x="0" y="116"/>
                  </a:cxn>
                  <a:cxn ang="0">
                    <a:pos x="15" y="99"/>
                  </a:cxn>
                  <a:cxn ang="0">
                    <a:pos x="34" y="97"/>
                  </a:cxn>
                </a:cxnLst>
                <a:rect l="0" t="0" r="r" b="b"/>
                <a:pathLst>
                  <a:path w="372" h="145">
                    <a:moveTo>
                      <a:pt x="34" y="97"/>
                    </a:moveTo>
                    <a:lnTo>
                      <a:pt x="38" y="95"/>
                    </a:lnTo>
                    <a:lnTo>
                      <a:pt x="41" y="95"/>
                    </a:lnTo>
                    <a:lnTo>
                      <a:pt x="47" y="95"/>
                    </a:lnTo>
                    <a:lnTo>
                      <a:pt x="53" y="95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6" y="95"/>
                    </a:lnTo>
                    <a:lnTo>
                      <a:pt x="70" y="95"/>
                    </a:lnTo>
                    <a:lnTo>
                      <a:pt x="76" y="93"/>
                    </a:lnTo>
                    <a:lnTo>
                      <a:pt x="79" y="93"/>
                    </a:lnTo>
                    <a:lnTo>
                      <a:pt x="85" y="91"/>
                    </a:lnTo>
                    <a:lnTo>
                      <a:pt x="89" y="91"/>
                    </a:lnTo>
                    <a:lnTo>
                      <a:pt x="93" y="91"/>
                    </a:lnTo>
                    <a:lnTo>
                      <a:pt x="98" y="91"/>
                    </a:lnTo>
                    <a:lnTo>
                      <a:pt x="102" y="89"/>
                    </a:lnTo>
                    <a:lnTo>
                      <a:pt x="108" y="89"/>
                    </a:lnTo>
                    <a:lnTo>
                      <a:pt x="116" y="87"/>
                    </a:lnTo>
                    <a:lnTo>
                      <a:pt x="125" y="86"/>
                    </a:lnTo>
                    <a:lnTo>
                      <a:pt x="135" y="84"/>
                    </a:lnTo>
                    <a:lnTo>
                      <a:pt x="144" y="82"/>
                    </a:lnTo>
                    <a:lnTo>
                      <a:pt x="152" y="80"/>
                    </a:lnTo>
                    <a:lnTo>
                      <a:pt x="161" y="76"/>
                    </a:lnTo>
                    <a:lnTo>
                      <a:pt x="165" y="74"/>
                    </a:lnTo>
                    <a:lnTo>
                      <a:pt x="171" y="74"/>
                    </a:lnTo>
                    <a:lnTo>
                      <a:pt x="174" y="72"/>
                    </a:lnTo>
                    <a:lnTo>
                      <a:pt x="180" y="70"/>
                    </a:lnTo>
                    <a:lnTo>
                      <a:pt x="188" y="68"/>
                    </a:lnTo>
                    <a:lnTo>
                      <a:pt x="197" y="65"/>
                    </a:lnTo>
                    <a:lnTo>
                      <a:pt x="205" y="61"/>
                    </a:lnTo>
                    <a:lnTo>
                      <a:pt x="214" y="57"/>
                    </a:lnTo>
                    <a:lnTo>
                      <a:pt x="224" y="53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49" y="42"/>
                    </a:lnTo>
                    <a:lnTo>
                      <a:pt x="256" y="38"/>
                    </a:lnTo>
                    <a:lnTo>
                      <a:pt x="266" y="34"/>
                    </a:lnTo>
                    <a:lnTo>
                      <a:pt x="273" y="30"/>
                    </a:lnTo>
                    <a:lnTo>
                      <a:pt x="283" y="25"/>
                    </a:lnTo>
                    <a:lnTo>
                      <a:pt x="290" y="21"/>
                    </a:lnTo>
                    <a:lnTo>
                      <a:pt x="300" y="17"/>
                    </a:lnTo>
                    <a:lnTo>
                      <a:pt x="308" y="11"/>
                    </a:lnTo>
                    <a:lnTo>
                      <a:pt x="317" y="8"/>
                    </a:lnTo>
                    <a:lnTo>
                      <a:pt x="323" y="2"/>
                    </a:lnTo>
                    <a:lnTo>
                      <a:pt x="330" y="0"/>
                    </a:lnTo>
                    <a:lnTo>
                      <a:pt x="338" y="0"/>
                    </a:lnTo>
                    <a:lnTo>
                      <a:pt x="344" y="0"/>
                    </a:lnTo>
                    <a:lnTo>
                      <a:pt x="349" y="2"/>
                    </a:lnTo>
                    <a:lnTo>
                      <a:pt x="355" y="6"/>
                    </a:lnTo>
                    <a:lnTo>
                      <a:pt x="359" y="10"/>
                    </a:lnTo>
                    <a:lnTo>
                      <a:pt x="365" y="15"/>
                    </a:lnTo>
                    <a:lnTo>
                      <a:pt x="367" y="21"/>
                    </a:lnTo>
                    <a:lnTo>
                      <a:pt x="370" y="27"/>
                    </a:lnTo>
                    <a:lnTo>
                      <a:pt x="370" y="32"/>
                    </a:lnTo>
                    <a:lnTo>
                      <a:pt x="372" y="40"/>
                    </a:lnTo>
                    <a:lnTo>
                      <a:pt x="370" y="46"/>
                    </a:lnTo>
                    <a:lnTo>
                      <a:pt x="367" y="51"/>
                    </a:lnTo>
                    <a:lnTo>
                      <a:pt x="363" y="57"/>
                    </a:lnTo>
                    <a:lnTo>
                      <a:pt x="359" y="65"/>
                    </a:lnTo>
                    <a:lnTo>
                      <a:pt x="353" y="67"/>
                    </a:lnTo>
                    <a:lnTo>
                      <a:pt x="349" y="70"/>
                    </a:lnTo>
                    <a:lnTo>
                      <a:pt x="344" y="72"/>
                    </a:lnTo>
                    <a:lnTo>
                      <a:pt x="340" y="76"/>
                    </a:lnTo>
                    <a:lnTo>
                      <a:pt x="334" y="80"/>
                    </a:lnTo>
                    <a:lnTo>
                      <a:pt x="330" y="82"/>
                    </a:lnTo>
                    <a:lnTo>
                      <a:pt x="325" y="86"/>
                    </a:lnTo>
                    <a:lnTo>
                      <a:pt x="321" y="87"/>
                    </a:lnTo>
                    <a:lnTo>
                      <a:pt x="315" y="91"/>
                    </a:lnTo>
                    <a:lnTo>
                      <a:pt x="311" y="93"/>
                    </a:lnTo>
                    <a:lnTo>
                      <a:pt x="306" y="95"/>
                    </a:lnTo>
                    <a:lnTo>
                      <a:pt x="300" y="99"/>
                    </a:lnTo>
                    <a:lnTo>
                      <a:pt x="294" y="101"/>
                    </a:lnTo>
                    <a:lnTo>
                      <a:pt x="290" y="103"/>
                    </a:lnTo>
                    <a:lnTo>
                      <a:pt x="285" y="106"/>
                    </a:lnTo>
                    <a:lnTo>
                      <a:pt x="281" y="108"/>
                    </a:lnTo>
                    <a:lnTo>
                      <a:pt x="275" y="110"/>
                    </a:lnTo>
                    <a:lnTo>
                      <a:pt x="270" y="112"/>
                    </a:lnTo>
                    <a:lnTo>
                      <a:pt x="264" y="114"/>
                    </a:lnTo>
                    <a:lnTo>
                      <a:pt x="258" y="116"/>
                    </a:lnTo>
                    <a:lnTo>
                      <a:pt x="252" y="118"/>
                    </a:lnTo>
                    <a:lnTo>
                      <a:pt x="249" y="120"/>
                    </a:lnTo>
                    <a:lnTo>
                      <a:pt x="243" y="122"/>
                    </a:lnTo>
                    <a:lnTo>
                      <a:pt x="237" y="124"/>
                    </a:lnTo>
                    <a:lnTo>
                      <a:pt x="232" y="126"/>
                    </a:lnTo>
                    <a:lnTo>
                      <a:pt x="226" y="127"/>
                    </a:lnTo>
                    <a:lnTo>
                      <a:pt x="220" y="127"/>
                    </a:lnTo>
                    <a:lnTo>
                      <a:pt x="216" y="129"/>
                    </a:lnTo>
                    <a:lnTo>
                      <a:pt x="209" y="131"/>
                    </a:lnTo>
                    <a:lnTo>
                      <a:pt x="205" y="133"/>
                    </a:lnTo>
                    <a:lnTo>
                      <a:pt x="199" y="135"/>
                    </a:lnTo>
                    <a:lnTo>
                      <a:pt x="193" y="135"/>
                    </a:lnTo>
                    <a:lnTo>
                      <a:pt x="188" y="135"/>
                    </a:lnTo>
                    <a:lnTo>
                      <a:pt x="182" y="137"/>
                    </a:lnTo>
                    <a:lnTo>
                      <a:pt x="176" y="137"/>
                    </a:lnTo>
                    <a:lnTo>
                      <a:pt x="171" y="139"/>
                    </a:lnTo>
                    <a:lnTo>
                      <a:pt x="165" y="139"/>
                    </a:lnTo>
                    <a:lnTo>
                      <a:pt x="161" y="141"/>
                    </a:lnTo>
                    <a:lnTo>
                      <a:pt x="155" y="141"/>
                    </a:lnTo>
                    <a:lnTo>
                      <a:pt x="150" y="141"/>
                    </a:lnTo>
                    <a:lnTo>
                      <a:pt x="144" y="141"/>
                    </a:lnTo>
                    <a:lnTo>
                      <a:pt x="138" y="143"/>
                    </a:lnTo>
                    <a:lnTo>
                      <a:pt x="133" y="143"/>
                    </a:lnTo>
                    <a:lnTo>
                      <a:pt x="127" y="143"/>
                    </a:lnTo>
                    <a:lnTo>
                      <a:pt x="121" y="143"/>
                    </a:lnTo>
                    <a:lnTo>
                      <a:pt x="116" y="145"/>
                    </a:lnTo>
                    <a:lnTo>
                      <a:pt x="110" y="145"/>
                    </a:lnTo>
                    <a:lnTo>
                      <a:pt x="106" y="145"/>
                    </a:lnTo>
                    <a:lnTo>
                      <a:pt x="100" y="145"/>
                    </a:lnTo>
                    <a:lnTo>
                      <a:pt x="95" y="145"/>
                    </a:lnTo>
                    <a:lnTo>
                      <a:pt x="89" y="145"/>
                    </a:lnTo>
                    <a:lnTo>
                      <a:pt x="83" y="145"/>
                    </a:lnTo>
                    <a:lnTo>
                      <a:pt x="78" y="145"/>
                    </a:lnTo>
                    <a:lnTo>
                      <a:pt x="72" y="145"/>
                    </a:lnTo>
                    <a:lnTo>
                      <a:pt x="68" y="145"/>
                    </a:lnTo>
                    <a:lnTo>
                      <a:pt x="62" y="145"/>
                    </a:lnTo>
                    <a:lnTo>
                      <a:pt x="57" y="143"/>
                    </a:lnTo>
                    <a:lnTo>
                      <a:pt x="51" y="143"/>
                    </a:lnTo>
                    <a:lnTo>
                      <a:pt x="45" y="143"/>
                    </a:lnTo>
                    <a:lnTo>
                      <a:pt x="41" y="143"/>
                    </a:lnTo>
                    <a:lnTo>
                      <a:pt x="36" y="141"/>
                    </a:lnTo>
                    <a:lnTo>
                      <a:pt x="32" y="141"/>
                    </a:lnTo>
                    <a:lnTo>
                      <a:pt x="26" y="141"/>
                    </a:lnTo>
                    <a:lnTo>
                      <a:pt x="20" y="141"/>
                    </a:lnTo>
                    <a:lnTo>
                      <a:pt x="15" y="139"/>
                    </a:lnTo>
                    <a:lnTo>
                      <a:pt x="9" y="137"/>
                    </a:lnTo>
                    <a:lnTo>
                      <a:pt x="5" y="135"/>
                    </a:lnTo>
                    <a:lnTo>
                      <a:pt x="1" y="131"/>
                    </a:lnTo>
                    <a:lnTo>
                      <a:pt x="0" y="124"/>
                    </a:lnTo>
                    <a:lnTo>
                      <a:pt x="0" y="116"/>
                    </a:lnTo>
                    <a:lnTo>
                      <a:pt x="3" y="108"/>
                    </a:lnTo>
                    <a:lnTo>
                      <a:pt x="11" y="103"/>
                    </a:lnTo>
                    <a:lnTo>
                      <a:pt x="15" y="99"/>
                    </a:lnTo>
                    <a:lnTo>
                      <a:pt x="20" y="97"/>
                    </a:lnTo>
                    <a:lnTo>
                      <a:pt x="26" y="97"/>
                    </a:lnTo>
                    <a:lnTo>
                      <a:pt x="34" y="97"/>
                    </a:lnTo>
                    <a:lnTo>
                      <a:pt x="34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87" name="Freeform 51"/>
              <p:cNvSpPr>
                <a:spLocks noChangeAspect="1"/>
              </p:cNvSpPr>
              <p:nvPr/>
            </p:nvSpPr>
            <p:spPr bwMode="auto">
              <a:xfrm>
                <a:off x="1322" y="3267"/>
                <a:ext cx="85" cy="39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36" y="2"/>
                  </a:cxn>
                  <a:cxn ang="0">
                    <a:pos x="46" y="4"/>
                  </a:cxn>
                  <a:cxn ang="0">
                    <a:pos x="53" y="4"/>
                  </a:cxn>
                  <a:cxn ang="0">
                    <a:pos x="61" y="6"/>
                  </a:cxn>
                  <a:cxn ang="0">
                    <a:pos x="69" y="6"/>
                  </a:cxn>
                  <a:cxn ang="0">
                    <a:pos x="76" y="8"/>
                  </a:cxn>
                  <a:cxn ang="0">
                    <a:pos x="84" y="8"/>
                  </a:cxn>
                  <a:cxn ang="0">
                    <a:pos x="91" y="10"/>
                  </a:cxn>
                  <a:cxn ang="0">
                    <a:pos x="99" y="10"/>
                  </a:cxn>
                  <a:cxn ang="0">
                    <a:pos x="107" y="11"/>
                  </a:cxn>
                  <a:cxn ang="0">
                    <a:pos x="114" y="13"/>
                  </a:cxn>
                  <a:cxn ang="0">
                    <a:pos x="122" y="15"/>
                  </a:cxn>
                  <a:cxn ang="0">
                    <a:pos x="129" y="17"/>
                  </a:cxn>
                  <a:cxn ang="0">
                    <a:pos x="137" y="19"/>
                  </a:cxn>
                  <a:cxn ang="0">
                    <a:pos x="145" y="23"/>
                  </a:cxn>
                  <a:cxn ang="0">
                    <a:pos x="154" y="27"/>
                  </a:cxn>
                  <a:cxn ang="0">
                    <a:pos x="158" y="29"/>
                  </a:cxn>
                  <a:cxn ang="0">
                    <a:pos x="164" y="32"/>
                  </a:cxn>
                  <a:cxn ang="0">
                    <a:pos x="166" y="36"/>
                  </a:cxn>
                  <a:cxn ang="0">
                    <a:pos x="169" y="42"/>
                  </a:cxn>
                  <a:cxn ang="0">
                    <a:pos x="169" y="48"/>
                  </a:cxn>
                  <a:cxn ang="0">
                    <a:pos x="169" y="51"/>
                  </a:cxn>
                  <a:cxn ang="0">
                    <a:pos x="169" y="57"/>
                  </a:cxn>
                  <a:cxn ang="0">
                    <a:pos x="169" y="63"/>
                  </a:cxn>
                  <a:cxn ang="0">
                    <a:pos x="162" y="70"/>
                  </a:cxn>
                  <a:cxn ang="0">
                    <a:pos x="154" y="76"/>
                  </a:cxn>
                  <a:cxn ang="0">
                    <a:pos x="150" y="78"/>
                  </a:cxn>
                  <a:cxn ang="0">
                    <a:pos x="145" y="78"/>
                  </a:cxn>
                  <a:cxn ang="0">
                    <a:pos x="139" y="78"/>
                  </a:cxn>
                  <a:cxn ang="0">
                    <a:pos x="133" y="78"/>
                  </a:cxn>
                  <a:cxn ang="0">
                    <a:pos x="126" y="72"/>
                  </a:cxn>
                  <a:cxn ang="0">
                    <a:pos x="118" y="70"/>
                  </a:cxn>
                  <a:cxn ang="0">
                    <a:pos x="110" y="68"/>
                  </a:cxn>
                  <a:cxn ang="0">
                    <a:pos x="105" y="65"/>
                  </a:cxn>
                  <a:cxn ang="0">
                    <a:pos x="97" y="63"/>
                  </a:cxn>
                  <a:cxn ang="0">
                    <a:pos x="91" y="61"/>
                  </a:cxn>
                  <a:cxn ang="0">
                    <a:pos x="84" y="59"/>
                  </a:cxn>
                  <a:cxn ang="0">
                    <a:pos x="78" y="57"/>
                  </a:cxn>
                  <a:cxn ang="0">
                    <a:pos x="71" y="55"/>
                  </a:cxn>
                  <a:cxn ang="0">
                    <a:pos x="65" y="53"/>
                  </a:cxn>
                  <a:cxn ang="0">
                    <a:pos x="57" y="51"/>
                  </a:cxn>
                  <a:cxn ang="0">
                    <a:pos x="52" y="51"/>
                  </a:cxn>
                  <a:cxn ang="0">
                    <a:pos x="44" y="49"/>
                  </a:cxn>
                  <a:cxn ang="0">
                    <a:pos x="36" y="48"/>
                  </a:cxn>
                  <a:cxn ang="0">
                    <a:pos x="29" y="48"/>
                  </a:cxn>
                  <a:cxn ang="0">
                    <a:pos x="21" y="46"/>
                  </a:cxn>
                  <a:cxn ang="0">
                    <a:pos x="15" y="44"/>
                  </a:cxn>
                  <a:cxn ang="0">
                    <a:pos x="10" y="42"/>
                  </a:cxn>
                  <a:cxn ang="0">
                    <a:pos x="6" y="38"/>
                  </a:cxn>
                  <a:cxn ang="0">
                    <a:pos x="4" y="36"/>
                  </a:cxn>
                  <a:cxn ang="0">
                    <a:pos x="0" y="27"/>
                  </a:cxn>
                  <a:cxn ang="0">
                    <a:pos x="2" y="19"/>
                  </a:cxn>
                  <a:cxn ang="0">
                    <a:pos x="4" y="10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7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169" h="78">
                    <a:moveTo>
                      <a:pt x="29" y="2"/>
                    </a:moveTo>
                    <a:lnTo>
                      <a:pt x="36" y="2"/>
                    </a:lnTo>
                    <a:lnTo>
                      <a:pt x="46" y="4"/>
                    </a:lnTo>
                    <a:lnTo>
                      <a:pt x="53" y="4"/>
                    </a:lnTo>
                    <a:lnTo>
                      <a:pt x="61" y="6"/>
                    </a:lnTo>
                    <a:lnTo>
                      <a:pt x="69" y="6"/>
                    </a:lnTo>
                    <a:lnTo>
                      <a:pt x="76" y="8"/>
                    </a:lnTo>
                    <a:lnTo>
                      <a:pt x="84" y="8"/>
                    </a:lnTo>
                    <a:lnTo>
                      <a:pt x="91" y="10"/>
                    </a:lnTo>
                    <a:lnTo>
                      <a:pt x="99" y="10"/>
                    </a:lnTo>
                    <a:lnTo>
                      <a:pt x="107" y="11"/>
                    </a:lnTo>
                    <a:lnTo>
                      <a:pt x="114" y="13"/>
                    </a:lnTo>
                    <a:lnTo>
                      <a:pt x="122" y="15"/>
                    </a:lnTo>
                    <a:lnTo>
                      <a:pt x="129" y="17"/>
                    </a:lnTo>
                    <a:lnTo>
                      <a:pt x="137" y="19"/>
                    </a:lnTo>
                    <a:lnTo>
                      <a:pt x="145" y="23"/>
                    </a:lnTo>
                    <a:lnTo>
                      <a:pt x="154" y="27"/>
                    </a:lnTo>
                    <a:lnTo>
                      <a:pt x="158" y="29"/>
                    </a:lnTo>
                    <a:lnTo>
                      <a:pt x="164" y="32"/>
                    </a:lnTo>
                    <a:lnTo>
                      <a:pt x="166" y="36"/>
                    </a:lnTo>
                    <a:lnTo>
                      <a:pt x="169" y="42"/>
                    </a:lnTo>
                    <a:lnTo>
                      <a:pt x="169" y="48"/>
                    </a:lnTo>
                    <a:lnTo>
                      <a:pt x="169" y="51"/>
                    </a:lnTo>
                    <a:lnTo>
                      <a:pt x="169" y="57"/>
                    </a:lnTo>
                    <a:lnTo>
                      <a:pt x="169" y="63"/>
                    </a:lnTo>
                    <a:lnTo>
                      <a:pt x="162" y="70"/>
                    </a:lnTo>
                    <a:lnTo>
                      <a:pt x="154" y="76"/>
                    </a:lnTo>
                    <a:lnTo>
                      <a:pt x="150" y="78"/>
                    </a:lnTo>
                    <a:lnTo>
                      <a:pt x="145" y="78"/>
                    </a:lnTo>
                    <a:lnTo>
                      <a:pt x="139" y="78"/>
                    </a:lnTo>
                    <a:lnTo>
                      <a:pt x="133" y="78"/>
                    </a:lnTo>
                    <a:lnTo>
                      <a:pt x="126" y="72"/>
                    </a:lnTo>
                    <a:lnTo>
                      <a:pt x="118" y="70"/>
                    </a:lnTo>
                    <a:lnTo>
                      <a:pt x="110" y="68"/>
                    </a:lnTo>
                    <a:lnTo>
                      <a:pt x="105" y="65"/>
                    </a:lnTo>
                    <a:lnTo>
                      <a:pt x="97" y="63"/>
                    </a:lnTo>
                    <a:lnTo>
                      <a:pt x="91" y="61"/>
                    </a:lnTo>
                    <a:lnTo>
                      <a:pt x="84" y="59"/>
                    </a:lnTo>
                    <a:lnTo>
                      <a:pt x="78" y="57"/>
                    </a:lnTo>
                    <a:lnTo>
                      <a:pt x="71" y="55"/>
                    </a:lnTo>
                    <a:lnTo>
                      <a:pt x="65" y="53"/>
                    </a:lnTo>
                    <a:lnTo>
                      <a:pt x="57" y="51"/>
                    </a:lnTo>
                    <a:lnTo>
                      <a:pt x="52" y="51"/>
                    </a:lnTo>
                    <a:lnTo>
                      <a:pt x="44" y="49"/>
                    </a:lnTo>
                    <a:lnTo>
                      <a:pt x="36" y="48"/>
                    </a:lnTo>
                    <a:lnTo>
                      <a:pt x="29" y="48"/>
                    </a:lnTo>
                    <a:lnTo>
                      <a:pt x="21" y="46"/>
                    </a:lnTo>
                    <a:lnTo>
                      <a:pt x="15" y="44"/>
                    </a:lnTo>
                    <a:lnTo>
                      <a:pt x="10" y="42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88" name="Freeform 52"/>
              <p:cNvSpPr>
                <a:spLocks noChangeAspect="1"/>
              </p:cNvSpPr>
              <p:nvPr/>
            </p:nvSpPr>
            <p:spPr bwMode="auto">
              <a:xfrm>
                <a:off x="1158" y="3272"/>
                <a:ext cx="93" cy="40"/>
              </a:xfrm>
              <a:custGeom>
                <a:avLst/>
                <a:gdLst/>
                <a:ahLst/>
                <a:cxnLst>
                  <a:cxn ang="0">
                    <a:pos x="16" y="36"/>
                  </a:cxn>
                  <a:cxn ang="0">
                    <a:pos x="25" y="30"/>
                  </a:cxn>
                  <a:cxn ang="0">
                    <a:pos x="35" y="24"/>
                  </a:cxn>
                  <a:cxn ang="0">
                    <a:pos x="46" y="20"/>
                  </a:cxn>
                  <a:cxn ang="0">
                    <a:pos x="59" y="15"/>
                  </a:cxn>
                  <a:cxn ang="0">
                    <a:pos x="73" y="9"/>
                  </a:cxn>
                  <a:cxn ang="0">
                    <a:pos x="82" y="7"/>
                  </a:cxn>
                  <a:cxn ang="0">
                    <a:pos x="95" y="3"/>
                  </a:cxn>
                  <a:cxn ang="0">
                    <a:pos x="109" y="0"/>
                  </a:cxn>
                  <a:cxn ang="0">
                    <a:pos x="118" y="0"/>
                  </a:cxn>
                  <a:cxn ang="0">
                    <a:pos x="130" y="0"/>
                  </a:cxn>
                  <a:cxn ang="0">
                    <a:pos x="139" y="0"/>
                  </a:cxn>
                  <a:cxn ang="0">
                    <a:pos x="149" y="0"/>
                  </a:cxn>
                  <a:cxn ang="0">
                    <a:pos x="162" y="3"/>
                  </a:cxn>
                  <a:cxn ang="0">
                    <a:pos x="171" y="5"/>
                  </a:cxn>
                  <a:cxn ang="0">
                    <a:pos x="181" y="11"/>
                  </a:cxn>
                  <a:cxn ang="0">
                    <a:pos x="185" y="20"/>
                  </a:cxn>
                  <a:cxn ang="0">
                    <a:pos x="187" y="30"/>
                  </a:cxn>
                  <a:cxn ang="0">
                    <a:pos x="183" y="43"/>
                  </a:cxn>
                  <a:cxn ang="0">
                    <a:pos x="171" y="53"/>
                  </a:cxn>
                  <a:cxn ang="0">
                    <a:pos x="162" y="55"/>
                  </a:cxn>
                  <a:cxn ang="0">
                    <a:pos x="152" y="53"/>
                  </a:cxn>
                  <a:cxn ang="0">
                    <a:pos x="143" y="53"/>
                  </a:cxn>
                  <a:cxn ang="0">
                    <a:pos x="130" y="51"/>
                  </a:cxn>
                  <a:cxn ang="0">
                    <a:pos x="114" y="51"/>
                  </a:cxn>
                  <a:cxn ang="0">
                    <a:pos x="99" y="51"/>
                  </a:cxn>
                  <a:cxn ang="0">
                    <a:pos x="84" y="53"/>
                  </a:cxn>
                  <a:cxn ang="0">
                    <a:pos x="69" y="58"/>
                  </a:cxn>
                  <a:cxn ang="0">
                    <a:pos x="55" y="64"/>
                  </a:cxn>
                  <a:cxn ang="0">
                    <a:pos x="40" y="72"/>
                  </a:cxn>
                  <a:cxn ang="0">
                    <a:pos x="27" y="77"/>
                  </a:cxn>
                  <a:cxn ang="0">
                    <a:pos x="17" y="77"/>
                  </a:cxn>
                  <a:cxn ang="0">
                    <a:pos x="8" y="74"/>
                  </a:cxn>
                  <a:cxn ang="0">
                    <a:pos x="0" y="58"/>
                  </a:cxn>
                  <a:cxn ang="0">
                    <a:pos x="0" y="47"/>
                  </a:cxn>
                  <a:cxn ang="0">
                    <a:pos x="6" y="39"/>
                  </a:cxn>
                  <a:cxn ang="0">
                    <a:pos x="12" y="38"/>
                  </a:cxn>
                </a:cxnLst>
                <a:rect l="0" t="0" r="r" b="b"/>
                <a:pathLst>
                  <a:path w="187" h="79">
                    <a:moveTo>
                      <a:pt x="12" y="38"/>
                    </a:moveTo>
                    <a:lnTo>
                      <a:pt x="16" y="36"/>
                    </a:lnTo>
                    <a:lnTo>
                      <a:pt x="21" y="32"/>
                    </a:lnTo>
                    <a:lnTo>
                      <a:pt x="25" y="30"/>
                    </a:lnTo>
                    <a:lnTo>
                      <a:pt x="31" y="28"/>
                    </a:lnTo>
                    <a:lnTo>
                      <a:pt x="35" y="24"/>
                    </a:lnTo>
                    <a:lnTo>
                      <a:pt x="40" y="22"/>
                    </a:lnTo>
                    <a:lnTo>
                      <a:pt x="46" y="20"/>
                    </a:lnTo>
                    <a:lnTo>
                      <a:pt x="50" y="19"/>
                    </a:lnTo>
                    <a:lnTo>
                      <a:pt x="59" y="15"/>
                    </a:lnTo>
                    <a:lnTo>
                      <a:pt x="69" y="11"/>
                    </a:lnTo>
                    <a:lnTo>
                      <a:pt x="73" y="9"/>
                    </a:lnTo>
                    <a:lnTo>
                      <a:pt x="78" y="9"/>
                    </a:lnTo>
                    <a:lnTo>
                      <a:pt x="82" y="7"/>
                    </a:lnTo>
                    <a:lnTo>
                      <a:pt x="88" y="7"/>
                    </a:lnTo>
                    <a:lnTo>
                      <a:pt x="95" y="3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49" y="0"/>
                    </a:lnTo>
                    <a:lnTo>
                      <a:pt x="156" y="1"/>
                    </a:lnTo>
                    <a:lnTo>
                      <a:pt x="162" y="3"/>
                    </a:lnTo>
                    <a:lnTo>
                      <a:pt x="168" y="5"/>
                    </a:lnTo>
                    <a:lnTo>
                      <a:pt x="171" y="5"/>
                    </a:lnTo>
                    <a:lnTo>
                      <a:pt x="177" y="9"/>
                    </a:lnTo>
                    <a:lnTo>
                      <a:pt x="181" y="11"/>
                    </a:lnTo>
                    <a:lnTo>
                      <a:pt x="185" y="15"/>
                    </a:lnTo>
                    <a:lnTo>
                      <a:pt x="185" y="20"/>
                    </a:lnTo>
                    <a:lnTo>
                      <a:pt x="187" y="24"/>
                    </a:lnTo>
                    <a:lnTo>
                      <a:pt x="187" y="30"/>
                    </a:lnTo>
                    <a:lnTo>
                      <a:pt x="187" y="36"/>
                    </a:lnTo>
                    <a:lnTo>
                      <a:pt x="183" y="43"/>
                    </a:lnTo>
                    <a:lnTo>
                      <a:pt x="177" y="51"/>
                    </a:lnTo>
                    <a:lnTo>
                      <a:pt x="171" y="53"/>
                    </a:lnTo>
                    <a:lnTo>
                      <a:pt x="168" y="55"/>
                    </a:lnTo>
                    <a:lnTo>
                      <a:pt x="162" y="55"/>
                    </a:lnTo>
                    <a:lnTo>
                      <a:pt x="158" y="55"/>
                    </a:lnTo>
                    <a:lnTo>
                      <a:pt x="152" y="53"/>
                    </a:lnTo>
                    <a:lnTo>
                      <a:pt x="147" y="53"/>
                    </a:lnTo>
                    <a:lnTo>
                      <a:pt x="143" y="53"/>
                    </a:lnTo>
                    <a:lnTo>
                      <a:pt x="139" y="53"/>
                    </a:lnTo>
                    <a:lnTo>
                      <a:pt x="130" y="51"/>
                    </a:lnTo>
                    <a:lnTo>
                      <a:pt x="122" y="51"/>
                    </a:lnTo>
                    <a:lnTo>
                      <a:pt x="114" y="51"/>
                    </a:lnTo>
                    <a:lnTo>
                      <a:pt x="107" y="51"/>
                    </a:lnTo>
                    <a:lnTo>
                      <a:pt x="99" y="51"/>
                    </a:lnTo>
                    <a:lnTo>
                      <a:pt x="92" y="53"/>
                    </a:lnTo>
                    <a:lnTo>
                      <a:pt x="84" y="53"/>
                    </a:lnTo>
                    <a:lnTo>
                      <a:pt x="76" y="57"/>
                    </a:lnTo>
                    <a:lnTo>
                      <a:pt x="69" y="58"/>
                    </a:lnTo>
                    <a:lnTo>
                      <a:pt x="63" y="60"/>
                    </a:lnTo>
                    <a:lnTo>
                      <a:pt x="55" y="64"/>
                    </a:lnTo>
                    <a:lnTo>
                      <a:pt x="48" y="68"/>
                    </a:lnTo>
                    <a:lnTo>
                      <a:pt x="40" y="72"/>
                    </a:lnTo>
                    <a:lnTo>
                      <a:pt x="33" y="77"/>
                    </a:lnTo>
                    <a:lnTo>
                      <a:pt x="27" y="77"/>
                    </a:lnTo>
                    <a:lnTo>
                      <a:pt x="21" y="79"/>
                    </a:lnTo>
                    <a:lnTo>
                      <a:pt x="17" y="77"/>
                    </a:lnTo>
                    <a:lnTo>
                      <a:pt x="14" y="77"/>
                    </a:lnTo>
                    <a:lnTo>
                      <a:pt x="8" y="74"/>
                    </a:lnTo>
                    <a:lnTo>
                      <a:pt x="2" y="66"/>
                    </a:lnTo>
                    <a:lnTo>
                      <a:pt x="0" y="58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3"/>
                    </a:lnTo>
                    <a:lnTo>
                      <a:pt x="6" y="39"/>
                    </a:lnTo>
                    <a:lnTo>
                      <a:pt x="12" y="38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89" name="Freeform 53"/>
              <p:cNvSpPr>
                <a:spLocks noChangeAspect="1"/>
              </p:cNvSpPr>
              <p:nvPr/>
            </p:nvSpPr>
            <p:spPr bwMode="auto">
              <a:xfrm>
                <a:off x="813" y="2644"/>
                <a:ext cx="107" cy="162"/>
              </a:xfrm>
              <a:custGeom>
                <a:avLst/>
                <a:gdLst/>
                <a:ahLst/>
                <a:cxnLst>
                  <a:cxn ang="0">
                    <a:pos x="204" y="35"/>
                  </a:cxn>
                  <a:cxn ang="0">
                    <a:pos x="192" y="40"/>
                  </a:cxn>
                  <a:cxn ang="0">
                    <a:pos x="183" y="46"/>
                  </a:cxn>
                  <a:cxn ang="0">
                    <a:pos x="173" y="54"/>
                  </a:cxn>
                  <a:cxn ang="0">
                    <a:pos x="162" y="63"/>
                  </a:cxn>
                  <a:cxn ang="0">
                    <a:pos x="147" y="78"/>
                  </a:cxn>
                  <a:cxn ang="0">
                    <a:pos x="133" y="94"/>
                  </a:cxn>
                  <a:cxn ang="0">
                    <a:pos x="122" y="109"/>
                  </a:cxn>
                  <a:cxn ang="0">
                    <a:pos x="110" y="124"/>
                  </a:cxn>
                  <a:cxn ang="0">
                    <a:pos x="103" y="141"/>
                  </a:cxn>
                  <a:cxn ang="0">
                    <a:pos x="93" y="158"/>
                  </a:cxn>
                  <a:cxn ang="0">
                    <a:pos x="88" y="171"/>
                  </a:cxn>
                  <a:cxn ang="0">
                    <a:pos x="84" y="181"/>
                  </a:cxn>
                  <a:cxn ang="0">
                    <a:pos x="80" y="190"/>
                  </a:cxn>
                  <a:cxn ang="0">
                    <a:pos x="76" y="200"/>
                  </a:cxn>
                  <a:cxn ang="0">
                    <a:pos x="74" y="209"/>
                  </a:cxn>
                  <a:cxn ang="0">
                    <a:pos x="71" y="221"/>
                  </a:cxn>
                  <a:cxn ang="0">
                    <a:pos x="67" y="230"/>
                  </a:cxn>
                  <a:cxn ang="0">
                    <a:pos x="65" y="240"/>
                  </a:cxn>
                  <a:cxn ang="0">
                    <a:pos x="61" y="251"/>
                  </a:cxn>
                  <a:cxn ang="0">
                    <a:pos x="57" y="261"/>
                  </a:cxn>
                  <a:cxn ang="0">
                    <a:pos x="55" y="272"/>
                  </a:cxn>
                  <a:cxn ang="0">
                    <a:pos x="52" y="284"/>
                  </a:cxn>
                  <a:cxn ang="0">
                    <a:pos x="48" y="293"/>
                  </a:cxn>
                  <a:cxn ang="0">
                    <a:pos x="46" y="306"/>
                  </a:cxn>
                  <a:cxn ang="0">
                    <a:pos x="42" y="316"/>
                  </a:cxn>
                  <a:cxn ang="0">
                    <a:pos x="36" y="322"/>
                  </a:cxn>
                  <a:cxn ang="0">
                    <a:pos x="25" y="325"/>
                  </a:cxn>
                  <a:cxn ang="0">
                    <a:pos x="10" y="322"/>
                  </a:cxn>
                  <a:cxn ang="0">
                    <a:pos x="2" y="312"/>
                  </a:cxn>
                  <a:cxn ang="0">
                    <a:pos x="0" y="303"/>
                  </a:cxn>
                  <a:cxn ang="0">
                    <a:pos x="2" y="291"/>
                  </a:cxn>
                  <a:cxn ang="0">
                    <a:pos x="6" y="280"/>
                  </a:cxn>
                  <a:cxn ang="0">
                    <a:pos x="10" y="266"/>
                  </a:cxn>
                  <a:cxn ang="0">
                    <a:pos x="13" y="255"/>
                  </a:cxn>
                  <a:cxn ang="0">
                    <a:pos x="17" y="246"/>
                  </a:cxn>
                  <a:cxn ang="0">
                    <a:pos x="21" y="232"/>
                  </a:cxn>
                  <a:cxn ang="0">
                    <a:pos x="25" y="221"/>
                  </a:cxn>
                  <a:cxn ang="0">
                    <a:pos x="29" y="211"/>
                  </a:cxn>
                  <a:cxn ang="0">
                    <a:pos x="32" y="200"/>
                  </a:cxn>
                  <a:cxn ang="0">
                    <a:pos x="36" y="190"/>
                  </a:cxn>
                  <a:cxn ang="0">
                    <a:pos x="40" y="181"/>
                  </a:cxn>
                  <a:cxn ang="0">
                    <a:pos x="44" y="170"/>
                  </a:cxn>
                  <a:cxn ang="0">
                    <a:pos x="48" y="160"/>
                  </a:cxn>
                  <a:cxn ang="0">
                    <a:pos x="53" y="151"/>
                  </a:cxn>
                  <a:cxn ang="0">
                    <a:pos x="61" y="137"/>
                  </a:cxn>
                  <a:cxn ang="0">
                    <a:pos x="69" y="124"/>
                  </a:cxn>
                  <a:cxn ang="0">
                    <a:pos x="74" y="114"/>
                  </a:cxn>
                  <a:cxn ang="0">
                    <a:pos x="82" y="101"/>
                  </a:cxn>
                  <a:cxn ang="0">
                    <a:pos x="95" y="84"/>
                  </a:cxn>
                  <a:cxn ang="0">
                    <a:pos x="109" y="69"/>
                  </a:cxn>
                  <a:cxn ang="0">
                    <a:pos x="124" y="52"/>
                  </a:cxn>
                  <a:cxn ang="0">
                    <a:pos x="139" y="36"/>
                  </a:cxn>
                  <a:cxn ang="0">
                    <a:pos x="152" y="25"/>
                  </a:cxn>
                  <a:cxn ang="0">
                    <a:pos x="164" y="19"/>
                  </a:cxn>
                  <a:cxn ang="0">
                    <a:pos x="173" y="14"/>
                  </a:cxn>
                  <a:cxn ang="0">
                    <a:pos x="185" y="6"/>
                  </a:cxn>
                  <a:cxn ang="0">
                    <a:pos x="196" y="0"/>
                  </a:cxn>
                  <a:cxn ang="0">
                    <a:pos x="207" y="2"/>
                  </a:cxn>
                  <a:cxn ang="0">
                    <a:pos x="215" y="14"/>
                  </a:cxn>
                  <a:cxn ang="0">
                    <a:pos x="213" y="25"/>
                  </a:cxn>
                  <a:cxn ang="0">
                    <a:pos x="209" y="33"/>
                  </a:cxn>
                </a:cxnLst>
                <a:rect l="0" t="0" r="r" b="b"/>
                <a:pathLst>
                  <a:path w="215" h="325">
                    <a:moveTo>
                      <a:pt x="209" y="33"/>
                    </a:moveTo>
                    <a:lnTo>
                      <a:pt x="204" y="35"/>
                    </a:lnTo>
                    <a:lnTo>
                      <a:pt x="198" y="36"/>
                    </a:lnTo>
                    <a:lnTo>
                      <a:pt x="192" y="40"/>
                    </a:lnTo>
                    <a:lnTo>
                      <a:pt x="188" y="44"/>
                    </a:lnTo>
                    <a:lnTo>
                      <a:pt x="183" y="46"/>
                    </a:lnTo>
                    <a:lnTo>
                      <a:pt x="179" y="50"/>
                    </a:lnTo>
                    <a:lnTo>
                      <a:pt x="173" y="54"/>
                    </a:lnTo>
                    <a:lnTo>
                      <a:pt x="171" y="57"/>
                    </a:lnTo>
                    <a:lnTo>
                      <a:pt x="162" y="63"/>
                    </a:lnTo>
                    <a:lnTo>
                      <a:pt x="154" y="71"/>
                    </a:lnTo>
                    <a:lnTo>
                      <a:pt x="147" y="78"/>
                    </a:lnTo>
                    <a:lnTo>
                      <a:pt x="141" y="86"/>
                    </a:lnTo>
                    <a:lnTo>
                      <a:pt x="133" y="94"/>
                    </a:lnTo>
                    <a:lnTo>
                      <a:pt x="128" y="101"/>
                    </a:lnTo>
                    <a:lnTo>
                      <a:pt x="122" y="109"/>
                    </a:lnTo>
                    <a:lnTo>
                      <a:pt x="118" y="116"/>
                    </a:lnTo>
                    <a:lnTo>
                      <a:pt x="110" y="124"/>
                    </a:lnTo>
                    <a:lnTo>
                      <a:pt x="107" y="133"/>
                    </a:lnTo>
                    <a:lnTo>
                      <a:pt x="103" y="141"/>
                    </a:lnTo>
                    <a:lnTo>
                      <a:pt x="99" y="151"/>
                    </a:lnTo>
                    <a:lnTo>
                      <a:pt x="93" y="158"/>
                    </a:lnTo>
                    <a:lnTo>
                      <a:pt x="90" y="168"/>
                    </a:lnTo>
                    <a:lnTo>
                      <a:pt x="88" y="171"/>
                    </a:lnTo>
                    <a:lnTo>
                      <a:pt x="86" y="175"/>
                    </a:lnTo>
                    <a:lnTo>
                      <a:pt x="84" y="181"/>
                    </a:lnTo>
                    <a:lnTo>
                      <a:pt x="82" y="187"/>
                    </a:lnTo>
                    <a:lnTo>
                      <a:pt x="80" y="190"/>
                    </a:lnTo>
                    <a:lnTo>
                      <a:pt x="80" y="196"/>
                    </a:lnTo>
                    <a:lnTo>
                      <a:pt x="76" y="200"/>
                    </a:lnTo>
                    <a:lnTo>
                      <a:pt x="76" y="206"/>
                    </a:lnTo>
                    <a:lnTo>
                      <a:pt x="74" y="209"/>
                    </a:lnTo>
                    <a:lnTo>
                      <a:pt x="72" y="215"/>
                    </a:lnTo>
                    <a:lnTo>
                      <a:pt x="71" y="221"/>
                    </a:lnTo>
                    <a:lnTo>
                      <a:pt x="71" y="225"/>
                    </a:lnTo>
                    <a:lnTo>
                      <a:pt x="67" y="230"/>
                    </a:lnTo>
                    <a:lnTo>
                      <a:pt x="67" y="236"/>
                    </a:lnTo>
                    <a:lnTo>
                      <a:pt x="65" y="240"/>
                    </a:lnTo>
                    <a:lnTo>
                      <a:pt x="63" y="246"/>
                    </a:lnTo>
                    <a:lnTo>
                      <a:pt x="61" y="251"/>
                    </a:lnTo>
                    <a:lnTo>
                      <a:pt x="59" y="255"/>
                    </a:lnTo>
                    <a:lnTo>
                      <a:pt x="57" y="261"/>
                    </a:lnTo>
                    <a:lnTo>
                      <a:pt x="57" y="266"/>
                    </a:lnTo>
                    <a:lnTo>
                      <a:pt x="55" y="272"/>
                    </a:lnTo>
                    <a:lnTo>
                      <a:pt x="53" y="276"/>
                    </a:lnTo>
                    <a:lnTo>
                      <a:pt x="52" y="284"/>
                    </a:lnTo>
                    <a:lnTo>
                      <a:pt x="52" y="289"/>
                    </a:lnTo>
                    <a:lnTo>
                      <a:pt x="48" y="293"/>
                    </a:lnTo>
                    <a:lnTo>
                      <a:pt x="48" y="299"/>
                    </a:lnTo>
                    <a:lnTo>
                      <a:pt x="46" y="306"/>
                    </a:lnTo>
                    <a:lnTo>
                      <a:pt x="46" y="312"/>
                    </a:lnTo>
                    <a:lnTo>
                      <a:pt x="42" y="316"/>
                    </a:lnTo>
                    <a:lnTo>
                      <a:pt x="40" y="320"/>
                    </a:lnTo>
                    <a:lnTo>
                      <a:pt x="36" y="322"/>
                    </a:lnTo>
                    <a:lnTo>
                      <a:pt x="34" y="323"/>
                    </a:lnTo>
                    <a:lnTo>
                      <a:pt x="25" y="325"/>
                    </a:lnTo>
                    <a:lnTo>
                      <a:pt x="17" y="325"/>
                    </a:lnTo>
                    <a:lnTo>
                      <a:pt x="10" y="322"/>
                    </a:lnTo>
                    <a:lnTo>
                      <a:pt x="4" y="316"/>
                    </a:lnTo>
                    <a:lnTo>
                      <a:pt x="2" y="312"/>
                    </a:lnTo>
                    <a:lnTo>
                      <a:pt x="0" y="308"/>
                    </a:lnTo>
                    <a:lnTo>
                      <a:pt x="0" y="303"/>
                    </a:lnTo>
                    <a:lnTo>
                      <a:pt x="2" y="299"/>
                    </a:lnTo>
                    <a:lnTo>
                      <a:pt x="2" y="291"/>
                    </a:lnTo>
                    <a:lnTo>
                      <a:pt x="4" y="285"/>
                    </a:lnTo>
                    <a:lnTo>
                      <a:pt x="6" y="280"/>
                    </a:lnTo>
                    <a:lnTo>
                      <a:pt x="10" y="274"/>
                    </a:lnTo>
                    <a:lnTo>
                      <a:pt x="10" y="266"/>
                    </a:lnTo>
                    <a:lnTo>
                      <a:pt x="12" y="261"/>
                    </a:lnTo>
                    <a:lnTo>
                      <a:pt x="13" y="255"/>
                    </a:lnTo>
                    <a:lnTo>
                      <a:pt x="15" y="251"/>
                    </a:lnTo>
                    <a:lnTo>
                      <a:pt x="17" y="246"/>
                    </a:lnTo>
                    <a:lnTo>
                      <a:pt x="19" y="238"/>
                    </a:lnTo>
                    <a:lnTo>
                      <a:pt x="21" y="232"/>
                    </a:lnTo>
                    <a:lnTo>
                      <a:pt x="23" y="228"/>
                    </a:lnTo>
                    <a:lnTo>
                      <a:pt x="25" y="221"/>
                    </a:lnTo>
                    <a:lnTo>
                      <a:pt x="27" y="217"/>
                    </a:lnTo>
                    <a:lnTo>
                      <a:pt x="29" y="211"/>
                    </a:lnTo>
                    <a:lnTo>
                      <a:pt x="31" y="206"/>
                    </a:lnTo>
                    <a:lnTo>
                      <a:pt x="32" y="200"/>
                    </a:lnTo>
                    <a:lnTo>
                      <a:pt x="34" y="196"/>
                    </a:lnTo>
                    <a:lnTo>
                      <a:pt x="36" y="190"/>
                    </a:lnTo>
                    <a:lnTo>
                      <a:pt x="38" y="185"/>
                    </a:lnTo>
                    <a:lnTo>
                      <a:pt x="40" y="181"/>
                    </a:lnTo>
                    <a:lnTo>
                      <a:pt x="42" y="175"/>
                    </a:lnTo>
                    <a:lnTo>
                      <a:pt x="44" y="170"/>
                    </a:lnTo>
                    <a:lnTo>
                      <a:pt x="48" y="166"/>
                    </a:lnTo>
                    <a:lnTo>
                      <a:pt x="48" y="160"/>
                    </a:lnTo>
                    <a:lnTo>
                      <a:pt x="52" y="156"/>
                    </a:lnTo>
                    <a:lnTo>
                      <a:pt x="53" y="151"/>
                    </a:lnTo>
                    <a:lnTo>
                      <a:pt x="55" y="147"/>
                    </a:lnTo>
                    <a:lnTo>
                      <a:pt x="61" y="137"/>
                    </a:lnTo>
                    <a:lnTo>
                      <a:pt x="67" y="128"/>
                    </a:lnTo>
                    <a:lnTo>
                      <a:pt x="69" y="124"/>
                    </a:lnTo>
                    <a:lnTo>
                      <a:pt x="72" y="118"/>
                    </a:lnTo>
                    <a:lnTo>
                      <a:pt x="74" y="114"/>
                    </a:lnTo>
                    <a:lnTo>
                      <a:pt x="76" y="111"/>
                    </a:lnTo>
                    <a:lnTo>
                      <a:pt x="82" y="101"/>
                    </a:lnTo>
                    <a:lnTo>
                      <a:pt x="88" y="94"/>
                    </a:lnTo>
                    <a:lnTo>
                      <a:pt x="95" y="84"/>
                    </a:lnTo>
                    <a:lnTo>
                      <a:pt x="101" y="76"/>
                    </a:lnTo>
                    <a:lnTo>
                      <a:pt x="109" y="69"/>
                    </a:lnTo>
                    <a:lnTo>
                      <a:pt x="116" y="61"/>
                    </a:lnTo>
                    <a:lnTo>
                      <a:pt x="124" y="52"/>
                    </a:lnTo>
                    <a:lnTo>
                      <a:pt x="131" y="44"/>
                    </a:lnTo>
                    <a:lnTo>
                      <a:pt x="139" y="36"/>
                    </a:lnTo>
                    <a:lnTo>
                      <a:pt x="148" y="31"/>
                    </a:lnTo>
                    <a:lnTo>
                      <a:pt x="152" y="25"/>
                    </a:lnTo>
                    <a:lnTo>
                      <a:pt x="158" y="23"/>
                    </a:lnTo>
                    <a:lnTo>
                      <a:pt x="164" y="19"/>
                    </a:lnTo>
                    <a:lnTo>
                      <a:pt x="167" y="17"/>
                    </a:lnTo>
                    <a:lnTo>
                      <a:pt x="173" y="14"/>
                    </a:lnTo>
                    <a:lnTo>
                      <a:pt x="179" y="10"/>
                    </a:lnTo>
                    <a:lnTo>
                      <a:pt x="185" y="6"/>
                    </a:lnTo>
                    <a:lnTo>
                      <a:pt x="190" y="4"/>
                    </a:lnTo>
                    <a:lnTo>
                      <a:pt x="196" y="0"/>
                    </a:lnTo>
                    <a:lnTo>
                      <a:pt x="204" y="0"/>
                    </a:lnTo>
                    <a:lnTo>
                      <a:pt x="207" y="2"/>
                    </a:lnTo>
                    <a:lnTo>
                      <a:pt x="213" y="10"/>
                    </a:lnTo>
                    <a:lnTo>
                      <a:pt x="215" y="14"/>
                    </a:lnTo>
                    <a:lnTo>
                      <a:pt x="215" y="19"/>
                    </a:lnTo>
                    <a:lnTo>
                      <a:pt x="213" y="25"/>
                    </a:lnTo>
                    <a:lnTo>
                      <a:pt x="209" y="33"/>
                    </a:lnTo>
                    <a:lnTo>
                      <a:pt x="20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90" name="Freeform 54"/>
              <p:cNvSpPr>
                <a:spLocks noChangeAspect="1"/>
              </p:cNvSpPr>
              <p:nvPr/>
            </p:nvSpPr>
            <p:spPr bwMode="auto">
              <a:xfrm>
                <a:off x="701" y="2536"/>
                <a:ext cx="250" cy="346"/>
              </a:xfrm>
              <a:custGeom>
                <a:avLst/>
                <a:gdLst/>
                <a:ahLst/>
                <a:cxnLst>
                  <a:cxn ang="0">
                    <a:pos x="469" y="43"/>
                  </a:cxn>
                  <a:cxn ang="0">
                    <a:pos x="443" y="59"/>
                  </a:cxn>
                  <a:cxn ang="0">
                    <a:pos x="420" y="76"/>
                  </a:cxn>
                  <a:cxn ang="0">
                    <a:pos x="399" y="93"/>
                  </a:cxn>
                  <a:cxn ang="0">
                    <a:pos x="378" y="110"/>
                  </a:cxn>
                  <a:cxn ang="0">
                    <a:pos x="357" y="129"/>
                  </a:cxn>
                  <a:cxn ang="0">
                    <a:pos x="334" y="148"/>
                  </a:cxn>
                  <a:cxn ang="0">
                    <a:pos x="312" y="169"/>
                  </a:cxn>
                  <a:cxn ang="0">
                    <a:pos x="287" y="192"/>
                  </a:cxn>
                  <a:cxn ang="0">
                    <a:pos x="262" y="212"/>
                  </a:cxn>
                  <a:cxn ang="0">
                    <a:pos x="241" y="233"/>
                  </a:cxn>
                  <a:cxn ang="0">
                    <a:pos x="222" y="256"/>
                  </a:cxn>
                  <a:cxn ang="0">
                    <a:pos x="203" y="277"/>
                  </a:cxn>
                  <a:cxn ang="0">
                    <a:pos x="186" y="300"/>
                  </a:cxn>
                  <a:cxn ang="0">
                    <a:pos x="171" y="323"/>
                  </a:cxn>
                  <a:cxn ang="0">
                    <a:pos x="158" y="346"/>
                  </a:cxn>
                  <a:cxn ang="0">
                    <a:pos x="144" y="370"/>
                  </a:cxn>
                  <a:cxn ang="0">
                    <a:pos x="131" y="395"/>
                  </a:cxn>
                  <a:cxn ang="0">
                    <a:pos x="121" y="420"/>
                  </a:cxn>
                  <a:cxn ang="0">
                    <a:pos x="110" y="444"/>
                  </a:cxn>
                  <a:cxn ang="0">
                    <a:pos x="100" y="473"/>
                  </a:cxn>
                  <a:cxn ang="0">
                    <a:pos x="93" y="501"/>
                  </a:cxn>
                  <a:cxn ang="0">
                    <a:pos x="83" y="532"/>
                  </a:cxn>
                  <a:cxn ang="0">
                    <a:pos x="78" y="562"/>
                  </a:cxn>
                  <a:cxn ang="0">
                    <a:pos x="70" y="593"/>
                  </a:cxn>
                  <a:cxn ang="0">
                    <a:pos x="62" y="619"/>
                  </a:cxn>
                  <a:cxn ang="0">
                    <a:pos x="55" y="644"/>
                  </a:cxn>
                  <a:cxn ang="0">
                    <a:pos x="45" y="670"/>
                  </a:cxn>
                  <a:cxn ang="0">
                    <a:pos x="23" y="691"/>
                  </a:cxn>
                  <a:cxn ang="0">
                    <a:pos x="0" y="676"/>
                  </a:cxn>
                  <a:cxn ang="0">
                    <a:pos x="4" y="655"/>
                  </a:cxn>
                  <a:cxn ang="0">
                    <a:pos x="11" y="631"/>
                  </a:cxn>
                  <a:cxn ang="0">
                    <a:pos x="19" y="608"/>
                  </a:cxn>
                  <a:cxn ang="0">
                    <a:pos x="26" y="583"/>
                  </a:cxn>
                  <a:cxn ang="0">
                    <a:pos x="34" y="553"/>
                  </a:cxn>
                  <a:cxn ang="0">
                    <a:pos x="42" y="520"/>
                  </a:cxn>
                  <a:cxn ang="0">
                    <a:pos x="49" y="488"/>
                  </a:cxn>
                  <a:cxn ang="0">
                    <a:pos x="59" y="458"/>
                  </a:cxn>
                  <a:cxn ang="0">
                    <a:pos x="70" y="429"/>
                  </a:cxn>
                  <a:cxn ang="0">
                    <a:pos x="80" y="401"/>
                  </a:cxn>
                  <a:cxn ang="0">
                    <a:pos x="93" y="374"/>
                  </a:cxn>
                  <a:cxn ang="0">
                    <a:pos x="104" y="349"/>
                  </a:cxn>
                  <a:cxn ang="0">
                    <a:pos x="120" y="325"/>
                  </a:cxn>
                  <a:cxn ang="0">
                    <a:pos x="135" y="300"/>
                  </a:cxn>
                  <a:cxn ang="0">
                    <a:pos x="152" y="277"/>
                  </a:cxn>
                  <a:cxn ang="0">
                    <a:pos x="169" y="254"/>
                  </a:cxn>
                  <a:cxn ang="0">
                    <a:pos x="190" y="230"/>
                  </a:cxn>
                  <a:cxn ang="0">
                    <a:pos x="211" y="207"/>
                  </a:cxn>
                  <a:cxn ang="0">
                    <a:pos x="234" y="184"/>
                  </a:cxn>
                  <a:cxn ang="0">
                    <a:pos x="258" y="161"/>
                  </a:cxn>
                  <a:cxn ang="0">
                    <a:pos x="287" y="138"/>
                  </a:cxn>
                  <a:cxn ang="0">
                    <a:pos x="310" y="117"/>
                  </a:cxn>
                  <a:cxn ang="0">
                    <a:pos x="332" y="98"/>
                  </a:cxn>
                  <a:cxn ang="0">
                    <a:pos x="355" y="79"/>
                  </a:cxn>
                  <a:cxn ang="0">
                    <a:pos x="378" y="62"/>
                  </a:cxn>
                  <a:cxn ang="0">
                    <a:pos x="401" y="47"/>
                  </a:cxn>
                  <a:cxn ang="0">
                    <a:pos x="426" y="30"/>
                  </a:cxn>
                  <a:cxn ang="0">
                    <a:pos x="452" y="15"/>
                  </a:cxn>
                  <a:cxn ang="0">
                    <a:pos x="483" y="0"/>
                  </a:cxn>
                  <a:cxn ang="0">
                    <a:pos x="500" y="13"/>
                  </a:cxn>
                  <a:cxn ang="0">
                    <a:pos x="492" y="32"/>
                  </a:cxn>
                </a:cxnLst>
                <a:rect l="0" t="0" r="r" b="b"/>
                <a:pathLst>
                  <a:path w="500" h="691">
                    <a:moveTo>
                      <a:pt x="492" y="32"/>
                    </a:moveTo>
                    <a:lnTo>
                      <a:pt x="485" y="34"/>
                    </a:lnTo>
                    <a:lnTo>
                      <a:pt x="477" y="40"/>
                    </a:lnTo>
                    <a:lnTo>
                      <a:pt x="469" y="43"/>
                    </a:lnTo>
                    <a:lnTo>
                      <a:pt x="464" y="47"/>
                    </a:lnTo>
                    <a:lnTo>
                      <a:pt x="456" y="51"/>
                    </a:lnTo>
                    <a:lnTo>
                      <a:pt x="450" y="55"/>
                    </a:lnTo>
                    <a:lnTo>
                      <a:pt x="443" y="59"/>
                    </a:lnTo>
                    <a:lnTo>
                      <a:pt x="439" y="64"/>
                    </a:lnTo>
                    <a:lnTo>
                      <a:pt x="431" y="66"/>
                    </a:lnTo>
                    <a:lnTo>
                      <a:pt x="426" y="72"/>
                    </a:lnTo>
                    <a:lnTo>
                      <a:pt x="420" y="76"/>
                    </a:lnTo>
                    <a:lnTo>
                      <a:pt x="414" y="79"/>
                    </a:lnTo>
                    <a:lnTo>
                      <a:pt x="410" y="83"/>
                    </a:lnTo>
                    <a:lnTo>
                      <a:pt x="405" y="89"/>
                    </a:lnTo>
                    <a:lnTo>
                      <a:pt x="399" y="93"/>
                    </a:lnTo>
                    <a:lnTo>
                      <a:pt x="395" y="98"/>
                    </a:lnTo>
                    <a:lnTo>
                      <a:pt x="388" y="102"/>
                    </a:lnTo>
                    <a:lnTo>
                      <a:pt x="384" y="106"/>
                    </a:lnTo>
                    <a:lnTo>
                      <a:pt x="378" y="110"/>
                    </a:lnTo>
                    <a:lnTo>
                      <a:pt x="372" y="116"/>
                    </a:lnTo>
                    <a:lnTo>
                      <a:pt x="367" y="119"/>
                    </a:lnTo>
                    <a:lnTo>
                      <a:pt x="363" y="123"/>
                    </a:lnTo>
                    <a:lnTo>
                      <a:pt x="357" y="129"/>
                    </a:lnTo>
                    <a:lnTo>
                      <a:pt x="351" y="135"/>
                    </a:lnTo>
                    <a:lnTo>
                      <a:pt x="346" y="138"/>
                    </a:lnTo>
                    <a:lnTo>
                      <a:pt x="340" y="144"/>
                    </a:lnTo>
                    <a:lnTo>
                      <a:pt x="334" y="148"/>
                    </a:lnTo>
                    <a:lnTo>
                      <a:pt x="331" y="154"/>
                    </a:lnTo>
                    <a:lnTo>
                      <a:pt x="325" y="159"/>
                    </a:lnTo>
                    <a:lnTo>
                      <a:pt x="317" y="163"/>
                    </a:lnTo>
                    <a:lnTo>
                      <a:pt x="312" y="169"/>
                    </a:lnTo>
                    <a:lnTo>
                      <a:pt x="306" y="176"/>
                    </a:lnTo>
                    <a:lnTo>
                      <a:pt x="300" y="180"/>
                    </a:lnTo>
                    <a:lnTo>
                      <a:pt x="294" y="186"/>
                    </a:lnTo>
                    <a:lnTo>
                      <a:pt x="287" y="192"/>
                    </a:lnTo>
                    <a:lnTo>
                      <a:pt x="281" y="197"/>
                    </a:lnTo>
                    <a:lnTo>
                      <a:pt x="275" y="201"/>
                    </a:lnTo>
                    <a:lnTo>
                      <a:pt x="270" y="207"/>
                    </a:lnTo>
                    <a:lnTo>
                      <a:pt x="262" y="212"/>
                    </a:lnTo>
                    <a:lnTo>
                      <a:pt x="258" y="218"/>
                    </a:lnTo>
                    <a:lnTo>
                      <a:pt x="253" y="224"/>
                    </a:lnTo>
                    <a:lnTo>
                      <a:pt x="247" y="230"/>
                    </a:lnTo>
                    <a:lnTo>
                      <a:pt x="241" y="233"/>
                    </a:lnTo>
                    <a:lnTo>
                      <a:pt x="237" y="239"/>
                    </a:lnTo>
                    <a:lnTo>
                      <a:pt x="232" y="245"/>
                    </a:lnTo>
                    <a:lnTo>
                      <a:pt x="226" y="250"/>
                    </a:lnTo>
                    <a:lnTo>
                      <a:pt x="222" y="256"/>
                    </a:lnTo>
                    <a:lnTo>
                      <a:pt x="218" y="262"/>
                    </a:lnTo>
                    <a:lnTo>
                      <a:pt x="213" y="268"/>
                    </a:lnTo>
                    <a:lnTo>
                      <a:pt x="209" y="271"/>
                    </a:lnTo>
                    <a:lnTo>
                      <a:pt x="203" y="277"/>
                    </a:lnTo>
                    <a:lnTo>
                      <a:pt x="199" y="285"/>
                    </a:lnTo>
                    <a:lnTo>
                      <a:pt x="194" y="289"/>
                    </a:lnTo>
                    <a:lnTo>
                      <a:pt x="192" y="294"/>
                    </a:lnTo>
                    <a:lnTo>
                      <a:pt x="186" y="300"/>
                    </a:lnTo>
                    <a:lnTo>
                      <a:pt x="184" y="306"/>
                    </a:lnTo>
                    <a:lnTo>
                      <a:pt x="178" y="311"/>
                    </a:lnTo>
                    <a:lnTo>
                      <a:pt x="175" y="317"/>
                    </a:lnTo>
                    <a:lnTo>
                      <a:pt x="171" y="323"/>
                    </a:lnTo>
                    <a:lnTo>
                      <a:pt x="167" y="328"/>
                    </a:lnTo>
                    <a:lnTo>
                      <a:pt x="163" y="334"/>
                    </a:lnTo>
                    <a:lnTo>
                      <a:pt x="161" y="340"/>
                    </a:lnTo>
                    <a:lnTo>
                      <a:pt x="158" y="346"/>
                    </a:lnTo>
                    <a:lnTo>
                      <a:pt x="154" y="353"/>
                    </a:lnTo>
                    <a:lnTo>
                      <a:pt x="150" y="357"/>
                    </a:lnTo>
                    <a:lnTo>
                      <a:pt x="146" y="365"/>
                    </a:lnTo>
                    <a:lnTo>
                      <a:pt x="144" y="370"/>
                    </a:lnTo>
                    <a:lnTo>
                      <a:pt x="140" y="376"/>
                    </a:lnTo>
                    <a:lnTo>
                      <a:pt x="139" y="382"/>
                    </a:lnTo>
                    <a:lnTo>
                      <a:pt x="135" y="389"/>
                    </a:lnTo>
                    <a:lnTo>
                      <a:pt x="131" y="395"/>
                    </a:lnTo>
                    <a:lnTo>
                      <a:pt x="129" y="401"/>
                    </a:lnTo>
                    <a:lnTo>
                      <a:pt x="125" y="406"/>
                    </a:lnTo>
                    <a:lnTo>
                      <a:pt x="123" y="412"/>
                    </a:lnTo>
                    <a:lnTo>
                      <a:pt x="121" y="420"/>
                    </a:lnTo>
                    <a:lnTo>
                      <a:pt x="118" y="425"/>
                    </a:lnTo>
                    <a:lnTo>
                      <a:pt x="116" y="431"/>
                    </a:lnTo>
                    <a:lnTo>
                      <a:pt x="114" y="439"/>
                    </a:lnTo>
                    <a:lnTo>
                      <a:pt x="110" y="444"/>
                    </a:lnTo>
                    <a:lnTo>
                      <a:pt x="108" y="452"/>
                    </a:lnTo>
                    <a:lnTo>
                      <a:pt x="106" y="460"/>
                    </a:lnTo>
                    <a:lnTo>
                      <a:pt x="104" y="465"/>
                    </a:lnTo>
                    <a:lnTo>
                      <a:pt x="100" y="473"/>
                    </a:lnTo>
                    <a:lnTo>
                      <a:pt x="99" y="480"/>
                    </a:lnTo>
                    <a:lnTo>
                      <a:pt x="97" y="486"/>
                    </a:lnTo>
                    <a:lnTo>
                      <a:pt x="95" y="494"/>
                    </a:lnTo>
                    <a:lnTo>
                      <a:pt x="93" y="501"/>
                    </a:lnTo>
                    <a:lnTo>
                      <a:pt x="91" y="509"/>
                    </a:lnTo>
                    <a:lnTo>
                      <a:pt x="89" y="517"/>
                    </a:lnTo>
                    <a:lnTo>
                      <a:pt x="85" y="524"/>
                    </a:lnTo>
                    <a:lnTo>
                      <a:pt x="83" y="532"/>
                    </a:lnTo>
                    <a:lnTo>
                      <a:pt x="83" y="539"/>
                    </a:lnTo>
                    <a:lnTo>
                      <a:pt x="80" y="547"/>
                    </a:lnTo>
                    <a:lnTo>
                      <a:pt x="78" y="555"/>
                    </a:lnTo>
                    <a:lnTo>
                      <a:pt x="78" y="562"/>
                    </a:lnTo>
                    <a:lnTo>
                      <a:pt x="76" y="572"/>
                    </a:lnTo>
                    <a:lnTo>
                      <a:pt x="74" y="577"/>
                    </a:lnTo>
                    <a:lnTo>
                      <a:pt x="72" y="585"/>
                    </a:lnTo>
                    <a:lnTo>
                      <a:pt x="70" y="593"/>
                    </a:lnTo>
                    <a:lnTo>
                      <a:pt x="68" y="600"/>
                    </a:lnTo>
                    <a:lnTo>
                      <a:pt x="66" y="606"/>
                    </a:lnTo>
                    <a:lnTo>
                      <a:pt x="64" y="613"/>
                    </a:lnTo>
                    <a:lnTo>
                      <a:pt x="62" y="619"/>
                    </a:lnTo>
                    <a:lnTo>
                      <a:pt x="61" y="627"/>
                    </a:lnTo>
                    <a:lnTo>
                      <a:pt x="59" y="632"/>
                    </a:lnTo>
                    <a:lnTo>
                      <a:pt x="57" y="638"/>
                    </a:lnTo>
                    <a:lnTo>
                      <a:pt x="55" y="644"/>
                    </a:lnTo>
                    <a:lnTo>
                      <a:pt x="53" y="651"/>
                    </a:lnTo>
                    <a:lnTo>
                      <a:pt x="51" y="657"/>
                    </a:lnTo>
                    <a:lnTo>
                      <a:pt x="47" y="663"/>
                    </a:lnTo>
                    <a:lnTo>
                      <a:pt x="45" y="670"/>
                    </a:lnTo>
                    <a:lnTo>
                      <a:pt x="43" y="678"/>
                    </a:lnTo>
                    <a:lnTo>
                      <a:pt x="38" y="686"/>
                    </a:lnTo>
                    <a:lnTo>
                      <a:pt x="30" y="691"/>
                    </a:lnTo>
                    <a:lnTo>
                      <a:pt x="23" y="691"/>
                    </a:lnTo>
                    <a:lnTo>
                      <a:pt x="15" y="691"/>
                    </a:lnTo>
                    <a:lnTo>
                      <a:pt x="7" y="686"/>
                    </a:lnTo>
                    <a:lnTo>
                      <a:pt x="2" y="680"/>
                    </a:lnTo>
                    <a:lnTo>
                      <a:pt x="0" y="676"/>
                    </a:lnTo>
                    <a:lnTo>
                      <a:pt x="0" y="672"/>
                    </a:lnTo>
                    <a:lnTo>
                      <a:pt x="0" y="667"/>
                    </a:lnTo>
                    <a:lnTo>
                      <a:pt x="2" y="663"/>
                    </a:lnTo>
                    <a:lnTo>
                      <a:pt x="4" y="655"/>
                    </a:lnTo>
                    <a:lnTo>
                      <a:pt x="5" y="650"/>
                    </a:lnTo>
                    <a:lnTo>
                      <a:pt x="7" y="642"/>
                    </a:lnTo>
                    <a:lnTo>
                      <a:pt x="9" y="636"/>
                    </a:lnTo>
                    <a:lnTo>
                      <a:pt x="11" y="631"/>
                    </a:lnTo>
                    <a:lnTo>
                      <a:pt x="15" y="625"/>
                    </a:lnTo>
                    <a:lnTo>
                      <a:pt x="15" y="619"/>
                    </a:lnTo>
                    <a:lnTo>
                      <a:pt x="19" y="613"/>
                    </a:lnTo>
                    <a:lnTo>
                      <a:pt x="19" y="608"/>
                    </a:lnTo>
                    <a:lnTo>
                      <a:pt x="23" y="600"/>
                    </a:lnTo>
                    <a:lnTo>
                      <a:pt x="23" y="594"/>
                    </a:lnTo>
                    <a:lnTo>
                      <a:pt x="24" y="589"/>
                    </a:lnTo>
                    <a:lnTo>
                      <a:pt x="26" y="583"/>
                    </a:lnTo>
                    <a:lnTo>
                      <a:pt x="28" y="575"/>
                    </a:lnTo>
                    <a:lnTo>
                      <a:pt x="30" y="568"/>
                    </a:lnTo>
                    <a:lnTo>
                      <a:pt x="32" y="562"/>
                    </a:lnTo>
                    <a:lnTo>
                      <a:pt x="34" y="553"/>
                    </a:lnTo>
                    <a:lnTo>
                      <a:pt x="36" y="545"/>
                    </a:lnTo>
                    <a:lnTo>
                      <a:pt x="38" y="536"/>
                    </a:lnTo>
                    <a:lnTo>
                      <a:pt x="40" y="528"/>
                    </a:lnTo>
                    <a:lnTo>
                      <a:pt x="42" y="520"/>
                    </a:lnTo>
                    <a:lnTo>
                      <a:pt x="43" y="511"/>
                    </a:lnTo>
                    <a:lnTo>
                      <a:pt x="45" y="503"/>
                    </a:lnTo>
                    <a:lnTo>
                      <a:pt x="47" y="496"/>
                    </a:lnTo>
                    <a:lnTo>
                      <a:pt x="49" y="488"/>
                    </a:lnTo>
                    <a:lnTo>
                      <a:pt x="51" y="480"/>
                    </a:lnTo>
                    <a:lnTo>
                      <a:pt x="53" y="473"/>
                    </a:lnTo>
                    <a:lnTo>
                      <a:pt x="57" y="465"/>
                    </a:lnTo>
                    <a:lnTo>
                      <a:pt x="59" y="458"/>
                    </a:lnTo>
                    <a:lnTo>
                      <a:pt x="61" y="450"/>
                    </a:lnTo>
                    <a:lnTo>
                      <a:pt x="64" y="442"/>
                    </a:lnTo>
                    <a:lnTo>
                      <a:pt x="66" y="437"/>
                    </a:lnTo>
                    <a:lnTo>
                      <a:pt x="70" y="429"/>
                    </a:lnTo>
                    <a:lnTo>
                      <a:pt x="72" y="422"/>
                    </a:lnTo>
                    <a:lnTo>
                      <a:pt x="74" y="414"/>
                    </a:lnTo>
                    <a:lnTo>
                      <a:pt x="78" y="408"/>
                    </a:lnTo>
                    <a:lnTo>
                      <a:pt x="80" y="401"/>
                    </a:lnTo>
                    <a:lnTo>
                      <a:pt x="83" y="395"/>
                    </a:lnTo>
                    <a:lnTo>
                      <a:pt x="85" y="387"/>
                    </a:lnTo>
                    <a:lnTo>
                      <a:pt x="89" y="382"/>
                    </a:lnTo>
                    <a:lnTo>
                      <a:pt x="93" y="374"/>
                    </a:lnTo>
                    <a:lnTo>
                      <a:pt x="95" y="368"/>
                    </a:lnTo>
                    <a:lnTo>
                      <a:pt x="99" y="361"/>
                    </a:lnTo>
                    <a:lnTo>
                      <a:pt x="102" y="355"/>
                    </a:lnTo>
                    <a:lnTo>
                      <a:pt x="104" y="349"/>
                    </a:lnTo>
                    <a:lnTo>
                      <a:pt x="108" y="344"/>
                    </a:lnTo>
                    <a:lnTo>
                      <a:pt x="112" y="336"/>
                    </a:lnTo>
                    <a:lnTo>
                      <a:pt x="116" y="332"/>
                    </a:lnTo>
                    <a:lnTo>
                      <a:pt x="120" y="325"/>
                    </a:lnTo>
                    <a:lnTo>
                      <a:pt x="123" y="319"/>
                    </a:lnTo>
                    <a:lnTo>
                      <a:pt x="127" y="311"/>
                    </a:lnTo>
                    <a:lnTo>
                      <a:pt x="131" y="306"/>
                    </a:lnTo>
                    <a:lnTo>
                      <a:pt x="135" y="300"/>
                    </a:lnTo>
                    <a:lnTo>
                      <a:pt x="139" y="294"/>
                    </a:lnTo>
                    <a:lnTo>
                      <a:pt x="142" y="287"/>
                    </a:lnTo>
                    <a:lnTo>
                      <a:pt x="148" y="283"/>
                    </a:lnTo>
                    <a:lnTo>
                      <a:pt x="152" y="277"/>
                    </a:lnTo>
                    <a:lnTo>
                      <a:pt x="156" y="269"/>
                    </a:lnTo>
                    <a:lnTo>
                      <a:pt x="161" y="264"/>
                    </a:lnTo>
                    <a:lnTo>
                      <a:pt x="165" y="260"/>
                    </a:lnTo>
                    <a:lnTo>
                      <a:pt x="169" y="254"/>
                    </a:lnTo>
                    <a:lnTo>
                      <a:pt x="175" y="247"/>
                    </a:lnTo>
                    <a:lnTo>
                      <a:pt x="180" y="241"/>
                    </a:lnTo>
                    <a:lnTo>
                      <a:pt x="184" y="237"/>
                    </a:lnTo>
                    <a:lnTo>
                      <a:pt x="190" y="230"/>
                    </a:lnTo>
                    <a:lnTo>
                      <a:pt x="196" y="224"/>
                    </a:lnTo>
                    <a:lnTo>
                      <a:pt x="201" y="218"/>
                    </a:lnTo>
                    <a:lnTo>
                      <a:pt x="205" y="212"/>
                    </a:lnTo>
                    <a:lnTo>
                      <a:pt x="211" y="207"/>
                    </a:lnTo>
                    <a:lnTo>
                      <a:pt x="216" y="201"/>
                    </a:lnTo>
                    <a:lnTo>
                      <a:pt x="222" y="195"/>
                    </a:lnTo>
                    <a:lnTo>
                      <a:pt x="228" y="190"/>
                    </a:lnTo>
                    <a:lnTo>
                      <a:pt x="234" y="184"/>
                    </a:lnTo>
                    <a:lnTo>
                      <a:pt x="239" y="178"/>
                    </a:lnTo>
                    <a:lnTo>
                      <a:pt x="247" y="173"/>
                    </a:lnTo>
                    <a:lnTo>
                      <a:pt x="253" y="167"/>
                    </a:lnTo>
                    <a:lnTo>
                      <a:pt x="258" y="161"/>
                    </a:lnTo>
                    <a:lnTo>
                      <a:pt x="266" y="155"/>
                    </a:lnTo>
                    <a:lnTo>
                      <a:pt x="272" y="150"/>
                    </a:lnTo>
                    <a:lnTo>
                      <a:pt x="279" y="144"/>
                    </a:lnTo>
                    <a:lnTo>
                      <a:pt x="287" y="138"/>
                    </a:lnTo>
                    <a:lnTo>
                      <a:pt x="293" y="133"/>
                    </a:lnTo>
                    <a:lnTo>
                      <a:pt x="298" y="127"/>
                    </a:lnTo>
                    <a:lnTo>
                      <a:pt x="304" y="121"/>
                    </a:lnTo>
                    <a:lnTo>
                      <a:pt x="310" y="117"/>
                    </a:lnTo>
                    <a:lnTo>
                      <a:pt x="317" y="112"/>
                    </a:lnTo>
                    <a:lnTo>
                      <a:pt x="323" y="106"/>
                    </a:lnTo>
                    <a:lnTo>
                      <a:pt x="329" y="102"/>
                    </a:lnTo>
                    <a:lnTo>
                      <a:pt x="332" y="98"/>
                    </a:lnTo>
                    <a:lnTo>
                      <a:pt x="340" y="93"/>
                    </a:lnTo>
                    <a:lnTo>
                      <a:pt x="344" y="89"/>
                    </a:lnTo>
                    <a:lnTo>
                      <a:pt x="350" y="83"/>
                    </a:lnTo>
                    <a:lnTo>
                      <a:pt x="355" y="79"/>
                    </a:lnTo>
                    <a:lnTo>
                      <a:pt x="361" y="76"/>
                    </a:lnTo>
                    <a:lnTo>
                      <a:pt x="367" y="72"/>
                    </a:lnTo>
                    <a:lnTo>
                      <a:pt x="372" y="68"/>
                    </a:lnTo>
                    <a:lnTo>
                      <a:pt x="378" y="62"/>
                    </a:lnTo>
                    <a:lnTo>
                      <a:pt x="384" y="59"/>
                    </a:lnTo>
                    <a:lnTo>
                      <a:pt x="389" y="55"/>
                    </a:lnTo>
                    <a:lnTo>
                      <a:pt x="395" y="51"/>
                    </a:lnTo>
                    <a:lnTo>
                      <a:pt x="401" y="47"/>
                    </a:lnTo>
                    <a:lnTo>
                      <a:pt x="407" y="43"/>
                    </a:lnTo>
                    <a:lnTo>
                      <a:pt x="412" y="38"/>
                    </a:lnTo>
                    <a:lnTo>
                      <a:pt x="420" y="34"/>
                    </a:lnTo>
                    <a:lnTo>
                      <a:pt x="426" y="30"/>
                    </a:lnTo>
                    <a:lnTo>
                      <a:pt x="433" y="26"/>
                    </a:lnTo>
                    <a:lnTo>
                      <a:pt x="439" y="22"/>
                    </a:lnTo>
                    <a:lnTo>
                      <a:pt x="447" y="19"/>
                    </a:lnTo>
                    <a:lnTo>
                      <a:pt x="452" y="15"/>
                    </a:lnTo>
                    <a:lnTo>
                      <a:pt x="460" y="11"/>
                    </a:lnTo>
                    <a:lnTo>
                      <a:pt x="467" y="5"/>
                    </a:lnTo>
                    <a:lnTo>
                      <a:pt x="477" y="3"/>
                    </a:lnTo>
                    <a:lnTo>
                      <a:pt x="483" y="0"/>
                    </a:lnTo>
                    <a:lnTo>
                      <a:pt x="488" y="0"/>
                    </a:lnTo>
                    <a:lnTo>
                      <a:pt x="494" y="3"/>
                    </a:lnTo>
                    <a:lnTo>
                      <a:pt x="498" y="7"/>
                    </a:lnTo>
                    <a:lnTo>
                      <a:pt x="500" y="13"/>
                    </a:lnTo>
                    <a:lnTo>
                      <a:pt x="500" y="21"/>
                    </a:lnTo>
                    <a:lnTo>
                      <a:pt x="498" y="26"/>
                    </a:lnTo>
                    <a:lnTo>
                      <a:pt x="492" y="32"/>
                    </a:lnTo>
                    <a:lnTo>
                      <a:pt x="49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91" name="Freeform 55"/>
              <p:cNvSpPr>
                <a:spLocks noChangeAspect="1"/>
              </p:cNvSpPr>
              <p:nvPr/>
            </p:nvSpPr>
            <p:spPr bwMode="auto">
              <a:xfrm>
                <a:off x="618" y="2429"/>
                <a:ext cx="300" cy="453"/>
              </a:xfrm>
              <a:custGeom>
                <a:avLst/>
                <a:gdLst/>
                <a:ahLst/>
                <a:cxnLst>
                  <a:cxn ang="0">
                    <a:pos x="550" y="59"/>
                  </a:cxn>
                  <a:cxn ang="0">
                    <a:pos x="508" y="80"/>
                  </a:cxn>
                  <a:cxn ang="0">
                    <a:pos x="468" y="103"/>
                  </a:cxn>
                  <a:cxn ang="0">
                    <a:pos x="432" y="125"/>
                  </a:cxn>
                  <a:cxn ang="0">
                    <a:pos x="400" y="152"/>
                  </a:cxn>
                  <a:cxn ang="0">
                    <a:pos x="369" y="179"/>
                  </a:cxn>
                  <a:cxn ang="0">
                    <a:pos x="341" y="207"/>
                  </a:cxn>
                  <a:cxn ang="0">
                    <a:pos x="314" y="239"/>
                  </a:cxn>
                  <a:cxn ang="0">
                    <a:pos x="288" y="274"/>
                  </a:cxn>
                  <a:cxn ang="0">
                    <a:pos x="263" y="308"/>
                  </a:cxn>
                  <a:cxn ang="0">
                    <a:pos x="238" y="348"/>
                  </a:cxn>
                  <a:cxn ang="0">
                    <a:pos x="213" y="389"/>
                  </a:cxn>
                  <a:cxn ang="0">
                    <a:pos x="191" y="435"/>
                  </a:cxn>
                  <a:cxn ang="0">
                    <a:pos x="173" y="464"/>
                  </a:cxn>
                  <a:cxn ang="0">
                    <a:pos x="160" y="492"/>
                  </a:cxn>
                  <a:cxn ang="0">
                    <a:pos x="151" y="519"/>
                  </a:cxn>
                  <a:cxn ang="0">
                    <a:pos x="141" y="547"/>
                  </a:cxn>
                  <a:cxn ang="0">
                    <a:pos x="134" y="576"/>
                  </a:cxn>
                  <a:cxn ang="0">
                    <a:pos x="122" y="608"/>
                  </a:cxn>
                  <a:cxn ang="0">
                    <a:pos x="111" y="644"/>
                  </a:cxn>
                  <a:cxn ang="0">
                    <a:pos x="99" y="676"/>
                  </a:cxn>
                  <a:cxn ang="0">
                    <a:pos x="88" y="716"/>
                  </a:cxn>
                  <a:cxn ang="0">
                    <a:pos x="76" y="756"/>
                  </a:cxn>
                  <a:cxn ang="0">
                    <a:pos x="65" y="794"/>
                  </a:cxn>
                  <a:cxn ang="0">
                    <a:pos x="56" y="836"/>
                  </a:cxn>
                  <a:cxn ang="0">
                    <a:pos x="46" y="876"/>
                  </a:cxn>
                  <a:cxn ang="0">
                    <a:pos x="38" y="899"/>
                  </a:cxn>
                  <a:cxn ang="0">
                    <a:pos x="8" y="903"/>
                  </a:cxn>
                  <a:cxn ang="0">
                    <a:pos x="2" y="882"/>
                  </a:cxn>
                  <a:cxn ang="0">
                    <a:pos x="6" y="855"/>
                  </a:cxn>
                  <a:cxn ang="0">
                    <a:pos x="14" y="825"/>
                  </a:cxn>
                  <a:cxn ang="0">
                    <a:pos x="25" y="783"/>
                  </a:cxn>
                  <a:cxn ang="0">
                    <a:pos x="35" y="745"/>
                  </a:cxn>
                  <a:cxn ang="0">
                    <a:pos x="44" y="703"/>
                  </a:cxn>
                  <a:cxn ang="0">
                    <a:pos x="56" y="661"/>
                  </a:cxn>
                  <a:cxn ang="0">
                    <a:pos x="63" y="629"/>
                  </a:cxn>
                  <a:cxn ang="0">
                    <a:pos x="71" y="606"/>
                  </a:cxn>
                  <a:cxn ang="0">
                    <a:pos x="75" y="580"/>
                  </a:cxn>
                  <a:cxn ang="0">
                    <a:pos x="84" y="551"/>
                  </a:cxn>
                  <a:cxn ang="0">
                    <a:pos x="94" y="521"/>
                  </a:cxn>
                  <a:cxn ang="0">
                    <a:pos x="105" y="488"/>
                  </a:cxn>
                  <a:cxn ang="0">
                    <a:pos x="120" y="456"/>
                  </a:cxn>
                  <a:cxn ang="0">
                    <a:pos x="135" y="424"/>
                  </a:cxn>
                  <a:cxn ang="0">
                    <a:pos x="158" y="382"/>
                  </a:cxn>
                  <a:cxn ang="0">
                    <a:pos x="185" y="338"/>
                  </a:cxn>
                  <a:cxn ang="0">
                    <a:pos x="211" y="296"/>
                  </a:cxn>
                  <a:cxn ang="0">
                    <a:pos x="238" y="258"/>
                  </a:cxn>
                  <a:cxn ang="0">
                    <a:pos x="267" y="220"/>
                  </a:cxn>
                  <a:cxn ang="0">
                    <a:pos x="295" y="188"/>
                  </a:cxn>
                  <a:cxn ang="0">
                    <a:pos x="326" y="156"/>
                  </a:cxn>
                  <a:cxn ang="0">
                    <a:pos x="358" y="125"/>
                  </a:cxn>
                  <a:cxn ang="0">
                    <a:pos x="392" y="99"/>
                  </a:cxn>
                  <a:cxn ang="0">
                    <a:pos x="430" y="74"/>
                  </a:cxn>
                  <a:cxn ang="0">
                    <a:pos x="470" y="49"/>
                  </a:cxn>
                  <a:cxn ang="0">
                    <a:pos x="514" y="27"/>
                  </a:cxn>
                  <a:cxn ang="0">
                    <a:pos x="563" y="8"/>
                  </a:cxn>
                  <a:cxn ang="0">
                    <a:pos x="590" y="4"/>
                  </a:cxn>
                  <a:cxn ang="0">
                    <a:pos x="599" y="34"/>
                  </a:cxn>
                </a:cxnLst>
                <a:rect l="0" t="0" r="r" b="b"/>
                <a:pathLst>
                  <a:path w="601" h="906">
                    <a:moveTo>
                      <a:pt x="588" y="44"/>
                    </a:moveTo>
                    <a:lnTo>
                      <a:pt x="578" y="47"/>
                    </a:lnTo>
                    <a:lnTo>
                      <a:pt x="569" y="51"/>
                    </a:lnTo>
                    <a:lnTo>
                      <a:pt x="559" y="55"/>
                    </a:lnTo>
                    <a:lnTo>
                      <a:pt x="550" y="59"/>
                    </a:lnTo>
                    <a:lnTo>
                      <a:pt x="540" y="63"/>
                    </a:lnTo>
                    <a:lnTo>
                      <a:pt x="533" y="66"/>
                    </a:lnTo>
                    <a:lnTo>
                      <a:pt x="523" y="70"/>
                    </a:lnTo>
                    <a:lnTo>
                      <a:pt x="516" y="76"/>
                    </a:lnTo>
                    <a:lnTo>
                      <a:pt x="508" y="80"/>
                    </a:lnTo>
                    <a:lnTo>
                      <a:pt x="499" y="84"/>
                    </a:lnTo>
                    <a:lnTo>
                      <a:pt x="491" y="87"/>
                    </a:lnTo>
                    <a:lnTo>
                      <a:pt x="483" y="93"/>
                    </a:lnTo>
                    <a:lnTo>
                      <a:pt x="476" y="97"/>
                    </a:lnTo>
                    <a:lnTo>
                      <a:pt x="468" y="103"/>
                    </a:lnTo>
                    <a:lnTo>
                      <a:pt x="461" y="106"/>
                    </a:lnTo>
                    <a:lnTo>
                      <a:pt x="455" y="112"/>
                    </a:lnTo>
                    <a:lnTo>
                      <a:pt x="445" y="116"/>
                    </a:lnTo>
                    <a:lnTo>
                      <a:pt x="438" y="122"/>
                    </a:lnTo>
                    <a:lnTo>
                      <a:pt x="432" y="125"/>
                    </a:lnTo>
                    <a:lnTo>
                      <a:pt x="424" y="131"/>
                    </a:lnTo>
                    <a:lnTo>
                      <a:pt x="419" y="135"/>
                    </a:lnTo>
                    <a:lnTo>
                      <a:pt x="413" y="141"/>
                    </a:lnTo>
                    <a:lnTo>
                      <a:pt x="405" y="146"/>
                    </a:lnTo>
                    <a:lnTo>
                      <a:pt x="400" y="152"/>
                    </a:lnTo>
                    <a:lnTo>
                      <a:pt x="392" y="156"/>
                    </a:lnTo>
                    <a:lnTo>
                      <a:pt x="386" y="161"/>
                    </a:lnTo>
                    <a:lnTo>
                      <a:pt x="381" y="167"/>
                    </a:lnTo>
                    <a:lnTo>
                      <a:pt x="375" y="173"/>
                    </a:lnTo>
                    <a:lnTo>
                      <a:pt x="369" y="179"/>
                    </a:lnTo>
                    <a:lnTo>
                      <a:pt x="364" y="184"/>
                    </a:lnTo>
                    <a:lnTo>
                      <a:pt x="358" y="190"/>
                    </a:lnTo>
                    <a:lnTo>
                      <a:pt x="352" y="196"/>
                    </a:lnTo>
                    <a:lnTo>
                      <a:pt x="346" y="201"/>
                    </a:lnTo>
                    <a:lnTo>
                      <a:pt x="341" y="207"/>
                    </a:lnTo>
                    <a:lnTo>
                      <a:pt x="335" y="213"/>
                    </a:lnTo>
                    <a:lnTo>
                      <a:pt x="329" y="220"/>
                    </a:lnTo>
                    <a:lnTo>
                      <a:pt x="324" y="226"/>
                    </a:lnTo>
                    <a:lnTo>
                      <a:pt x="318" y="234"/>
                    </a:lnTo>
                    <a:lnTo>
                      <a:pt x="314" y="239"/>
                    </a:lnTo>
                    <a:lnTo>
                      <a:pt x="308" y="245"/>
                    </a:lnTo>
                    <a:lnTo>
                      <a:pt x="303" y="251"/>
                    </a:lnTo>
                    <a:lnTo>
                      <a:pt x="299" y="258"/>
                    </a:lnTo>
                    <a:lnTo>
                      <a:pt x="293" y="266"/>
                    </a:lnTo>
                    <a:lnTo>
                      <a:pt x="288" y="274"/>
                    </a:lnTo>
                    <a:lnTo>
                      <a:pt x="284" y="279"/>
                    </a:lnTo>
                    <a:lnTo>
                      <a:pt x="278" y="287"/>
                    </a:lnTo>
                    <a:lnTo>
                      <a:pt x="272" y="294"/>
                    </a:lnTo>
                    <a:lnTo>
                      <a:pt x="268" y="302"/>
                    </a:lnTo>
                    <a:lnTo>
                      <a:pt x="263" y="308"/>
                    </a:lnTo>
                    <a:lnTo>
                      <a:pt x="259" y="315"/>
                    </a:lnTo>
                    <a:lnTo>
                      <a:pt x="253" y="323"/>
                    </a:lnTo>
                    <a:lnTo>
                      <a:pt x="248" y="331"/>
                    </a:lnTo>
                    <a:lnTo>
                      <a:pt x="244" y="338"/>
                    </a:lnTo>
                    <a:lnTo>
                      <a:pt x="238" y="348"/>
                    </a:lnTo>
                    <a:lnTo>
                      <a:pt x="232" y="355"/>
                    </a:lnTo>
                    <a:lnTo>
                      <a:pt x="229" y="365"/>
                    </a:lnTo>
                    <a:lnTo>
                      <a:pt x="223" y="372"/>
                    </a:lnTo>
                    <a:lnTo>
                      <a:pt x="219" y="380"/>
                    </a:lnTo>
                    <a:lnTo>
                      <a:pt x="213" y="389"/>
                    </a:lnTo>
                    <a:lnTo>
                      <a:pt x="210" y="399"/>
                    </a:lnTo>
                    <a:lnTo>
                      <a:pt x="204" y="407"/>
                    </a:lnTo>
                    <a:lnTo>
                      <a:pt x="198" y="416"/>
                    </a:lnTo>
                    <a:lnTo>
                      <a:pt x="194" y="424"/>
                    </a:lnTo>
                    <a:lnTo>
                      <a:pt x="191" y="435"/>
                    </a:lnTo>
                    <a:lnTo>
                      <a:pt x="185" y="441"/>
                    </a:lnTo>
                    <a:lnTo>
                      <a:pt x="183" y="446"/>
                    </a:lnTo>
                    <a:lnTo>
                      <a:pt x="179" y="452"/>
                    </a:lnTo>
                    <a:lnTo>
                      <a:pt x="175" y="458"/>
                    </a:lnTo>
                    <a:lnTo>
                      <a:pt x="173" y="464"/>
                    </a:lnTo>
                    <a:lnTo>
                      <a:pt x="170" y="469"/>
                    </a:lnTo>
                    <a:lnTo>
                      <a:pt x="168" y="475"/>
                    </a:lnTo>
                    <a:lnTo>
                      <a:pt x="166" y="481"/>
                    </a:lnTo>
                    <a:lnTo>
                      <a:pt x="162" y="486"/>
                    </a:lnTo>
                    <a:lnTo>
                      <a:pt x="160" y="492"/>
                    </a:lnTo>
                    <a:lnTo>
                      <a:pt x="158" y="498"/>
                    </a:lnTo>
                    <a:lnTo>
                      <a:pt x="156" y="504"/>
                    </a:lnTo>
                    <a:lnTo>
                      <a:pt x="154" y="509"/>
                    </a:lnTo>
                    <a:lnTo>
                      <a:pt x="153" y="515"/>
                    </a:lnTo>
                    <a:lnTo>
                      <a:pt x="151" y="519"/>
                    </a:lnTo>
                    <a:lnTo>
                      <a:pt x="149" y="524"/>
                    </a:lnTo>
                    <a:lnTo>
                      <a:pt x="147" y="530"/>
                    </a:lnTo>
                    <a:lnTo>
                      <a:pt x="145" y="536"/>
                    </a:lnTo>
                    <a:lnTo>
                      <a:pt x="143" y="542"/>
                    </a:lnTo>
                    <a:lnTo>
                      <a:pt x="141" y="547"/>
                    </a:lnTo>
                    <a:lnTo>
                      <a:pt x="139" y="551"/>
                    </a:lnTo>
                    <a:lnTo>
                      <a:pt x="137" y="557"/>
                    </a:lnTo>
                    <a:lnTo>
                      <a:pt x="135" y="564"/>
                    </a:lnTo>
                    <a:lnTo>
                      <a:pt x="135" y="570"/>
                    </a:lnTo>
                    <a:lnTo>
                      <a:pt x="134" y="576"/>
                    </a:lnTo>
                    <a:lnTo>
                      <a:pt x="132" y="581"/>
                    </a:lnTo>
                    <a:lnTo>
                      <a:pt x="128" y="587"/>
                    </a:lnTo>
                    <a:lnTo>
                      <a:pt x="128" y="595"/>
                    </a:lnTo>
                    <a:lnTo>
                      <a:pt x="124" y="600"/>
                    </a:lnTo>
                    <a:lnTo>
                      <a:pt x="122" y="608"/>
                    </a:lnTo>
                    <a:lnTo>
                      <a:pt x="120" y="616"/>
                    </a:lnTo>
                    <a:lnTo>
                      <a:pt x="120" y="623"/>
                    </a:lnTo>
                    <a:lnTo>
                      <a:pt x="114" y="631"/>
                    </a:lnTo>
                    <a:lnTo>
                      <a:pt x="113" y="640"/>
                    </a:lnTo>
                    <a:lnTo>
                      <a:pt x="111" y="644"/>
                    </a:lnTo>
                    <a:lnTo>
                      <a:pt x="109" y="650"/>
                    </a:lnTo>
                    <a:lnTo>
                      <a:pt x="107" y="654"/>
                    </a:lnTo>
                    <a:lnTo>
                      <a:pt x="105" y="659"/>
                    </a:lnTo>
                    <a:lnTo>
                      <a:pt x="103" y="667"/>
                    </a:lnTo>
                    <a:lnTo>
                      <a:pt x="99" y="676"/>
                    </a:lnTo>
                    <a:lnTo>
                      <a:pt x="97" y="684"/>
                    </a:lnTo>
                    <a:lnTo>
                      <a:pt x="95" y="694"/>
                    </a:lnTo>
                    <a:lnTo>
                      <a:pt x="92" y="701"/>
                    </a:lnTo>
                    <a:lnTo>
                      <a:pt x="90" y="709"/>
                    </a:lnTo>
                    <a:lnTo>
                      <a:pt x="88" y="716"/>
                    </a:lnTo>
                    <a:lnTo>
                      <a:pt x="84" y="724"/>
                    </a:lnTo>
                    <a:lnTo>
                      <a:pt x="82" y="732"/>
                    </a:lnTo>
                    <a:lnTo>
                      <a:pt x="80" y="739"/>
                    </a:lnTo>
                    <a:lnTo>
                      <a:pt x="78" y="747"/>
                    </a:lnTo>
                    <a:lnTo>
                      <a:pt x="76" y="756"/>
                    </a:lnTo>
                    <a:lnTo>
                      <a:pt x="75" y="764"/>
                    </a:lnTo>
                    <a:lnTo>
                      <a:pt x="71" y="771"/>
                    </a:lnTo>
                    <a:lnTo>
                      <a:pt x="69" y="779"/>
                    </a:lnTo>
                    <a:lnTo>
                      <a:pt x="67" y="787"/>
                    </a:lnTo>
                    <a:lnTo>
                      <a:pt x="65" y="794"/>
                    </a:lnTo>
                    <a:lnTo>
                      <a:pt x="63" y="802"/>
                    </a:lnTo>
                    <a:lnTo>
                      <a:pt x="61" y="811"/>
                    </a:lnTo>
                    <a:lnTo>
                      <a:pt x="59" y="819"/>
                    </a:lnTo>
                    <a:lnTo>
                      <a:pt x="57" y="827"/>
                    </a:lnTo>
                    <a:lnTo>
                      <a:pt x="56" y="836"/>
                    </a:lnTo>
                    <a:lnTo>
                      <a:pt x="54" y="844"/>
                    </a:lnTo>
                    <a:lnTo>
                      <a:pt x="52" y="853"/>
                    </a:lnTo>
                    <a:lnTo>
                      <a:pt x="50" y="861"/>
                    </a:lnTo>
                    <a:lnTo>
                      <a:pt x="48" y="870"/>
                    </a:lnTo>
                    <a:lnTo>
                      <a:pt x="46" y="876"/>
                    </a:lnTo>
                    <a:lnTo>
                      <a:pt x="46" y="882"/>
                    </a:lnTo>
                    <a:lnTo>
                      <a:pt x="44" y="885"/>
                    </a:lnTo>
                    <a:lnTo>
                      <a:pt x="44" y="891"/>
                    </a:lnTo>
                    <a:lnTo>
                      <a:pt x="42" y="895"/>
                    </a:lnTo>
                    <a:lnTo>
                      <a:pt x="38" y="899"/>
                    </a:lnTo>
                    <a:lnTo>
                      <a:pt x="35" y="901"/>
                    </a:lnTo>
                    <a:lnTo>
                      <a:pt x="33" y="904"/>
                    </a:lnTo>
                    <a:lnTo>
                      <a:pt x="25" y="906"/>
                    </a:lnTo>
                    <a:lnTo>
                      <a:pt x="18" y="906"/>
                    </a:lnTo>
                    <a:lnTo>
                      <a:pt x="8" y="903"/>
                    </a:lnTo>
                    <a:lnTo>
                      <a:pt x="4" y="897"/>
                    </a:lnTo>
                    <a:lnTo>
                      <a:pt x="0" y="893"/>
                    </a:lnTo>
                    <a:lnTo>
                      <a:pt x="0" y="889"/>
                    </a:lnTo>
                    <a:lnTo>
                      <a:pt x="0" y="885"/>
                    </a:lnTo>
                    <a:lnTo>
                      <a:pt x="2" y="882"/>
                    </a:lnTo>
                    <a:lnTo>
                      <a:pt x="2" y="876"/>
                    </a:lnTo>
                    <a:lnTo>
                      <a:pt x="4" y="870"/>
                    </a:lnTo>
                    <a:lnTo>
                      <a:pt x="4" y="866"/>
                    </a:lnTo>
                    <a:lnTo>
                      <a:pt x="6" y="861"/>
                    </a:lnTo>
                    <a:lnTo>
                      <a:pt x="6" y="855"/>
                    </a:lnTo>
                    <a:lnTo>
                      <a:pt x="8" y="851"/>
                    </a:lnTo>
                    <a:lnTo>
                      <a:pt x="8" y="847"/>
                    </a:lnTo>
                    <a:lnTo>
                      <a:pt x="10" y="842"/>
                    </a:lnTo>
                    <a:lnTo>
                      <a:pt x="12" y="832"/>
                    </a:lnTo>
                    <a:lnTo>
                      <a:pt x="14" y="825"/>
                    </a:lnTo>
                    <a:lnTo>
                      <a:pt x="18" y="815"/>
                    </a:lnTo>
                    <a:lnTo>
                      <a:pt x="19" y="808"/>
                    </a:lnTo>
                    <a:lnTo>
                      <a:pt x="21" y="798"/>
                    </a:lnTo>
                    <a:lnTo>
                      <a:pt x="23" y="790"/>
                    </a:lnTo>
                    <a:lnTo>
                      <a:pt x="25" y="783"/>
                    </a:lnTo>
                    <a:lnTo>
                      <a:pt x="27" y="775"/>
                    </a:lnTo>
                    <a:lnTo>
                      <a:pt x="29" y="768"/>
                    </a:lnTo>
                    <a:lnTo>
                      <a:pt x="31" y="760"/>
                    </a:lnTo>
                    <a:lnTo>
                      <a:pt x="33" y="752"/>
                    </a:lnTo>
                    <a:lnTo>
                      <a:pt x="35" y="745"/>
                    </a:lnTo>
                    <a:lnTo>
                      <a:pt x="37" y="735"/>
                    </a:lnTo>
                    <a:lnTo>
                      <a:pt x="38" y="728"/>
                    </a:lnTo>
                    <a:lnTo>
                      <a:pt x="40" y="720"/>
                    </a:lnTo>
                    <a:lnTo>
                      <a:pt x="44" y="713"/>
                    </a:lnTo>
                    <a:lnTo>
                      <a:pt x="44" y="703"/>
                    </a:lnTo>
                    <a:lnTo>
                      <a:pt x="46" y="695"/>
                    </a:lnTo>
                    <a:lnTo>
                      <a:pt x="50" y="686"/>
                    </a:lnTo>
                    <a:lnTo>
                      <a:pt x="52" y="678"/>
                    </a:lnTo>
                    <a:lnTo>
                      <a:pt x="54" y="669"/>
                    </a:lnTo>
                    <a:lnTo>
                      <a:pt x="56" y="661"/>
                    </a:lnTo>
                    <a:lnTo>
                      <a:pt x="57" y="652"/>
                    </a:lnTo>
                    <a:lnTo>
                      <a:pt x="59" y="644"/>
                    </a:lnTo>
                    <a:lnTo>
                      <a:pt x="61" y="638"/>
                    </a:lnTo>
                    <a:lnTo>
                      <a:pt x="63" y="635"/>
                    </a:lnTo>
                    <a:lnTo>
                      <a:pt x="63" y="629"/>
                    </a:lnTo>
                    <a:lnTo>
                      <a:pt x="65" y="625"/>
                    </a:lnTo>
                    <a:lnTo>
                      <a:pt x="65" y="619"/>
                    </a:lnTo>
                    <a:lnTo>
                      <a:pt x="67" y="616"/>
                    </a:lnTo>
                    <a:lnTo>
                      <a:pt x="69" y="612"/>
                    </a:lnTo>
                    <a:lnTo>
                      <a:pt x="71" y="606"/>
                    </a:lnTo>
                    <a:lnTo>
                      <a:pt x="71" y="602"/>
                    </a:lnTo>
                    <a:lnTo>
                      <a:pt x="73" y="597"/>
                    </a:lnTo>
                    <a:lnTo>
                      <a:pt x="73" y="591"/>
                    </a:lnTo>
                    <a:lnTo>
                      <a:pt x="75" y="587"/>
                    </a:lnTo>
                    <a:lnTo>
                      <a:pt x="75" y="580"/>
                    </a:lnTo>
                    <a:lnTo>
                      <a:pt x="76" y="574"/>
                    </a:lnTo>
                    <a:lnTo>
                      <a:pt x="78" y="568"/>
                    </a:lnTo>
                    <a:lnTo>
                      <a:pt x="80" y="564"/>
                    </a:lnTo>
                    <a:lnTo>
                      <a:pt x="82" y="557"/>
                    </a:lnTo>
                    <a:lnTo>
                      <a:pt x="84" y="551"/>
                    </a:lnTo>
                    <a:lnTo>
                      <a:pt x="86" y="545"/>
                    </a:lnTo>
                    <a:lnTo>
                      <a:pt x="88" y="540"/>
                    </a:lnTo>
                    <a:lnTo>
                      <a:pt x="90" y="532"/>
                    </a:lnTo>
                    <a:lnTo>
                      <a:pt x="92" y="526"/>
                    </a:lnTo>
                    <a:lnTo>
                      <a:pt x="94" y="521"/>
                    </a:lnTo>
                    <a:lnTo>
                      <a:pt x="97" y="515"/>
                    </a:lnTo>
                    <a:lnTo>
                      <a:pt x="97" y="509"/>
                    </a:lnTo>
                    <a:lnTo>
                      <a:pt x="101" y="502"/>
                    </a:lnTo>
                    <a:lnTo>
                      <a:pt x="103" y="494"/>
                    </a:lnTo>
                    <a:lnTo>
                      <a:pt x="105" y="488"/>
                    </a:lnTo>
                    <a:lnTo>
                      <a:pt x="109" y="483"/>
                    </a:lnTo>
                    <a:lnTo>
                      <a:pt x="111" y="477"/>
                    </a:lnTo>
                    <a:lnTo>
                      <a:pt x="113" y="469"/>
                    </a:lnTo>
                    <a:lnTo>
                      <a:pt x="116" y="464"/>
                    </a:lnTo>
                    <a:lnTo>
                      <a:pt x="120" y="456"/>
                    </a:lnTo>
                    <a:lnTo>
                      <a:pt x="122" y="450"/>
                    </a:lnTo>
                    <a:lnTo>
                      <a:pt x="126" y="443"/>
                    </a:lnTo>
                    <a:lnTo>
                      <a:pt x="128" y="437"/>
                    </a:lnTo>
                    <a:lnTo>
                      <a:pt x="132" y="431"/>
                    </a:lnTo>
                    <a:lnTo>
                      <a:pt x="135" y="424"/>
                    </a:lnTo>
                    <a:lnTo>
                      <a:pt x="137" y="418"/>
                    </a:lnTo>
                    <a:lnTo>
                      <a:pt x="143" y="412"/>
                    </a:lnTo>
                    <a:lnTo>
                      <a:pt x="147" y="401"/>
                    </a:lnTo>
                    <a:lnTo>
                      <a:pt x="153" y="391"/>
                    </a:lnTo>
                    <a:lnTo>
                      <a:pt x="158" y="382"/>
                    </a:lnTo>
                    <a:lnTo>
                      <a:pt x="164" y="374"/>
                    </a:lnTo>
                    <a:lnTo>
                      <a:pt x="168" y="363"/>
                    </a:lnTo>
                    <a:lnTo>
                      <a:pt x="173" y="355"/>
                    </a:lnTo>
                    <a:lnTo>
                      <a:pt x="179" y="346"/>
                    </a:lnTo>
                    <a:lnTo>
                      <a:pt x="185" y="338"/>
                    </a:lnTo>
                    <a:lnTo>
                      <a:pt x="191" y="329"/>
                    </a:lnTo>
                    <a:lnTo>
                      <a:pt x="194" y="321"/>
                    </a:lnTo>
                    <a:lnTo>
                      <a:pt x="200" y="312"/>
                    </a:lnTo>
                    <a:lnTo>
                      <a:pt x="206" y="304"/>
                    </a:lnTo>
                    <a:lnTo>
                      <a:pt x="211" y="296"/>
                    </a:lnTo>
                    <a:lnTo>
                      <a:pt x="217" y="289"/>
                    </a:lnTo>
                    <a:lnTo>
                      <a:pt x="221" y="281"/>
                    </a:lnTo>
                    <a:lnTo>
                      <a:pt x="229" y="274"/>
                    </a:lnTo>
                    <a:lnTo>
                      <a:pt x="232" y="266"/>
                    </a:lnTo>
                    <a:lnTo>
                      <a:pt x="238" y="258"/>
                    </a:lnTo>
                    <a:lnTo>
                      <a:pt x="244" y="249"/>
                    </a:lnTo>
                    <a:lnTo>
                      <a:pt x="249" y="243"/>
                    </a:lnTo>
                    <a:lnTo>
                      <a:pt x="253" y="236"/>
                    </a:lnTo>
                    <a:lnTo>
                      <a:pt x="261" y="228"/>
                    </a:lnTo>
                    <a:lnTo>
                      <a:pt x="267" y="220"/>
                    </a:lnTo>
                    <a:lnTo>
                      <a:pt x="272" y="215"/>
                    </a:lnTo>
                    <a:lnTo>
                      <a:pt x="276" y="207"/>
                    </a:lnTo>
                    <a:lnTo>
                      <a:pt x="284" y="201"/>
                    </a:lnTo>
                    <a:lnTo>
                      <a:pt x="289" y="194"/>
                    </a:lnTo>
                    <a:lnTo>
                      <a:pt x="295" y="188"/>
                    </a:lnTo>
                    <a:lnTo>
                      <a:pt x="301" y="180"/>
                    </a:lnTo>
                    <a:lnTo>
                      <a:pt x="307" y="175"/>
                    </a:lnTo>
                    <a:lnTo>
                      <a:pt x="314" y="167"/>
                    </a:lnTo>
                    <a:lnTo>
                      <a:pt x="320" y="163"/>
                    </a:lnTo>
                    <a:lnTo>
                      <a:pt x="326" y="156"/>
                    </a:lnTo>
                    <a:lnTo>
                      <a:pt x="331" y="150"/>
                    </a:lnTo>
                    <a:lnTo>
                      <a:pt x="337" y="142"/>
                    </a:lnTo>
                    <a:lnTo>
                      <a:pt x="345" y="139"/>
                    </a:lnTo>
                    <a:lnTo>
                      <a:pt x="350" y="133"/>
                    </a:lnTo>
                    <a:lnTo>
                      <a:pt x="358" y="125"/>
                    </a:lnTo>
                    <a:lnTo>
                      <a:pt x="364" y="122"/>
                    </a:lnTo>
                    <a:lnTo>
                      <a:pt x="371" y="116"/>
                    </a:lnTo>
                    <a:lnTo>
                      <a:pt x="377" y="110"/>
                    </a:lnTo>
                    <a:lnTo>
                      <a:pt x="384" y="104"/>
                    </a:lnTo>
                    <a:lnTo>
                      <a:pt x="392" y="99"/>
                    </a:lnTo>
                    <a:lnTo>
                      <a:pt x="400" y="95"/>
                    </a:lnTo>
                    <a:lnTo>
                      <a:pt x="407" y="89"/>
                    </a:lnTo>
                    <a:lnTo>
                      <a:pt x="415" y="84"/>
                    </a:lnTo>
                    <a:lnTo>
                      <a:pt x="422" y="78"/>
                    </a:lnTo>
                    <a:lnTo>
                      <a:pt x="430" y="74"/>
                    </a:lnTo>
                    <a:lnTo>
                      <a:pt x="438" y="70"/>
                    </a:lnTo>
                    <a:lnTo>
                      <a:pt x="445" y="65"/>
                    </a:lnTo>
                    <a:lnTo>
                      <a:pt x="453" y="59"/>
                    </a:lnTo>
                    <a:lnTo>
                      <a:pt x="462" y="55"/>
                    </a:lnTo>
                    <a:lnTo>
                      <a:pt x="470" y="49"/>
                    </a:lnTo>
                    <a:lnTo>
                      <a:pt x="478" y="46"/>
                    </a:lnTo>
                    <a:lnTo>
                      <a:pt x="487" y="40"/>
                    </a:lnTo>
                    <a:lnTo>
                      <a:pt x="497" y="36"/>
                    </a:lnTo>
                    <a:lnTo>
                      <a:pt x="504" y="32"/>
                    </a:lnTo>
                    <a:lnTo>
                      <a:pt x="514" y="27"/>
                    </a:lnTo>
                    <a:lnTo>
                      <a:pt x="523" y="23"/>
                    </a:lnTo>
                    <a:lnTo>
                      <a:pt x="533" y="19"/>
                    </a:lnTo>
                    <a:lnTo>
                      <a:pt x="542" y="15"/>
                    </a:lnTo>
                    <a:lnTo>
                      <a:pt x="552" y="11"/>
                    </a:lnTo>
                    <a:lnTo>
                      <a:pt x="563" y="8"/>
                    </a:lnTo>
                    <a:lnTo>
                      <a:pt x="573" y="4"/>
                    </a:lnTo>
                    <a:lnTo>
                      <a:pt x="576" y="0"/>
                    </a:lnTo>
                    <a:lnTo>
                      <a:pt x="582" y="0"/>
                    </a:lnTo>
                    <a:lnTo>
                      <a:pt x="586" y="0"/>
                    </a:lnTo>
                    <a:lnTo>
                      <a:pt x="590" y="4"/>
                    </a:lnTo>
                    <a:lnTo>
                      <a:pt x="596" y="8"/>
                    </a:lnTo>
                    <a:lnTo>
                      <a:pt x="601" y="15"/>
                    </a:lnTo>
                    <a:lnTo>
                      <a:pt x="601" y="23"/>
                    </a:lnTo>
                    <a:lnTo>
                      <a:pt x="601" y="32"/>
                    </a:lnTo>
                    <a:lnTo>
                      <a:pt x="599" y="34"/>
                    </a:lnTo>
                    <a:lnTo>
                      <a:pt x="596" y="38"/>
                    </a:lnTo>
                    <a:lnTo>
                      <a:pt x="594" y="40"/>
                    </a:lnTo>
                    <a:lnTo>
                      <a:pt x="588" y="44"/>
                    </a:lnTo>
                    <a:lnTo>
                      <a:pt x="588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92" name="Freeform 56"/>
              <p:cNvSpPr>
                <a:spLocks noChangeAspect="1"/>
              </p:cNvSpPr>
              <p:nvPr/>
            </p:nvSpPr>
            <p:spPr bwMode="auto">
              <a:xfrm>
                <a:off x="526" y="2324"/>
                <a:ext cx="374" cy="574"/>
              </a:xfrm>
              <a:custGeom>
                <a:avLst/>
                <a:gdLst/>
                <a:ahLst/>
                <a:cxnLst>
                  <a:cxn ang="0">
                    <a:pos x="690" y="61"/>
                  </a:cxn>
                  <a:cxn ang="0">
                    <a:pos x="637" y="97"/>
                  </a:cxn>
                  <a:cxn ang="0">
                    <a:pos x="585" y="133"/>
                  </a:cxn>
                  <a:cxn ang="0">
                    <a:pos x="538" y="171"/>
                  </a:cxn>
                  <a:cxn ang="0">
                    <a:pos x="494" y="209"/>
                  </a:cxn>
                  <a:cxn ang="0">
                    <a:pos x="452" y="249"/>
                  </a:cxn>
                  <a:cxn ang="0">
                    <a:pos x="414" y="291"/>
                  </a:cxn>
                  <a:cxn ang="0">
                    <a:pos x="376" y="334"/>
                  </a:cxn>
                  <a:cxn ang="0">
                    <a:pos x="342" y="382"/>
                  </a:cxn>
                  <a:cxn ang="0">
                    <a:pos x="308" y="429"/>
                  </a:cxn>
                  <a:cxn ang="0">
                    <a:pos x="274" y="481"/>
                  </a:cxn>
                  <a:cxn ang="0">
                    <a:pos x="241" y="538"/>
                  </a:cxn>
                  <a:cxn ang="0">
                    <a:pos x="209" y="598"/>
                  </a:cxn>
                  <a:cxn ang="0">
                    <a:pos x="184" y="638"/>
                  </a:cxn>
                  <a:cxn ang="0">
                    <a:pos x="165" y="680"/>
                  </a:cxn>
                  <a:cxn ang="0">
                    <a:pos x="148" y="718"/>
                  </a:cxn>
                  <a:cxn ang="0">
                    <a:pos x="133" y="758"/>
                  </a:cxn>
                  <a:cxn ang="0">
                    <a:pos x="120" y="796"/>
                  </a:cxn>
                  <a:cxn ang="0">
                    <a:pos x="110" y="834"/>
                  </a:cxn>
                  <a:cxn ang="0">
                    <a:pos x="99" y="874"/>
                  </a:cxn>
                  <a:cxn ang="0">
                    <a:pos x="91" y="912"/>
                  </a:cxn>
                  <a:cxn ang="0">
                    <a:pos x="84" y="952"/>
                  </a:cxn>
                  <a:cxn ang="0">
                    <a:pos x="76" y="994"/>
                  </a:cxn>
                  <a:cxn ang="0">
                    <a:pos x="70" y="1037"/>
                  </a:cxn>
                  <a:cxn ang="0">
                    <a:pos x="63" y="1083"/>
                  </a:cxn>
                  <a:cxn ang="0">
                    <a:pos x="55" y="1129"/>
                  </a:cxn>
                  <a:cxn ang="0">
                    <a:pos x="36" y="1146"/>
                  </a:cxn>
                  <a:cxn ang="0">
                    <a:pos x="9" y="1140"/>
                  </a:cxn>
                  <a:cxn ang="0">
                    <a:pos x="0" y="1115"/>
                  </a:cxn>
                  <a:cxn ang="0">
                    <a:pos x="8" y="1062"/>
                  </a:cxn>
                  <a:cxn ang="0">
                    <a:pos x="13" y="1015"/>
                  </a:cxn>
                  <a:cxn ang="0">
                    <a:pos x="23" y="969"/>
                  </a:cxn>
                  <a:cxn ang="0">
                    <a:pos x="30" y="923"/>
                  </a:cxn>
                  <a:cxn ang="0">
                    <a:pos x="40" y="882"/>
                  </a:cxn>
                  <a:cxn ang="0">
                    <a:pos x="53" y="838"/>
                  </a:cxn>
                  <a:cxn ang="0">
                    <a:pos x="65" y="796"/>
                  </a:cxn>
                  <a:cxn ang="0">
                    <a:pos x="78" y="756"/>
                  </a:cxn>
                  <a:cxn ang="0">
                    <a:pos x="93" y="714"/>
                  </a:cxn>
                  <a:cxn ang="0">
                    <a:pos x="112" y="673"/>
                  </a:cxn>
                  <a:cxn ang="0">
                    <a:pos x="131" y="629"/>
                  </a:cxn>
                  <a:cxn ang="0">
                    <a:pos x="152" y="587"/>
                  </a:cxn>
                  <a:cxn ang="0">
                    <a:pos x="179" y="540"/>
                  </a:cxn>
                  <a:cxn ang="0">
                    <a:pos x="213" y="479"/>
                  </a:cxn>
                  <a:cxn ang="0">
                    <a:pos x="247" y="424"/>
                  </a:cxn>
                  <a:cxn ang="0">
                    <a:pos x="281" y="374"/>
                  </a:cxn>
                  <a:cxn ang="0">
                    <a:pos x="317" y="327"/>
                  </a:cxn>
                  <a:cxn ang="0">
                    <a:pos x="355" y="283"/>
                  </a:cxn>
                  <a:cxn ang="0">
                    <a:pos x="393" y="243"/>
                  </a:cxn>
                  <a:cxn ang="0">
                    <a:pos x="433" y="205"/>
                  </a:cxn>
                  <a:cxn ang="0">
                    <a:pos x="477" y="167"/>
                  </a:cxn>
                  <a:cxn ang="0">
                    <a:pos x="525" y="131"/>
                  </a:cxn>
                  <a:cxn ang="0">
                    <a:pos x="574" y="97"/>
                  </a:cxn>
                  <a:cxn ang="0">
                    <a:pos x="627" y="61"/>
                  </a:cxn>
                  <a:cxn ang="0">
                    <a:pos x="684" y="25"/>
                  </a:cxn>
                  <a:cxn ang="0">
                    <a:pos x="736" y="0"/>
                  </a:cxn>
                  <a:cxn ang="0">
                    <a:pos x="745" y="26"/>
                  </a:cxn>
                </a:cxnLst>
                <a:rect l="0" t="0" r="r" b="b"/>
                <a:pathLst>
                  <a:path w="747" h="1148">
                    <a:moveTo>
                      <a:pt x="739" y="32"/>
                    </a:moveTo>
                    <a:lnTo>
                      <a:pt x="726" y="40"/>
                    </a:lnTo>
                    <a:lnTo>
                      <a:pt x="713" y="45"/>
                    </a:lnTo>
                    <a:lnTo>
                      <a:pt x="701" y="53"/>
                    </a:lnTo>
                    <a:lnTo>
                      <a:pt x="690" y="61"/>
                    </a:lnTo>
                    <a:lnTo>
                      <a:pt x="679" y="68"/>
                    </a:lnTo>
                    <a:lnTo>
                      <a:pt x="667" y="76"/>
                    </a:lnTo>
                    <a:lnTo>
                      <a:pt x="658" y="82"/>
                    </a:lnTo>
                    <a:lnTo>
                      <a:pt x="646" y="89"/>
                    </a:lnTo>
                    <a:lnTo>
                      <a:pt x="637" y="97"/>
                    </a:lnTo>
                    <a:lnTo>
                      <a:pt x="625" y="104"/>
                    </a:lnTo>
                    <a:lnTo>
                      <a:pt x="614" y="110"/>
                    </a:lnTo>
                    <a:lnTo>
                      <a:pt x="606" y="118"/>
                    </a:lnTo>
                    <a:lnTo>
                      <a:pt x="595" y="125"/>
                    </a:lnTo>
                    <a:lnTo>
                      <a:pt x="585" y="133"/>
                    </a:lnTo>
                    <a:lnTo>
                      <a:pt x="576" y="140"/>
                    </a:lnTo>
                    <a:lnTo>
                      <a:pt x="566" y="148"/>
                    </a:lnTo>
                    <a:lnTo>
                      <a:pt x="557" y="156"/>
                    </a:lnTo>
                    <a:lnTo>
                      <a:pt x="547" y="163"/>
                    </a:lnTo>
                    <a:lnTo>
                      <a:pt x="538" y="171"/>
                    </a:lnTo>
                    <a:lnTo>
                      <a:pt x="528" y="178"/>
                    </a:lnTo>
                    <a:lnTo>
                      <a:pt x="519" y="186"/>
                    </a:lnTo>
                    <a:lnTo>
                      <a:pt x="511" y="194"/>
                    </a:lnTo>
                    <a:lnTo>
                      <a:pt x="502" y="201"/>
                    </a:lnTo>
                    <a:lnTo>
                      <a:pt x="494" y="209"/>
                    </a:lnTo>
                    <a:lnTo>
                      <a:pt x="485" y="217"/>
                    </a:lnTo>
                    <a:lnTo>
                      <a:pt x="477" y="224"/>
                    </a:lnTo>
                    <a:lnTo>
                      <a:pt x="468" y="232"/>
                    </a:lnTo>
                    <a:lnTo>
                      <a:pt x="460" y="241"/>
                    </a:lnTo>
                    <a:lnTo>
                      <a:pt x="452" y="249"/>
                    </a:lnTo>
                    <a:lnTo>
                      <a:pt x="445" y="256"/>
                    </a:lnTo>
                    <a:lnTo>
                      <a:pt x="437" y="266"/>
                    </a:lnTo>
                    <a:lnTo>
                      <a:pt x="430" y="275"/>
                    </a:lnTo>
                    <a:lnTo>
                      <a:pt x="422" y="283"/>
                    </a:lnTo>
                    <a:lnTo>
                      <a:pt x="414" y="291"/>
                    </a:lnTo>
                    <a:lnTo>
                      <a:pt x="407" y="300"/>
                    </a:lnTo>
                    <a:lnTo>
                      <a:pt x="399" y="308"/>
                    </a:lnTo>
                    <a:lnTo>
                      <a:pt x="392" y="317"/>
                    </a:lnTo>
                    <a:lnTo>
                      <a:pt x="384" y="325"/>
                    </a:lnTo>
                    <a:lnTo>
                      <a:pt x="376" y="334"/>
                    </a:lnTo>
                    <a:lnTo>
                      <a:pt x="371" y="344"/>
                    </a:lnTo>
                    <a:lnTo>
                      <a:pt x="363" y="351"/>
                    </a:lnTo>
                    <a:lnTo>
                      <a:pt x="355" y="361"/>
                    </a:lnTo>
                    <a:lnTo>
                      <a:pt x="350" y="370"/>
                    </a:lnTo>
                    <a:lnTo>
                      <a:pt x="342" y="382"/>
                    </a:lnTo>
                    <a:lnTo>
                      <a:pt x="335" y="389"/>
                    </a:lnTo>
                    <a:lnTo>
                      <a:pt x="327" y="399"/>
                    </a:lnTo>
                    <a:lnTo>
                      <a:pt x="321" y="410"/>
                    </a:lnTo>
                    <a:lnTo>
                      <a:pt x="316" y="420"/>
                    </a:lnTo>
                    <a:lnTo>
                      <a:pt x="308" y="429"/>
                    </a:lnTo>
                    <a:lnTo>
                      <a:pt x="300" y="439"/>
                    </a:lnTo>
                    <a:lnTo>
                      <a:pt x="295" y="450"/>
                    </a:lnTo>
                    <a:lnTo>
                      <a:pt x="287" y="460"/>
                    </a:lnTo>
                    <a:lnTo>
                      <a:pt x="279" y="471"/>
                    </a:lnTo>
                    <a:lnTo>
                      <a:pt x="274" y="481"/>
                    </a:lnTo>
                    <a:lnTo>
                      <a:pt x="266" y="492"/>
                    </a:lnTo>
                    <a:lnTo>
                      <a:pt x="260" y="503"/>
                    </a:lnTo>
                    <a:lnTo>
                      <a:pt x="253" y="515"/>
                    </a:lnTo>
                    <a:lnTo>
                      <a:pt x="247" y="526"/>
                    </a:lnTo>
                    <a:lnTo>
                      <a:pt x="241" y="538"/>
                    </a:lnTo>
                    <a:lnTo>
                      <a:pt x="234" y="549"/>
                    </a:lnTo>
                    <a:lnTo>
                      <a:pt x="226" y="560"/>
                    </a:lnTo>
                    <a:lnTo>
                      <a:pt x="220" y="572"/>
                    </a:lnTo>
                    <a:lnTo>
                      <a:pt x="215" y="585"/>
                    </a:lnTo>
                    <a:lnTo>
                      <a:pt x="209" y="598"/>
                    </a:lnTo>
                    <a:lnTo>
                      <a:pt x="203" y="606"/>
                    </a:lnTo>
                    <a:lnTo>
                      <a:pt x="198" y="614"/>
                    </a:lnTo>
                    <a:lnTo>
                      <a:pt x="194" y="623"/>
                    </a:lnTo>
                    <a:lnTo>
                      <a:pt x="190" y="631"/>
                    </a:lnTo>
                    <a:lnTo>
                      <a:pt x="184" y="638"/>
                    </a:lnTo>
                    <a:lnTo>
                      <a:pt x="181" y="648"/>
                    </a:lnTo>
                    <a:lnTo>
                      <a:pt x="177" y="655"/>
                    </a:lnTo>
                    <a:lnTo>
                      <a:pt x="173" y="663"/>
                    </a:lnTo>
                    <a:lnTo>
                      <a:pt x="169" y="671"/>
                    </a:lnTo>
                    <a:lnTo>
                      <a:pt x="165" y="680"/>
                    </a:lnTo>
                    <a:lnTo>
                      <a:pt x="162" y="688"/>
                    </a:lnTo>
                    <a:lnTo>
                      <a:pt x="158" y="695"/>
                    </a:lnTo>
                    <a:lnTo>
                      <a:pt x="154" y="703"/>
                    </a:lnTo>
                    <a:lnTo>
                      <a:pt x="152" y="711"/>
                    </a:lnTo>
                    <a:lnTo>
                      <a:pt x="148" y="718"/>
                    </a:lnTo>
                    <a:lnTo>
                      <a:pt x="146" y="728"/>
                    </a:lnTo>
                    <a:lnTo>
                      <a:pt x="143" y="735"/>
                    </a:lnTo>
                    <a:lnTo>
                      <a:pt x="139" y="743"/>
                    </a:lnTo>
                    <a:lnTo>
                      <a:pt x="135" y="751"/>
                    </a:lnTo>
                    <a:lnTo>
                      <a:pt x="133" y="758"/>
                    </a:lnTo>
                    <a:lnTo>
                      <a:pt x="131" y="766"/>
                    </a:lnTo>
                    <a:lnTo>
                      <a:pt x="127" y="773"/>
                    </a:lnTo>
                    <a:lnTo>
                      <a:pt x="125" y="781"/>
                    </a:lnTo>
                    <a:lnTo>
                      <a:pt x="123" y="789"/>
                    </a:lnTo>
                    <a:lnTo>
                      <a:pt x="120" y="796"/>
                    </a:lnTo>
                    <a:lnTo>
                      <a:pt x="118" y="804"/>
                    </a:lnTo>
                    <a:lnTo>
                      <a:pt x="116" y="811"/>
                    </a:lnTo>
                    <a:lnTo>
                      <a:pt x="114" y="819"/>
                    </a:lnTo>
                    <a:lnTo>
                      <a:pt x="110" y="827"/>
                    </a:lnTo>
                    <a:lnTo>
                      <a:pt x="110" y="834"/>
                    </a:lnTo>
                    <a:lnTo>
                      <a:pt x="108" y="842"/>
                    </a:lnTo>
                    <a:lnTo>
                      <a:pt x="106" y="851"/>
                    </a:lnTo>
                    <a:lnTo>
                      <a:pt x="103" y="859"/>
                    </a:lnTo>
                    <a:lnTo>
                      <a:pt x="101" y="866"/>
                    </a:lnTo>
                    <a:lnTo>
                      <a:pt x="99" y="874"/>
                    </a:lnTo>
                    <a:lnTo>
                      <a:pt x="97" y="882"/>
                    </a:lnTo>
                    <a:lnTo>
                      <a:pt x="95" y="889"/>
                    </a:lnTo>
                    <a:lnTo>
                      <a:pt x="93" y="897"/>
                    </a:lnTo>
                    <a:lnTo>
                      <a:pt x="91" y="904"/>
                    </a:lnTo>
                    <a:lnTo>
                      <a:pt x="91" y="912"/>
                    </a:lnTo>
                    <a:lnTo>
                      <a:pt x="87" y="920"/>
                    </a:lnTo>
                    <a:lnTo>
                      <a:pt x="87" y="927"/>
                    </a:lnTo>
                    <a:lnTo>
                      <a:pt x="85" y="935"/>
                    </a:lnTo>
                    <a:lnTo>
                      <a:pt x="85" y="944"/>
                    </a:lnTo>
                    <a:lnTo>
                      <a:pt x="84" y="952"/>
                    </a:lnTo>
                    <a:lnTo>
                      <a:pt x="82" y="960"/>
                    </a:lnTo>
                    <a:lnTo>
                      <a:pt x="80" y="969"/>
                    </a:lnTo>
                    <a:lnTo>
                      <a:pt x="80" y="977"/>
                    </a:lnTo>
                    <a:lnTo>
                      <a:pt x="78" y="986"/>
                    </a:lnTo>
                    <a:lnTo>
                      <a:pt x="76" y="994"/>
                    </a:lnTo>
                    <a:lnTo>
                      <a:pt x="74" y="1001"/>
                    </a:lnTo>
                    <a:lnTo>
                      <a:pt x="74" y="1011"/>
                    </a:lnTo>
                    <a:lnTo>
                      <a:pt x="72" y="1018"/>
                    </a:lnTo>
                    <a:lnTo>
                      <a:pt x="70" y="1028"/>
                    </a:lnTo>
                    <a:lnTo>
                      <a:pt x="70" y="1037"/>
                    </a:lnTo>
                    <a:lnTo>
                      <a:pt x="68" y="1047"/>
                    </a:lnTo>
                    <a:lnTo>
                      <a:pt x="66" y="1056"/>
                    </a:lnTo>
                    <a:lnTo>
                      <a:pt x="66" y="1064"/>
                    </a:lnTo>
                    <a:lnTo>
                      <a:pt x="65" y="1074"/>
                    </a:lnTo>
                    <a:lnTo>
                      <a:pt x="63" y="1083"/>
                    </a:lnTo>
                    <a:lnTo>
                      <a:pt x="61" y="1093"/>
                    </a:lnTo>
                    <a:lnTo>
                      <a:pt x="61" y="1102"/>
                    </a:lnTo>
                    <a:lnTo>
                      <a:pt x="59" y="1113"/>
                    </a:lnTo>
                    <a:lnTo>
                      <a:pt x="59" y="1123"/>
                    </a:lnTo>
                    <a:lnTo>
                      <a:pt x="55" y="1129"/>
                    </a:lnTo>
                    <a:lnTo>
                      <a:pt x="53" y="1134"/>
                    </a:lnTo>
                    <a:lnTo>
                      <a:pt x="49" y="1138"/>
                    </a:lnTo>
                    <a:lnTo>
                      <a:pt x="46" y="1142"/>
                    </a:lnTo>
                    <a:lnTo>
                      <a:pt x="40" y="1144"/>
                    </a:lnTo>
                    <a:lnTo>
                      <a:pt x="36" y="1146"/>
                    </a:lnTo>
                    <a:lnTo>
                      <a:pt x="30" y="1146"/>
                    </a:lnTo>
                    <a:lnTo>
                      <a:pt x="25" y="1148"/>
                    </a:lnTo>
                    <a:lnTo>
                      <a:pt x="19" y="1144"/>
                    </a:lnTo>
                    <a:lnTo>
                      <a:pt x="15" y="1142"/>
                    </a:lnTo>
                    <a:lnTo>
                      <a:pt x="9" y="1140"/>
                    </a:lnTo>
                    <a:lnTo>
                      <a:pt x="8" y="1136"/>
                    </a:lnTo>
                    <a:lnTo>
                      <a:pt x="2" y="1132"/>
                    </a:lnTo>
                    <a:lnTo>
                      <a:pt x="0" y="1127"/>
                    </a:lnTo>
                    <a:lnTo>
                      <a:pt x="0" y="1121"/>
                    </a:lnTo>
                    <a:lnTo>
                      <a:pt x="0" y="1115"/>
                    </a:lnTo>
                    <a:lnTo>
                      <a:pt x="2" y="1104"/>
                    </a:lnTo>
                    <a:lnTo>
                      <a:pt x="4" y="1094"/>
                    </a:lnTo>
                    <a:lnTo>
                      <a:pt x="4" y="1083"/>
                    </a:lnTo>
                    <a:lnTo>
                      <a:pt x="6" y="1074"/>
                    </a:lnTo>
                    <a:lnTo>
                      <a:pt x="8" y="1062"/>
                    </a:lnTo>
                    <a:lnTo>
                      <a:pt x="9" y="1055"/>
                    </a:lnTo>
                    <a:lnTo>
                      <a:pt x="9" y="1045"/>
                    </a:lnTo>
                    <a:lnTo>
                      <a:pt x="11" y="1036"/>
                    </a:lnTo>
                    <a:lnTo>
                      <a:pt x="11" y="1024"/>
                    </a:lnTo>
                    <a:lnTo>
                      <a:pt x="13" y="1015"/>
                    </a:lnTo>
                    <a:lnTo>
                      <a:pt x="15" y="1005"/>
                    </a:lnTo>
                    <a:lnTo>
                      <a:pt x="17" y="996"/>
                    </a:lnTo>
                    <a:lnTo>
                      <a:pt x="19" y="986"/>
                    </a:lnTo>
                    <a:lnTo>
                      <a:pt x="21" y="979"/>
                    </a:lnTo>
                    <a:lnTo>
                      <a:pt x="23" y="969"/>
                    </a:lnTo>
                    <a:lnTo>
                      <a:pt x="25" y="961"/>
                    </a:lnTo>
                    <a:lnTo>
                      <a:pt x="25" y="950"/>
                    </a:lnTo>
                    <a:lnTo>
                      <a:pt x="27" y="942"/>
                    </a:lnTo>
                    <a:lnTo>
                      <a:pt x="28" y="933"/>
                    </a:lnTo>
                    <a:lnTo>
                      <a:pt x="30" y="923"/>
                    </a:lnTo>
                    <a:lnTo>
                      <a:pt x="32" y="914"/>
                    </a:lnTo>
                    <a:lnTo>
                      <a:pt x="34" y="906"/>
                    </a:lnTo>
                    <a:lnTo>
                      <a:pt x="36" y="899"/>
                    </a:lnTo>
                    <a:lnTo>
                      <a:pt x="40" y="891"/>
                    </a:lnTo>
                    <a:lnTo>
                      <a:pt x="40" y="882"/>
                    </a:lnTo>
                    <a:lnTo>
                      <a:pt x="44" y="872"/>
                    </a:lnTo>
                    <a:lnTo>
                      <a:pt x="46" y="865"/>
                    </a:lnTo>
                    <a:lnTo>
                      <a:pt x="47" y="855"/>
                    </a:lnTo>
                    <a:lnTo>
                      <a:pt x="49" y="847"/>
                    </a:lnTo>
                    <a:lnTo>
                      <a:pt x="53" y="838"/>
                    </a:lnTo>
                    <a:lnTo>
                      <a:pt x="55" y="830"/>
                    </a:lnTo>
                    <a:lnTo>
                      <a:pt x="57" y="823"/>
                    </a:lnTo>
                    <a:lnTo>
                      <a:pt x="59" y="813"/>
                    </a:lnTo>
                    <a:lnTo>
                      <a:pt x="61" y="804"/>
                    </a:lnTo>
                    <a:lnTo>
                      <a:pt x="65" y="796"/>
                    </a:lnTo>
                    <a:lnTo>
                      <a:pt x="66" y="789"/>
                    </a:lnTo>
                    <a:lnTo>
                      <a:pt x="70" y="781"/>
                    </a:lnTo>
                    <a:lnTo>
                      <a:pt x="72" y="771"/>
                    </a:lnTo>
                    <a:lnTo>
                      <a:pt x="76" y="764"/>
                    </a:lnTo>
                    <a:lnTo>
                      <a:pt x="78" y="756"/>
                    </a:lnTo>
                    <a:lnTo>
                      <a:pt x="82" y="747"/>
                    </a:lnTo>
                    <a:lnTo>
                      <a:pt x="84" y="739"/>
                    </a:lnTo>
                    <a:lnTo>
                      <a:pt x="87" y="730"/>
                    </a:lnTo>
                    <a:lnTo>
                      <a:pt x="91" y="722"/>
                    </a:lnTo>
                    <a:lnTo>
                      <a:pt x="93" y="714"/>
                    </a:lnTo>
                    <a:lnTo>
                      <a:pt x="97" y="705"/>
                    </a:lnTo>
                    <a:lnTo>
                      <a:pt x="101" y="697"/>
                    </a:lnTo>
                    <a:lnTo>
                      <a:pt x="104" y="690"/>
                    </a:lnTo>
                    <a:lnTo>
                      <a:pt x="108" y="680"/>
                    </a:lnTo>
                    <a:lnTo>
                      <a:pt x="112" y="673"/>
                    </a:lnTo>
                    <a:lnTo>
                      <a:pt x="116" y="663"/>
                    </a:lnTo>
                    <a:lnTo>
                      <a:pt x="120" y="655"/>
                    </a:lnTo>
                    <a:lnTo>
                      <a:pt x="123" y="646"/>
                    </a:lnTo>
                    <a:lnTo>
                      <a:pt x="127" y="638"/>
                    </a:lnTo>
                    <a:lnTo>
                      <a:pt x="131" y="629"/>
                    </a:lnTo>
                    <a:lnTo>
                      <a:pt x="135" y="621"/>
                    </a:lnTo>
                    <a:lnTo>
                      <a:pt x="139" y="612"/>
                    </a:lnTo>
                    <a:lnTo>
                      <a:pt x="143" y="604"/>
                    </a:lnTo>
                    <a:lnTo>
                      <a:pt x="148" y="595"/>
                    </a:lnTo>
                    <a:lnTo>
                      <a:pt x="152" y="587"/>
                    </a:lnTo>
                    <a:lnTo>
                      <a:pt x="158" y="578"/>
                    </a:lnTo>
                    <a:lnTo>
                      <a:pt x="163" y="568"/>
                    </a:lnTo>
                    <a:lnTo>
                      <a:pt x="167" y="560"/>
                    </a:lnTo>
                    <a:lnTo>
                      <a:pt x="173" y="553"/>
                    </a:lnTo>
                    <a:lnTo>
                      <a:pt x="179" y="540"/>
                    </a:lnTo>
                    <a:lnTo>
                      <a:pt x="186" y="526"/>
                    </a:lnTo>
                    <a:lnTo>
                      <a:pt x="192" y="515"/>
                    </a:lnTo>
                    <a:lnTo>
                      <a:pt x="200" y="503"/>
                    </a:lnTo>
                    <a:lnTo>
                      <a:pt x="205" y="490"/>
                    </a:lnTo>
                    <a:lnTo>
                      <a:pt x="213" y="479"/>
                    </a:lnTo>
                    <a:lnTo>
                      <a:pt x="219" y="467"/>
                    </a:lnTo>
                    <a:lnTo>
                      <a:pt x="226" y="458"/>
                    </a:lnTo>
                    <a:lnTo>
                      <a:pt x="234" y="445"/>
                    </a:lnTo>
                    <a:lnTo>
                      <a:pt x="239" y="435"/>
                    </a:lnTo>
                    <a:lnTo>
                      <a:pt x="247" y="424"/>
                    </a:lnTo>
                    <a:lnTo>
                      <a:pt x="255" y="414"/>
                    </a:lnTo>
                    <a:lnTo>
                      <a:pt x="260" y="405"/>
                    </a:lnTo>
                    <a:lnTo>
                      <a:pt x="268" y="393"/>
                    </a:lnTo>
                    <a:lnTo>
                      <a:pt x="274" y="384"/>
                    </a:lnTo>
                    <a:lnTo>
                      <a:pt x="281" y="374"/>
                    </a:lnTo>
                    <a:lnTo>
                      <a:pt x="289" y="365"/>
                    </a:lnTo>
                    <a:lnTo>
                      <a:pt x="295" y="355"/>
                    </a:lnTo>
                    <a:lnTo>
                      <a:pt x="302" y="346"/>
                    </a:lnTo>
                    <a:lnTo>
                      <a:pt x="310" y="336"/>
                    </a:lnTo>
                    <a:lnTo>
                      <a:pt x="317" y="327"/>
                    </a:lnTo>
                    <a:lnTo>
                      <a:pt x="325" y="317"/>
                    </a:lnTo>
                    <a:lnTo>
                      <a:pt x="333" y="310"/>
                    </a:lnTo>
                    <a:lnTo>
                      <a:pt x="340" y="302"/>
                    </a:lnTo>
                    <a:lnTo>
                      <a:pt x="348" y="293"/>
                    </a:lnTo>
                    <a:lnTo>
                      <a:pt x="355" y="283"/>
                    </a:lnTo>
                    <a:lnTo>
                      <a:pt x="363" y="275"/>
                    </a:lnTo>
                    <a:lnTo>
                      <a:pt x="371" y="268"/>
                    </a:lnTo>
                    <a:lnTo>
                      <a:pt x="378" y="258"/>
                    </a:lnTo>
                    <a:lnTo>
                      <a:pt x="386" y="251"/>
                    </a:lnTo>
                    <a:lnTo>
                      <a:pt x="393" y="243"/>
                    </a:lnTo>
                    <a:lnTo>
                      <a:pt x="403" y="236"/>
                    </a:lnTo>
                    <a:lnTo>
                      <a:pt x="411" y="228"/>
                    </a:lnTo>
                    <a:lnTo>
                      <a:pt x="418" y="220"/>
                    </a:lnTo>
                    <a:lnTo>
                      <a:pt x="426" y="213"/>
                    </a:lnTo>
                    <a:lnTo>
                      <a:pt x="433" y="205"/>
                    </a:lnTo>
                    <a:lnTo>
                      <a:pt x="443" y="197"/>
                    </a:lnTo>
                    <a:lnTo>
                      <a:pt x="450" y="190"/>
                    </a:lnTo>
                    <a:lnTo>
                      <a:pt x="460" y="182"/>
                    </a:lnTo>
                    <a:lnTo>
                      <a:pt x="470" y="175"/>
                    </a:lnTo>
                    <a:lnTo>
                      <a:pt x="477" y="167"/>
                    </a:lnTo>
                    <a:lnTo>
                      <a:pt x="487" y="159"/>
                    </a:lnTo>
                    <a:lnTo>
                      <a:pt x="496" y="154"/>
                    </a:lnTo>
                    <a:lnTo>
                      <a:pt x="506" y="146"/>
                    </a:lnTo>
                    <a:lnTo>
                      <a:pt x="513" y="139"/>
                    </a:lnTo>
                    <a:lnTo>
                      <a:pt x="525" y="131"/>
                    </a:lnTo>
                    <a:lnTo>
                      <a:pt x="534" y="125"/>
                    </a:lnTo>
                    <a:lnTo>
                      <a:pt x="544" y="118"/>
                    </a:lnTo>
                    <a:lnTo>
                      <a:pt x="553" y="110"/>
                    </a:lnTo>
                    <a:lnTo>
                      <a:pt x="565" y="102"/>
                    </a:lnTo>
                    <a:lnTo>
                      <a:pt x="574" y="97"/>
                    </a:lnTo>
                    <a:lnTo>
                      <a:pt x="585" y="89"/>
                    </a:lnTo>
                    <a:lnTo>
                      <a:pt x="595" y="82"/>
                    </a:lnTo>
                    <a:lnTo>
                      <a:pt x="606" y="74"/>
                    </a:lnTo>
                    <a:lnTo>
                      <a:pt x="616" y="68"/>
                    </a:lnTo>
                    <a:lnTo>
                      <a:pt x="627" y="61"/>
                    </a:lnTo>
                    <a:lnTo>
                      <a:pt x="639" y="53"/>
                    </a:lnTo>
                    <a:lnTo>
                      <a:pt x="650" y="45"/>
                    </a:lnTo>
                    <a:lnTo>
                      <a:pt x="662" y="38"/>
                    </a:lnTo>
                    <a:lnTo>
                      <a:pt x="675" y="32"/>
                    </a:lnTo>
                    <a:lnTo>
                      <a:pt x="684" y="25"/>
                    </a:lnTo>
                    <a:lnTo>
                      <a:pt x="698" y="17"/>
                    </a:lnTo>
                    <a:lnTo>
                      <a:pt x="711" y="9"/>
                    </a:lnTo>
                    <a:lnTo>
                      <a:pt x="722" y="4"/>
                    </a:lnTo>
                    <a:lnTo>
                      <a:pt x="730" y="0"/>
                    </a:lnTo>
                    <a:lnTo>
                      <a:pt x="736" y="0"/>
                    </a:lnTo>
                    <a:lnTo>
                      <a:pt x="739" y="4"/>
                    </a:lnTo>
                    <a:lnTo>
                      <a:pt x="745" y="9"/>
                    </a:lnTo>
                    <a:lnTo>
                      <a:pt x="747" y="13"/>
                    </a:lnTo>
                    <a:lnTo>
                      <a:pt x="747" y="21"/>
                    </a:lnTo>
                    <a:lnTo>
                      <a:pt x="745" y="26"/>
                    </a:lnTo>
                    <a:lnTo>
                      <a:pt x="739" y="32"/>
                    </a:lnTo>
                    <a:lnTo>
                      <a:pt x="73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93" name="Freeform 57"/>
              <p:cNvSpPr>
                <a:spLocks noChangeAspect="1"/>
              </p:cNvSpPr>
              <p:nvPr/>
            </p:nvSpPr>
            <p:spPr bwMode="auto">
              <a:xfrm>
                <a:off x="985" y="2881"/>
                <a:ext cx="340" cy="247"/>
              </a:xfrm>
              <a:custGeom>
                <a:avLst/>
                <a:gdLst/>
                <a:ahLst/>
                <a:cxnLst>
                  <a:cxn ang="0">
                    <a:pos x="15" y="493"/>
                  </a:cxn>
                  <a:cxn ang="0">
                    <a:pos x="42" y="493"/>
                  </a:cxn>
                  <a:cxn ang="0">
                    <a:pos x="78" y="491"/>
                  </a:cxn>
                  <a:cxn ang="0">
                    <a:pos x="114" y="489"/>
                  </a:cxn>
                  <a:cxn ang="0">
                    <a:pos x="139" y="485"/>
                  </a:cxn>
                  <a:cxn ang="0">
                    <a:pos x="169" y="483"/>
                  </a:cxn>
                  <a:cxn ang="0">
                    <a:pos x="200" y="476"/>
                  </a:cxn>
                  <a:cxn ang="0">
                    <a:pos x="232" y="472"/>
                  </a:cxn>
                  <a:cxn ang="0">
                    <a:pos x="263" y="464"/>
                  </a:cxn>
                  <a:cxn ang="0">
                    <a:pos x="287" y="458"/>
                  </a:cxn>
                  <a:cxn ang="0">
                    <a:pos x="316" y="451"/>
                  </a:cxn>
                  <a:cxn ang="0">
                    <a:pos x="354" y="439"/>
                  </a:cxn>
                  <a:cxn ang="0">
                    <a:pos x="386" y="436"/>
                  </a:cxn>
                  <a:cxn ang="0">
                    <a:pos x="420" y="438"/>
                  </a:cxn>
                  <a:cxn ang="0">
                    <a:pos x="457" y="449"/>
                  </a:cxn>
                  <a:cxn ang="0">
                    <a:pos x="481" y="462"/>
                  </a:cxn>
                  <a:cxn ang="0">
                    <a:pos x="497" y="455"/>
                  </a:cxn>
                  <a:cxn ang="0">
                    <a:pos x="525" y="439"/>
                  </a:cxn>
                  <a:cxn ang="0">
                    <a:pos x="557" y="417"/>
                  </a:cxn>
                  <a:cxn ang="0">
                    <a:pos x="597" y="388"/>
                  </a:cxn>
                  <a:cxn ang="0">
                    <a:pos x="633" y="354"/>
                  </a:cxn>
                  <a:cxn ang="0">
                    <a:pos x="666" y="312"/>
                  </a:cxn>
                  <a:cxn ang="0">
                    <a:pos x="675" y="287"/>
                  </a:cxn>
                  <a:cxn ang="0">
                    <a:pos x="681" y="257"/>
                  </a:cxn>
                  <a:cxn ang="0">
                    <a:pos x="670" y="238"/>
                  </a:cxn>
                  <a:cxn ang="0">
                    <a:pos x="645" y="236"/>
                  </a:cxn>
                  <a:cxn ang="0">
                    <a:pos x="622" y="246"/>
                  </a:cxn>
                  <a:cxn ang="0">
                    <a:pos x="599" y="263"/>
                  </a:cxn>
                  <a:cxn ang="0">
                    <a:pos x="584" y="280"/>
                  </a:cxn>
                  <a:cxn ang="0">
                    <a:pos x="593" y="255"/>
                  </a:cxn>
                  <a:cxn ang="0">
                    <a:pos x="607" y="217"/>
                  </a:cxn>
                  <a:cxn ang="0">
                    <a:pos x="614" y="192"/>
                  </a:cxn>
                  <a:cxn ang="0">
                    <a:pos x="620" y="166"/>
                  </a:cxn>
                  <a:cxn ang="0">
                    <a:pos x="628" y="137"/>
                  </a:cxn>
                  <a:cxn ang="0">
                    <a:pos x="631" y="107"/>
                  </a:cxn>
                  <a:cxn ang="0">
                    <a:pos x="633" y="78"/>
                  </a:cxn>
                  <a:cxn ang="0">
                    <a:pos x="631" y="52"/>
                  </a:cxn>
                  <a:cxn ang="0">
                    <a:pos x="626" y="25"/>
                  </a:cxn>
                  <a:cxn ang="0">
                    <a:pos x="609" y="2"/>
                  </a:cxn>
                  <a:cxn ang="0">
                    <a:pos x="584" y="8"/>
                  </a:cxn>
                  <a:cxn ang="0">
                    <a:pos x="552" y="37"/>
                  </a:cxn>
                  <a:cxn ang="0">
                    <a:pos x="523" y="71"/>
                  </a:cxn>
                  <a:cxn ang="0">
                    <a:pos x="504" y="96"/>
                  </a:cxn>
                  <a:cxn ang="0">
                    <a:pos x="481" y="122"/>
                  </a:cxn>
                  <a:cxn ang="0">
                    <a:pos x="460" y="149"/>
                  </a:cxn>
                  <a:cxn ang="0">
                    <a:pos x="438" y="175"/>
                  </a:cxn>
                  <a:cxn ang="0">
                    <a:pos x="415" y="200"/>
                  </a:cxn>
                  <a:cxn ang="0">
                    <a:pos x="390" y="225"/>
                  </a:cxn>
                  <a:cxn ang="0">
                    <a:pos x="363" y="248"/>
                  </a:cxn>
                  <a:cxn ang="0">
                    <a:pos x="337" y="272"/>
                  </a:cxn>
                  <a:cxn ang="0">
                    <a:pos x="310" y="293"/>
                  </a:cxn>
                  <a:cxn ang="0">
                    <a:pos x="285" y="316"/>
                  </a:cxn>
                  <a:cxn ang="0">
                    <a:pos x="263" y="333"/>
                  </a:cxn>
                  <a:cxn ang="0">
                    <a:pos x="232" y="358"/>
                  </a:cxn>
                  <a:cxn ang="0">
                    <a:pos x="198" y="382"/>
                  </a:cxn>
                  <a:cxn ang="0">
                    <a:pos x="179" y="398"/>
                  </a:cxn>
                </a:cxnLst>
                <a:rect l="0" t="0" r="r" b="b"/>
                <a:pathLst>
                  <a:path w="681" h="495">
                    <a:moveTo>
                      <a:pt x="0" y="495"/>
                    </a:moveTo>
                    <a:lnTo>
                      <a:pt x="2" y="495"/>
                    </a:lnTo>
                    <a:lnTo>
                      <a:pt x="8" y="495"/>
                    </a:lnTo>
                    <a:lnTo>
                      <a:pt x="14" y="495"/>
                    </a:lnTo>
                    <a:lnTo>
                      <a:pt x="15" y="493"/>
                    </a:lnTo>
                    <a:lnTo>
                      <a:pt x="21" y="493"/>
                    </a:lnTo>
                    <a:lnTo>
                      <a:pt x="25" y="493"/>
                    </a:lnTo>
                    <a:lnTo>
                      <a:pt x="31" y="493"/>
                    </a:lnTo>
                    <a:lnTo>
                      <a:pt x="36" y="493"/>
                    </a:lnTo>
                    <a:lnTo>
                      <a:pt x="42" y="493"/>
                    </a:lnTo>
                    <a:lnTo>
                      <a:pt x="48" y="493"/>
                    </a:lnTo>
                    <a:lnTo>
                      <a:pt x="55" y="493"/>
                    </a:lnTo>
                    <a:lnTo>
                      <a:pt x="63" y="493"/>
                    </a:lnTo>
                    <a:lnTo>
                      <a:pt x="71" y="491"/>
                    </a:lnTo>
                    <a:lnTo>
                      <a:pt x="78" y="491"/>
                    </a:lnTo>
                    <a:lnTo>
                      <a:pt x="86" y="491"/>
                    </a:lnTo>
                    <a:lnTo>
                      <a:pt x="95" y="491"/>
                    </a:lnTo>
                    <a:lnTo>
                      <a:pt x="105" y="489"/>
                    </a:lnTo>
                    <a:lnTo>
                      <a:pt x="109" y="489"/>
                    </a:lnTo>
                    <a:lnTo>
                      <a:pt x="114" y="489"/>
                    </a:lnTo>
                    <a:lnTo>
                      <a:pt x="120" y="487"/>
                    </a:lnTo>
                    <a:lnTo>
                      <a:pt x="124" y="487"/>
                    </a:lnTo>
                    <a:lnTo>
                      <a:pt x="130" y="487"/>
                    </a:lnTo>
                    <a:lnTo>
                      <a:pt x="135" y="485"/>
                    </a:lnTo>
                    <a:lnTo>
                      <a:pt x="139" y="485"/>
                    </a:lnTo>
                    <a:lnTo>
                      <a:pt x="147" y="485"/>
                    </a:lnTo>
                    <a:lnTo>
                      <a:pt x="150" y="483"/>
                    </a:lnTo>
                    <a:lnTo>
                      <a:pt x="156" y="483"/>
                    </a:lnTo>
                    <a:lnTo>
                      <a:pt x="162" y="483"/>
                    </a:lnTo>
                    <a:lnTo>
                      <a:pt x="169" y="483"/>
                    </a:lnTo>
                    <a:lnTo>
                      <a:pt x="173" y="481"/>
                    </a:lnTo>
                    <a:lnTo>
                      <a:pt x="181" y="479"/>
                    </a:lnTo>
                    <a:lnTo>
                      <a:pt x="187" y="479"/>
                    </a:lnTo>
                    <a:lnTo>
                      <a:pt x="194" y="477"/>
                    </a:lnTo>
                    <a:lnTo>
                      <a:pt x="200" y="476"/>
                    </a:lnTo>
                    <a:lnTo>
                      <a:pt x="206" y="476"/>
                    </a:lnTo>
                    <a:lnTo>
                      <a:pt x="213" y="474"/>
                    </a:lnTo>
                    <a:lnTo>
                      <a:pt x="221" y="474"/>
                    </a:lnTo>
                    <a:lnTo>
                      <a:pt x="227" y="474"/>
                    </a:lnTo>
                    <a:lnTo>
                      <a:pt x="232" y="472"/>
                    </a:lnTo>
                    <a:lnTo>
                      <a:pt x="238" y="470"/>
                    </a:lnTo>
                    <a:lnTo>
                      <a:pt x="246" y="468"/>
                    </a:lnTo>
                    <a:lnTo>
                      <a:pt x="249" y="466"/>
                    </a:lnTo>
                    <a:lnTo>
                      <a:pt x="255" y="466"/>
                    </a:lnTo>
                    <a:lnTo>
                      <a:pt x="263" y="464"/>
                    </a:lnTo>
                    <a:lnTo>
                      <a:pt x="268" y="464"/>
                    </a:lnTo>
                    <a:lnTo>
                      <a:pt x="272" y="462"/>
                    </a:lnTo>
                    <a:lnTo>
                      <a:pt x="278" y="460"/>
                    </a:lnTo>
                    <a:lnTo>
                      <a:pt x="284" y="460"/>
                    </a:lnTo>
                    <a:lnTo>
                      <a:pt x="287" y="458"/>
                    </a:lnTo>
                    <a:lnTo>
                      <a:pt x="293" y="457"/>
                    </a:lnTo>
                    <a:lnTo>
                      <a:pt x="297" y="457"/>
                    </a:lnTo>
                    <a:lnTo>
                      <a:pt x="303" y="455"/>
                    </a:lnTo>
                    <a:lnTo>
                      <a:pt x="308" y="453"/>
                    </a:lnTo>
                    <a:lnTo>
                      <a:pt x="316" y="451"/>
                    </a:lnTo>
                    <a:lnTo>
                      <a:pt x="323" y="449"/>
                    </a:lnTo>
                    <a:lnTo>
                      <a:pt x="331" y="445"/>
                    </a:lnTo>
                    <a:lnTo>
                      <a:pt x="341" y="443"/>
                    </a:lnTo>
                    <a:lnTo>
                      <a:pt x="346" y="441"/>
                    </a:lnTo>
                    <a:lnTo>
                      <a:pt x="354" y="439"/>
                    </a:lnTo>
                    <a:lnTo>
                      <a:pt x="362" y="438"/>
                    </a:lnTo>
                    <a:lnTo>
                      <a:pt x="369" y="438"/>
                    </a:lnTo>
                    <a:lnTo>
                      <a:pt x="375" y="436"/>
                    </a:lnTo>
                    <a:lnTo>
                      <a:pt x="381" y="436"/>
                    </a:lnTo>
                    <a:lnTo>
                      <a:pt x="386" y="436"/>
                    </a:lnTo>
                    <a:lnTo>
                      <a:pt x="394" y="436"/>
                    </a:lnTo>
                    <a:lnTo>
                      <a:pt x="400" y="436"/>
                    </a:lnTo>
                    <a:lnTo>
                      <a:pt x="407" y="436"/>
                    </a:lnTo>
                    <a:lnTo>
                      <a:pt x="413" y="436"/>
                    </a:lnTo>
                    <a:lnTo>
                      <a:pt x="420" y="438"/>
                    </a:lnTo>
                    <a:lnTo>
                      <a:pt x="426" y="438"/>
                    </a:lnTo>
                    <a:lnTo>
                      <a:pt x="434" y="439"/>
                    </a:lnTo>
                    <a:lnTo>
                      <a:pt x="441" y="443"/>
                    </a:lnTo>
                    <a:lnTo>
                      <a:pt x="449" y="445"/>
                    </a:lnTo>
                    <a:lnTo>
                      <a:pt x="457" y="449"/>
                    </a:lnTo>
                    <a:lnTo>
                      <a:pt x="464" y="453"/>
                    </a:lnTo>
                    <a:lnTo>
                      <a:pt x="468" y="455"/>
                    </a:lnTo>
                    <a:lnTo>
                      <a:pt x="472" y="457"/>
                    </a:lnTo>
                    <a:lnTo>
                      <a:pt x="477" y="460"/>
                    </a:lnTo>
                    <a:lnTo>
                      <a:pt x="481" y="462"/>
                    </a:lnTo>
                    <a:lnTo>
                      <a:pt x="483" y="462"/>
                    </a:lnTo>
                    <a:lnTo>
                      <a:pt x="487" y="460"/>
                    </a:lnTo>
                    <a:lnTo>
                      <a:pt x="489" y="458"/>
                    </a:lnTo>
                    <a:lnTo>
                      <a:pt x="493" y="457"/>
                    </a:lnTo>
                    <a:lnTo>
                      <a:pt x="497" y="455"/>
                    </a:lnTo>
                    <a:lnTo>
                      <a:pt x="502" y="453"/>
                    </a:lnTo>
                    <a:lnTo>
                      <a:pt x="506" y="449"/>
                    </a:lnTo>
                    <a:lnTo>
                      <a:pt x="512" y="447"/>
                    </a:lnTo>
                    <a:lnTo>
                      <a:pt x="517" y="443"/>
                    </a:lnTo>
                    <a:lnTo>
                      <a:pt x="525" y="439"/>
                    </a:lnTo>
                    <a:lnTo>
                      <a:pt x="529" y="436"/>
                    </a:lnTo>
                    <a:lnTo>
                      <a:pt x="536" y="432"/>
                    </a:lnTo>
                    <a:lnTo>
                      <a:pt x="544" y="428"/>
                    </a:lnTo>
                    <a:lnTo>
                      <a:pt x="552" y="422"/>
                    </a:lnTo>
                    <a:lnTo>
                      <a:pt x="557" y="417"/>
                    </a:lnTo>
                    <a:lnTo>
                      <a:pt x="565" y="413"/>
                    </a:lnTo>
                    <a:lnTo>
                      <a:pt x="573" y="405"/>
                    </a:lnTo>
                    <a:lnTo>
                      <a:pt x="580" y="401"/>
                    </a:lnTo>
                    <a:lnTo>
                      <a:pt x="588" y="394"/>
                    </a:lnTo>
                    <a:lnTo>
                      <a:pt x="597" y="388"/>
                    </a:lnTo>
                    <a:lnTo>
                      <a:pt x="605" y="381"/>
                    </a:lnTo>
                    <a:lnTo>
                      <a:pt x="611" y="375"/>
                    </a:lnTo>
                    <a:lnTo>
                      <a:pt x="618" y="367"/>
                    </a:lnTo>
                    <a:lnTo>
                      <a:pt x="626" y="362"/>
                    </a:lnTo>
                    <a:lnTo>
                      <a:pt x="633" y="354"/>
                    </a:lnTo>
                    <a:lnTo>
                      <a:pt x="641" y="346"/>
                    </a:lnTo>
                    <a:lnTo>
                      <a:pt x="647" y="337"/>
                    </a:lnTo>
                    <a:lnTo>
                      <a:pt x="652" y="329"/>
                    </a:lnTo>
                    <a:lnTo>
                      <a:pt x="658" y="322"/>
                    </a:lnTo>
                    <a:lnTo>
                      <a:pt x="666" y="312"/>
                    </a:lnTo>
                    <a:lnTo>
                      <a:pt x="666" y="308"/>
                    </a:lnTo>
                    <a:lnTo>
                      <a:pt x="670" y="303"/>
                    </a:lnTo>
                    <a:lnTo>
                      <a:pt x="671" y="299"/>
                    </a:lnTo>
                    <a:lnTo>
                      <a:pt x="673" y="295"/>
                    </a:lnTo>
                    <a:lnTo>
                      <a:pt x="675" y="287"/>
                    </a:lnTo>
                    <a:lnTo>
                      <a:pt x="679" y="280"/>
                    </a:lnTo>
                    <a:lnTo>
                      <a:pt x="681" y="272"/>
                    </a:lnTo>
                    <a:lnTo>
                      <a:pt x="681" y="267"/>
                    </a:lnTo>
                    <a:lnTo>
                      <a:pt x="681" y="263"/>
                    </a:lnTo>
                    <a:lnTo>
                      <a:pt x="681" y="257"/>
                    </a:lnTo>
                    <a:lnTo>
                      <a:pt x="681" y="253"/>
                    </a:lnTo>
                    <a:lnTo>
                      <a:pt x="679" y="248"/>
                    </a:lnTo>
                    <a:lnTo>
                      <a:pt x="677" y="246"/>
                    </a:lnTo>
                    <a:lnTo>
                      <a:pt x="675" y="242"/>
                    </a:lnTo>
                    <a:lnTo>
                      <a:pt x="670" y="238"/>
                    </a:lnTo>
                    <a:lnTo>
                      <a:pt x="664" y="236"/>
                    </a:lnTo>
                    <a:lnTo>
                      <a:pt x="658" y="234"/>
                    </a:lnTo>
                    <a:lnTo>
                      <a:pt x="654" y="234"/>
                    </a:lnTo>
                    <a:lnTo>
                      <a:pt x="650" y="234"/>
                    </a:lnTo>
                    <a:lnTo>
                      <a:pt x="645" y="236"/>
                    </a:lnTo>
                    <a:lnTo>
                      <a:pt x="641" y="236"/>
                    </a:lnTo>
                    <a:lnTo>
                      <a:pt x="635" y="238"/>
                    </a:lnTo>
                    <a:lnTo>
                      <a:pt x="631" y="240"/>
                    </a:lnTo>
                    <a:lnTo>
                      <a:pt x="628" y="244"/>
                    </a:lnTo>
                    <a:lnTo>
                      <a:pt x="622" y="246"/>
                    </a:lnTo>
                    <a:lnTo>
                      <a:pt x="616" y="248"/>
                    </a:lnTo>
                    <a:lnTo>
                      <a:pt x="612" y="251"/>
                    </a:lnTo>
                    <a:lnTo>
                      <a:pt x="609" y="255"/>
                    </a:lnTo>
                    <a:lnTo>
                      <a:pt x="603" y="259"/>
                    </a:lnTo>
                    <a:lnTo>
                      <a:pt x="599" y="263"/>
                    </a:lnTo>
                    <a:lnTo>
                      <a:pt x="595" y="268"/>
                    </a:lnTo>
                    <a:lnTo>
                      <a:pt x="593" y="272"/>
                    </a:lnTo>
                    <a:lnTo>
                      <a:pt x="588" y="280"/>
                    </a:lnTo>
                    <a:lnTo>
                      <a:pt x="584" y="282"/>
                    </a:lnTo>
                    <a:lnTo>
                      <a:pt x="584" y="280"/>
                    </a:lnTo>
                    <a:lnTo>
                      <a:pt x="586" y="276"/>
                    </a:lnTo>
                    <a:lnTo>
                      <a:pt x="588" y="270"/>
                    </a:lnTo>
                    <a:lnTo>
                      <a:pt x="588" y="267"/>
                    </a:lnTo>
                    <a:lnTo>
                      <a:pt x="592" y="261"/>
                    </a:lnTo>
                    <a:lnTo>
                      <a:pt x="593" y="255"/>
                    </a:lnTo>
                    <a:lnTo>
                      <a:pt x="597" y="248"/>
                    </a:lnTo>
                    <a:lnTo>
                      <a:pt x="599" y="240"/>
                    </a:lnTo>
                    <a:lnTo>
                      <a:pt x="603" y="230"/>
                    </a:lnTo>
                    <a:lnTo>
                      <a:pt x="607" y="223"/>
                    </a:lnTo>
                    <a:lnTo>
                      <a:pt x="607" y="217"/>
                    </a:lnTo>
                    <a:lnTo>
                      <a:pt x="609" y="213"/>
                    </a:lnTo>
                    <a:lnTo>
                      <a:pt x="611" y="208"/>
                    </a:lnTo>
                    <a:lnTo>
                      <a:pt x="611" y="202"/>
                    </a:lnTo>
                    <a:lnTo>
                      <a:pt x="612" y="198"/>
                    </a:lnTo>
                    <a:lnTo>
                      <a:pt x="614" y="192"/>
                    </a:lnTo>
                    <a:lnTo>
                      <a:pt x="616" y="187"/>
                    </a:lnTo>
                    <a:lnTo>
                      <a:pt x="618" y="183"/>
                    </a:lnTo>
                    <a:lnTo>
                      <a:pt x="618" y="177"/>
                    </a:lnTo>
                    <a:lnTo>
                      <a:pt x="620" y="172"/>
                    </a:lnTo>
                    <a:lnTo>
                      <a:pt x="620" y="166"/>
                    </a:lnTo>
                    <a:lnTo>
                      <a:pt x="622" y="160"/>
                    </a:lnTo>
                    <a:lnTo>
                      <a:pt x="624" y="154"/>
                    </a:lnTo>
                    <a:lnTo>
                      <a:pt x="626" y="149"/>
                    </a:lnTo>
                    <a:lnTo>
                      <a:pt x="628" y="143"/>
                    </a:lnTo>
                    <a:lnTo>
                      <a:pt x="628" y="137"/>
                    </a:lnTo>
                    <a:lnTo>
                      <a:pt x="628" y="132"/>
                    </a:lnTo>
                    <a:lnTo>
                      <a:pt x="630" y="126"/>
                    </a:lnTo>
                    <a:lnTo>
                      <a:pt x="630" y="120"/>
                    </a:lnTo>
                    <a:lnTo>
                      <a:pt x="631" y="115"/>
                    </a:lnTo>
                    <a:lnTo>
                      <a:pt x="631" y="107"/>
                    </a:lnTo>
                    <a:lnTo>
                      <a:pt x="631" y="101"/>
                    </a:lnTo>
                    <a:lnTo>
                      <a:pt x="633" y="96"/>
                    </a:lnTo>
                    <a:lnTo>
                      <a:pt x="633" y="90"/>
                    </a:lnTo>
                    <a:lnTo>
                      <a:pt x="633" y="84"/>
                    </a:lnTo>
                    <a:lnTo>
                      <a:pt x="633" y="78"/>
                    </a:lnTo>
                    <a:lnTo>
                      <a:pt x="633" y="73"/>
                    </a:lnTo>
                    <a:lnTo>
                      <a:pt x="633" y="67"/>
                    </a:lnTo>
                    <a:lnTo>
                      <a:pt x="631" y="61"/>
                    </a:lnTo>
                    <a:lnTo>
                      <a:pt x="631" y="56"/>
                    </a:lnTo>
                    <a:lnTo>
                      <a:pt x="631" y="52"/>
                    </a:lnTo>
                    <a:lnTo>
                      <a:pt x="631" y="46"/>
                    </a:lnTo>
                    <a:lnTo>
                      <a:pt x="630" y="40"/>
                    </a:lnTo>
                    <a:lnTo>
                      <a:pt x="628" y="35"/>
                    </a:lnTo>
                    <a:lnTo>
                      <a:pt x="628" y="29"/>
                    </a:lnTo>
                    <a:lnTo>
                      <a:pt x="626" y="25"/>
                    </a:lnTo>
                    <a:lnTo>
                      <a:pt x="622" y="18"/>
                    </a:lnTo>
                    <a:lnTo>
                      <a:pt x="620" y="12"/>
                    </a:lnTo>
                    <a:lnTo>
                      <a:pt x="616" y="6"/>
                    </a:lnTo>
                    <a:lnTo>
                      <a:pt x="612" y="4"/>
                    </a:lnTo>
                    <a:lnTo>
                      <a:pt x="609" y="2"/>
                    </a:lnTo>
                    <a:lnTo>
                      <a:pt x="605" y="2"/>
                    </a:lnTo>
                    <a:lnTo>
                      <a:pt x="599" y="0"/>
                    </a:lnTo>
                    <a:lnTo>
                      <a:pt x="595" y="2"/>
                    </a:lnTo>
                    <a:lnTo>
                      <a:pt x="590" y="4"/>
                    </a:lnTo>
                    <a:lnTo>
                      <a:pt x="584" y="8"/>
                    </a:lnTo>
                    <a:lnTo>
                      <a:pt x="578" y="12"/>
                    </a:lnTo>
                    <a:lnTo>
                      <a:pt x="573" y="18"/>
                    </a:lnTo>
                    <a:lnTo>
                      <a:pt x="565" y="23"/>
                    </a:lnTo>
                    <a:lnTo>
                      <a:pt x="559" y="31"/>
                    </a:lnTo>
                    <a:lnTo>
                      <a:pt x="552" y="37"/>
                    </a:lnTo>
                    <a:lnTo>
                      <a:pt x="546" y="44"/>
                    </a:lnTo>
                    <a:lnTo>
                      <a:pt x="538" y="52"/>
                    </a:lnTo>
                    <a:lnTo>
                      <a:pt x="531" y="61"/>
                    </a:lnTo>
                    <a:lnTo>
                      <a:pt x="527" y="67"/>
                    </a:lnTo>
                    <a:lnTo>
                      <a:pt x="523" y="71"/>
                    </a:lnTo>
                    <a:lnTo>
                      <a:pt x="517" y="76"/>
                    </a:lnTo>
                    <a:lnTo>
                      <a:pt x="516" y="80"/>
                    </a:lnTo>
                    <a:lnTo>
                      <a:pt x="512" y="86"/>
                    </a:lnTo>
                    <a:lnTo>
                      <a:pt x="508" y="90"/>
                    </a:lnTo>
                    <a:lnTo>
                      <a:pt x="504" y="96"/>
                    </a:lnTo>
                    <a:lnTo>
                      <a:pt x="500" y="101"/>
                    </a:lnTo>
                    <a:lnTo>
                      <a:pt x="495" y="107"/>
                    </a:lnTo>
                    <a:lnTo>
                      <a:pt x="491" y="113"/>
                    </a:lnTo>
                    <a:lnTo>
                      <a:pt x="487" y="116"/>
                    </a:lnTo>
                    <a:lnTo>
                      <a:pt x="481" y="122"/>
                    </a:lnTo>
                    <a:lnTo>
                      <a:pt x="477" y="128"/>
                    </a:lnTo>
                    <a:lnTo>
                      <a:pt x="474" y="134"/>
                    </a:lnTo>
                    <a:lnTo>
                      <a:pt x="470" y="137"/>
                    </a:lnTo>
                    <a:lnTo>
                      <a:pt x="464" y="145"/>
                    </a:lnTo>
                    <a:lnTo>
                      <a:pt x="460" y="149"/>
                    </a:lnTo>
                    <a:lnTo>
                      <a:pt x="457" y="154"/>
                    </a:lnTo>
                    <a:lnTo>
                      <a:pt x="451" y="160"/>
                    </a:lnTo>
                    <a:lnTo>
                      <a:pt x="447" y="166"/>
                    </a:lnTo>
                    <a:lnTo>
                      <a:pt x="441" y="170"/>
                    </a:lnTo>
                    <a:lnTo>
                      <a:pt x="438" y="175"/>
                    </a:lnTo>
                    <a:lnTo>
                      <a:pt x="434" y="181"/>
                    </a:lnTo>
                    <a:lnTo>
                      <a:pt x="430" y="187"/>
                    </a:lnTo>
                    <a:lnTo>
                      <a:pt x="424" y="191"/>
                    </a:lnTo>
                    <a:lnTo>
                      <a:pt x="419" y="196"/>
                    </a:lnTo>
                    <a:lnTo>
                      <a:pt x="415" y="200"/>
                    </a:lnTo>
                    <a:lnTo>
                      <a:pt x="409" y="206"/>
                    </a:lnTo>
                    <a:lnTo>
                      <a:pt x="403" y="210"/>
                    </a:lnTo>
                    <a:lnTo>
                      <a:pt x="400" y="215"/>
                    </a:lnTo>
                    <a:lnTo>
                      <a:pt x="394" y="221"/>
                    </a:lnTo>
                    <a:lnTo>
                      <a:pt x="390" y="225"/>
                    </a:lnTo>
                    <a:lnTo>
                      <a:pt x="384" y="230"/>
                    </a:lnTo>
                    <a:lnTo>
                      <a:pt x="379" y="234"/>
                    </a:lnTo>
                    <a:lnTo>
                      <a:pt x="373" y="240"/>
                    </a:lnTo>
                    <a:lnTo>
                      <a:pt x="369" y="244"/>
                    </a:lnTo>
                    <a:lnTo>
                      <a:pt x="363" y="248"/>
                    </a:lnTo>
                    <a:lnTo>
                      <a:pt x="358" y="253"/>
                    </a:lnTo>
                    <a:lnTo>
                      <a:pt x="354" y="259"/>
                    </a:lnTo>
                    <a:lnTo>
                      <a:pt x="348" y="263"/>
                    </a:lnTo>
                    <a:lnTo>
                      <a:pt x="343" y="268"/>
                    </a:lnTo>
                    <a:lnTo>
                      <a:pt x="337" y="272"/>
                    </a:lnTo>
                    <a:lnTo>
                      <a:pt x="331" y="276"/>
                    </a:lnTo>
                    <a:lnTo>
                      <a:pt x="325" y="280"/>
                    </a:lnTo>
                    <a:lnTo>
                      <a:pt x="322" y="286"/>
                    </a:lnTo>
                    <a:lnTo>
                      <a:pt x="316" y="289"/>
                    </a:lnTo>
                    <a:lnTo>
                      <a:pt x="310" y="293"/>
                    </a:lnTo>
                    <a:lnTo>
                      <a:pt x="306" y="299"/>
                    </a:lnTo>
                    <a:lnTo>
                      <a:pt x="301" y="303"/>
                    </a:lnTo>
                    <a:lnTo>
                      <a:pt x="295" y="306"/>
                    </a:lnTo>
                    <a:lnTo>
                      <a:pt x="291" y="310"/>
                    </a:lnTo>
                    <a:lnTo>
                      <a:pt x="285" y="316"/>
                    </a:lnTo>
                    <a:lnTo>
                      <a:pt x="280" y="318"/>
                    </a:lnTo>
                    <a:lnTo>
                      <a:pt x="276" y="324"/>
                    </a:lnTo>
                    <a:lnTo>
                      <a:pt x="270" y="327"/>
                    </a:lnTo>
                    <a:lnTo>
                      <a:pt x="266" y="331"/>
                    </a:lnTo>
                    <a:lnTo>
                      <a:pt x="263" y="333"/>
                    </a:lnTo>
                    <a:lnTo>
                      <a:pt x="257" y="339"/>
                    </a:lnTo>
                    <a:lnTo>
                      <a:pt x="253" y="341"/>
                    </a:lnTo>
                    <a:lnTo>
                      <a:pt x="247" y="344"/>
                    </a:lnTo>
                    <a:lnTo>
                      <a:pt x="238" y="350"/>
                    </a:lnTo>
                    <a:lnTo>
                      <a:pt x="232" y="358"/>
                    </a:lnTo>
                    <a:lnTo>
                      <a:pt x="225" y="363"/>
                    </a:lnTo>
                    <a:lnTo>
                      <a:pt x="217" y="369"/>
                    </a:lnTo>
                    <a:lnTo>
                      <a:pt x="209" y="373"/>
                    </a:lnTo>
                    <a:lnTo>
                      <a:pt x="204" y="379"/>
                    </a:lnTo>
                    <a:lnTo>
                      <a:pt x="198" y="382"/>
                    </a:lnTo>
                    <a:lnTo>
                      <a:pt x="194" y="386"/>
                    </a:lnTo>
                    <a:lnTo>
                      <a:pt x="189" y="388"/>
                    </a:lnTo>
                    <a:lnTo>
                      <a:pt x="185" y="392"/>
                    </a:lnTo>
                    <a:lnTo>
                      <a:pt x="181" y="396"/>
                    </a:lnTo>
                    <a:lnTo>
                      <a:pt x="179" y="398"/>
                    </a:lnTo>
                    <a:lnTo>
                      <a:pt x="0" y="495"/>
                    </a:lnTo>
                    <a:lnTo>
                      <a:pt x="0" y="495"/>
                    </a:lnTo>
                    <a:close/>
                  </a:path>
                </a:pathLst>
              </a:custGeom>
              <a:solidFill>
                <a:srgbClr val="B5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94" name="Freeform 58"/>
              <p:cNvSpPr>
                <a:spLocks noChangeAspect="1"/>
              </p:cNvSpPr>
              <p:nvPr/>
            </p:nvSpPr>
            <p:spPr bwMode="auto">
              <a:xfrm>
                <a:off x="1129" y="2586"/>
                <a:ext cx="212" cy="138"/>
              </a:xfrm>
              <a:custGeom>
                <a:avLst/>
                <a:gdLst/>
                <a:ahLst/>
                <a:cxnLst>
                  <a:cxn ang="0">
                    <a:pos x="371" y="0"/>
                  </a:cxn>
                  <a:cxn ang="0">
                    <a:pos x="358" y="2"/>
                  </a:cxn>
                  <a:cxn ang="0">
                    <a:pos x="339" y="8"/>
                  </a:cxn>
                  <a:cxn ang="0">
                    <a:pos x="314" y="14"/>
                  </a:cxn>
                  <a:cxn ang="0">
                    <a:pos x="295" y="21"/>
                  </a:cxn>
                  <a:cxn ang="0">
                    <a:pos x="280" y="27"/>
                  </a:cxn>
                  <a:cxn ang="0">
                    <a:pos x="265" y="35"/>
                  </a:cxn>
                  <a:cxn ang="0">
                    <a:pos x="246" y="40"/>
                  </a:cxn>
                  <a:cxn ang="0">
                    <a:pos x="228" y="50"/>
                  </a:cxn>
                  <a:cxn ang="0">
                    <a:pos x="211" y="59"/>
                  </a:cxn>
                  <a:cxn ang="0">
                    <a:pos x="192" y="71"/>
                  </a:cxn>
                  <a:cxn ang="0">
                    <a:pos x="173" y="80"/>
                  </a:cxn>
                  <a:cxn ang="0">
                    <a:pos x="152" y="94"/>
                  </a:cxn>
                  <a:cxn ang="0">
                    <a:pos x="133" y="107"/>
                  </a:cxn>
                  <a:cxn ang="0">
                    <a:pos x="112" y="122"/>
                  </a:cxn>
                  <a:cxn ang="0">
                    <a:pos x="93" y="137"/>
                  </a:cxn>
                  <a:cxn ang="0">
                    <a:pos x="74" y="154"/>
                  </a:cxn>
                  <a:cxn ang="0">
                    <a:pos x="54" y="171"/>
                  </a:cxn>
                  <a:cxn ang="0">
                    <a:pos x="36" y="189"/>
                  </a:cxn>
                  <a:cxn ang="0">
                    <a:pos x="21" y="204"/>
                  </a:cxn>
                  <a:cxn ang="0">
                    <a:pos x="8" y="225"/>
                  </a:cxn>
                  <a:cxn ang="0">
                    <a:pos x="0" y="244"/>
                  </a:cxn>
                  <a:cxn ang="0">
                    <a:pos x="4" y="259"/>
                  </a:cxn>
                  <a:cxn ang="0">
                    <a:pos x="15" y="268"/>
                  </a:cxn>
                  <a:cxn ang="0">
                    <a:pos x="34" y="274"/>
                  </a:cxn>
                  <a:cxn ang="0">
                    <a:pos x="57" y="274"/>
                  </a:cxn>
                  <a:cxn ang="0">
                    <a:pos x="76" y="274"/>
                  </a:cxn>
                  <a:cxn ang="0">
                    <a:pos x="92" y="274"/>
                  </a:cxn>
                  <a:cxn ang="0">
                    <a:pos x="105" y="272"/>
                  </a:cxn>
                  <a:cxn ang="0">
                    <a:pos x="122" y="270"/>
                  </a:cxn>
                  <a:cxn ang="0">
                    <a:pos x="135" y="268"/>
                  </a:cxn>
                  <a:cxn ang="0">
                    <a:pos x="152" y="267"/>
                  </a:cxn>
                  <a:cxn ang="0">
                    <a:pos x="168" y="265"/>
                  </a:cxn>
                  <a:cxn ang="0">
                    <a:pos x="181" y="259"/>
                  </a:cxn>
                  <a:cxn ang="0">
                    <a:pos x="196" y="257"/>
                  </a:cxn>
                  <a:cxn ang="0">
                    <a:pos x="209" y="253"/>
                  </a:cxn>
                  <a:cxn ang="0">
                    <a:pos x="225" y="249"/>
                  </a:cxn>
                  <a:cxn ang="0">
                    <a:pos x="240" y="244"/>
                  </a:cxn>
                  <a:cxn ang="0">
                    <a:pos x="253" y="238"/>
                  </a:cxn>
                  <a:cxn ang="0">
                    <a:pos x="268" y="232"/>
                  </a:cxn>
                  <a:cxn ang="0">
                    <a:pos x="284" y="229"/>
                  </a:cxn>
                  <a:cxn ang="0">
                    <a:pos x="304" y="217"/>
                  </a:cxn>
                  <a:cxn ang="0">
                    <a:pos x="320" y="211"/>
                  </a:cxn>
                  <a:cxn ang="0">
                    <a:pos x="342" y="194"/>
                  </a:cxn>
                  <a:cxn ang="0">
                    <a:pos x="365" y="175"/>
                  </a:cxn>
                  <a:cxn ang="0">
                    <a:pos x="386" y="156"/>
                  </a:cxn>
                  <a:cxn ang="0">
                    <a:pos x="401" y="133"/>
                  </a:cxn>
                  <a:cxn ang="0">
                    <a:pos x="415" y="109"/>
                  </a:cxn>
                  <a:cxn ang="0">
                    <a:pos x="420" y="90"/>
                  </a:cxn>
                  <a:cxn ang="0">
                    <a:pos x="422" y="75"/>
                  </a:cxn>
                  <a:cxn ang="0">
                    <a:pos x="424" y="54"/>
                  </a:cxn>
                  <a:cxn ang="0">
                    <a:pos x="422" y="38"/>
                  </a:cxn>
                  <a:cxn ang="0">
                    <a:pos x="417" y="25"/>
                  </a:cxn>
                  <a:cxn ang="0">
                    <a:pos x="403" y="8"/>
                  </a:cxn>
                  <a:cxn ang="0">
                    <a:pos x="388" y="2"/>
                  </a:cxn>
                  <a:cxn ang="0">
                    <a:pos x="377" y="2"/>
                  </a:cxn>
                </a:cxnLst>
                <a:rect l="0" t="0" r="r" b="b"/>
                <a:pathLst>
                  <a:path w="424" h="276">
                    <a:moveTo>
                      <a:pt x="377" y="2"/>
                    </a:moveTo>
                    <a:lnTo>
                      <a:pt x="375" y="0"/>
                    </a:lnTo>
                    <a:lnTo>
                      <a:pt x="371" y="0"/>
                    </a:lnTo>
                    <a:lnTo>
                      <a:pt x="367" y="0"/>
                    </a:lnTo>
                    <a:lnTo>
                      <a:pt x="363" y="2"/>
                    </a:lnTo>
                    <a:lnTo>
                      <a:pt x="358" y="2"/>
                    </a:lnTo>
                    <a:lnTo>
                      <a:pt x="352" y="4"/>
                    </a:lnTo>
                    <a:lnTo>
                      <a:pt x="346" y="4"/>
                    </a:lnTo>
                    <a:lnTo>
                      <a:pt x="339" y="8"/>
                    </a:lnTo>
                    <a:lnTo>
                      <a:pt x="331" y="8"/>
                    </a:lnTo>
                    <a:lnTo>
                      <a:pt x="323" y="12"/>
                    </a:lnTo>
                    <a:lnTo>
                      <a:pt x="314" y="14"/>
                    </a:lnTo>
                    <a:lnTo>
                      <a:pt x="306" y="18"/>
                    </a:lnTo>
                    <a:lnTo>
                      <a:pt x="301" y="19"/>
                    </a:lnTo>
                    <a:lnTo>
                      <a:pt x="295" y="21"/>
                    </a:lnTo>
                    <a:lnTo>
                      <a:pt x="291" y="23"/>
                    </a:lnTo>
                    <a:lnTo>
                      <a:pt x="285" y="25"/>
                    </a:lnTo>
                    <a:lnTo>
                      <a:pt x="280" y="27"/>
                    </a:lnTo>
                    <a:lnTo>
                      <a:pt x="276" y="29"/>
                    </a:lnTo>
                    <a:lnTo>
                      <a:pt x="270" y="31"/>
                    </a:lnTo>
                    <a:lnTo>
                      <a:pt x="265" y="35"/>
                    </a:lnTo>
                    <a:lnTo>
                      <a:pt x="259" y="37"/>
                    </a:lnTo>
                    <a:lnTo>
                      <a:pt x="253" y="38"/>
                    </a:lnTo>
                    <a:lnTo>
                      <a:pt x="246" y="40"/>
                    </a:lnTo>
                    <a:lnTo>
                      <a:pt x="242" y="44"/>
                    </a:lnTo>
                    <a:lnTo>
                      <a:pt x="234" y="46"/>
                    </a:lnTo>
                    <a:lnTo>
                      <a:pt x="228" y="50"/>
                    </a:lnTo>
                    <a:lnTo>
                      <a:pt x="223" y="54"/>
                    </a:lnTo>
                    <a:lnTo>
                      <a:pt x="217" y="56"/>
                    </a:lnTo>
                    <a:lnTo>
                      <a:pt x="211" y="59"/>
                    </a:lnTo>
                    <a:lnTo>
                      <a:pt x="206" y="63"/>
                    </a:lnTo>
                    <a:lnTo>
                      <a:pt x="198" y="65"/>
                    </a:lnTo>
                    <a:lnTo>
                      <a:pt x="192" y="71"/>
                    </a:lnTo>
                    <a:lnTo>
                      <a:pt x="185" y="73"/>
                    </a:lnTo>
                    <a:lnTo>
                      <a:pt x="179" y="78"/>
                    </a:lnTo>
                    <a:lnTo>
                      <a:pt x="173" y="80"/>
                    </a:lnTo>
                    <a:lnTo>
                      <a:pt x="168" y="86"/>
                    </a:lnTo>
                    <a:lnTo>
                      <a:pt x="160" y="90"/>
                    </a:lnTo>
                    <a:lnTo>
                      <a:pt x="152" y="94"/>
                    </a:lnTo>
                    <a:lnTo>
                      <a:pt x="145" y="97"/>
                    </a:lnTo>
                    <a:lnTo>
                      <a:pt x="139" y="103"/>
                    </a:lnTo>
                    <a:lnTo>
                      <a:pt x="133" y="107"/>
                    </a:lnTo>
                    <a:lnTo>
                      <a:pt x="126" y="113"/>
                    </a:lnTo>
                    <a:lnTo>
                      <a:pt x="120" y="118"/>
                    </a:lnTo>
                    <a:lnTo>
                      <a:pt x="112" y="122"/>
                    </a:lnTo>
                    <a:lnTo>
                      <a:pt x="107" y="128"/>
                    </a:lnTo>
                    <a:lnTo>
                      <a:pt x="99" y="133"/>
                    </a:lnTo>
                    <a:lnTo>
                      <a:pt x="93" y="137"/>
                    </a:lnTo>
                    <a:lnTo>
                      <a:pt x="88" y="143"/>
                    </a:lnTo>
                    <a:lnTo>
                      <a:pt x="80" y="149"/>
                    </a:lnTo>
                    <a:lnTo>
                      <a:pt x="74" y="154"/>
                    </a:lnTo>
                    <a:lnTo>
                      <a:pt x="67" y="160"/>
                    </a:lnTo>
                    <a:lnTo>
                      <a:pt x="61" y="168"/>
                    </a:lnTo>
                    <a:lnTo>
                      <a:pt x="54" y="171"/>
                    </a:lnTo>
                    <a:lnTo>
                      <a:pt x="48" y="177"/>
                    </a:lnTo>
                    <a:lnTo>
                      <a:pt x="42" y="183"/>
                    </a:lnTo>
                    <a:lnTo>
                      <a:pt x="36" y="189"/>
                    </a:lnTo>
                    <a:lnTo>
                      <a:pt x="31" y="192"/>
                    </a:lnTo>
                    <a:lnTo>
                      <a:pt x="27" y="198"/>
                    </a:lnTo>
                    <a:lnTo>
                      <a:pt x="21" y="204"/>
                    </a:lnTo>
                    <a:lnTo>
                      <a:pt x="19" y="208"/>
                    </a:lnTo>
                    <a:lnTo>
                      <a:pt x="12" y="215"/>
                    </a:lnTo>
                    <a:lnTo>
                      <a:pt x="8" y="225"/>
                    </a:lnTo>
                    <a:lnTo>
                      <a:pt x="4" y="230"/>
                    </a:lnTo>
                    <a:lnTo>
                      <a:pt x="2" y="238"/>
                    </a:lnTo>
                    <a:lnTo>
                      <a:pt x="0" y="244"/>
                    </a:lnTo>
                    <a:lnTo>
                      <a:pt x="0" y="249"/>
                    </a:lnTo>
                    <a:lnTo>
                      <a:pt x="0" y="253"/>
                    </a:lnTo>
                    <a:lnTo>
                      <a:pt x="4" y="259"/>
                    </a:lnTo>
                    <a:lnTo>
                      <a:pt x="6" y="263"/>
                    </a:lnTo>
                    <a:lnTo>
                      <a:pt x="12" y="267"/>
                    </a:lnTo>
                    <a:lnTo>
                      <a:pt x="15" y="268"/>
                    </a:lnTo>
                    <a:lnTo>
                      <a:pt x="21" y="272"/>
                    </a:lnTo>
                    <a:lnTo>
                      <a:pt x="27" y="272"/>
                    </a:lnTo>
                    <a:lnTo>
                      <a:pt x="34" y="274"/>
                    </a:lnTo>
                    <a:lnTo>
                      <a:pt x="42" y="274"/>
                    </a:lnTo>
                    <a:lnTo>
                      <a:pt x="50" y="276"/>
                    </a:lnTo>
                    <a:lnTo>
                      <a:pt x="57" y="274"/>
                    </a:lnTo>
                    <a:lnTo>
                      <a:pt x="67" y="274"/>
                    </a:lnTo>
                    <a:lnTo>
                      <a:pt x="71" y="274"/>
                    </a:lnTo>
                    <a:lnTo>
                      <a:pt x="76" y="274"/>
                    </a:lnTo>
                    <a:lnTo>
                      <a:pt x="82" y="274"/>
                    </a:lnTo>
                    <a:lnTo>
                      <a:pt x="86" y="274"/>
                    </a:lnTo>
                    <a:lnTo>
                      <a:pt x="92" y="274"/>
                    </a:lnTo>
                    <a:lnTo>
                      <a:pt x="95" y="274"/>
                    </a:lnTo>
                    <a:lnTo>
                      <a:pt x="101" y="272"/>
                    </a:lnTo>
                    <a:lnTo>
                      <a:pt x="105" y="272"/>
                    </a:lnTo>
                    <a:lnTo>
                      <a:pt x="111" y="272"/>
                    </a:lnTo>
                    <a:lnTo>
                      <a:pt x="116" y="272"/>
                    </a:lnTo>
                    <a:lnTo>
                      <a:pt x="122" y="270"/>
                    </a:lnTo>
                    <a:lnTo>
                      <a:pt x="126" y="270"/>
                    </a:lnTo>
                    <a:lnTo>
                      <a:pt x="131" y="268"/>
                    </a:lnTo>
                    <a:lnTo>
                      <a:pt x="135" y="268"/>
                    </a:lnTo>
                    <a:lnTo>
                      <a:pt x="141" y="267"/>
                    </a:lnTo>
                    <a:lnTo>
                      <a:pt x="147" y="267"/>
                    </a:lnTo>
                    <a:lnTo>
                      <a:pt x="152" y="267"/>
                    </a:lnTo>
                    <a:lnTo>
                      <a:pt x="156" y="265"/>
                    </a:lnTo>
                    <a:lnTo>
                      <a:pt x="162" y="265"/>
                    </a:lnTo>
                    <a:lnTo>
                      <a:pt x="168" y="265"/>
                    </a:lnTo>
                    <a:lnTo>
                      <a:pt x="171" y="263"/>
                    </a:lnTo>
                    <a:lnTo>
                      <a:pt x="175" y="261"/>
                    </a:lnTo>
                    <a:lnTo>
                      <a:pt x="181" y="259"/>
                    </a:lnTo>
                    <a:lnTo>
                      <a:pt x="185" y="259"/>
                    </a:lnTo>
                    <a:lnTo>
                      <a:pt x="190" y="257"/>
                    </a:lnTo>
                    <a:lnTo>
                      <a:pt x="196" y="257"/>
                    </a:lnTo>
                    <a:lnTo>
                      <a:pt x="200" y="255"/>
                    </a:lnTo>
                    <a:lnTo>
                      <a:pt x="206" y="255"/>
                    </a:lnTo>
                    <a:lnTo>
                      <a:pt x="209" y="253"/>
                    </a:lnTo>
                    <a:lnTo>
                      <a:pt x="215" y="251"/>
                    </a:lnTo>
                    <a:lnTo>
                      <a:pt x="221" y="249"/>
                    </a:lnTo>
                    <a:lnTo>
                      <a:pt x="225" y="249"/>
                    </a:lnTo>
                    <a:lnTo>
                      <a:pt x="228" y="248"/>
                    </a:lnTo>
                    <a:lnTo>
                      <a:pt x="234" y="246"/>
                    </a:lnTo>
                    <a:lnTo>
                      <a:pt x="240" y="244"/>
                    </a:lnTo>
                    <a:lnTo>
                      <a:pt x="246" y="242"/>
                    </a:lnTo>
                    <a:lnTo>
                      <a:pt x="249" y="240"/>
                    </a:lnTo>
                    <a:lnTo>
                      <a:pt x="253" y="238"/>
                    </a:lnTo>
                    <a:lnTo>
                      <a:pt x="259" y="236"/>
                    </a:lnTo>
                    <a:lnTo>
                      <a:pt x="263" y="236"/>
                    </a:lnTo>
                    <a:lnTo>
                      <a:pt x="268" y="232"/>
                    </a:lnTo>
                    <a:lnTo>
                      <a:pt x="272" y="230"/>
                    </a:lnTo>
                    <a:lnTo>
                      <a:pt x="278" y="229"/>
                    </a:lnTo>
                    <a:lnTo>
                      <a:pt x="284" y="229"/>
                    </a:lnTo>
                    <a:lnTo>
                      <a:pt x="291" y="223"/>
                    </a:lnTo>
                    <a:lnTo>
                      <a:pt x="301" y="219"/>
                    </a:lnTo>
                    <a:lnTo>
                      <a:pt x="304" y="217"/>
                    </a:lnTo>
                    <a:lnTo>
                      <a:pt x="310" y="215"/>
                    </a:lnTo>
                    <a:lnTo>
                      <a:pt x="314" y="211"/>
                    </a:lnTo>
                    <a:lnTo>
                      <a:pt x="320" y="211"/>
                    </a:lnTo>
                    <a:lnTo>
                      <a:pt x="327" y="204"/>
                    </a:lnTo>
                    <a:lnTo>
                      <a:pt x="335" y="200"/>
                    </a:lnTo>
                    <a:lnTo>
                      <a:pt x="342" y="194"/>
                    </a:lnTo>
                    <a:lnTo>
                      <a:pt x="352" y="189"/>
                    </a:lnTo>
                    <a:lnTo>
                      <a:pt x="358" y="181"/>
                    </a:lnTo>
                    <a:lnTo>
                      <a:pt x="365" y="175"/>
                    </a:lnTo>
                    <a:lnTo>
                      <a:pt x="373" y="170"/>
                    </a:lnTo>
                    <a:lnTo>
                      <a:pt x="381" y="164"/>
                    </a:lnTo>
                    <a:lnTo>
                      <a:pt x="386" y="156"/>
                    </a:lnTo>
                    <a:lnTo>
                      <a:pt x="392" y="149"/>
                    </a:lnTo>
                    <a:lnTo>
                      <a:pt x="398" y="141"/>
                    </a:lnTo>
                    <a:lnTo>
                      <a:pt x="401" y="133"/>
                    </a:lnTo>
                    <a:lnTo>
                      <a:pt x="407" y="126"/>
                    </a:lnTo>
                    <a:lnTo>
                      <a:pt x="411" y="118"/>
                    </a:lnTo>
                    <a:lnTo>
                      <a:pt x="415" y="109"/>
                    </a:lnTo>
                    <a:lnTo>
                      <a:pt x="419" y="101"/>
                    </a:lnTo>
                    <a:lnTo>
                      <a:pt x="419" y="95"/>
                    </a:lnTo>
                    <a:lnTo>
                      <a:pt x="420" y="90"/>
                    </a:lnTo>
                    <a:lnTo>
                      <a:pt x="420" y="86"/>
                    </a:lnTo>
                    <a:lnTo>
                      <a:pt x="422" y="82"/>
                    </a:lnTo>
                    <a:lnTo>
                      <a:pt x="422" y="75"/>
                    </a:lnTo>
                    <a:lnTo>
                      <a:pt x="424" y="67"/>
                    </a:lnTo>
                    <a:lnTo>
                      <a:pt x="424" y="59"/>
                    </a:lnTo>
                    <a:lnTo>
                      <a:pt x="424" y="54"/>
                    </a:lnTo>
                    <a:lnTo>
                      <a:pt x="424" y="48"/>
                    </a:lnTo>
                    <a:lnTo>
                      <a:pt x="424" y="42"/>
                    </a:lnTo>
                    <a:lnTo>
                      <a:pt x="422" y="38"/>
                    </a:lnTo>
                    <a:lnTo>
                      <a:pt x="420" y="33"/>
                    </a:lnTo>
                    <a:lnTo>
                      <a:pt x="419" y="29"/>
                    </a:lnTo>
                    <a:lnTo>
                      <a:pt x="417" y="25"/>
                    </a:lnTo>
                    <a:lnTo>
                      <a:pt x="413" y="18"/>
                    </a:lnTo>
                    <a:lnTo>
                      <a:pt x="409" y="14"/>
                    </a:lnTo>
                    <a:lnTo>
                      <a:pt x="403" y="8"/>
                    </a:lnTo>
                    <a:lnTo>
                      <a:pt x="398" y="6"/>
                    </a:lnTo>
                    <a:lnTo>
                      <a:pt x="392" y="4"/>
                    </a:lnTo>
                    <a:lnTo>
                      <a:pt x="388" y="2"/>
                    </a:lnTo>
                    <a:lnTo>
                      <a:pt x="381" y="2"/>
                    </a:lnTo>
                    <a:lnTo>
                      <a:pt x="377" y="2"/>
                    </a:lnTo>
                    <a:lnTo>
                      <a:pt x="377" y="2"/>
                    </a:lnTo>
                    <a:close/>
                  </a:path>
                </a:pathLst>
              </a:custGeom>
              <a:solidFill>
                <a:srgbClr val="B5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95" name="Freeform 59"/>
              <p:cNvSpPr>
                <a:spLocks noChangeAspect="1"/>
              </p:cNvSpPr>
              <p:nvPr/>
            </p:nvSpPr>
            <p:spPr bwMode="auto">
              <a:xfrm>
                <a:off x="876" y="2926"/>
                <a:ext cx="127" cy="240"/>
              </a:xfrm>
              <a:custGeom>
                <a:avLst/>
                <a:gdLst/>
                <a:ahLst/>
                <a:cxnLst>
                  <a:cxn ang="0">
                    <a:pos x="136" y="76"/>
                  </a:cxn>
                  <a:cxn ang="0">
                    <a:pos x="150" y="59"/>
                  </a:cxn>
                  <a:cxn ang="0">
                    <a:pos x="161" y="45"/>
                  </a:cxn>
                  <a:cxn ang="0">
                    <a:pos x="174" y="32"/>
                  </a:cxn>
                  <a:cxn ang="0">
                    <a:pos x="188" y="17"/>
                  </a:cxn>
                  <a:cxn ang="0">
                    <a:pos x="201" y="7"/>
                  </a:cxn>
                  <a:cxn ang="0">
                    <a:pos x="216" y="0"/>
                  </a:cxn>
                  <a:cxn ang="0">
                    <a:pos x="235" y="2"/>
                  </a:cxn>
                  <a:cxn ang="0">
                    <a:pos x="247" y="15"/>
                  </a:cxn>
                  <a:cxn ang="0">
                    <a:pos x="251" y="32"/>
                  </a:cxn>
                  <a:cxn ang="0">
                    <a:pos x="252" y="55"/>
                  </a:cxn>
                  <a:cxn ang="0">
                    <a:pos x="252" y="68"/>
                  </a:cxn>
                  <a:cxn ang="0">
                    <a:pos x="251" y="82"/>
                  </a:cxn>
                  <a:cxn ang="0">
                    <a:pos x="247" y="97"/>
                  </a:cxn>
                  <a:cxn ang="0">
                    <a:pos x="245" y="112"/>
                  </a:cxn>
                  <a:cxn ang="0">
                    <a:pos x="239" y="127"/>
                  </a:cxn>
                  <a:cxn ang="0">
                    <a:pos x="237" y="142"/>
                  </a:cxn>
                  <a:cxn ang="0">
                    <a:pos x="231" y="158"/>
                  </a:cxn>
                  <a:cxn ang="0">
                    <a:pos x="228" y="173"/>
                  </a:cxn>
                  <a:cxn ang="0">
                    <a:pos x="224" y="190"/>
                  </a:cxn>
                  <a:cxn ang="0">
                    <a:pos x="218" y="203"/>
                  </a:cxn>
                  <a:cxn ang="0">
                    <a:pos x="214" y="218"/>
                  </a:cxn>
                  <a:cxn ang="0">
                    <a:pos x="212" y="232"/>
                  </a:cxn>
                  <a:cxn ang="0">
                    <a:pos x="207" y="254"/>
                  </a:cxn>
                  <a:cxn ang="0">
                    <a:pos x="205" y="275"/>
                  </a:cxn>
                  <a:cxn ang="0">
                    <a:pos x="207" y="291"/>
                  </a:cxn>
                  <a:cxn ang="0">
                    <a:pos x="209" y="306"/>
                  </a:cxn>
                  <a:cxn ang="0">
                    <a:pos x="209" y="327"/>
                  </a:cxn>
                  <a:cxn ang="0">
                    <a:pos x="209" y="349"/>
                  </a:cxn>
                  <a:cxn ang="0">
                    <a:pos x="207" y="374"/>
                  </a:cxn>
                  <a:cxn ang="0">
                    <a:pos x="205" y="399"/>
                  </a:cxn>
                  <a:cxn ang="0">
                    <a:pos x="199" y="422"/>
                  </a:cxn>
                  <a:cxn ang="0">
                    <a:pos x="188" y="443"/>
                  </a:cxn>
                  <a:cxn ang="0">
                    <a:pos x="176" y="460"/>
                  </a:cxn>
                  <a:cxn ang="0">
                    <a:pos x="159" y="473"/>
                  </a:cxn>
                  <a:cxn ang="0">
                    <a:pos x="136" y="479"/>
                  </a:cxn>
                  <a:cxn ang="0">
                    <a:pos x="112" y="479"/>
                  </a:cxn>
                  <a:cxn ang="0">
                    <a:pos x="89" y="471"/>
                  </a:cxn>
                  <a:cxn ang="0">
                    <a:pos x="68" y="456"/>
                  </a:cxn>
                  <a:cxn ang="0">
                    <a:pos x="51" y="435"/>
                  </a:cxn>
                  <a:cxn ang="0">
                    <a:pos x="38" y="414"/>
                  </a:cxn>
                  <a:cxn ang="0">
                    <a:pos x="24" y="389"/>
                  </a:cxn>
                  <a:cxn ang="0">
                    <a:pos x="15" y="367"/>
                  </a:cxn>
                  <a:cxn ang="0">
                    <a:pos x="7" y="344"/>
                  </a:cxn>
                  <a:cxn ang="0">
                    <a:pos x="3" y="327"/>
                  </a:cxn>
                  <a:cxn ang="0">
                    <a:pos x="0" y="313"/>
                  </a:cxn>
                  <a:cxn ang="0">
                    <a:pos x="135" y="82"/>
                  </a:cxn>
                </a:cxnLst>
                <a:rect l="0" t="0" r="r" b="b"/>
                <a:pathLst>
                  <a:path w="252" h="481">
                    <a:moveTo>
                      <a:pt x="135" y="82"/>
                    </a:moveTo>
                    <a:lnTo>
                      <a:pt x="135" y="80"/>
                    </a:lnTo>
                    <a:lnTo>
                      <a:pt x="136" y="76"/>
                    </a:lnTo>
                    <a:lnTo>
                      <a:pt x="140" y="70"/>
                    </a:lnTo>
                    <a:lnTo>
                      <a:pt x="146" y="64"/>
                    </a:lnTo>
                    <a:lnTo>
                      <a:pt x="150" y="59"/>
                    </a:lnTo>
                    <a:lnTo>
                      <a:pt x="154" y="55"/>
                    </a:lnTo>
                    <a:lnTo>
                      <a:pt x="155" y="49"/>
                    </a:lnTo>
                    <a:lnTo>
                      <a:pt x="161" y="45"/>
                    </a:lnTo>
                    <a:lnTo>
                      <a:pt x="165" y="40"/>
                    </a:lnTo>
                    <a:lnTo>
                      <a:pt x="169" y="36"/>
                    </a:lnTo>
                    <a:lnTo>
                      <a:pt x="174" y="32"/>
                    </a:lnTo>
                    <a:lnTo>
                      <a:pt x="178" y="26"/>
                    </a:lnTo>
                    <a:lnTo>
                      <a:pt x="184" y="23"/>
                    </a:lnTo>
                    <a:lnTo>
                      <a:pt x="188" y="17"/>
                    </a:lnTo>
                    <a:lnTo>
                      <a:pt x="192" y="13"/>
                    </a:lnTo>
                    <a:lnTo>
                      <a:pt x="197" y="9"/>
                    </a:lnTo>
                    <a:lnTo>
                      <a:pt x="201" y="7"/>
                    </a:lnTo>
                    <a:lnTo>
                      <a:pt x="207" y="4"/>
                    </a:lnTo>
                    <a:lnTo>
                      <a:pt x="211" y="2"/>
                    </a:lnTo>
                    <a:lnTo>
                      <a:pt x="216" y="0"/>
                    </a:lnTo>
                    <a:lnTo>
                      <a:pt x="224" y="0"/>
                    </a:lnTo>
                    <a:lnTo>
                      <a:pt x="231" y="0"/>
                    </a:lnTo>
                    <a:lnTo>
                      <a:pt x="235" y="2"/>
                    </a:lnTo>
                    <a:lnTo>
                      <a:pt x="239" y="6"/>
                    </a:lnTo>
                    <a:lnTo>
                      <a:pt x="243" y="9"/>
                    </a:lnTo>
                    <a:lnTo>
                      <a:pt x="247" y="15"/>
                    </a:lnTo>
                    <a:lnTo>
                      <a:pt x="249" y="21"/>
                    </a:lnTo>
                    <a:lnTo>
                      <a:pt x="251" y="26"/>
                    </a:lnTo>
                    <a:lnTo>
                      <a:pt x="251" y="32"/>
                    </a:lnTo>
                    <a:lnTo>
                      <a:pt x="252" y="40"/>
                    </a:lnTo>
                    <a:lnTo>
                      <a:pt x="252" y="47"/>
                    </a:lnTo>
                    <a:lnTo>
                      <a:pt x="252" y="55"/>
                    </a:lnTo>
                    <a:lnTo>
                      <a:pt x="252" y="59"/>
                    </a:lnTo>
                    <a:lnTo>
                      <a:pt x="252" y="64"/>
                    </a:lnTo>
                    <a:lnTo>
                      <a:pt x="252" y="68"/>
                    </a:lnTo>
                    <a:lnTo>
                      <a:pt x="252" y="74"/>
                    </a:lnTo>
                    <a:lnTo>
                      <a:pt x="251" y="78"/>
                    </a:lnTo>
                    <a:lnTo>
                      <a:pt x="251" y="82"/>
                    </a:lnTo>
                    <a:lnTo>
                      <a:pt x="249" y="87"/>
                    </a:lnTo>
                    <a:lnTo>
                      <a:pt x="249" y="93"/>
                    </a:lnTo>
                    <a:lnTo>
                      <a:pt x="247" y="97"/>
                    </a:lnTo>
                    <a:lnTo>
                      <a:pt x="247" y="102"/>
                    </a:lnTo>
                    <a:lnTo>
                      <a:pt x="245" y="108"/>
                    </a:lnTo>
                    <a:lnTo>
                      <a:pt x="245" y="112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9" y="127"/>
                    </a:lnTo>
                    <a:lnTo>
                      <a:pt x="239" y="133"/>
                    </a:lnTo>
                    <a:lnTo>
                      <a:pt x="237" y="139"/>
                    </a:lnTo>
                    <a:lnTo>
                      <a:pt x="237" y="142"/>
                    </a:lnTo>
                    <a:lnTo>
                      <a:pt x="235" y="148"/>
                    </a:lnTo>
                    <a:lnTo>
                      <a:pt x="233" y="154"/>
                    </a:lnTo>
                    <a:lnTo>
                      <a:pt x="231" y="158"/>
                    </a:lnTo>
                    <a:lnTo>
                      <a:pt x="230" y="163"/>
                    </a:lnTo>
                    <a:lnTo>
                      <a:pt x="228" y="169"/>
                    </a:lnTo>
                    <a:lnTo>
                      <a:pt x="228" y="173"/>
                    </a:lnTo>
                    <a:lnTo>
                      <a:pt x="226" y="178"/>
                    </a:lnTo>
                    <a:lnTo>
                      <a:pt x="224" y="184"/>
                    </a:lnTo>
                    <a:lnTo>
                      <a:pt x="224" y="190"/>
                    </a:lnTo>
                    <a:lnTo>
                      <a:pt x="222" y="194"/>
                    </a:lnTo>
                    <a:lnTo>
                      <a:pt x="220" y="197"/>
                    </a:lnTo>
                    <a:lnTo>
                      <a:pt x="218" y="203"/>
                    </a:lnTo>
                    <a:lnTo>
                      <a:pt x="216" y="209"/>
                    </a:lnTo>
                    <a:lnTo>
                      <a:pt x="216" y="213"/>
                    </a:lnTo>
                    <a:lnTo>
                      <a:pt x="214" y="218"/>
                    </a:lnTo>
                    <a:lnTo>
                      <a:pt x="214" y="222"/>
                    </a:lnTo>
                    <a:lnTo>
                      <a:pt x="212" y="228"/>
                    </a:lnTo>
                    <a:lnTo>
                      <a:pt x="212" y="232"/>
                    </a:lnTo>
                    <a:lnTo>
                      <a:pt x="209" y="239"/>
                    </a:lnTo>
                    <a:lnTo>
                      <a:pt x="207" y="249"/>
                    </a:lnTo>
                    <a:lnTo>
                      <a:pt x="207" y="254"/>
                    </a:lnTo>
                    <a:lnTo>
                      <a:pt x="205" y="262"/>
                    </a:lnTo>
                    <a:lnTo>
                      <a:pt x="205" y="268"/>
                    </a:lnTo>
                    <a:lnTo>
                      <a:pt x="205" y="275"/>
                    </a:lnTo>
                    <a:lnTo>
                      <a:pt x="205" y="281"/>
                    </a:lnTo>
                    <a:lnTo>
                      <a:pt x="207" y="287"/>
                    </a:lnTo>
                    <a:lnTo>
                      <a:pt x="207" y="291"/>
                    </a:lnTo>
                    <a:lnTo>
                      <a:pt x="207" y="294"/>
                    </a:lnTo>
                    <a:lnTo>
                      <a:pt x="207" y="300"/>
                    </a:lnTo>
                    <a:lnTo>
                      <a:pt x="209" y="306"/>
                    </a:lnTo>
                    <a:lnTo>
                      <a:pt x="209" y="313"/>
                    </a:lnTo>
                    <a:lnTo>
                      <a:pt x="209" y="319"/>
                    </a:lnTo>
                    <a:lnTo>
                      <a:pt x="209" y="327"/>
                    </a:lnTo>
                    <a:lnTo>
                      <a:pt x="211" y="334"/>
                    </a:lnTo>
                    <a:lnTo>
                      <a:pt x="209" y="342"/>
                    </a:lnTo>
                    <a:lnTo>
                      <a:pt x="209" y="349"/>
                    </a:lnTo>
                    <a:lnTo>
                      <a:pt x="209" y="357"/>
                    </a:lnTo>
                    <a:lnTo>
                      <a:pt x="209" y="367"/>
                    </a:lnTo>
                    <a:lnTo>
                      <a:pt x="207" y="374"/>
                    </a:lnTo>
                    <a:lnTo>
                      <a:pt x="207" y="382"/>
                    </a:lnTo>
                    <a:lnTo>
                      <a:pt x="207" y="391"/>
                    </a:lnTo>
                    <a:lnTo>
                      <a:pt x="205" y="399"/>
                    </a:lnTo>
                    <a:lnTo>
                      <a:pt x="203" y="406"/>
                    </a:lnTo>
                    <a:lnTo>
                      <a:pt x="201" y="414"/>
                    </a:lnTo>
                    <a:lnTo>
                      <a:pt x="199" y="422"/>
                    </a:lnTo>
                    <a:lnTo>
                      <a:pt x="195" y="429"/>
                    </a:lnTo>
                    <a:lnTo>
                      <a:pt x="192" y="435"/>
                    </a:lnTo>
                    <a:lnTo>
                      <a:pt x="188" y="443"/>
                    </a:lnTo>
                    <a:lnTo>
                      <a:pt x="184" y="448"/>
                    </a:lnTo>
                    <a:lnTo>
                      <a:pt x="180" y="456"/>
                    </a:lnTo>
                    <a:lnTo>
                      <a:pt x="176" y="460"/>
                    </a:lnTo>
                    <a:lnTo>
                      <a:pt x="171" y="463"/>
                    </a:lnTo>
                    <a:lnTo>
                      <a:pt x="165" y="469"/>
                    </a:lnTo>
                    <a:lnTo>
                      <a:pt x="159" y="473"/>
                    </a:lnTo>
                    <a:lnTo>
                      <a:pt x="152" y="475"/>
                    </a:lnTo>
                    <a:lnTo>
                      <a:pt x="144" y="479"/>
                    </a:lnTo>
                    <a:lnTo>
                      <a:pt x="136" y="479"/>
                    </a:lnTo>
                    <a:lnTo>
                      <a:pt x="129" y="481"/>
                    </a:lnTo>
                    <a:lnTo>
                      <a:pt x="119" y="481"/>
                    </a:lnTo>
                    <a:lnTo>
                      <a:pt x="112" y="479"/>
                    </a:lnTo>
                    <a:lnTo>
                      <a:pt x="104" y="477"/>
                    </a:lnTo>
                    <a:lnTo>
                      <a:pt x="97" y="475"/>
                    </a:lnTo>
                    <a:lnTo>
                      <a:pt x="89" y="471"/>
                    </a:lnTo>
                    <a:lnTo>
                      <a:pt x="81" y="465"/>
                    </a:lnTo>
                    <a:lnTo>
                      <a:pt x="76" y="462"/>
                    </a:lnTo>
                    <a:lnTo>
                      <a:pt x="68" y="456"/>
                    </a:lnTo>
                    <a:lnTo>
                      <a:pt x="62" y="448"/>
                    </a:lnTo>
                    <a:lnTo>
                      <a:pt x="57" y="443"/>
                    </a:lnTo>
                    <a:lnTo>
                      <a:pt x="51" y="435"/>
                    </a:lnTo>
                    <a:lnTo>
                      <a:pt x="47" y="429"/>
                    </a:lnTo>
                    <a:lnTo>
                      <a:pt x="41" y="422"/>
                    </a:lnTo>
                    <a:lnTo>
                      <a:pt x="38" y="414"/>
                    </a:lnTo>
                    <a:lnTo>
                      <a:pt x="34" y="406"/>
                    </a:lnTo>
                    <a:lnTo>
                      <a:pt x="30" y="399"/>
                    </a:lnTo>
                    <a:lnTo>
                      <a:pt x="24" y="389"/>
                    </a:lnTo>
                    <a:lnTo>
                      <a:pt x="20" y="382"/>
                    </a:lnTo>
                    <a:lnTo>
                      <a:pt x="19" y="374"/>
                    </a:lnTo>
                    <a:lnTo>
                      <a:pt x="15" y="367"/>
                    </a:lnTo>
                    <a:lnTo>
                      <a:pt x="13" y="359"/>
                    </a:lnTo>
                    <a:lnTo>
                      <a:pt x="11" y="351"/>
                    </a:lnTo>
                    <a:lnTo>
                      <a:pt x="7" y="344"/>
                    </a:lnTo>
                    <a:lnTo>
                      <a:pt x="7" y="338"/>
                    </a:lnTo>
                    <a:lnTo>
                      <a:pt x="5" y="332"/>
                    </a:lnTo>
                    <a:lnTo>
                      <a:pt x="3" y="327"/>
                    </a:lnTo>
                    <a:lnTo>
                      <a:pt x="1" y="323"/>
                    </a:lnTo>
                    <a:lnTo>
                      <a:pt x="1" y="319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135" y="82"/>
                    </a:lnTo>
                    <a:lnTo>
                      <a:pt x="135" y="82"/>
                    </a:lnTo>
                    <a:close/>
                  </a:path>
                </a:pathLst>
              </a:custGeom>
              <a:solidFill>
                <a:srgbClr val="B5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96" name="Freeform 60"/>
              <p:cNvSpPr>
                <a:spLocks noChangeAspect="1"/>
              </p:cNvSpPr>
              <p:nvPr/>
            </p:nvSpPr>
            <p:spPr bwMode="auto">
              <a:xfrm>
                <a:off x="1320" y="2705"/>
                <a:ext cx="62" cy="241"/>
              </a:xfrm>
              <a:custGeom>
                <a:avLst/>
                <a:gdLst/>
                <a:ahLst/>
                <a:cxnLst>
                  <a:cxn ang="0">
                    <a:pos x="120" y="29"/>
                  </a:cxn>
                  <a:cxn ang="0">
                    <a:pos x="116" y="44"/>
                  </a:cxn>
                  <a:cxn ang="0">
                    <a:pos x="113" y="61"/>
                  </a:cxn>
                  <a:cxn ang="0">
                    <a:pos x="109" y="74"/>
                  </a:cxn>
                  <a:cxn ang="0">
                    <a:pos x="107" y="91"/>
                  </a:cxn>
                  <a:cxn ang="0">
                    <a:pos x="105" y="105"/>
                  </a:cxn>
                  <a:cxn ang="0">
                    <a:pos x="103" y="120"/>
                  </a:cxn>
                  <a:cxn ang="0">
                    <a:pos x="101" y="133"/>
                  </a:cxn>
                  <a:cxn ang="0">
                    <a:pos x="99" y="146"/>
                  </a:cxn>
                  <a:cxn ang="0">
                    <a:pos x="97" y="162"/>
                  </a:cxn>
                  <a:cxn ang="0">
                    <a:pos x="97" y="175"/>
                  </a:cxn>
                  <a:cxn ang="0">
                    <a:pos x="95" y="198"/>
                  </a:cxn>
                  <a:cxn ang="0">
                    <a:pos x="94" y="211"/>
                  </a:cxn>
                  <a:cxn ang="0">
                    <a:pos x="92" y="234"/>
                  </a:cxn>
                  <a:cxn ang="0">
                    <a:pos x="90" y="249"/>
                  </a:cxn>
                  <a:cxn ang="0">
                    <a:pos x="88" y="264"/>
                  </a:cxn>
                  <a:cxn ang="0">
                    <a:pos x="86" y="279"/>
                  </a:cxn>
                  <a:cxn ang="0">
                    <a:pos x="84" y="295"/>
                  </a:cxn>
                  <a:cxn ang="0">
                    <a:pos x="80" y="310"/>
                  </a:cxn>
                  <a:cxn ang="0">
                    <a:pos x="78" y="327"/>
                  </a:cxn>
                  <a:cxn ang="0">
                    <a:pos x="73" y="350"/>
                  </a:cxn>
                  <a:cxn ang="0">
                    <a:pos x="67" y="367"/>
                  </a:cxn>
                  <a:cxn ang="0">
                    <a:pos x="65" y="380"/>
                  </a:cxn>
                  <a:cxn ang="0">
                    <a:pos x="65" y="391"/>
                  </a:cxn>
                  <a:cxn ang="0">
                    <a:pos x="67" y="405"/>
                  </a:cxn>
                  <a:cxn ang="0">
                    <a:pos x="88" y="416"/>
                  </a:cxn>
                  <a:cxn ang="0">
                    <a:pos x="107" y="429"/>
                  </a:cxn>
                  <a:cxn ang="0">
                    <a:pos x="113" y="447"/>
                  </a:cxn>
                  <a:cxn ang="0">
                    <a:pos x="109" y="466"/>
                  </a:cxn>
                  <a:cxn ang="0">
                    <a:pos x="94" y="477"/>
                  </a:cxn>
                  <a:cxn ang="0">
                    <a:pos x="76" y="483"/>
                  </a:cxn>
                  <a:cxn ang="0">
                    <a:pos x="54" y="473"/>
                  </a:cxn>
                  <a:cxn ang="0">
                    <a:pos x="29" y="458"/>
                  </a:cxn>
                  <a:cxn ang="0">
                    <a:pos x="10" y="437"/>
                  </a:cxn>
                  <a:cxn ang="0">
                    <a:pos x="2" y="412"/>
                  </a:cxn>
                  <a:cxn ang="0">
                    <a:pos x="0" y="397"/>
                  </a:cxn>
                  <a:cxn ang="0">
                    <a:pos x="0" y="382"/>
                  </a:cxn>
                  <a:cxn ang="0">
                    <a:pos x="2" y="365"/>
                  </a:cxn>
                  <a:cxn ang="0">
                    <a:pos x="6" y="338"/>
                  </a:cxn>
                  <a:cxn ang="0">
                    <a:pos x="10" y="323"/>
                  </a:cxn>
                  <a:cxn ang="0">
                    <a:pos x="14" y="308"/>
                  </a:cxn>
                  <a:cxn ang="0">
                    <a:pos x="18" y="291"/>
                  </a:cxn>
                  <a:cxn ang="0">
                    <a:pos x="21" y="276"/>
                  </a:cxn>
                  <a:cxn ang="0">
                    <a:pos x="23" y="260"/>
                  </a:cxn>
                  <a:cxn ang="0">
                    <a:pos x="27" y="245"/>
                  </a:cxn>
                  <a:cxn ang="0">
                    <a:pos x="31" y="232"/>
                  </a:cxn>
                  <a:cxn ang="0">
                    <a:pos x="35" y="217"/>
                  </a:cxn>
                  <a:cxn ang="0">
                    <a:pos x="42" y="190"/>
                  </a:cxn>
                  <a:cxn ang="0">
                    <a:pos x="50" y="165"/>
                  </a:cxn>
                  <a:cxn ang="0">
                    <a:pos x="57" y="139"/>
                  </a:cxn>
                  <a:cxn ang="0">
                    <a:pos x="63" y="120"/>
                  </a:cxn>
                  <a:cxn ang="0">
                    <a:pos x="69" y="101"/>
                  </a:cxn>
                  <a:cxn ang="0">
                    <a:pos x="73" y="84"/>
                  </a:cxn>
                  <a:cxn ang="0">
                    <a:pos x="76" y="68"/>
                  </a:cxn>
                  <a:cxn ang="0">
                    <a:pos x="80" y="53"/>
                  </a:cxn>
                  <a:cxn ang="0">
                    <a:pos x="86" y="38"/>
                  </a:cxn>
                  <a:cxn ang="0">
                    <a:pos x="90" y="21"/>
                  </a:cxn>
                  <a:cxn ang="0">
                    <a:pos x="95" y="4"/>
                  </a:cxn>
                  <a:cxn ang="0">
                    <a:pos x="111" y="0"/>
                  </a:cxn>
                  <a:cxn ang="0">
                    <a:pos x="122" y="11"/>
                  </a:cxn>
                </a:cxnLst>
                <a:rect l="0" t="0" r="r" b="b"/>
                <a:pathLst>
                  <a:path w="124" h="483">
                    <a:moveTo>
                      <a:pt x="124" y="17"/>
                    </a:moveTo>
                    <a:lnTo>
                      <a:pt x="120" y="23"/>
                    </a:lnTo>
                    <a:lnTo>
                      <a:pt x="120" y="29"/>
                    </a:lnTo>
                    <a:lnTo>
                      <a:pt x="118" y="32"/>
                    </a:lnTo>
                    <a:lnTo>
                      <a:pt x="118" y="38"/>
                    </a:lnTo>
                    <a:lnTo>
                      <a:pt x="116" y="44"/>
                    </a:lnTo>
                    <a:lnTo>
                      <a:pt x="114" y="49"/>
                    </a:lnTo>
                    <a:lnTo>
                      <a:pt x="113" y="53"/>
                    </a:lnTo>
                    <a:lnTo>
                      <a:pt x="113" y="61"/>
                    </a:lnTo>
                    <a:lnTo>
                      <a:pt x="111" y="65"/>
                    </a:lnTo>
                    <a:lnTo>
                      <a:pt x="111" y="70"/>
                    </a:lnTo>
                    <a:lnTo>
                      <a:pt x="109" y="74"/>
                    </a:lnTo>
                    <a:lnTo>
                      <a:pt x="109" y="80"/>
                    </a:lnTo>
                    <a:lnTo>
                      <a:pt x="107" y="86"/>
                    </a:lnTo>
                    <a:lnTo>
                      <a:pt x="107" y="91"/>
                    </a:lnTo>
                    <a:lnTo>
                      <a:pt x="105" y="95"/>
                    </a:lnTo>
                    <a:lnTo>
                      <a:pt x="105" y="101"/>
                    </a:lnTo>
                    <a:lnTo>
                      <a:pt x="105" y="105"/>
                    </a:lnTo>
                    <a:lnTo>
                      <a:pt x="103" y="108"/>
                    </a:lnTo>
                    <a:lnTo>
                      <a:pt x="103" y="114"/>
                    </a:lnTo>
                    <a:lnTo>
                      <a:pt x="103" y="120"/>
                    </a:lnTo>
                    <a:lnTo>
                      <a:pt x="103" y="124"/>
                    </a:lnTo>
                    <a:lnTo>
                      <a:pt x="101" y="12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99" y="143"/>
                    </a:lnTo>
                    <a:lnTo>
                      <a:pt x="99" y="146"/>
                    </a:lnTo>
                    <a:lnTo>
                      <a:pt x="99" y="152"/>
                    </a:lnTo>
                    <a:lnTo>
                      <a:pt x="99" y="156"/>
                    </a:lnTo>
                    <a:lnTo>
                      <a:pt x="97" y="162"/>
                    </a:lnTo>
                    <a:lnTo>
                      <a:pt x="97" y="165"/>
                    </a:lnTo>
                    <a:lnTo>
                      <a:pt x="97" y="169"/>
                    </a:lnTo>
                    <a:lnTo>
                      <a:pt x="97" y="175"/>
                    </a:lnTo>
                    <a:lnTo>
                      <a:pt x="95" y="184"/>
                    </a:lnTo>
                    <a:lnTo>
                      <a:pt x="95" y="194"/>
                    </a:lnTo>
                    <a:lnTo>
                      <a:pt x="95" y="198"/>
                    </a:lnTo>
                    <a:lnTo>
                      <a:pt x="95" y="201"/>
                    </a:lnTo>
                    <a:lnTo>
                      <a:pt x="94" y="207"/>
                    </a:lnTo>
                    <a:lnTo>
                      <a:pt x="94" y="211"/>
                    </a:lnTo>
                    <a:lnTo>
                      <a:pt x="94" y="220"/>
                    </a:lnTo>
                    <a:lnTo>
                      <a:pt x="92" y="230"/>
                    </a:lnTo>
                    <a:lnTo>
                      <a:pt x="92" y="234"/>
                    </a:lnTo>
                    <a:lnTo>
                      <a:pt x="92" y="239"/>
                    </a:lnTo>
                    <a:lnTo>
                      <a:pt x="90" y="245"/>
                    </a:lnTo>
                    <a:lnTo>
                      <a:pt x="90" y="249"/>
                    </a:lnTo>
                    <a:lnTo>
                      <a:pt x="90" y="255"/>
                    </a:lnTo>
                    <a:lnTo>
                      <a:pt x="88" y="258"/>
                    </a:lnTo>
                    <a:lnTo>
                      <a:pt x="88" y="264"/>
                    </a:lnTo>
                    <a:lnTo>
                      <a:pt x="88" y="268"/>
                    </a:lnTo>
                    <a:lnTo>
                      <a:pt x="88" y="274"/>
                    </a:lnTo>
                    <a:lnTo>
                      <a:pt x="86" y="279"/>
                    </a:lnTo>
                    <a:lnTo>
                      <a:pt x="86" y="283"/>
                    </a:lnTo>
                    <a:lnTo>
                      <a:pt x="86" y="289"/>
                    </a:lnTo>
                    <a:lnTo>
                      <a:pt x="84" y="295"/>
                    </a:lnTo>
                    <a:lnTo>
                      <a:pt x="82" y="300"/>
                    </a:lnTo>
                    <a:lnTo>
                      <a:pt x="82" y="304"/>
                    </a:lnTo>
                    <a:lnTo>
                      <a:pt x="80" y="310"/>
                    </a:lnTo>
                    <a:lnTo>
                      <a:pt x="80" y="315"/>
                    </a:lnTo>
                    <a:lnTo>
                      <a:pt x="80" y="321"/>
                    </a:lnTo>
                    <a:lnTo>
                      <a:pt x="78" y="327"/>
                    </a:lnTo>
                    <a:lnTo>
                      <a:pt x="78" y="334"/>
                    </a:lnTo>
                    <a:lnTo>
                      <a:pt x="75" y="342"/>
                    </a:lnTo>
                    <a:lnTo>
                      <a:pt x="73" y="350"/>
                    </a:lnTo>
                    <a:lnTo>
                      <a:pt x="71" y="355"/>
                    </a:lnTo>
                    <a:lnTo>
                      <a:pt x="69" y="361"/>
                    </a:lnTo>
                    <a:lnTo>
                      <a:pt x="67" y="367"/>
                    </a:lnTo>
                    <a:lnTo>
                      <a:pt x="65" y="372"/>
                    </a:lnTo>
                    <a:lnTo>
                      <a:pt x="65" y="376"/>
                    </a:lnTo>
                    <a:lnTo>
                      <a:pt x="65" y="380"/>
                    </a:lnTo>
                    <a:lnTo>
                      <a:pt x="65" y="384"/>
                    </a:lnTo>
                    <a:lnTo>
                      <a:pt x="65" y="390"/>
                    </a:lnTo>
                    <a:lnTo>
                      <a:pt x="65" y="391"/>
                    </a:lnTo>
                    <a:lnTo>
                      <a:pt x="65" y="397"/>
                    </a:lnTo>
                    <a:lnTo>
                      <a:pt x="65" y="399"/>
                    </a:lnTo>
                    <a:lnTo>
                      <a:pt x="67" y="405"/>
                    </a:lnTo>
                    <a:lnTo>
                      <a:pt x="75" y="409"/>
                    </a:lnTo>
                    <a:lnTo>
                      <a:pt x="80" y="412"/>
                    </a:lnTo>
                    <a:lnTo>
                      <a:pt x="88" y="416"/>
                    </a:lnTo>
                    <a:lnTo>
                      <a:pt x="97" y="422"/>
                    </a:lnTo>
                    <a:lnTo>
                      <a:pt x="103" y="426"/>
                    </a:lnTo>
                    <a:lnTo>
                      <a:pt x="107" y="429"/>
                    </a:lnTo>
                    <a:lnTo>
                      <a:pt x="111" y="435"/>
                    </a:lnTo>
                    <a:lnTo>
                      <a:pt x="113" y="443"/>
                    </a:lnTo>
                    <a:lnTo>
                      <a:pt x="113" y="447"/>
                    </a:lnTo>
                    <a:lnTo>
                      <a:pt x="113" y="454"/>
                    </a:lnTo>
                    <a:lnTo>
                      <a:pt x="111" y="460"/>
                    </a:lnTo>
                    <a:lnTo>
                      <a:pt x="109" y="466"/>
                    </a:lnTo>
                    <a:lnTo>
                      <a:pt x="103" y="469"/>
                    </a:lnTo>
                    <a:lnTo>
                      <a:pt x="99" y="475"/>
                    </a:lnTo>
                    <a:lnTo>
                      <a:pt x="94" y="477"/>
                    </a:lnTo>
                    <a:lnTo>
                      <a:pt x="88" y="481"/>
                    </a:lnTo>
                    <a:lnTo>
                      <a:pt x="82" y="483"/>
                    </a:lnTo>
                    <a:lnTo>
                      <a:pt x="76" y="483"/>
                    </a:lnTo>
                    <a:lnTo>
                      <a:pt x="69" y="483"/>
                    </a:lnTo>
                    <a:lnTo>
                      <a:pt x="63" y="479"/>
                    </a:lnTo>
                    <a:lnTo>
                      <a:pt x="54" y="473"/>
                    </a:lnTo>
                    <a:lnTo>
                      <a:pt x="46" y="468"/>
                    </a:lnTo>
                    <a:lnTo>
                      <a:pt x="37" y="464"/>
                    </a:lnTo>
                    <a:lnTo>
                      <a:pt x="29" y="458"/>
                    </a:lnTo>
                    <a:lnTo>
                      <a:pt x="21" y="450"/>
                    </a:lnTo>
                    <a:lnTo>
                      <a:pt x="16" y="445"/>
                    </a:lnTo>
                    <a:lnTo>
                      <a:pt x="10" y="437"/>
                    </a:lnTo>
                    <a:lnTo>
                      <a:pt x="6" y="429"/>
                    </a:lnTo>
                    <a:lnTo>
                      <a:pt x="2" y="420"/>
                    </a:lnTo>
                    <a:lnTo>
                      <a:pt x="2" y="412"/>
                    </a:lnTo>
                    <a:lnTo>
                      <a:pt x="0" y="407"/>
                    </a:lnTo>
                    <a:lnTo>
                      <a:pt x="0" y="403"/>
                    </a:lnTo>
                    <a:lnTo>
                      <a:pt x="0" y="397"/>
                    </a:lnTo>
                    <a:lnTo>
                      <a:pt x="0" y="393"/>
                    </a:lnTo>
                    <a:lnTo>
                      <a:pt x="0" y="388"/>
                    </a:lnTo>
                    <a:lnTo>
                      <a:pt x="0" y="382"/>
                    </a:lnTo>
                    <a:lnTo>
                      <a:pt x="0" y="378"/>
                    </a:lnTo>
                    <a:lnTo>
                      <a:pt x="2" y="372"/>
                    </a:lnTo>
                    <a:lnTo>
                      <a:pt x="2" y="365"/>
                    </a:lnTo>
                    <a:lnTo>
                      <a:pt x="4" y="355"/>
                    </a:lnTo>
                    <a:lnTo>
                      <a:pt x="4" y="346"/>
                    </a:lnTo>
                    <a:lnTo>
                      <a:pt x="6" y="338"/>
                    </a:lnTo>
                    <a:lnTo>
                      <a:pt x="8" y="333"/>
                    </a:lnTo>
                    <a:lnTo>
                      <a:pt x="10" y="329"/>
                    </a:lnTo>
                    <a:lnTo>
                      <a:pt x="10" y="323"/>
                    </a:lnTo>
                    <a:lnTo>
                      <a:pt x="12" y="319"/>
                    </a:lnTo>
                    <a:lnTo>
                      <a:pt x="12" y="314"/>
                    </a:lnTo>
                    <a:lnTo>
                      <a:pt x="14" y="308"/>
                    </a:lnTo>
                    <a:lnTo>
                      <a:pt x="14" y="302"/>
                    </a:lnTo>
                    <a:lnTo>
                      <a:pt x="16" y="296"/>
                    </a:lnTo>
                    <a:lnTo>
                      <a:pt x="18" y="291"/>
                    </a:lnTo>
                    <a:lnTo>
                      <a:pt x="19" y="285"/>
                    </a:lnTo>
                    <a:lnTo>
                      <a:pt x="19" y="279"/>
                    </a:lnTo>
                    <a:lnTo>
                      <a:pt x="21" y="276"/>
                    </a:lnTo>
                    <a:lnTo>
                      <a:pt x="21" y="270"/>
                    </a:lnTo>
                    <a:lnTo>
                      <a:pt x="23" y="264"/>
                    </a:lnTo>
                    <a:lnTo>
                      <a:pt x="23" y="260"/>
                    </a:lnTo>
                    <a:lnTo>
                      <a:pt x="25" y="255"/>
                    </a:lnTo>
                    <a:lnTo>
                      <a:pt x="27" y="249"/>
                    </a:lnTo>
                    <a:lnTo>
                      <a:pt x="27" y="245"/>
                    </a:lnTo>
                    <a:lnTo>
                      <a:pt x="29" y="239"/>
                    </a:lnTo>
                    <a:lnTo>
                      <a:pt x="31" y="236"/>
                    </a:lnTo>
                    <a:lnTo>
                      <a:pt x="31" y="232"/>
                    </a:lnTo>
                    <a:lnTo>
                      <a:pt x="33" y="226"/>
                    </a:lnTo>
                    <a:lnTo>
                      <a:pt x="33" y="222"/>
                    </a:lnTo>
                    <a:lnTo>
                      <a:pt x="35" y="217"/>
                    </a:lnTo>
                    <a:lnTo>
                      <a:pt x="38" y="209"/>
                    </a:lnTo>
                    <a:lnTo>
                      <a:pt x="40" y="200"/>
                    </a:lnTo>
                    <a:lnTo>
                      <a:pt x="42" y="190"/>
                    </a:lnTo>
                    <a:lnTo>
                      <a:pt x="46" y="182"/>
                    </a:lnTo>
                    <a:lnTo>
                      <a:pt x="48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6"/>
                    </a:lnTo>
                    <a:lnTo>
                      <a:pt x="57" y="139"/>
                    </a:lnTo>
                    <a:lnTo>
                      <a:pt x="61" y="129"/>
                    </a:lnTo>
                    <a:lnTo>
                      <a:pt x="61" y="124"/>
                    </a:lnTo>
                    <a:lnTo>
                      <a:pt x="63" y="120"/>
                    </a:lnTo>
                    <a:lnTo>
                      <a:pt x="65" y="114"/>
                    </a:lnTo>
                    <a:lnTo>
                      <a:pt x="65" y="110"/>
                    </a:lnTo>
                    <a:lnTo>
                      <a:pt x="69" y="101"/>
                    </a:lnTo>
                    <a:lnTo>
                      <a:pt x="71" y="93"/>
                    </a:lnTo>
                    <a:lnTo>
                      <a:pt x="71" y="87"/>
                    </a:lnTo>
                    <a:lnTo>
                      <a:pt x="73" y="84"/>
                    </a:lnTo>
                    <a:lnTo>
                      <a:pt x="75" y="78"/>
                    </a:lnTo>
                    <a:lnTo>
                      <a:pt x="76" y="74"/>
                    </a:lnTo>
                    <a:lnTo>
                      <a:pt x="76" y="68"/>
                    </a:lnTo>
                    <a:lnTo>
                      <a:pt x="78" y="63"/>
                    </a:lnTo>
                    <a:lnTo>
                      <a:pt x="80" y="59"/>
                    </a:lnTo>
                    <a:lnTo>
                      <a:pt x="80" y="53"/>
                    </a:lnTo>
                    <a:lnTo>
                      <a:pt x="82" y="48"/>
                    </a:lnTo>
                    <a:lnTo>
                      <a:pt x="84" y="44"/>
                    </a:lnTo>
                    <a:lnTo>
                      <a:pt x="86" y="38"/>
                    </a:lnTo>
                    <a:lnTo>
                      <a:pt x="88" y="32"/>
                    </a:lnTo>
                    <a:lnTo>
                      <a:pt x="88" y="27"/>
                    </a:lnTo>
                    <a:lnTo>
                      <a:pt x="90" y="21"/>
                    </a:lnTo>
                    <a:lnTo>
                      <a:pt x="92" y="17"/>
                    </a:lnTo>
                    <a:lnTo>
                      <a:pt x="94" y="11"/>
                    </a:lnTo>
                    <a:lnTo>
                      <a:pt x="95" y="4"/>
                    </a:lnTo>
                    <a:lnTo>
                      <a:pt x="101" y="2"/>
                    </a:lnTo>
                    <a:lnTo>
                      <a:pt x="105" y="0"/>
                    </a:lnTo>
                    <a:lnTo>
                      <a:pt x="111" y="0"/>
                    </a:lnTo>
                    <a:lnTo>
                      <a:pt x="116" y="2"/>
                    </a:lnTo>
                    <a:lnTo>
                      <a:pt x="120" y="6"/>
                    </a:lnTo>
                    <a:lnTo>
                      <a:pt x="122" y="11"/>
                    </a:lnTo>
                    <a:lnTo>
                      <a:pt x="124" y="17"/>
                    </a:lnTo>
                    <a:lnTo>
                      <a:pt x="12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97" name="Freeform 61"/>
              <p:cNvSpPr>
                <a:spLocks noChangeAspect="1"/>
              </p:cNvSpPr>
              <p:nvPr/>
            </p:nvSpPr>
            <p:spPr bwMode="auto">
              <a:xfrm>
                <a:off x="1168" y="2960"/>
                <a:ext cx="153" cy="158"/>
              </a:xfrm>
              <a:custGeom>
                <a:avLst/>
                <a:gdLst/>
                <a:ahLst/>
                <a:cxnLst>
                  <a:cxn ang="0">
                    <a:pos x="299" y="29"/>
                  </a:cxn>
                  <a:cxn ang="0">
                    <a:pos x="291" y="42"/>
                  </a:cxn>
                  <a:cxn ang="0">
                    <a:pos x="283" y="57"/>
                  </a:cxn>
                  <a:cxn ang="0">
                    <a:pos x="276" y="71"/>
                  </a:cxn>
                  <a:cxn ang="0">
                    <a:pos x="268" y="84"/>
                  </a:cxn>
                  <a:cxn ang="0">
                    <a:pos x="261" y="95"/>
                  </a:cxn>
                  <a:cxn ang="0">
                    <a:pos x="253" y="107"/>
                  </a:cxn>
                  <a:cxn ang="0">
                    <a:pos x="247" y="118"/>
                  </a:cxn>
                  <a:cxn ang="0">
                    <a:pos x="240" y="129"/>
                  </a:cxn>
                  <a:cxn ang="0">
                    <a:pos x="232" y="139"/>
                  </a:cxn>
                  <a:cxn ang="0">
                    <a:pos x="225" y="148"/>
                  </a:cxn>
                  <a:cxn ang="0">
                    <a:pos x="215" y="160"/>
                  </a:cxn>
                  <a:cxn ang="0">
                    <a:pos x="207" y="167"/>
                  </a:cxn>
                  <a:cxn ang="0">
                    <a:pos x="198" y="177"/>
                  </a:cxn>
                  <a:cxn ang="0">
                    <a:pos x="188" y="186"/>
                  </a:cxn>
                  <a:cxn ang="0">
                    <a:pos x="179" y="198"/>
                  </a:cxn>
                  <a:cxn ang="0">
                    <a:pos x="164" y="209"/>
                  </a:cxn>
                  <a:cxn ang="0">
                    <a:pos x="147" y="224"/>
                  </a:cxn>
                  <a:cxn ang="0">
                    <a:pos x="130" y="240"/>
                  </a:cxn>
                  <a:cxn ang="0">
                    <a:pos x="112" y="255"/>
                  </a:cxn>
                  <a:cxn ang="0">
                    <a:pos x="99" y="264"/>
                  </a:cxn>
                  <a:cxn ang="0">
                    <a:pos x="90" y="272"/>
                  </a:cxn>
                  <a:cxn ang="0">
                    <a:pos x="80" y="278"/>
                  </a:cxn>
                  <a:cxn ang="0">
                    <a:pos x="71" y="285"/>
                  </a:cxn>
                  <a:cxn ang="0">
                    <a:pos x="61" y="293"/>
                  </a:cxn>
                  <a:cxn ang="0">
                    <a:pos x="52" y="299"/>
                  </a:cxn>
                  <a:cxn ang="0">
                    <a:pos x="40" y="304"/>
                  </a:cxn>
                  <a:cxn ang="0">
                    <a:pos x="31" y="312"/>
                  </a:cxn>
                  <a:cxn ang="0">
                    <a:pos x="17" y="316"/>
                  </a:cxn>
                  <a:cxn ang="0">
                    <a:pos x="4" y="310"/>
                  </a:cxn>
                  <a:cxn ang="0">
                    <a:pos x="0" y="300"/>
                  </a:cxn>
                  <a:cxn ang="0">
                    <a:pos x="4" y="287"/>
                  </a:cxn>
                  <a:cxn ang="0">
                    <a:pos x="19" y="278"/>
                  </a:cxn>
                  <a:cxn ang="0">
                    <a:pos x="36" y="266"/>
                  </a:cxn>
                  <a:cxn ang="0">
                    <a:pos x="52" y="255"/>
                  </a:cxn>
                  <a:cxn ang="0">
                    <a:pos x="65" y="245"/>
                  </a:cxn>
                  <a:cxn ang="0">
                    <a:pos x="76" y="232"/>
                  </a:cxn>
                  <a:cxn ang="0">
                    <a:pos x="90" y="219"/>
                  </a:cxn>
                  <a:cxn ang="0">
                    <a:pos x="103" y="207"/>
                  </a:cxn>
                  <a:cxn ang="0">
                    <a:pos x="116" y="192"/>
                  </a:cxn>
                  <a:cxn ang="0">
                    <a:pos x="130" y="179"/>
                  </a:cxn>
                  <a:cxn ang="0">
                    <a:pos x="143" y="167"/>
                  </a:cxn>
                  <a:cxn ang="0">
                    <a:pos x="152" y="158"/>
                  </a:cxn>
                  <a:cxn ang="0">
                    <a:pos x="166" y="148"/>
                  </a:cxn>
                  <a:cxn ang="0">
                    <a:pos x="175" y="137"/>
                  </a:cxn>
                  <a:cxn ang="0">
                    <a:pos x="187" y="128"/>
                  </a:cxn>
                  <a:cxn ang="0">
                    <a:pos x="196" y="118"/>
                  </a:cxn>
                  <a:cxn ang="0">
                    <a:pos x="206" y="109"/>
                  </a:cxn>
                  <a:cxn ang="0">
                    <a:pos x="215" y="97"/>
                  </a:cxn>
                  <a:cxn ang="0">
                    <a:pos x="225" y="88"/>
                  </a:cxn>
                  <a:cxn ang="0">
                    <a:pos x="234" y="76"/>
                  </a:cxn>
                  <a:cxn ang="0">
                    <a:pos x="242" y="67"/>
                  </a:cxn>
                  <a:cxn ang="0">
                    <a:pos x="251" y="55"/>
                  </a:cxn>
                  <a:cxn ang="0">
                    <a:pos x="259" y="42"/>
                  </a:cxn>
                  <a:cxn ang="0">
                    <a:pos x="266" y="29"/>
                  </a:cxn>
                  <a:cxn ang="0">
                    <a:pos x="276" y="15"/>
                  </a:cxn>
                  <a:cxn ang="0">
                    <a:pos x="283" y="4"/>
                  </a:cxn>
                  <a:cxn ang="0">
                    <a:pos x="293" y="0"/>
                  </a:cxn>
                  <a:cxn ang="0">
                    <a:pos x="303" y="6"/>
                  </a:cxn>
                  <a:cxn ang="0">
                    <a:pos x="306" y="15"/>
                  </a:cxn>
                  <a:cxn ang="0">
                    <a:pos x="304" y="21"/>
                  </a:cxn>
                </a:cxnLst>
                <a:rect l="0" t="0" r="r" b="b"/>
                <a:pathLst>
                  <a:path w="306" h="316">
                    <a:moveTo>
                      <a:pt x="304" y="21"/>
                    </a:moveTo>
                    <a:lnTo>
                      <a:pt x="299" y="29"/>
                    </a:lnTo>
                    <a:lnTo>
                      <a:pt x="297" y="36"/>
                    </a:lnTo>
                    <a:lnTo>
                      <a:pt x="291" y="42"/>
                    </a:lnTo>
                    <a:lnTo>
                      <a:pt x="289" y="52"/>
                    </a:lnTo>
                    <a:lnTo>
                      <a:pt x="283" y="57"/>
                    </a:lnTo>
                    <a:lnTo>
                      <a:pt x="282" y="65"/>
                    </a:lnTo>
                    <a:lnTo>
                      <a:pt x="276" y="71"/>
                    </a:lnTo>
                    <a:lnTo>
                      <a:pt x="274" y="78"/>
                    </a:lnTo>
                    <a:lnTo>
                      <a:pt x="268" y="84"/>
                    </a:lnTo>
                    <a:lnTo>
                      <a:pt x="266" y="90"/>
                    </a:lnTo>
                    <a:lnTo>
                      <a:pt x="261" y="95"/>
                    </a:lnTo>
                    <a:lnTo>
                      <a:pt x="259" y="101"/>
                    </a:lnTo>
                    <a:lnTo>
                      <a:pt x="253" y="107"/>
                    </a:lnTo>
                    <a:lnTo>
                      <a:pt x="251" y="112"/>
                    </a:lnTo>
                    <a:lnTo>
                      <a:pt x="247" y="118"/>
                    </a:lnTo>
                    <a:lnTo>
                      <a:pt x="244" y="124"/>
                    </a:lnTo>
                    <a:lnTo>
                      <a:pt x="240" y="129"/>
                    </a:lnTo>
                    <a:lnTo>
                      <a:pt x="236" y="133"/>
                    </a:lnTo>
                    <a:lnTo>
                      <a:pt x="232" y="139"/>
                    </a:lnTo>
                    <a:lnTo>
                      <a:pt x="228" y="145"/>
                    </a:lnTo>
                    <a:lnTo>
                      <a:pt x="225" y="148"/>
                    </a:lnTo>
                    <a:lnTo>
                      <a:pt x="221" y="154"/>
                    </a:lnTo>
                    <a:lnTo>
                      <a:pt x="215" y="160"/>
                    </a:lnTo>
                    <a:lnTo>
                      <a:pt x="213" y="164"/>
                    </a:lnTo>
                    <a:lnTo>
                      <a:pt x="207" y="167"/>
                    </a:lnTo>
                    <a:lnTo>
                      <a:pt x="204" y="173"/>
                    </a:lnTo>
                    <a:lnTo>
                      <a:pt x="198" y="177"/>
                    </a:lnTo>
                    <a:lnTo>
                      <a:pt x="194" y="183"/>
                    </a:lnTo>
                    <a:lnTo>
                      <a:pt x="188" y="186"/>
                    </a:lnTo>
                    <a:lnTo>
                      <a:pt x="183" y="192"/>
                    </a:lnTo>
                    <a:lnTo>
                      <a:pt x="179" y="198"/>
                    </a:lnTo>
                    <a:lnTo>
                      <a:pt x="173" y="202"/>
                    </a:lnTo>
                    <a:lnTo>
                      <a:pt x="164" y="209"/>
                    </a:lnTo>
                    <a:lnTo>
                      <a:pt x="156" y="217"/>
                    </a:lnTo>
                    <a:lnTo>
                      <a:pt x="147" y="224"/>
                    </a:lnTo>
                    <a:lnTo>
                      <a:pt x="139" y="232"/>
                    </a:lnTo>
                    <a:lnTo>
                      <a:pt x="130" y="240"/>
                    </a:lnTo>
                    <a:lnTo>
                      <a:pt x="120" y="247"/>
                    </a:lnTo>
                    <a:lnTo>
                      <a:pt x="112" y="255"/>
                    </a:lnTo>
                    <a:lnTo>
                      <a:pt x="105" y="262"/>
                    </a:lnTo>
                    <a:lnTo>
                      <a:pt x="99" y="264"/>
                    </a:lnTo>
                    <a:lnTo>
                      <a:pt x="93" y="270"/>
                    </a:lnTo>
                    <a:lnTo>
                      <a:pt x="90" y="272"/>
                    </a:lnTo>
                    <a:lnTo>
                      <a:pt x="84" y="276"/>
                    </a:lnTo>
                    <a:lnTo>
                      <a:pt x="80" y="278"/>
                    </a:lnTo>
                    <a:lnTo>
                      <a:pt x="74" y="283"/>
                    </a:lnTo>
                    <a:lnTo>
                      <a:pt x="71" y="285"/>
                    </a:lnTo>
                    <a:lnTo>
                      <a:pt x="67" y="289"/>
                    </a:lnTo>
                    <a:lnTo>
                      <a:pt x="61" y="293"/>
                    </a:lnTo>
                    <a:lnTo>
                      <a:pt x="55" y="295"/>
                    </a:lnTo>
                    <a:lnTo>
                      <a:pt x="52" y="299"/>
                    </a:lnTo>
                    <a:lnTo>
                      <a:pt x="46" y="302"/>
                    </a:lnTo>
                    <a:lnTo>
                      <a:pt x="40" y="304"/>
                    </a:lnTo>
                    <a:lnTo>
                      <a:pt x="34" y="308"/>
                    </a:lnTo>
                    <a:lnTo>
                      <a:pt x="31" y="312"/>
                    </a:lnTo>
                    <a:lnTo>
                      <a:pt x="25" y="316"/>
                    </a:lnTo>
                    <a:lnTo>
                      <a:pt x="17" y="316"/>
                    </a:lnTo>
                    <a:lnTo>
                      <a:pt x="10" y="316"/>
                    </a:lnTo>
                    <a:lnTo>
                      <a:pt x="4" y="310"/>
                    </a:lnTo>
                    <a:lnTo>
                      <a:pt x="2" y="306"/>
                    </a:lnTo>
                    <a:lnTo>
                      <a:pt x="0" y="300"/>
                    </a:lnTo>
                    <a:lnTo>
                      <a:pt x="0" y="295"/>
                    </a:lnTo>
                    <a:lnTo>
                      <a:pt x="4" y="287"/>
                    </a:lnTo>
                    <a:lnTo>
                      <a:pt x="12" y="283"/>
                    </a:lnTo>
                    <a:lnTo>
                      <a:pt x="19" y="278"/>
                    </a:lnTo>
                    <a:lnTo>
                      <a:pt x="29" y="272"/>
                    </a:lnTo>
                    <a:lnTo>
                      <a:pt x="36" y="266"/>
                    </a:lnTo>
                    <a:lnTo>
                      <a:pt x="44" y="262"/>
                    </a:lnTo>
                    <a:lnTo>
                      <a:pt x="52" y="255"/>
                    </a:lnTo>
                    <a:lnTo>
                      <a:pt x="57" y="251"/>
                    </a:lnTo>
                    <a:lnTo>
                      <a:pt x="65" y="245"/>
                    </a:lnTo>
                    <a:lnTo>
                      <a:pt x="72" y="240"/>
                    </a:lnTo>
                    <a:lnTo>
                      <a:pt x="76" y="232"/>
                    </a:lnTo>
                    <a:lnTo>
                      <a:pt x="82" y="226"/>
                    </a:lnTo>
                    <a:lnTo>
                      <a:pt x="90" y="219"/>
                    </a:lnTo>
                    <a:lnTo>
                      <a:pt x="95" y="213"/>
                    </a:lnTo>
                    <a:lnTo>
                      <a:pt x="103" y="207"/>
                    </a:lnTo>
                    <a:lnTo>
                      <a:pt x="109" y="200"/>
                    </a:lnTo>
                    <a:lnTo>
                      <a:pt x="116" y="192"/>
                    </a:lnTo>
                    <a:lnTo>
                      <a:pt x="126" y="185"/>
                    </a:lnTo>
                    <a:lnTo>
                      <a:pt x="130" y="179"/>
                    </a:lnTo>
                    <a:lnTo>
                      <a:pt x="137" y="173"/>
                    </a:lnTo>
                    <a:lnTo>
                      <a:pt x="143" y="167"/>
                    </a:lnTo>
                    <a:lnTo>
                      <a:pt x="149" y="164"/>
                    </a:lnTo>
                    <a:lnTo>
                      <a:pt x="152" y="158"/>
                    </a:lnTo>
                    <a:lnTo>
                      <a:pt x="158" y="152"/>
                    </a:lnTo>
                    <a:lnTo>
                      <a:pt x="166" y="148"/>
                    </a:lnTo>
                    <a:lnTo>
                      <a:pt x="171" y="143"/>
                    </a:lnTo>
                    <a:lnTo>
                      <a:pt x="175" y="137"/>
                    </a:lnTo>
                    <a:lnTo>
                      <a:pt x="181" y="133"/>
                    </a:lnTo>
                    <a:lnTo>
                      <a:pt x="187" y="128"/>
                    </a:lnTo>
                    <a:lnTo>
                      <a:pt x="190" y="124"/>
                    </a:lnTo>
                    <a:lnTo>
                      <a:pt x="196" y="118"/>
                    </a:lnTo>
                    <a:lnTo>
                      <a:pt x="202" y="112"/>
                    </a:lnTo>
                    <a:lnTo>
                      <a:pt x="206" y="109"/>
                    </a:lnTo>
                    <a:lnTo>
                      <a:pt x="211" y="105"/>
                    </a:lnTo>
                    <a:lnTo>
                      <a:pt x="215" y="97"/>
                    </a:lnTo>
                    <a:lnTo>
                      <a:pt x="221" y="93"/>
                    </a:lnTo>
                    <a:lnTo>
                      <a:pt x="225" y="88"/>
                    </a:lnTo>
                    <a:lnTo>
                      <a:pt x="230" y="82"/>
                    </a:lnTo>
                    <a:lnTo>
                      <a:pt x="234" y="76"/>
                    </a:lnTo>
                    <a:lnTo>
                      <a:pt x="238" y="72"/>
                    </a:lnTo>
                    <a:lnTo>
                      <a:pt x="242" y="67"/>
                    </a:lnTo>
                    <a:lnTo>
                      <a:pt x="247" y="61"/>
                    </a:lnTo>
                    <a:lnTo>
                      <a:pt x="251" y="55"/>
                    </a:lnTo>
                    <a:lnTo>
                      <a:pt x="255" y="50"/>
                    </a:lnTo>
                    <a:lnTo>
                      <a:pt x="259" y="42"/>
                    </a:lnTo>
                    <a:lnTo>
                      <a:pt x="263" y="36"/>
                    </a:lnTo>
                    <a:lnTo>
                      <a:pt x="266" y="29"/>
                    </a:lnTo>
                    <a:lnTo>
                      <a:pt x="272" y="23"/>
                    </a:lnTo>
                    <a:lnTo>
                      <a:pt x="276" y="15"/>
                    </a:lnTo>
                    <a:lnTo>
                      <a:pt x="280" y="10"/>
                    </a:lnTo>
                    <a:lnTo>
                      <a:pt x="283" y="4"/>
                    </a:lnTo>
                    <a:lnTo>
                      <a:pt x="289" y="2"/>
                    </a:lnTo>
                    <a:lnTo>
                      <a:pt x="293" y="0"/>
                    </a:lnTo>
                    <a:lnTo>
                      <a:pt x="299" y="2"/>
                    </a:lnTo>
                    <a:lnTo>
                      <a:pt x="303" y="6"/>
                    </a:lnTo>
                    <a:lnTo>
                      <a:pt x="306" y="10"/>
                    </a:lnTo>
                    <a:lnTo>
                      <a:pt x="306" y="15"/>
                    </a:lnTo>
                    <a:lnTo>
                      <a:pt x="304" y="21"/>
                    </a:lnTo>
                    <a:lnTo>
                      <a:pt x="30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98" name="Freeform 62"/>
              <p:cNvSpPr>
                <a:spLocks noChangeAspect="1"/>
              </p:cNvSpPr>
              <p:nvPr/>
            </p:nvSpPr>
            <p:spPr bwMode="auto">
              <a:xfrm>
                <a:off x="1258" y="3114"/>
                <a:ext cx="42" cy="253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8" y="4"/>
                  </a:cxn>
                  <a:cxn ang="0">
                    <a:pos x="26" y="11"/>
                  </a:cxn>
                  <a:cxn ang="0">
                    <a:pos x="17" y="23"/>
                  </a:cxn>
                  <a:cxn ang="0">
                    <a:pos x="9" y="38"/>
                  </a:cxn>
                  <a:cxn ang="0">
                    <a:pos x="4" y="51"/>
                  </a:cxn>
                  <a:cxn ang="0">
                    <a:pos x="2" y="63"/>
                  </a:cxn>
                  <a:cxn ang="0">
                    <a:pos x="0" y="72"/>
                  </a:cxn>
                  <a:cxn ang="0">
                    <a:pos x="0" y="84"/>
                  </a:cxn>
                  <a:cxn ang="0">
                    <a:pos x="2" y="95"/>
                  </a:cxn>
                  <a:cxn ang="0">
                    <a:pos x="2" y="106"/>
                  </a:cxn>
                  <a:cxn ang="0">
                    <a:pos x="2" y="118"/>
                  </a:cxn>
                  <a:cxn ang="0">
                    <a:pos x="2" y="129"/>
                  </a:cxn>
                  <a:cxn ang="0">
                    <a:pos x="2" y="141"/>
                  </a:cxn>
                  <a:cxn ang="0">
                    <a:pos x="2" y="152"/>
                  </a:cxn>
                  <a:cxn ang="0">
                    <a:pos x="2" y="165"/>
                  </a:cxn>
                  <a:cxn ang="0">
                    <a:pos x="4" y="181"/>
                  </a:cxn>
                  <a:cxn ang="0">
                    <a:pos x="4" y="196"/>
                  </a:cxn>
                  <a:cxn ang="0">
                    <a:pos x="4" y="211"/>
                  </a:cxn>
                  <a:cxn ang="0">
                    <a:pos x="6" y="228"/>
                  </a:cxn>
                  <a:cxn ang="0">
                    <a:pos x="6" y="243"/>
                  </a:cxn>
                  <a:cxn ang="0">
                    <a:pos x="7" y="253"/>
                  </a:cxn>
                  <a:cxn ang="0">
                    <a:pos x="9" y="262"/>
                  </a:cxn>
                  <a:cxn ang="0">
                    <a:pos x="9" y="274"/>
                  </a:cxn>
                  <a:cxn ang="0">
                    <a:pos x="9" y="283"/>
                  </a:cxn>
                  <a:cxn ang="0">
                    <a:pos x="11" y="295"/>
                  </a:cxn>
                  <a:cxn ang="0">
                    <a:pos x="13" y="306"/>
                  </a:cxn>
                  <a:cxn ang="0">
                    <a:pos x="15" y="319"/>
                  </a:cxn>
                  <a:cxn ang="0">
                    <a:pos x="17" y="333"/>
                  </a:cxn>
                  <a:cxn ang="0">
                    <a:pos x="19" y="346"/>
                  </a:cxn>
                  <a:cxn ang="0">
                    <a:pos x="21" y="359"/>
                  </a:cxn>
                  <a:cxn ang="0">
                    <a:pos x="23" y="373"/>
                  </a:cxn>
                  <a:cxn ang="0">
                    <a:pos x="25" y="384"/>
                  </a:cxn>
                  <a:cxn ang="0">
                    <a:pos x="26" y="395"/>
                  </a:cxn>
                  <a:cxn ang="0">
                    <a:pos x="28" y="407"/>
                  </a:cxn>
                  <a:cxn ang="0">
                    <a:pos x="32" y="416"/>
                  </a:cxn>
                  <a:cxn ang="0">
                    <a:pos x="36" y="430"/>
                  </a:cxn>
                  <a:cxn ang="0">
                    <a:pos x="40" y="447"/>
                  </a:cxn>
                  <a:cxn ang="0">
                    <a:pos x="45" y="460"/>
                  </a:cxn>
                  <a:cxn ang="0">
                    <a:pos x="51" y="471"/>
                  </a:cxn>
                  <a:cxn ang="0">
                    <a:pos x="57" y="479"/>
                  </a:cxn>
                  <a:cxn ang="0">
                    <a:pos x="63" y="490"/>
                  </a:cxn>
                  <a:cxn ang="0">
                    <a:pos x="70" y="498"/>
                  </a:cxn>
                  <a:cxn ang="0">
                    <a:pos x="80" y="504"/>
                  </a:cxn>
                  <a:cxn ang="0">
                    <a:pos x="83" y="272"/>
                  </a:cxn>
                  <a:cxn ang="0">
                    <a:pos x="57" y="6"/>
                  </a:cxn>
                </a:cxnLst>
                <a:rect l="0" t="0" r="r" b="b"/>
                <a:pathLst>
                  <a:path w="83" h="506">
                    <a:moveTo>
                      <a:pt x="57" y="6"/>
                    </a:moveTo>
                    <a:lnTo>
                      <a:pt x="49" y="0"/>
                    </a:lnTo>
                    <a:lnTo>
                      <a:pt x="42" y="2"/>
                    </a:lnTo>
                    <a:lnTo>
                      <a:pt x="38" y="4"/>
                    </a:lnTo>
                    <a:lnTo>
                      <a:pt x="32" y="8"/>
                    </a:lnTo>
                    <a:lnTo>
                      <a:pt x="26" y="11"/>
                    </a:lnTo>
                    <a:lnTo>
                      <a:pt x="23" y="17"/>
                    </a:lnTo>
                    <a:lnTo>
                      <a:pt x="17" y="23"/>
                    </a:lnTo>
                    <a:lnTo>
                      <a:pt x="13" y="30"/>
                    </a:lnTo>
                    <a:lnTo>
                      <a:pt x="9" y="38"/>
                    </a:lnTo>
                    <a:lnTo>
                      <a:pt x="6" y="48"/>
                    </a:lnTo>
                    <a:lnTo>
                      <a:pt x="4" y="51"/>
                    </a:lnTo>
                    <a:lnTo>
                      <a:pt x="2" y="57"/>
                    </a:lnTo>
                    <a:lnTo>
                      <a:pt x="2" y="63"/>
                    </a:lnTo>
                    <a:lnTo>
                      <a:pt x="2" y="67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2" y="89"/>
                    </a:lnTo>
                    <a:lnTo>
                      <a:pt x="2" y="95"/>
                    </a:lnTo>
                    <a:lnTo>
                      <a:pt x="2" y="101"/>
                    </a:lnTo>
                    <a:lnTo>
                      <a:pt x="2" y="106"/>
                    </a:lnTo>
                    <a:lnTo>
                      <a:pt x="2" y="112"/>
                    </a:lnTo>
                    <a:lnTo>
                      <a:pt x="2" y="118"/>
                    </a:lnTo>
                    <a:lnTo>
                      <a:pt x="2" y="124"/>
                    </a:lnTo>
                    <a:lnTo>
                      <a:pt x="2" y="129"/>
                    </a:lnTo>
                    <a:lnTo>
                      <a:pt x="2" y="135"/>
                    </a:lnTo>
                    <a:lnTo>
                      <a:pt x="2" y="141"/>
                    </a:lnTo>
                    <a:lnTo>
                      <a:pt x="2" y="146"/>
                    </a:lnTo>
                    <a:lnTo>
                      <a:pt x="2" y="152"/>
                    </a:lnTo>
                    <a:lnTo>
                      <a:pt x="2" y="160"/>
                    </a:lnTo>
                    <a:lnTo>
                      <a:pt x="2" y="165"/>
                    </a:lnTo>
                    <a:lnTo>
                      <a:pt x="4" y="173"/>
                    </a:lnTo>
                    <a:lnTo>
                      <a:pt x="4" y="181"/>
                    </a:lnTo>
                    <a:lnTo>
                      <a:pt x="4" y="188"/>
                    </a:lnTo>
                    <a:lnTo>
                      <a:pt x="4" y="196"/>
                    </a:lnTo>
                    <a:lnTo>
                      <a:pt x="4" y="203"/>
                    </a:lnTo>
                    <a:lnTo>
                      <a:pt x="4" y="211"/>
                    </a:lnTo>
                    <a:lnTo>
                      <a:pt x="6" y="221"/>
                    </a:lnTo>
                    <a:lnTo>
                      <a:pt x="6" y="228"/>
                    </a:lnTo>
                    <a:lnTo>
                      <a:pt x="6" y="238"/>
                    </a:lnTo>
                    <a:lnTo>
                      <a:pt x="6" y="243"/>
                    </a:lnTo>
                    <a:lnTo>
                      <a:pt x="7" y="247"/>
                    </a:lnTo>
                    <a:lnTo>
                      <a:pt x="7" y="253"/>
                    </a:lnTo>
                    <a:lnTo>
                      <a:pt x="9" y="259"/>
                    </a:lnTo>
                    <a:lnTo>
                      <a:pt x="9" y="262"/>
                    </a:lnTo>
                    <a:lnTo>
                      <a:pt x="9" y="268"/>
                    </a:lnTo>
                    <a:lnTo>
                      <a:pt x="9" y="274"/>
                    </a:lnTo>
                    <a:lnTo>
                      <a:pt x="9" y="278"/>
                    </a:lnTo>
                    <a:lnTo>
                      <a:pt x="9" y="283"/>
                    </a:lnTo>
                    <a:lnTo>
                      <a:pt x="11" y="289"/>
                    </a:lnTo>
                    <a:lnTo>
                      <a:pt x="11" y="295"/>
                    </a:lnTo>
                    <a:lnTo>
                      <a:pt x="13" y="302"/>
                    </a:lnTo>
                    <a:lnTo>
                      <a:pt x="13" y="306"/>
                    </a:lnTo>
                    <a:lnTo>
                      <a:pt x="15" y="314"/>
                    </a:lnTo>
                    <a:lnTo>
                      <a:pt x="15" y="319"/>
                    </a:lnTo>
                    <a:lnTo>
                      <a:pt x="17" y="327"/>
                    </a:lnTo>
                    <a:lnTo>
                      <a:pt x="17" y="333"/>
                    </a:lnTo>
                    <a:lnTo>
                      <a:pt x="17" y="338"/>
                    </a:lnTo>
                    <a:lnTo>
                      <a:pt x="19" y="346"/>
                    </a:lnTo>
                    <a:lnTo>
                      <a:pt x="21" y="354"/>
                    </a:lnTo>
                    <a:lnTo>
                      <a:pt x="21" y="359"/>
                    </a:lnTo>
                    <a:lnTo>
                      <a:pt x="23" y="367"/>
                    </a:lnTo>
                    <a:lnTo>
                      <a:pt x="23" y="373"/>
                    </a:lnTo>
                    <a:lnTo>
                      <a:pt x="25" y="378"/>
                    </a:lnTo>
                    <a:lnTo>
                      <a:pt x="25" y="384"/>
                    </a:lnTo>
                    <a:lnTo>
                      <a:pt x="25" y="390"/>
                    </a:lnTo>
                    <a:lnTo>
                      <a:pt x="26" y="395"/>
                    </a:lnTo>
                    <a:lnTo>
                      <a:pt x="28" y="401"/>
                    </a:lnTo>
                    <a:lnTo>
                      <a:pt x="28" y="407"/>
                    </a:lnTo>
                    <a:lnTo>
                      <a:pt x="30" y="411"/>
                    </a:lnTo>
                    <a:lnTo>
                      <a:pt x="32" y="416"/>
                    </a:lnTo>
                    <a:lnTo>
                      <a:pt x="32" y="422"/>
                    </a:lnTo>
                    <a:lnTo>
                      <a:pt x="36" y="430"/>
                    </a:lnTo>
                    <a:lnTo>
                      <a:pt x="38" y="439"/>
                    </a:lnTo>
                    <a:lnTo>
                      <a:pt x="40" y="447"/>
                    </a:lnTo>
                    <a:lnTo>
                      <a:pt x="44" y="454"/>
                    </a:lnTo>
                    <a:lnTo>
                      <a:pt x="45" y="460"/>
                    </a:lnTo>
                    <a:lnTo>
                      <a:pt x="49" y="466"/>
                    </a:lnTo>
                    <a:lnTo>
                      <a:pt x="51" y="471"/>
                    </a:lnTo>
                    <a:lnTo>
                      <a:pt x="53" y="475"/>
                    </a:lnTo>
                    <a:lnTo>
                      <a:pt x="57" y="479"/>
                    </a:lnTo>
                    <a:lnTo>
                      <a:pt x="59" y="485"/>
                    </a:lnTo>
                    <a:lnTo>
                      <a:pt x="63" y="490"/>
                    </a:lnTo>
                    <a:lnTo>
                      <a:pt x="68" y="496"/>
                    </a:lnTo>
                    <a:lnTo>
                      <a:pt x="70" y="498"/>
                    </a:lnTo>
                    <a:lnTo>
                      <a:pt x="76" y="502"/>
                    </a:lnTo>
                    <a:lnTo>
                      <a:pt x="80" y="504"/>
                    </a:lnTo>
                    <a:lnTo>
                      <a:pt x="83" y="506"/>
                    </a:lnTo>
                    <a:lnTo>
                      <a:pt x="83" y="272"/>
                    </a:lnTo>
                    <a:lnTo>
                      <a:pt x="57" y="6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D4D4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99" name="Freeform 63"/>
              <p:cNvSpPr>
                <a:spLocks noChangeAspect="1"/>
              </p:cNvSpPr>
              <p:nvPr/>
            </p:nvSpPr>
            <p:spPr bwMode="auto">
              <a:xfrm>
                <a:off x="1284" y="3103"/>
                <a:ext cx="52" cy="280"/>
              </a:xfrm>
              <a:custGeom>
                <a:avLst/>
                <a:gdLst/>
                <a:ahLst/>
                <a:cxnLst>
                  <a:cxn ang="0">
                    <a:pos x="34" y="34"/>
                  </a:cxn>
                  <a:cxn ang="0">
                    <a:pos x="36" y="59"/>
                  </a:cxn>
                  <a:cxn ang="0">
                    <a:pos x="38" y="86"/>
                  </a:cxn>
                  <a:cxn ang="0">
                    <a:pos x="40" y="110"/>
                  </a:cxn>
                  <a:cxn ang="0">
                    <a:pos x="42" y="133"/>
                  </a:cxn>
                  <a:cxn ang="0">
                    <a:pos x="44" y="156"/>
                  </a:cxn>
                  <a:cxn ang="0">
                    <a:pos x="46" y="179"/>
                  </a:cxn>
                  <a:cxn ang="0">
                    <a:pos x="48" y="202"/>
                  </a:cxn>
                  <a:cxn ang="0">
                    <a:pos x="51" y="223"/>
                  </a:cxn>
                  <a:cxn ang="0">
                    <a:pos x="53" y="245"/>
                  </a:cxn>
                  <a:cxn ang="0">
                    <a:pos x="57" y="266"/>
                  </a:cxn>
                  <a:cxn ang="0">
                    <a:pos x="59" y="287"/>
                  </a:cxn>
                  <a:cxn ang="0">
                    <a:pos x="63" y="308"/>
                  </a:cxn>
                  <a:cxn ang="0">
                    <a:pos x="67" y="331"/>
                  </a:cxn>
                  <a:cxn ang="0">
                    <a:pos x="71" y="354"/>
                  </a:cxn>
                  <a:cxn ang="0">
                    <a:pos x="74" y="377"/>
                  </a:cxn>
                  <a:cxn ang="0">
                    <a:pos x="78" y="399"/>
                  </a:cxn>
                  <a:cxn ang="0">
                    <a:pos x="82" y="422"/>
                  </a:cxn>
                  <a:cxn ang="0">
                    <a:pos x="90" y="447"/>
                  </a:cxn>
                  <a:cxn ang="0">
                    <a:pos x="93" y="470"/>
                  </a:cxn>
                  <a:cxn ang="0">
                    <a:pos x="99" y="496"/>
                  </a:cxn>
                  <a:cxn ang="0">
                    <a:pos x="105" y="523"/>
                  </a:cxn>
                  <a:cxn ang="0">
                    <a:pos x="99" y="546"/>
                  </a:cxn>
                  <a:cxn ang="0">
                    <a:pos x="82" y="557"/>
                  </a:cxn>
                  <a:cxn ang="0">
                    <a:pos x="63" y="561"/>
                  </a:cxn>
                  <a:cxn ang="0">
                    <a:pos x="42" y="551"/>
                  </a:cxn>
                  <a:cxn ang="0">
                    <a:pos x="32" y="532"/>
                  </a:cxn>
                  <a:cxn ang="0">
                    <a:pos x="25" y="504"/>
                  </a:cxn>
                  <a:cxn ang="0">
                    <a:pos x="19" y="477"/>
                  </a:cxn>
                  <a:cxn ang="0">
                    <a:pos x="15" y="453"/>
                  </a:cxn>
                  <a:cxn ang="0">
                    <a:pos x="12" y="428"/>
                  </a:cxn>
                  <a:cxn ang="0">
                    <a:pos x="10" y="403"/>
                  </a:cxn>
                  <a:cxn ang="0">
                    <a:pos x="8" y="380"/>
                  </a:cxn>
                  <a:cxn ang="0">
                    <a:pos x="6" y="358"/>
                  </a:cxn>
                  <a:cxn ang="0">
                    <a:pos x="6" y="335"/>
                  </a:cxn>
                  <a:cxn ang="0">
                    <a:pos x="4" y="312"/>
                  </a:cxn>
                  <a:cxn ang="0">
                    <a:pos x="4" y="291"/>
                  </a:cxn>
                  <a:cxn ang="0">
                    <a:pos x="4" y="268"/>
                  </a:cxn>
                  <a:cxn ang="0">
                    <a:pos x="4" y="245"/>
                  </a:cxn>
                  <a:cxn ang="0">
                    <a:pos x="4" y="223"/>
                  </a:cxn>
                  <a:cxn ang="0">
                    <a:pos x="4" y="202"/>
                  </a:cxn>
                  <a:cxn ang="0">
                    <a:pos x="4" y="179"/>
                  </a:cxn>
                  <a:cxn ang="0">
                    <a:pos x="6" y="156"/>
                  </a:cxn>
                  <a:cxn ang="0">
                    <a:pos x="4" y="129"/>
                  </a:cxn>
                  <a:cxn ang="0">
                    <a:pos x="4" y="105"/>
                  </a:cxn>
                  <a:cxn ang="0">
                    <a:pos x="4" y="80"/>
                  </a:cxn>
                  <a:cxn ang="0">
                    <a:pos x="2" y="53"/>
                  </a:cxn>
                  <a:cxn ang="0">
                    <a:pos x="0" y="27"/>
                  </a:cxn>
                  <a:cxn ang="0">
                    <a:pos x="4" y="6"/>
                  </a:cxn>
                  <a:cxn ang="0">
                    <a:pos x="21" y="0"/>
                  </a:cxn>
                  <a:cxn ang="0">
                    <a:pos x="34" y="17"/>
                  </a:cxn>
                </a:cxnLst>
                <a:rect l="0" t="0" r="r" b="b"/>
                <a:pathLst>
                  <a:path w="105" h="561">
                    <a:moveTo>
                      <a:pt x="34" y="17"/>
                    </a:moveTo>
                    <a:lnTo>
                      <a:pt x="34" y="25"/>
                    </a:lnTo>
                    <a:lnTo>
                      <a:pt x="34" y="34"/>
                    </a:lnTo>
                    <a:lnTo>
                      <a:pt x="36" y="42"/>
                    </a:lnTo>
                    <a:lnTo>
                      <a:pt x="36" y="52"/>
                    </a:lnTo>
                    <a:lnTo>
                      <a:pt x="36" y="59"/>
                    </a:lnTo>
                    <a:lnTo>
                      <a:pt x="36" y="69"/>
                    </a:lnTo>
                    <a:lnTo>
                      <a:pt x="38" y="76"/>
                    </a:lnTo>
                    <a:lnTo>
                      <a:pt x="38" y="86"/>
                    </a:lnTo>
                    <a:lnTo>
                      <a:pt x="38" y="93"/>
                    </a:lnTo>
                    <a:lnTo>
                      <a:pt x="40" y="103"/>
                    </a:lnTo>
                    <a:lnTo>
                      <a:pt x="40" y="110"/>
                    </a:lnTo>
                    <a:lnTo>
                      <a:pt x="42" y="118"/>
                    </a:lnTo>
                    <a:lnTo>
                      <a:pt x="42" y="126"/>
                    </a:lnTo>
                    <a:lnTo>
                      <a:pt x="42" y="133"/>
                    </a:lnTo>
                    <a:lnTo>
                      <a:pt x="44" y="141"/>
                    </a:lnTo>
                    <a:lnTo>
                      <a:pt x="44" y="150"/>
                    </a:lnTo>
                    <a:lnTo>
                      <a:pt x="44" y="156"/>
                    </a:lnTo>
                    <a:lnTo>
                      <a:pt x="44" y="164"/>
                    </a:lnTo>
                    <a:lnTo>
                      <a:pt x="46" y="171"/>
                    </a:lnTo>
                    <a:lnTo>
                      <a:pt x="46" y="179"/>
                    </a:lnTo>
                    <a:lnTo>
                      <a:pt x="46" y="187"/>
                    </a:lnTo>
                    <a:lnTo>
                      <a:pt x="48" y="194"/>
                    </a:lnTo>
                    <a:lnTo>
                      <a:pt x="48" y="202"/>
                    </a:lnTo>
                    <a:lnTo>
                      <a:pt x="50" y="209"/>
                    </a:lnTo>
                    <a:lnTo>
                      <a:pt x="50" y="217"/>
                    </a:lnTo>
                    <a:lnTo>
                      <a:pt x="51" y="223"/>
                    </a:lnTo>
                    <a:lnTo>
                      <a:pt x="51" y="230"/>
                    </a:lnTo>
                    <a:lnTo>
                      <a:pt x="53" y="238"/>
                    </a:lnTo>
                    <a:lnTo>
                      <a:pt x="53" y="245"/>
                    </a:lnTo>
                    <a:lnTo>
                      <a:pt x="55" y="251"/>
                    </a:lnTo>
                    <a:lnTo>
                      <a:pt x="55" y="259"/>
                    </a:lnTo>
                    <a:lnTo>
                      <a:pt x="57" y="266"/>
                    </a:lnTo>
                    <a:lnTo>
                      <a:pt x="57" y="274"/>
                    </a:lnTo>
                    <a:lnTo>
                      <a:pt x="59" y="282"/>
                    </a:lnTo>
                    <a:lnTo>
                      <a:pt x="59" y="287"/>
                    </a:lnTo>
                    <a:lnTo>
                      <a:pt x="61" y="295"/>
                    </a:lnTo>
                    <a:lnTo>
                      <a:pt x="61" y="302"/>
                    </a:lnTo>
                    <a:lnTo>
                      <a:pt x="63" y="308"/>
                    </a:lnTo>
                    <a:lnTo>
                      <a:pt x="63" y="316"/>
                    </a:lnTo>
                    <a:lnTo>
                      <a:pt x="65" y="323"/>
                    </a:lnTo>
                    <a:lnTo>
                      <a:pt x="67" y="331"/>
                    </a:lnTo>
                    <a:lnTo>
                      <a:pt x="67" y="337"/>
                    </a:lnTo>
                    <a:lnTo>
                      <a:pt x="69" y="346"/>
                    </a:lnTo>
                    <a:lnTo>
                      <a:pt x="71" y="354"/>
                    </a:lnTo>
                    <a:lnTo>
                      <a:pt x="71" y="361"/>
                    </a:lnTo>
                    <a:lnTo>
                      <a:pt x="72" y="369"/>
                    </a:lnTo>
                    <a:lnTo>
                      <a:pt x="74" y="377"/>
                    </a:lnTo>
                    <a:lnTo>
                      <a:pt x="76" y="384"/>
                    </a:lnTo>
                    <a:lnTo>
                      <a:pt x="76" y="392"/>
                    </a:lnTo>
                    <a:lnTo>
                      <a:pt x="78" y="399"/>
                    </a:lnTo>
                    <a:lnTo>
                      <a:pt x="80" y="407"/>
                    </a:lnTo>
                    <a:lnTo>
                      <a:pt x="82" y="415"/>
                    </a:lnTo>
                    <a:lnTo>
                      <a:pt x="82" y="422"/>
                    </a:lnTo>
                    <a:lnTo>
                      <a:pt x="84" y="430"/>
                    </a:lnTo>
                    <a:lnTo>
                      <a:pt x="86" y="437"/>
                    </a:lnTo>
                    <a:lnTo>
                      <a:pt x="90" y="447"/>
                    </a:lnTo>
                    <a:lnTo>
                      <a:pt x="90" y="454"/>
                    </a:lnTo>
                    <a:lnTo>
                      <a:pt x="91" y="462"/>
                    </a:lnTo>
                    <a:lnTo>
                      <a:pt x="93" y="470"/>
                    </a:lnTo>
                    <a:lnTo>
                      <a:pt x="95" y="479"/>
                    </a:lnTo>
                    <a:lnTo>
                      <a:pt x="97" y="487"/>
                    </a:lnTo>
                    <a:lnTo>
                      <a:pt x="99" y="496"/>
                    </a:lnTo>
                    <a:lnTo>
                      <a:pt x="103" y="506"/>
                    </a:lnTo>
                    <a:lnTo>
                      <a:pt x="105" y="515"/>
                    </a:lnTo>
                    <a:lnTo>
                      <a:pt x="105" y="523"/>
                    </a:lnTo>
                    <a:lnTo>
                      <a:pt x="105" y="532"/>
                    </a:lnTo>
                    <a:lnTo>
                      <a:pt x="103" y="538"/>
                    </a:lnTo>
                    <a:lnTo>
                      <a:pt x="99" y="546"/>
                    </a:lnTo>
                    <a:lnTo>
                      <a:pt x="93" y="549"/>
                    </a:lnTo>
                    <a:lnTo>
                      <a:pt x="90" y="555"/>
                    </a:lnTo>
                    <a:lnTo>
                      <a:pt x="82" y="557"/>
                    </a:lnTo>
                    <a:lnTo>
                      <a:pt x="76" y="561"/>
                    </a:lnTo>
                    <a:lnTo>
                      <a:pt x="69" y="561"/>
                    </a:lnTo>
                    <a:lnTo>
                      <a:pt x="63" y="561"/>
                    </a:lnTo>
                    <a:lnTo>
                      <a:pt x="55" y="557"/>
                    </a:lnTo>
                    <a:lnTo>
                      <a:pt x="50" y="557"/>
                    </a:lnTo>
                    <a:lnTo>
                      <a:pt x="42" y="551"/>
                    </a:lnTo>
                    <a:lnTo>
                      <a:pt x="38" y="546"/>
                    </a:lnTo>
                    <a:lnTo>
                      <a:pt x="34" y="540"/>
                    </a:lnTo>
                    <a:lnTo>
                      <a:pt x="32" y="532"/>
                    </a:lnTo>
                    <a:lnTo>
                      <a:pt x="29" y="521"/>
                    </a:lnTo>
                    <a:lnTo>
                      <a:pt x="27" y="513"/>
                    </a:lnTo>
                    <a:lnTo>
                      <a:pt x="25" y="504"/>
                    </a:lnTo>
                    <a:lnTo>
                      <a:pt x="23" y="494"/>
                    </a:lnTo>
                    <a:lnTo>
                      <a:pt x="21" y="487"/>
                    </a:lnTo>
                    <a:lnTo>
                      <a:pt x="19" y="477"/>
                    </a:lnTo>
                    <a:lnTo>
                      <a:pt x="19" y="470"/>
                    </a:lnTo>
                    <a:lnTo>
                      <a:pt x="17" y="462"/>
                    </a:lnTo>
                    <a:lnTo>
                      <a:pt x="15" y="453"/>
                    </a:lnTo>
                    <a:lnTo>
                      <a:pt x="13" y="443"/>
                    </a:lnTo>
                    <a:lnTo>
                      <a:pt x="12" y="435"/>
                    </a:lnTo>
                    <a:lnTo>
                      <a:pt x="12" y="428"/>
                    </a:lnTo>
                    <a:lnTo>
                      <a:pt x="12" y="418"/>
                    </a:lnTo>
                    <a:lnTo>
                      <a:pt x="10" y="411"/>
                    </a:lnTo>
                    <a:lnTo>
                      <a:pt x="10" y="403"/>
                    </a:lnTo>
                    <a:lnTo>
                      <a:pt x="10" y="396"/>
                    </a:lnTo>
                    <a:lnTo>
                      <a:pt x="8" y="388"/>
                    </a:lnTo>
                    <a:lnTo>
                      <a:pt x="8" y="380"/>
                    </a:lnTo>
                    <a:lnTo>
                      <a:pt x="6" y="373"/>
                    </a:lnTo>
                    <a:lnTo>
                      <a:pt x="6" y="365"/>
                    </a:lnTo>
                    <a:lnTo>
                      <a:pt x="6" y="358"/>
                    </a:lnTo>
                    <a:lnTo>
                      <a:pt x="6" y="350"/>
                    </a:lnTo>
                    <a:lnTo>
                      <a:pt x="6" y="342"/>
                    </a:lnTo>
                    <a:lnTo>
                      <a:pt x="6" y="335"/>
                    </a:lnTo>
                    <a:lnTo>
                      <a:pt x="4" y="327"/>
                    </a:lnTo>
                    <a:lnTo>
                      <a:pt x="4" y="320"/>
                    </a:lnTo>
                    <a:lnTo>
                      <a:pt x="4" y="312"/>
                    </a:lnTo>
                    <a:lnTo>
                      <a:pt x="4" y="306"/>
                    </a:lnTo>
                    <a:lnTo>
                      <a:pt x="4" y="299"/>
                    </a:lnTo>
                    <a:lnTo>
                      <a:pt x="4" y="291"/>
                    </a:lnTo>
                    <a:lnTo>
                      <a:pt x="4" y="283"/>
                    </a:lnTo>
                    <a:lnTo>
                      <a:pt x="4" y="276"/>
                    </a:lnTo>
                    <a:lnTo>
                      <a:pt x="4" y="268"/>
                    </a:lnTo>
                    <a:lnTo>
                      <a:pt x="4" y="261"/>
                    </a:lnTo>
                    <a:lnTo>
                      <a:pt x="4" y="253"/>
                    </a:lnTo>
                    <a:lnTo>
                      <a:pt x="4" y="245"/>
                    </a:lnTo>
                    <a:lnTo>
                      <a:pt x="4" y="238"/>
                    </a:lnTo>
                    <a:lnTo>
                      <a:pt x="4" y="230"/>
                    </a:lnTo>
                    <a:lnTo>
                      <a:pt x="4" y="223"/>
                    </a:lnTo>
                    <a:lnTo>
                      <a:pt x="4" y="217"/>
                    </a:lnTo>
                    <a:lnTo>
                      <a:pt x="4" y="209"/>
                    </a:lnTo>
                    <a:lnTo>
                      <a:pt x="4" y="202"/>
                    </a:lnTo>
                    <a:lnTo>
                      <a:pt x="4" y="194"/>
                    </a:lnTo>
                    <a:lnTo>
                      <a:pt x="4" y="187"/>
                    </a:lnTo>
                    <a:lnTo>
                      <a:pt x="4" y="179"/>
                    </a:lnTo>
                    <a:lnTo>
                      <a:pt x="4" y="171"/>
                    </a:lnTo>
                    <a:lnTo>
                      <a:pt x="4" y="164"/>
                    </a:lnTo>
                    <a:lnTo>
                      <a:pt x="6" y="156"/>
                    </a:lnTo>
                    <a:lnTo>
                      <a:pt x="4" y="147"/>
                    </a:lnTo>
                    <a:lnTo>
                      <a:pt x="4" y="139"/>
                    </a:lnTo>
                    <a:lnTo>
                      <a:pt x="4" y="129"/>
                    </a:lnTo>
                    <a:lnTo>
                      <a:pt x="4" y="122"/>
                    </a:lnTo>
                    <a:lnTo>
                      <a:pt x="4" y="114"/>
                    </a:lnTo>
                    <a:lnTo>
                      <a:pt x="4" y="105"/>
                    </a:lnTo>
                    <a:lnTo>
                      <a:pt x="4" y="97"/>
                    </a:lnTo>
                    <a:lnTo>
                      <a:pt x="4" y="90"/>
                    </a:lnTo>
                    <a:lnTo>
                      <a:pt x="4" y="80"/>
                    </a:lnTo>
                    <a:lnTo>
                      <a:pt x="4" y="71"/>
                    </a:lnTo>
                    <a:lnTo>
                      <a:pt x="2" y="63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6"/>
                    </a:lnTo>
                    <a:lnTo>
                      <a:pt x="0" y="27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7" y="2"/>
                    </a:lnTo>
                    <a:lnTo>
                      <a:pt x="31" y="8"/>
                    </a:lnTo>
                    <a:lnTo>
                      <a:pt x="34" y="17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00" name="Freeform 64"/>
              <p:cNvSpPr>
                <a:spLocks noChangeAspect="1"/>
              </p:cNvSpPr>
              <p:nvPr/>
            </p:nvSpPr>
            <p:spPr bwMode="auto">
              <a:xfrm>
                <a:off x="1120" y="3131"/>
                <a:ext cx="94" cy="195"/>
              </a:xfrm>
              <a:custGeom>
                <a:avLst/>
                <a:gdLst/>
                <a:ahLst/>
                <a:cxnLst>
                  <a:cxn ang="0">
                    <a:pos x="124" y="61"/>
                  </a:cxn>
                  <a:cxn ang="0">
                    <a:pos x="122" y="52"/>
                  </a:cxn>
                  <a:cxn ang="0">
                    <a:pos x="122" y="42"/>
                  </a:cxn>
                  <a:cxn ang="0">
                    <a:pos x="122" y="33"/>
                  </a:cxn>
                  <a:cxn ang="0">
                    <a:pos x="126" y="21"/>
                  </a:cxn>
                  <a:cxn ang="0">
                    <a:pos x="131" y="12"/>
                  </a:cxn>
                  <a:cxn ang="0">
                    <a:pos x="145" y="4"/>
                  </a:cxn>
                  <a:cxn ang="0">
                    <a:pos x="160" y="0"/>
                  </a:cxn>
                  <a:cxn ang="0">
                    <a:pos x="173" y="2"/>
                  </a:cxn>
                  <a:cxn ang="0">
                    <a:pos x="183" y="14"/>
                  </a:cxn>
                  <a:cxn ang="0">
                    <a:pos x="187" y="23"/>
                  </a:cxn>
                  <a:cxn ang="0">
                    <a:pos x="188" y="34"/>
                  </a:cxn>
                  <a:cxn ang="0">
                    <a:pos x="188" y="44"/>
                  </a:cxn>
                  <a:cxn ang="0">
                    <a:pos x="188" y="55"/>
                  </a:cxn>
                  <a:cxn ang="0">
                    <a:pos x="188" y="67"/>
                  </a:cxn>
                  <a:cxn ang="0">
                    <a:pos x="187" y="80"/>
                  </a:cxn>
                  <a:cxn ang="0">
                    <a:pos x="185" y="93"/>
                  </a:cxn>
                  <a:cxn ang="0">
                    <a:pos x="183" y="107"/>
                  </a:cxn>
                  <a:cxn ang="0">
                    <a:pos x="179" y="120"/>
                  </a:cxn>
                  <a:cxn ang="0">
                    <a:pos x="175" y="133"/>
                  </a:cxn>
                  <a:cxn ang="0">
                    <a:pos x="171" y="147"/>
                  </a:cxn>
                  <a:cxn ang="0">
                    <a:pos x="166" y="162"/>
                  </a:cxn>
                  <a:cxn ang="0">
                    <a:pos x="158" y="177"/>
                  </a:cxn>
                  <a:cxn ang="0">
                    <a:pos x="152" y="194"/>
                  </a:cxn>
                  <a:cxn ang="0">
                    <a:pos x="143" y="213"/>
                  </a:cxn>
                  <a:cxn ang="0">
                    <a:pos x="137" y="226"/>
                  </a:cxn>
                  <a:cxn ang="0">
                    <a:pos x="131" y="236"/>
                  </a:cxn>
                  <a:cxn ang="0">
                    <a:pos x="128" y="245"/>
                  </a:cxn>
                  <a:cxn ang="0">
                    <a:pos x="124" y="255"/>
                  </a:cxn>
                  <a:cxn ang="0">
                    <a:pos x="120" y="264"/>
                  </a:cxn>
                  <a:cxn ang="0">
                    <a:pos x="116" y="272"/>
                  </a:cxn>
                  <a:cxn ang="0">
                    <a:pos x="109" y="287"/>
                  </a:cxn>
                  <a:cxn ang="0">
                    <a:pos x="101" y="304"/>
                  </a:cxn>
                  <a:cxn ang="0">
                    <a:pos x="92" y="320"/>
                  </a:cxn>
                  <a:cxn ang="0">
                    <a:pos x="86" y="333"/>
                  </a:cxn>
                  <a:cxn ang="0">
                    <a:pos x="78" y="346"/>
                  </a:cxn>
                  <a:cxn ang="0">
                    <a:pos x="73" y="358"/>
                  </a:cxn>
                  <a:cxn ang="0">
                    <a:pos x="69" y="369"/>
                  </a:cxn>
                  <a:cxn ang="0">
                    <a:pos x="63" y="375"/>
                  </a:cxn>
                  <a:cxn ang="0">
                    <a:pos x="55" y="380"/>
                  </a:cxn>
                  <a:cxn ang="0">
                    <a:pos x="46" y="382"/>
                  </a:cxn>
                  <a:cxn ang="0">
                    <a:pos x="34" y="386"/>
                  </a:cxn>
                  <a:cxn ang="0">
                    <a:pos x="23" y="388"/>
                  </a:cxn>
                  <a:cxn ang="0">
                    <a:pos x="12" y="388"/>
                  </a:cxn>
                  <a:cxn ang="0">
                    <a:pos x="0" y="390"/>
                  </a:cxn>
                  <a:cxn ang="0">
                    <a:pos x="126" y="65"/>
                  </a:cxn>
                </a:cxnLst>
                <a:rect l="0" t="0" r="r" b="b"/>
                <a:pathLst>
                  <a:path w="188" h="390">
                    <a:moveTo>
                      <a:pt x="126" y="65"/>
                    </a:moveTo>
                    <a:lnTo>
                      <a:pt x="124" y="61"/>
                    </a:lnTo>
                    <a:lnTo>
                      <a:pt x="124" y="55"/>
                    </a:lnTo>
                    <a:lnTo>
                      <a:pt x="122" y="52"/>
                    </a:lnTo>
                    <a:lnTo>
                      <a:pt x="122" y="48"/>
                    </a:lnTo>
                    <a:lnTo>
                      <a:pt x="122" y="42"/>
                    </a:lnTo>
                    <a:lnTo>
                      <a:pt x="122" y="38"/>
                    </a:lnTo>
                    <a:lnTo>
                      <a:pt x="122" y="33"/>
                    </a:lnTo>
                    <a:lnTo>
                      <a:pt x="124" y="27"/>
                    </a:lnTo>
                    <a:lnTo>
                      <a:pt x="126" y="21"/>
                    </a:lnTo>
                    <a:lnTo>
                      <a:pt x="130" y="17"/>
                    </a:lnTo>
                    <a:lnTo>
                      <a:pt x="131" y="12"/>
                    </a:lnTo>
                    <a:lnTo>
                      <a:pt x="139" y="8"/>
                    </a:lnTo>
                    <a:lnTo>
                      <a:pt x="145" y="4"/>
                    </a:lnTo>
                    <a:lnTo>
                      <a:pt x="154" y="2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73" y="2"/>
                    </a:lnTo>
                    <a:lnTo>
                      <a:pt x="179" y="8"/>
                    </a:lnTo>
                    <a:lnTo>
                      <a:pt x="183" y="14"/>
                    </a:lnTo>
                    <a:lnTo>
                      <a:pt x="187" y="21"/>
                    </a:lnTo>
                    <a:lnTo>
                      <a:pt x="187" y="23"/>
                    </a:lnTo>
                    <a:lnTo>
                      <a:pt x="187" y="29"/>
                    </a:lnTo>
                    <a:lnTo>
                      <a:pt x="188" y="34"/>
                    </a:lnTo>
                    <a:lnTo>
                      <a:pt x="188" y="38"/>
                    </a:lnTo>
                    <a:lnTo>
                      <a:pt x="188" y="44"/>
                    </a:lnTo>
                    <a:lnTo>
                      <a:pt x="188" y="50"/>
                    </a:lnTo>
                    <a:lnTo>
                      <a:pt x="188" y="55"/>
                    </a:lnTo>
                    <a:lnTo>
                      <a:pt x="188" y="61"/>
                    </a:lnTo>
                    <a:lnTo>
                      <a:pt x="188" y="67"/>
                    </a:lnTo>
                    <a:lnTo>
                      <a:pt x="187" y="74"/>
                    </a:lnTo>
                    <a:lnTo>
                      <a:pt x="187" y="80"/>
                    </a:lnTo>
                    <a:lnTo>
                      <a:pt x="187" y="86"/>
                    </a:lnTo>
                    <a:lnTo>
                      <a:pt x="185" y="93"/>
                    </a:lnTo>
                    <a:lnTo>
                      <a:pt x="185" y="99"/>
                    </a:lnTo>
                    <a:lnTo>
                      <a:pt x="183" y="107"/>
                    </a:lnTo>
                    <a:lnTo>
                      <a:pt x="181" y="114"/>
                    </a:lnTo>
                    <a:lnTo>
                      <a:pt x="179" y="120"/>
                    </a:lnTo>
                    <a:lnTo>
                      <a:pt x="179" y="126"/>
                    </a:lnTo>
                    <a:lnTo>
                      <a:pt x="175" y="133"/>
                    </a:lnTo>
                    <a:lnTo>
                      <a:pt x="175" y="141"/>
                    </a:lnTo>
                    <a:lnTo>
                      <a:pt x="171" y="147"/>
                    </a:lnTo>
                    <a:lnTo>
                      <a:pt x="169" y="154"/>
                    </a:lnTo>
                    <a:lnTo>
                      <a:pt x="166" y="162"/>
                    </a:lnTo>
                    <a:lnTo>
                      <a:pt x="164" y="169"/>
                    </a:lnTo>
                    <a:lnTo>
                      <a:pt x="158" y="177"/>
                    </a:lnTo>
                    <a:lnTo>
                      <a:pt x="154" y="187"/>
                    </a:lnTo>
                    <a:lnTo>
                      <a:pt x="152" y="194"/>
                    </a:lnTo>
                    <a:lnTo>
                      <a:pt x="149" y="204"/>
                    </a:lnTo>
                    <a:lnTo>
                      <a:pt x="143" y="213"/>
                    </a:lnTo>
                    <a:lnTo>
                      <a:pt x="139" y="223"/>
                    </a:lnTo>
                    <a:lnTo>
                      <a:pt x="137" y="226"/>
                    </a:lnTo>
                    <a:lnTo>
                      <a:pt x="135" y="232"/>
                    </a:lnTo>
                    <a:lnTo>
                      <a:pt x="131" y="236"/>
                    </a:lnTo>
                    <a:lnTo>
                      <a:pt x="131" y="242"/>
                    </a:lnTo>
                    <a:lnTo>
                      <a:pt x="128" y="245"/>
                    </a:lnTo>
                    <a:lnTo>
                      <a:pt x="126" y="249"/>
                    </a:lnTo>
                    <a:lnTo>
                      <a:pt x="124" y="255"/>
                    </a:lnTo>
                    <a:lnTo>
                      <a:pt x="122" y="259"/>
                    </a:lnTo>
                    <a:lnTo>
                      <a:pt x="120" y="264"/>
                    </a:lnTo>
                    <a:lnTo>
                      <a:pt x="118" y="268"/>
                    </a:lnTo>
                    <a:lnTo>
                      <a:pt x="116" y="272"/>
                    </a:lnTo>
                    <a:lnTo>
                      <a:pt x="114" y="278"/>
                    </a:lnTo>
                    <a:lnTo>
                      <a:pt x="109" y="287"/>
                    </a:lnTo>
                    <a:lnTo>
                      <a:pt x="105" y="295"/>
                    </a:lnTo>
                    <a:lnTo>
                      <a:pt x="101" y="304"/>
                    </a:lnTo>
                    <a:lnTo>
                      <a:pt x="97" y="312"/>
                    </a:lnTo>
                    <a:lnTo>
                      <a:pt x="92" y="320"/>
                    </a:lnTo>
                    <a:lnTo>
                      <a:pt x="88" y="327"/>
                    </a:lnTo>
                    <a:lnTo>
                      <a:pt x="86" y="333"/>
                    </a:lnTo>
                    <a:lnTo>
                      <a:pt x="82" y="340"/>
                    </a:lnTo>
                    <a:lnTo>
                      <a:pt x="78" y="346"/>
                    </a:lnTo>
                    <a:lnTo>
                      <a:pt x="76" y="352"/>
                    </a:lnTo>
                    <a:lnTo>
                      <a:pt x="73" y="358"/>
                    </a:lnTo>
                    <a:lnTo>
                      <a:pt x="71" y="361"/>
                    </a:lnTo>
                    <a:lnTo>
                      <a:pt x="69" y="369"/>
                    </a:lnTo>
                    <a:lnTo>
                      <a:pt x="67" y="375"/>
                    </a:lnTo>
                    <a:lnTo>
                      <a:pt x="63" y="375"/>
                    </a:lnTo>
                    <a:lnTo>
                      <a:pt x="61" y="378"/>
                    </a:lnTo>
                    <a:lnTo>
                      <a:pt x="55" y="380"/>
                    </a:lnTo>
                    <a:lnTo>
                      <a:pt x="52" y="382"/>
                    </a:lnTo>
                    <a:lnTo>
                      <a:pt x="46" y="382"/>
                    </a:lnTo>
                    <a:lnTo>
                      <a:pt x="40" y="384"/>
                    </a:lnTo>
                    <a:lnTo>
                      <a:pt x="34" y="386"/>
                    </a:lnTo>
                    <a:lnTo>
                      <a:pt x="31" y="388"/>
                    </a:lnTo>
                    <a:lnTo>
                      <a:pt x="23" y="388"/>
                    </a:lnTo>
                    <a:lnTo>
                      <a:pt x="17" y="388"/>
                    </a:lnTo>
                    <a:lnTo>
                      <a:pt x="12" y="388"/>
                    </a:lnTo>
                    <a:lnTo>
                      <a:pt x="8" y="390"/>
                    </a:lnTo>
                    <a:lnTo>
                      <a:pt x="0" y="390"/>
                    </a:lnTo>
                    <a:lnTo>
                      <a:pt x="0" y="390"/>
                    </a:lnTo>
                    <a:lnTo>
                      <a:pt x="126" y="65"/>
                    </a:lnTo>
                    <a:lnTo>
                      <a:pt x="126" y="65"/>
                    </a:lnTo>
                    <a:close/>
                  </a:path>
                </a:pathLst>
              </a:custGeom>
              <a:solidFill>
                <a:srgbClr val="D4D4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01" name="Freeform 65"/>
              <p:cNvSpPr>
                <a:spLocks noChangeAspect="1"/>
              </p:cNvSpPr>
              <p:nvPr/>
            </p:nvSpPr>
            <p:spPr bwMode="auto">
              <a:xfrm>
                <a:off x="1100" y="3159"/>
                <a:ext cx="94" cy="188"/>
              </a:xfrm>
              <a:custGeom>
                <a:avLst/>
                <a:gdLst/>
                <a:ahLst/>
                <a:cxnLst>
                  <a:cxn ang="0">
                    <a:pos x="185" y="46"/>
                  </a:cxn>
                  <a:cxn ang="0">
                    <a:pos x="181" y="63"/>
                  </a:cxn>
                  <a:cxn ang="0">
                    <a:pos x="177" y="82"/>
                  </a:cxn>
                  <a:cxn ang="0">
                    <a:pos x="171" y="97"/>
                  </a:cxn>
                  <a:cxn ang="0">
                    <a:pos x="168" y="113"/>
                  </a:cxn>
                  <a:cxn ang="0">
                    <a:pos x="164" y="128"/>
                  </a:cxn>
                  <a:cxn ang="0">
                    <a:pos x="160" y="141"/>
                  </a:cxn>
                  <a:cxn ang="0">
                    <a:pos x="154" y="156"/>
                  </a:cxn>
                  <a:cxn ang="0">
                    <a:pos x="149" y="171"/>
                  </a:cxn>
                  <a:cxn ang="0">
                    <a:pos x="141" y="187"/>
                  </a:cxn>
                  <a:cxn ang="0">
                    <a:pos x="135" y="206"/>
                  </a:cxn>
                  <a:cxn ang="0">
                    <a:pos x="124" y="227"/>
                  </a:cxn>
                  <a:cxn ang="0">
                    <a:pos x="114" y="249"/>
                  </a:cxn>
                  <a:cxn ang="0">
                    <a:pos x="103" y="268"/>
                  </a:cxn>
                  <a:cxn ang="0">
                    <a:pos x="93" y="287"/>
                  </a:cxn>
                  <a:cxn ang="0">
                    <a:pos x="80" y="308"/>
                  </a:cxn>
                  <a:cxn ang="0">
                    <a:pos x="65" y="327"/>
                  </a:cxn>
                  <a:cxn ang="0">
                    <a:pos x="52" y="344"/>
                  </a:cxn>
                  <a:cxn ang="0">
                    <a:pos x="40" y="358"/>
                  </a:cxn>
                  <a:cxn ang="0">
                    <a:pos x="23" y="373"/>
                  </a:cxn>
                  <a:cxn ang="0">
                    <a:pos x="6" y="375"/>
                  </a:cxn>
                  <a:cxn ang="0">
                    <a:pos x="0" y="358"/>
                  </a:cxn>
                  <a:cxn ang="0">
                    <a:pos x="2" y="342"/>
                  </a:cxn>
                  <a:cxn ang="0">
                    <a:pos x="4" y="323"/>
                  </a:cxn>
                  <a:cxn ang="0">
                    <a:pos x="10" y="304"/>
                  </a:cxn>
                  <a:cxn ang="0">
                    <a:pos x="17" y="287"/>
                  </a:cxn>
                  <a:cxn ang="0">
                    <a:pos x="25" y="278"/>
                  </a:cxn>
                  <a:cxn ang="0">
                    <a:pos x="36" y="257"/>
                  </a:cxn>
                  <a:cxn ang="0">
                    <a:pos x="48" y="240"/>
                  </a:cxn>
                  <a:cxn ang="0">
                    <a:pos x="57" y="223"/>
                  </a:cxn>
                  <a:cxn ang="0">
                    <a:pos x="65" y="206"/>
                  </a:cxn>
                  <a:cxn ang="0">
                    <a:pos x="73" y="185"/>
                  </a:cxn>
                  <a:cxn ang="0">
                    <a:pos x="82" y="168"/>
                  </a:cxn>
                  <a:cxn ang="0">
                    <a:pos x="88" y="152"/>
                  </a:cxn>
                  <a:cxn ang="0">
                    <a:pos x="95" y="137"/>
                  </a:cxn>
                  <a:cxn ang="0">
                    <a:pos x="107" y="111"/>
                  </a:cxn>
                  <a:cxn ang="0">
                    <a:pos x="113" y="92"/>
                  </a:cxn>
                  <a:cxn ang="0">
                    <a:pos x="118" y="78"/>
                  </a:cxn>
                  <a:cxn ang="0">
                    <a:pos x="124" y="65"/>
                  </a:cxn>
                  <a:cxn ang="0">
                    <a:pos x="128" y="50"/>
                  </a:cxn>
                  <a:cxn ang="0">
                    <a:pos x="133" y="33"/>
                  </a:cxn>
                  <a:cxn ang="0">
                    <a:pos x="137" y="16"/>
                  </a:cxn>
                  <a:cxn ang="0">
                    <a:pos x="149" y="4"/>
                  </a:cxn>
                  <a:cxn ang="0">
                    <a:pos x="162" y="0"/>
                  </a:cxn>
                  <a:cxn ang="0">
                    <a:pos x="185" y="14"/>
                  </a:cxn>
                  <a:cxn ang="0">
                    <a:pos x="189" y="29"/>
                  </a:cxn>
                </a:cxnLst>
                <a:rect l="0" t="0" r="r" b="b"/>
                <a:pathLst>
                  <a:path w="189" h="377">
                    <a:moveTo>
                      <a:pt x="189" y="37"/>
                    </a:moveTo>
                    <a:lnTo>
                      <a:pt x="187" y="40"/>
                    </a:lnTo>
                    <a:lnTo>
                      <a:pt x="185" y="46"/>
                    </a:lnTo>
                    <a:lnTo>
                      <a:pt x="183" y="52"/>
                    </a:lnTo>
                    <a:lnTo>
                      <a:pt x="181" y="59"/>
                    </a:lnTo>
                    <a:lnTo>
                      <a:pt x="181" y="63"/>
                    </a:lnTo>
                    <a:lnTo>
                      <a:pt x="179" y="69"/>
                    </a:lnTo>
                    <a:lnTo>
                      <a:pt x="177" y="76"/>
                    </a:lnTo>
                    <a:lnTo>
                      <a:pt x="177" y="82"/>
                    </a:lnTo>
                    <a:lnTo>
                      <a:pt x="173" y="86"/>
                    </a:lnTo>
                    <a:lnTo>
                      <a:pt x="173" y="92"/>
                    </a:lnTo>
                    <a:lnTo>
                      <a:pt x="171" y="97"/>
                    </a:lnTo>
                    <a:lnTo>
                      <a:pt x="171" y="101"/>
                    </a:lnTo>
                    <a:lnTo>
                      <a:pt x="170" y="107"/>
                    </a:lnTo>
                    <a:lnTo>
                      <a:pt x="168" y="113"/>
                    </a:lnTo>
                    <a:lnTo>
                      <a:pt x="166" y="116"/>
                    </a:lnTo>
                    <a:lnTo>
                      <a:pt x="166" y="122"/>
                    </a:lnTo>
                    <a:lnTo>
                      <a:pt x="164" y="128"/>
                    </a:lnTo>
                    <a:lnTo>
                      <a:pt x="162" y="132"/>
                    </a:lnTo>
                    <a:lnTo>
                      <a:pt x="160" y="137"/>
                    </a:lnTo>
                    <a:lnTo>
                      <a:pt x="160" y="141"/>
                    </a:lnTo>
                    <a:lnTo>
                      <a:pt x="156" y="147"/>
                    </a:lnTo>
                    <a:lnTo>
                      <a:pt x="156" y="152"/>
                    </a:lnTo>
                    <a:lnTo>
                      <a:pt x="154" y="156"/>
                    </a:lnTo>
                    <a:lnTo>
                      <a:pt x="152" y="162"/>
                    </a:lnTo>
                    <a:lnTo>
                      <a:pt x="151" y="168"/>
                    </a:lnTo>
                    <a:lnTo>
                      <a:pt x="149" y="171"/>
                    </a:lnTo>
                    <a:lnTo>
                      <a:pt x="147" y="177"/>
                    </a:lnTo>
                    <a:lnTo>
                      <a:pt x="145" y="183"/>
                    </a:lnTo>
                    <a:lnTo>
                      <a:pt x="141" y="187"/>
                    </a:lnTo>
                    <a:lnTo>
                      <a:pt x="141" y="194"/>
                    </a:lnTo>
                    <a:lnTo>
                      <a:pt x="137" y="200"/>
                    </a:lnTo>
                    <a:lnTo>
                      <a:pt x="135" y="206"/>
                    </a:lnTo>
                    <a:lnTo>
                      <a:pt x="132" y="213"/>
                    </a:lnTo>
                    <a:lnTo>
                      <a:pt x="128" y="221"/>
                    </a:lnTo>
                    <a:lnTo>
                      <a:pt x="124" y="227"/>
                    </a:lnTo>
                    <a:lnTo>
                      <a:pt x="122" y="234"/>
                    </a:lnTo>
                    <a:lnTo>
                      <a:pt x="118" y="242"/>
                    </a:lnTo>
                    <a:lnTo>
                      <a:pt x="114" y="249"/>
                    </a:lnTo>
                    <a:lnTo>
                      <a:pt x="111" y="255"/>
                    </a:lnTo>
                    <a:lnTo>
                      <a:pt x="109" y="263"/>
                    </a:lnTo>
                    <a:lnTo>
                      <a:pt x="103" y="268"/>
                    </a:lnTo>
                    <a:lnTo>
                      <a:pt x="101" y="274"/>
                    </a:lnTo>
                    <a:lnTo>
                      <a:pt x="97" y="280"/>
                    </a:lnTo>
                    <a:lnTo>
                      <a:pt x="93" y="287"/>
                    </a:lnTo>
                    <a:lnTo>
                      <a:pt x="90" y="293"/>
                    </a:lnTo>
                    <a:lnTo>
                      <a:pt x="86" y="301"/>
                    </a:lnTo>
                    <a:lnTo>
                      <a:pt x="80" y="308"/>
                    </a:lnTo>
                    <a:lnTo>
                      <a:pt x="76" y="316"/>
                    </a:lnTo>
                    <a:lnTo>
                      <a:pt x="71" y="322"/>
                    </a:lnTo>
                    <a:lnTo>
                      <a:pt x="65" y="327"/>
                    </a:lnTo>
                    <a:lnTo>
                      <a:pt x="61" y="333"/>
                    </a:lnTo>
                    <a:lnTo>
                      <a:pt x="57" y="339"/>
                    </a:lnTo>
                    <a:lnTo>
                      <a:pt x="52" y="344"/>
                    </a:lnTo>
                    <a:lnTo>
                      <a:pt x="48" y="348"/>
                    </a:lnTo>
                    <a:lnTo>
                      <a:pt x="44" y="352"/>
                    </a:lnTo>
                    <a:lnTo>
                      <a:pt x="40" y="358"/>
                    </a:lnTo>
                    <a:lnTo>
                      <a:pt x="33" y="363"/>
                    </a:lnTo>
                    <a:lnTo>
                      <a:pt x="29" y="367"/>
                    </a:lnTo>
                    <a:lnTo>
                      <a:pt x="23" y="373"/>
                    </a:lnTo>
                    <a:lnTo>
                      <a:pt x="19" y="375"/>
                    </a:lnTo>
                    <a:lnTo>
                      <a:pt x="10" y="377"/>
                    </a:lnTo>
                    <a:lnTo>
                      <a:pt x="6" y="375"/>
                    </a:lnTo>
                    <a:lnTo>
                      <a:pt x="2" y="371"/>
                    </a:lnTo>
                    <a:lnTo>
                      <a:pt x="0" y="363"/>
                    </a:lnTo>
                    <a:lnTo>
                      <a:pt x="0" y="358"/>
                    </a:lnTo>
                    <a:lnTo>
                      <a:pt x="0" y="354"/>
                    </a:lnTo>
                    <a:lnTo>
                      <a:pt x="0" y="348"/>
                    </a:lnTo>
                    <a:lnTo>
                      <a:pt x="2" y="342"/>
                    </a:lnTo>
                    <a:lnTo>
                      <a:pt x="2" y="335"/>
                    </a:lnTo>
                    <a:lnTo>
                      <a:pt x="2" y="329"/>
                    </a:lnTo>
                    <a:lnTo>
                      <a:pt x="4" y="323"/>
                    </a:lnTo>
                    <a:lnTo>
                      <a:pt x="8" y="318"/>
                    </a:lnTo>
                    <a:lnTo>
                      <a:pt x="8" y="310"/>
                    </a:lnTo>
                    <a:lnTo>
                      <a:pt x="10" y="304"/>
                    </a:lnTo>
                    <a:lnTo>
                      <a:pt x="12" y="299"/>
                    </a:lnTo>
                    <a:lnTo>
                      <a:pt x="16" y="293"/>
                    </a:lnTo>
                    <a:lnTo>
                      <a:pt x="17" y="287"/>
                    </a:lnTo>
                    <a:lnTo>
                      <a:pt x="19" y="284"/>
                    </a:lnTo>
                    <a:lnTo>
                      <a:pt x="23" y="280"/>
                    </a:lnTo>
                    <a:lnTo>
                      <a:pt x="25" y="278"/>
                    </a:lnTo>
                    <a:lnTo>
                      <a:pt x="29" y="270"/>
                    </a:lnTo>
                    <a:lnTo>
                      <a:pt x="33" y="265"/>
                    </a:lnTo>
                    <a:lnTo>
                      <a:pt x="36" y="257"/>
                    </a:lnTo>
                    <a:lnTo>
                      <a:pt x="40" y="253"/>
                    </a:lnTo>
                    <a:lnTo>
                      <a:pt x="44" y="246"/>
                    </a:lnTo>
                    <a:lnTo>
                      <a:pt x="48" y="240"/>
                    </a:lnTo>
                    <a:lnTo>
                      <a:pt x="50" y="234"/>
                    </a:lnTo>
                    <a:lnTo>
                      <a:pt x="54" y="228"/>
                    </a:lnTo>
                    <a:lnTo>
                      <a:pt x="57" y="223"/>
                    </a:lnTo>
                    <a:lnTo>
                      <a:pt x="59" y="217"/>
                    </a:lnTo>
                    <a:lnTo>
                      <a:pt x="61" y="209"/>
                    </a:lnTo>
                    <a:lnTo>
                      <a:pt x="65" y="206"/>
                    </a:lnTo>
                    <a:lnTo>
                      <a:pt x="67" y="198"/>
                    </a:lnTo>
                    <a:lnTo>
                      <a:pt x="71" y="192"/>
                    </a:lnTo>
                    <a:lnTo>
                      <a:pt x="73" y="185"/>
                    </a:lnTo>
                    <a:lnTo>
                      <a:pt x="78" y="179"/>
                    </a:lnTo>
                    <a:lnTo>
                      <a:pt x="78" y="173"/>
                    </a:lnTo>
                    <a:lnTo>
                      <a:pt x="82" y="168"/>
                    </a:lnTo>
                    <a:lnTo>
                      <a:pt x="84" y="162"/>
                    </a:lnTo>
                    <a:lnTo>
                      <a:pt x="86" y="156"/>
                    </a:lnTo>
                    <a:lnTo>
                      <a:pt x="88" y="152"/>
                    </a:lnTo>
                    <a:lnTo>
                      <a:pt x="90" y="147"/>
                    </a:lnTo>
                    <a:lnTo>
                      <a:pt x="93" y="141"/>
                    </a:lnTo>
                    <a:lnTo>
                      <a:pt x="95" y="137"/>
                    </a:lnTo>
                    <a:lnTo>
                      <a:pt x="99" y="128"/>
                    </a:lnTo>
                    <a:lnTo>
                      <a:pt x="103" y="120"/>
                    </a:lnTo>
                    <a:lnTo>
                      <a:pt x="107" y="111"/>
                    </a:lnTo>
                    <a:lnTo>
                      <a:pt x="111" y="101"/>
                    </a:lnTo>
                    <a:lnTo>
                      <a:pt x="111" y="97"/>
                    </a:lnTo>
                    <a:lnTo>
                      <a:pt x="113" y="92"/>
                    </a:lnTo>
                    <a:lnTo>
                      <a:pt x="114" y="88"/>
                    </a:lnTo>
                    <a:lnTo>
                      <a:pt x="116" y="84"/>
                    </a:lnTo>
                    <a:lnTo>
                      <a:pt x="118" y="78"/>
                    </a:lnTo>
                    <a:lnTo>
                      <a:pt x="120" y="75"/>
                    </a:lnTo>
                    <a:lnTo>
                      <a:pt x="120" y="69"/>
                    </a:lnTo>
                    <a:lnTo>
                      <a:pt x="124" y="65"/>
                    </a:lnTo>
                    <a:lnTo>
                      <a:pt x="124" y="59"/>
                    </a:lnTo>
                    <a:lnTo>
                      <a:pt x="126" y="54"/>
                    </a:lnTo>
                    <a:lnTo>
                      <a:pt x="128" y="50"/>
                    </a:lnTo>
                    <a:lnTo>
                      <a:pt x="130" y="44"/>
                    </a:lnTo>
                    <a:lnTo>
                      <a:pt x="130" y="38"/>
                    </a:lnTo>
                    <a:lnTo>
                      <a:pt x="133" y="33"/>
                    </a:lnTo>
                    <a:lnTo>
                      <a:pt x="133" y="27"/>
                    </a:lnTo>
                    <a:lnTo>
                      <a:pt x="135" y="21"/>
                    </a:lnTo>
                    <a:lnTo>
                      <a:pt x="137" y="16"/>
                    </a:lnTo>
                    <a:lnTo>
                      <a:pt x="141" y="12"/>
                    </a:lnTo>
                    <a:lnTo>
                      <a:pt x="143" y="6"/>
                    </a:lnTo>
                    <a:lnTo>
                      <a:pt x="149" y="4"/>
                    </a:lnTo>
                    <a:lnTo>
                      <a:pt x="152" y="2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8" y="2"/>
                    </a:lnTo>
                    <a:lnTo>
                      <a:pt x="177" y="6"/>
                    </a:lnTo>
                    <a:lnTo>
                      <a:pt x="185" y="14"/>
                    </a:lnTo>
                    <a:lnTo>
                      <a:pt x="187" y="17"/>
                    </a:lnTo>
                    <a:lnTo>
                      <a:pt x="189" y="23"/>
                    </a:lnTo>
                    <a:lnTo>
                      <a:pt x="189" y="29"/>
                    </a:lnTo>
                    <a:lnTo>
                      <a:pt x="189" y="37"/>
                    </a:lnTo>
                    <a:lnTo>
                      <a:pt x="18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02" name="Freeform 66"/>
              <p:cNvSpPr>
                <a:spLocks noChangeAspect="1"/>
              </p:cNvSpPr>
              <p:nvPr/>
            </p:nvSpPr>
            <p:spPr bwMode="auto">
              <a:xfrm>
                <a:off x="1190" y="2950"/>
                <a:ext cx="172" cy="194"/>
              </a:xfrm>
              <a:custGeom>
                <a:avLst/>
                <a:gdLst/>
                <a:ahLst/>
                <a:cxnLst>
                  <a:cxn ang="0">
                    <a:pos x="338" y="44"/>
                  </a:cxn>
                  <a:cxn ang="0">
                    <a:pos x="331" y="69"/>
                  </a:cxn>
                  <a:cxn ang="0">
                    <a:pos x="325" y="92"/>
                  </a:cxn>
                  <a:cxn ang="0">
                    <a:pos x="316" y="112"/>
                  </a:cxn>
                  <a:cxn ang="0">
                    <a:pos x="308" y="133"/>
                  </a:cxn>
                  <a:cxn ang="0">
                    <a:pos x="297" y="152"/>
                  </a:cxn>
                  <a:cxn ang="0">
                    <a:pos x="287" y="171"/>
                  </a:cxn>
                  <a:cxn ang="0">
                    <a:pos x="274" y="188"/>
                  </a:cxn>
                  <a:cxn ang="0">
                    <a:pos x="259" y="206"/>
                  </a:cxn>
                  <a:cxn ang="0">
                    <a:pos x="241" y="225"/>
                  </a:cxn>
                  <a:cxn ang="0">
                    <a:pos x="224" y="244"/>
                  </a:cxn>
                  <a:cxn ang="0">
                    <a:pos x="200" y="263"/>
                  </a:cxn>
                  <a:cxn ang="0">
                    <a:pos x="181" y="280"/>
                  </a:cxn>
                  <a:cxn ang="0">
                    <a:pos x="160" y="295"/>
                  </a:cxn>
                  <a:cxn ang="0">
                    <a:pos x="141" y="312"/>
                  </a:cxn>
                  <a:cxn ang="0">
                    <a:pos x="116" y="329"/>
                  </a:cxn>
                  <a:cxn ang="0">
                    <a:pos x="93" y="346"/>
                  </a:cxn>
                  <a:cxn ang="0">
                    <a:pos x="68" y="367"/>
                  </a:cxn>
                  <a:cxn ang="0">
                    <a:pos x="46" y="386"/>
                  </a:cxn>
                  <a:cxn ang="0">
                    <a:pos x="27" y="390"/>
                  </a:cxn>
                  <a:cxn ang="0">
                    <a:pos x="13" y="384"/>
                  </a:cxn>
                  <a:cxn ang="0">
                    <a:pos x="2" y="371"/>
                  </a:cxn>
                  <a:cxn ang="0">
                    <a:pos x="2" y="356"/>
                  </a:cxn>
                  <a:cxn ang="0">
                    <a:pos x="9" y="340"/>
                  </a:cxn>
                  <a:cxn ang="0">
                    <a:pos x="27" y="329"/>
                  </a:cxn>
                  <a:cxn ang="0">
                    <a:pos x="44" y="320"/>
                  </a:cxn>
                  <a:cxn ang="0">
                    <a:pos x="61" y="308"/>
                  </a:cxn>
                  <a:cxn ang="0">
                    <a:pos x="84" y="291"/>
                  </a:cxn>
                  <a:cxn ang="0">
                    <a:pos x="103" y="276"/>
                  </a:cxn>
                  <a:cxn ang="0">
                    <a:pos x="120" y="263"/>
                  </a:cxn>
                  <a:cxn ang="0">
                    <a:pos x="137" y="249"/>
                  </a:cxn>
                  <a:cxn ang="0">
                    <a:pos x="158" y="230"/>
                  </a:cxn>
                  <a:cxn ang="0">
                    <a:pos x="177" y="213"/>
                  </a:cxn>
                  <a:cxn ang="0">
                    <a:pos x="194" y="196"/>
                  </a:cxn>
                  <a:cxn ang="0">
                    <a:pos x="211" y="179"/>
                  </a:cxn>
                  <a:cxn ang="0">
                    <a:pos x="228" y="158"/>
                  </a:cxn>
                  <a:cxn ang="0">
                    <a:pos x="243" y="141"/>
                  </a:cxn>
                  <a:cxn ang="0">
                    <a:pos x="259" y="120"/>
                  </a:cxn>
                  <a:cxn ang="0">
                    <a:pos x="272" y="99"/>
                  </a:cxn>
                  <a:cxn ang="0">
                    <a:pos x="283" y="78"/>
                  </a:cxn>
                  <a:cxn ang="0">
                    <a:pos x="295" y="55"/>
                  </a:cxn>
                  <a:cxn ang="0">
                    <a:pos x="302" y="35"/>
                  </a:cxn>
                  <a:cxn ang="0">
                    <a:pos x="312" y="12"/>
                  </a:cxn>
                  <a:cxn ang="0">
                    <a:pos x="325" y="0"/>
                  </a:cxn>
                  <a:cxn ang="0">
                    <a:pos x="340" y="12"/>
                  </a:cxn>
                  <a:cxn ang="0">
                    <a:pos x="344" y="23"/>
                  </a:cxn>
                </a:cxnLst>
                <a:rect l="0" t="0" r="r" b="b"/>
                <a:pathLst>
                  <a:path w="344" h="390">
                    <a:moveTo>
                      <a:pt x="344" y="29"/>
                    </a:moveTo>
                    <a:lnTo>
                      <a:pt x="340" y="36"/>
                    </a:lnTo>
                    <a:lnTo>
                      <a:pt x="338" y="44"/>
                    </a:lnTo>
                    <a:lnTo>
                      <a:pt x="336" y="54"/>
                    </a:lnTo>
                    <a:lnTo>
                      <a:pt x="333" y="61"/>
                    </a:lnTo>
                    <a:lnTo>
                      <a:pt x="331" y="69"/>
                    </a:lnTo>
                    <a:lnTo>
                      <a:pt x="329" y="76"/>
                    </a:lnTo>
                    <a:lnTo>
                      <a:pt x="325" y="84"/>
                    </a:lnTo>
                    <a:lnTo>
                      <a:pt x="325" y="92"/>
                    </a:lnTo>
                    <a:lnTo>
                      <a:pt x="321" y="99"/>
                    </a:lnTo>
                    <a:lnTo>
                      <a:pt x="317" y="105"/>
                    </a:lnTo>
                    <a:lnTo>
                      <a:pt x="316" y="112"/>
                    </a:lnTo>
                    <a:lnTo>
                      <a:pt x="314" y="120"/>
                    </a:lnTo>
                    <a:lnTo>
                      <a:pt x="310" y="126"/>
                    </a:lnTo>
                    <a:lnTo>
                      <a:pt x="308" y="133"/>
                    </a:lnTo>
                    <a:lnTo>
                      <a:pt x="304" y="139"/>
                    </a:lnTo>
                    <a:lnTo>
                      <a:pt x="300" y="147"/>
                    </a:lnTo>
                    <a:lnTo>
                      <a:pt x="297" y="152"/>
                    </a:lnTo>
                    <a:lnTo>
                      <a:pt x="293" y="158"/>
                    </a:lnTo>
                    <a:lnTo>
                      <a:pt x="289" y="166"/>
                    </a:lnTo>
                    <a:lnTo>
                      <a:pt x="287" y="171"/>
                    </a:lnTo>
                    <a:lnTo>
                      <a:pt x="281" y="177"/>
                    </a:lnTo>
                    <a:lnTo>
                      <a:pt x="278" y="183"/>
                    </a:lnTo>
                    <a:lnTo>
                      <a:pt x="274" y="188"/>
                    </a:lnTo>
                    <a:lnTo>
                      <a:pt x="270" y="196"/>
                    </a:lnTo>
                    <a:lnTo>
                      <a:pt x="262" y="200"/>
                    </a:lnTo>
                    <a:lnTo>
                      <a:pt x="259" y="206"/>
                    </a:lnTo>
                    <a:lnTo>
                      <a:pt x="253" y="213"/>
                    </a:lnTo>
                    <a:lnTo>
                      <a:pt x="247" y="219"/>
                    </a:lnTo>
                    <a:lnTo>
                      <a:pt x="241" y="225"/>
                    </a:lnTo>
                    <a:lnTo>
                      <a:pt x="236" y="230"/>
                    </a:lnTo>
                    <a:lnTo>
                      <a:pt x="230" y="236"/>
                    </a:lnTo>
                    <a:lnTo>
                      <a:pt x="224" y="244"/>
                    </a:lnTo>
                    <a:lnTo>
                      <a:pt x="215" y="249"/>
                    </a:lnTo>
                    <a:lnTo>
                      <a:pt x="207" y="257"/>
                    </a:lnTo>
                    <a:lnTo>
                      <a:pt x="200" y="263"/>
                    </a:lnTo>
                    <a:lnTo>
                      <a:pt x="194" y="268"/>
                    </a:lnTo>
                    <a:lnTo>
                      <a:pt x="186" y="274"/>
                    </a:lnTo>
                    <a:lnTo>
                      <a:pt x="181" y="280"/>
                    </a:lnTo>
                    <a:lnTo>
                      <a:pt x="173" y="283"/>
                    </a:lnTo>
                    <a:lnTo>
                      <a:pt x="167" y="291"/>
                    </a:lnTo>
                    <a:lnTo>
                      <a:pt x="160" y="295"/>
                    </a:lnTo>
                    <a:lnTo>
                      <a:pt x="154" y="301"/>
                    </a:lnTo>
                    <a:lnTo>
                      <a:pt x="146" y="306"/>
                    </a:lnTo>
                    <a:lnTo>
                      <a:pt x="141" y="312"/>
                    </a:lnTo>
                    <a:lnTo>
                      <a:pt x="131" y="316"/>
                    </a:lnTo>
                    <a:lnTo>
                      <a:pt x="124" y="323"/>
                    </a:lnTo>
                    <a:lnTo>
                      <a:pt x="116" y="329"/>
                    </a:lnTo>
                    <a:lnTo>
                      <a:pt x="108" y="337"/>
                    </a:lnTo>
                    <a:lnTo>
                      <a:pt x="101" y="339"/>
                    </a:lnTo>
                    <a:lnTo>
                      <a:pt x="93" y="346"/>
                    </a:lnTo>
                    <a:lnTo>
                      <a:pt x="86" y="354"/>
                    </a:lnTo>
                    <a:lnTo>
                      <a:pt x="78" y="361"/>
                    </a:lnTo>
                    <a:lnTo>
                      <a:pt x="68" y="367"/>
                    </a:lnTo>
                    <a:lnTo>
                      <a:pt x="61" y="375"/>
                    </a:lnTo>
                    <a:lnTo>
                      <a:pt x="53" y="380"/>
                    </a:lnTo>
                    <a:lnTo>
                      <a:pt x="46" y="386"/>
                    </a:lnTo>
                    <a:lnTo>
                      <a:pt x="40" y="388"/>
                    </a:lnTo>
                    <a:lnTo>
                      <a:pt x="34" y="390"/>
                    </a:lnTo>
                    <a:lnTo>
                      <a:pt x="27" y="390"/>
                    </a:lnTo>
                    <a:lnTo>
                      <a:pt x="23" y="388"/>
                    </a:lnTo>
                    <a:lnTo>
                      <a:pt x="17" y="386"/>
                    </a:lnTo>
                    <a:lnTo>
                      <a:pt x="13" y="384"/>
                    </a:lnTo>
                    <a:lnTo>
                      <a:pt x="8" y="380"/>
                    </a:lnTo>
                    <a:lnTo>
                      <a:pt x="6" y="377"/>
                    </a:lnTo>
                    <a:lnTo>
                      <a:pt x="2" y="371"/>
                    </a:lnTo>
                    <a:lnTo>
                      <a:pt x="0" y="367"/>
                    </a:lnTo>
                    <a:lnTo>
                      <a:pt x="0" y="361"/>
                    </a:lnTo>
                    <a:lnTo>
                      <a:pt x="2" y="356"/>
                    </a:lnTo>
                    <a:lnTo>
                      <a:pt x="2" y="352"/>
                    </a:lnTo>
                    <a:lnTo>
                      <a:pt x="6" y="346"/>
                    </a:lnTo>
                    <a:lnTo>
                      <a:pt x="9" y="340"/>
                    </a:lnTo>
                    <a:lnTo>
                      <a:pt x="15" y="337"/>
                    </a:lnTo>
                    <a:lnTo>
                      <a:pt x="21" y="333"/>
                    </a:lnTo>
                    <a:lnTo>
                      <a:pt x="27" y="329"/>
                    </a:lnTo>
                    <a:lnTo>
                      <a:pt x="32" y="327"/>
                    </a:lnTo>
                    <a:lnTo>
                      <a:pt x="38" y="323"/>
                    </a:lnTo>
                    <a:lnTo>
                      <a:pt x="44" y="320"/>
                    </a:lnTo>
                    <a:lnTo>
                      <a:pt x="49" y="316"/>
                    </a:lnTo>
                    <a:lnTo>
                      <a:pt x="53" y="312"/>
                    </a:lnTo>
                    <a:lnTo>
                      <a:pt x="61" y="308"/>
                    </a:lnTo>
                    <a:lnTo>
                      <a:pt x="68" y="301"/>
                    </a:lnTo>
                    <a:lnTo>
                      <a:pt x="76" y="295"/>
                    </a:lnTo>
                    <a:lnTo>
                      <a:pt x="84" y="291"/>
                    </a:lnTo>
                    <a:lnTo>
                      <a:pt x="89" y="285"/>
                    </a:lnTo>
                    <a:lnTo>
                      <a:pt x="95" y="280"/>
                    </a:lnTo>
                    <a:lnTo>
                      <a:pt x="103" y="276"/>
                    </a:lnTo>
                    <a:lnTo>
                      <a:pt x="108" y="270"/>
                    </a:lnTo>
                    <a:lnTo>
                      <a:pt x="114" y="266"/>
                    </a:lnTo>
                    <a:lnTo>
                      <a:pt x="120" y="263"/>
                    </a:lnTo>
                    <a:lnTo>
                      <a:pt x="125" y="259"/>
                    </a:lnTo>
                    <a:lnTo>
                      <a:pt x="131" y="253"/>
                    </a:lnTo>
                    <a:lnTo>
                      <a:pt x="137" y="249"/>
                    </a:lnTo>
                    <a:lnTo>
                      <a:pt x="143" y="244"/>
                    </a:lnTo>
                    <a:lnTo>
                      <a:pt x="150" y="238"/>
                    </a:lnTo>
                    <a:lnTo>
                      <a:pt x="158" y="230"/>
                    </a:lnTo>
                    <a:lnTo>
                      <a:pt x="165" y="225"/>
                    </a:lnTo>
                    <a:lnTo>
                      <a:pt x="171" y="219"/>
                    </a:lnTo>
                    <a:lnTo>
                      <a:pt x="177" y="213"/>
                    </a:lnTo>
                    <a:lnTo>
                      <a:pt x="182" y="207"/>
                    </a:lnTo>
                    <a:lnTo>
                      <a:pt x="188" y="202"/>
                    </a:lnTo>
                    <a:lnTo>
                      <a:pt x="194" y="196"/>
                    </a:lnTo>
                    <a:lnTo>
                      <a:pt x="200" y="190"/>
                    </a:lnTo>
                    <a:lnTo>
                      <a:pt x="205" y="183"/>
                    </a:lnTo>
                    <a:lnTo>
                      <a:pt x="211" y="179"/>
                    </a:lnTo>
                    <a:lnTo>
                      <a:pt x="217" y="171"/>
                    </a:lnTo>
                    <a:lnTo>
                      <a:pt x="222" y="166"/>
                    </a:lnTo>
                    <a:lnTo>
                      <a:pt x="228" y="158"/>
                    </a:lnTo>
                    <a:lnTo>
                      <a:pt x="234" y="152"/>
                    </a:lnTo>
                    <a:lnTo>
                      <a:pt x="239" y="147"/>
                    </a:lnTo>
                    <a:lnTo>
                      <a:pt x="243" y="141"/>
                    </a:lnTo>
                    <a:lnTo>
                      <a:pt x="249" y="133"/>
                    </a:lnTo>
                    <a:lnTo>
                      <a:pt x="255" y="128"/>
                    </a:lnTo>
                    <a:lnTo>
                      <a:pt x="259" y="120"/>
                    </a:lnTo>
                    <a:lnTo>
                      <a:pt x="262" y="112"/>
                    </a:lnTo>
                    <a:lnTo>
                      <a:pt x="266" y="107"/>
                    </a:lnTo>
                    <a:lnTo>
                      <a:pt x="272" y="99"/>
                    </a:lnTo>
                    <a:lnTo>
                      <a:pt x="276" y="92"/>
                    </a:lnTo>
                    <a:lnTo>
                      <a:pt x="279" y="86"/>
                    </a:lnTo>
                    <a:lnTo>
                      <a:pt x="283" y="78"/>
                    </a:lnTo>
                    <a:lnTo>
                      <a:pt x="287" y="73"/>
                    </a:lnTo>
                    <a:lnTo>
                      <a:pt x="291" y="63"/>
                    </a:lnTo>
                    <a:lnTo>
                      <a:pt x="295" y="55"/>
                    </a:lnTo>
                    <a:lnTo>
                      <a:pt x="297" y="48"/>
                    </a:lnTo>
                    <a:lnTo>
                      <a:pt x="300" y="42"/>
                    </a:lnTo>
                    <a:lnTo>
                      <a:pt x="302" y="35"/>
                    </a:lnTo>
                    <a:lnTo>
                      <a:pt x="306" y="27"/>
                    </a:lnTo>
                    <a:lnTo>
                      <a:pt x="308" y="19"/>
                    </a:lnTo>
                    <a:lnTo>
                      <a:pt x="312" y="12"/>
                    </a:lnTo>
                    <a:lnTo>
                      <a:pt x="314" y="4"/>
                    </a:lnTo>
                    <a:lnTo>
                      <a:pt x="319" y="0"/>
                    </a:lnTo>
                    <a:lnTo>
                      <a:pt x="325" y="0"/>
                    </a:lnTo>
                    <a:lnTo>
                      <a:pt x="331" y="2"/>
                    </a:lnTo>
                    <a:lnTo>
                      <a:pt x="336" y="6"/>
                    </a:lnTo>
                    <a:lnTo>
                      <a:pt x="340" y="12"/>
                    </a:lnTo>
                    <a:lnTo>
                      <a:pt x="342" y="16"/>
                    </a:lnTo>
                    <a:lnTo>
                      <a:pt x="344" y="19"/>
                    </a:lnTo>
                    <a:lnTo>
                      <a:pt x="344" y="23"/>
                    </a:lnTo>
                    <a:lnTo>
                      <a:pt x="344" y="29"/>
                    </a:lnTo>
                    <a:lnTo>
                      <a:pt x="344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03" name="Freeform 67"/>
              <p:cNvSpPr>
                <a:spLocks noChangeAspect="1"/>
              </p:cNvSpPr>
              <p:nvPr/>
            </p:nvSpPr>
            <p:spPr bwMode="auto">
              <a:xfrm>
                <a:off x="991" y="2764"/>
                <a:ext cx="264" cy="273"/>
              </a:xfrm>
              <a:custGeom>
                <a:avLst/>
                <a:gdLst/>
                <a:ahLst/>
                <a:cxnLst>
                  <a:cxn ang="0">
                    <a:pos x="207" y="536"/>
                  </a:cxn>
                  <a:cxn ang="0">
                    <a:pos x="241" y="503"/>
                  </a:cxn>
                  <a:cxn ang="0">
                    <a:pos x="232" y="479"/>
                  </a:cxn>
                  <a:cxn ang="0">
                    <a:pos x="220" y="454"/>
                  </a:cxn>
                  <a:cxn ang="0">
                    <a:pos x="203" y="425"/>
                  </a:cxn>
                  <a:cxn ang="0">
                    <a:pos x="184" y="393"/>
                  </a:cxn>
                  <a:cxn ang="0">
                    <a:pos x="161" y="355"/>
                  </a:cxn>
                  <a:cxn ang="0">
                    <a:pos x="138" y="319"/>
                  </a:cxn>
                  <a:cxn ang="0">
                    <a:pos x="116" y="281"/>
                  </a:cxn>
                  <a:cxn ang="0">
                    <a:pos x="95" y="247"/>
                  </a:cxn>
                  <a:cxn ang="0">
                    <a:pos x="76" y="214"/>
                  </a:cxn>
                  <a:cxn ang="0">
                    <a:pos x="57" y="182"/>
                  </a:cxn>
                  <a:cxn ang="0">
                    <a:pos x="51" y="154"/>
                  </a:cxn>
                  <a:cxn ang="0">
                    <a:pos x="74" y="133"/>
                  </a:cxn>
                  <a:cxn ang="0">
                    <a:pos x="100" y="125"/>
                  </a:cxn>
                  <a:cxn ang="0">
                    <a:pos x="123" y="133"/>
                  </a:cxn>
                  <a:cxn ang="0">
                    <a:pos x="155" y="148"/>
                  </a:cxn>
                  <a:cxn ang="0">
                    <a:pos x="180" y="161"/>
                  </a:cxn>
                  <a:cxn ang="0">
                    <a:pos x="209" y="176"/>
                  </a:cxn>
                  <a:cxn ang="0">
                    <a:pos x="241" y="194"/>
                  </a:cxn>
                  <a:cxn ang="0">
                    <a:pos x="273" y="211"/>
                  </a:cxn>
                  <a:cxn ang="0">
                    <a:pos x="304" y="228"/>
                  </a:cxn>
                  <a:cxn ang="0">
                    <a:pos x="332" y="243"/>
                  </a:cxn>
                  <a:cxn ang="0">
                    <a:pos x="361" y="258"/>
                  </a:cxn>
                  <a:cxn ang="0">
                    <a:pos x="397" y="275"/>
                  </a:cxn>
                  <a:cxn ang="0">
                    <a:pos x="422" y="271"/>
                  </a:cxn>
                  <a:cxn ang="0">
                    <a:pos x="460" y="237"/>
                  </a:cxn>
                  <a:cxn ang="0">
                    <a:pos x="450" y="214"/>
                  </a:cxn>
                  <a:cxn ang="0">
                    <a:pos x="424" y="197"/>
                  </a:cxn>
                  <a:cxn ang="0">
                    <a:pos x="387" y="178"/>
                  </a:cxn>
                  <a:cxn ang="0">
                    <a:pos x="342" y="157"/>
                  </a:cxn>
                  <a:cxn ang="0">
                    <a:pos x="300" y="138"/>
                  </a:cxn>
                  <a:cxn ang="0">
                    <a:pos x="262" y="127"/>
                  </a:cxn>
                  <a:cxn ang="0">
                    <a:pos x="228" y="118"/>
                  </a:cxn>
                  <a:cxn ang="0">
                    <a:pos x="195" y="106"/>
                  </a:cxn>
                  <a:cxn ang="0">
                    <a:pos x="167" y="97"/>
                  </a:cxn>
                  <a:cxn ang="0">
                    <a:pos x="140" y="89"/>
                  </a:cxn>
                  <a:cxn ang="0">
                    <a:pos x="112" y="76"/>
                  </a:cxn>
                  <a:cxn ang="0">
                    <a:pos x="119" y="68"/>
                  </a:cxn>
                  <a:cxn ang="0">
                    <a:pos x="150" y="68"/>
                  </a:cxn>
                  <a:cxn ang="0">
                    <a:pos x="186" y="68"/>
                  </a:cxn>
                  <a:cxn ang="0">
                    <a:pos x="211" y="68"/>
                  </a:cxn>
                  <a:cxn ang="0">
                    <a:pos x="235" y="68"/>
                  </a:cxn>
                  <a:cxn ang="0">
                    <a:pos x="260" y="68"/>
                  </a:cxn>
                  <a:cxn ang="0">
                    <a:pos x="289" y="68"/>
                  </a:cxn>
                  <a:cxn ang="0">
                    <a:pos x="330" y="68"/>
                  </a:cxn>
                  <a:cxn ang="0">
                    <a:pos x="363" y="64"/>
                  </a:cxn>
                  <a:cxn ang="0">
                    <a:pos x="399" y="62"/>
                  </a:cxn>
                  <a:cxn ang="0">
                    <a:pos x="433" y="57"/>
                  </a:cxn>
                  <a:cxn ang="0">
                    <a:pos x="465" y="49"/>
                  </a:cxn>
                  <a:cxn ang="0">
                    <a:pos x="492" y="43"/>
                  </a:cxn>
                  <a:cxn ang="0">
                    <a:pos x="522" y="32"/>
                  </a:cxn>
                  <a:cxn ang="0">
                    <a:pos x="519" y="2"/>
                  </a:cxn>
                  <a:cxn ang="0">
                    <a:pos x="161" y="481"/>
                  </a:cxn>
                </a:cxnLst>
                <a:rect l="0" t="0" r="r" b="b"/>
                <a:pathLst>
                  <a:path w="526" h="545">
                    <a:moveTo>
                      <a:pt x="161" y="481"/>
                    </a:moveTo>
                    <a:lnTo>
                      <a:pt x="197" y="545"/>
                    </a:lnTo>
                    <a:lnTo>
                      <a:pt x="197" y="543"/>
                    </a:lnTo>
                    <a:lnTo>
                      <a:pt x="201" y="541"/>
                    </a:lnTo>
                    <a:lnTo>
                      <a:pt x="207" y="536"/>
                    </a:lnTo>
                    <a:lnTo>
                      <a:pt x="214" y="532"/>
                    </a:lnTo>
                    <a:lnTo>
                      <a:pt x="220" y="526"/>
                    </a:lnTo>
                    <a:lnTo>
                      <a:pt x="228" y="519"/>
                    </a:lnTo>
                    <a:lnTo>
                      <a:pt x="235" y="511"/>
                    </a:lnTo>
                    <a:lnTo>
                      <a:pt x="241" y="503"/>
                    </a:lnTo>
                    <a:lnTo>
                      <a:pt x="241" y="501"/>
                    </a:lnTo>
                    <a:lnTo>
                      <a:pt x="239" y="496"/>
                    </a:lnTo>
                    <a:lnTo>
                      <a:pt x="237" y="490"/>
                    </a:lnTo>
                    <a:lnTo>
                      <a:pt x="233" y="482"/>
                    </a:lnTo>
                    <a:lnTo>
                      <a:pt x="232" y="479"/>
                    </a:lnTo>
                    <a:lnTo>
                      <a:pt x="230" y="475"/>
                    </a:lnTo>
                    <a:lnTo>
                      <a:pt x="228" y="469"/>
                    </a:lnTo>
                    <a:lnTo>
                      <a:pt x="226" y="465"/>
                    </a:lnTo>
                    <a:lnTo>
                      <a:pt x="222" y="460"/>
                    </a:lnTo>
                    <a:lnTo>
                      <a:pt x="220" y="454"/>
                    </a:lnTo>
                    <a:lnTo>
                      <a:pt x="218" y="450"/>
                    </a:lnTo>
                    <a:lnTo>
                      <a:pt x="214" y="444"/>
                    </a:lnTo>
                    <a:lnTo>
                      <a:pt x="211" y="437"/>
                    </a:lnTo>
                    <a:lnTo>
                      <a:pt x="207" y="431"/>
                    </a:lnTo>
                    <a:lnTo>
                      <a:pt x="203" y="425"/>
                    </a:lnTo>
                    <a:lnTo>
                      <a:pt x="199" y="420"/>
                    </a:lnTo>
                    <a:lnTo>
                      <a:pt x="195" y="412"/>
                    </a:lnTo>
                    <a:lnTo>
                      <a:pt x="192" y="406"/>
                    </a:lnTo>
                    <a:lnTo>
                      <a:pt x="188" y="399"/>
                    </a:lnTo>
                    <a:lnTo>
                      <a:pt x="184" y="393"/>
                    </a:lnTo>
                    <a:lnTo>
                      <a:pt x="180" y="386"/>
                    </a:lnTo>
                    <a:lnTo>
                      <a:pt x="175" y="378"/>
                    </a:lnTo>
                    <a:lnTo>
                      <a:pt x="171" y="370"/>
                    </a:lnTo>
                    <a:lnTo>
                      <a:pt x="167" y="363"/>
                    </a:lnTo>
                    <a:lnTo>
                      <a:pt x="161" y="355"/>
                    </a:lnTo>
                    <a:lnTo>
                      <a:pt x="157" y="348"/>
                    </a:lnTo>
                    <a:lnTo>
                      <a:pt x="154" y="340"/>
                    </a:lnTo>
                    <a:lnTo>
                      <a:pt x="148" y="334"/>
                    </a:lnTo>
                    <a:lnTo>
                      <a:pt x="144" y="327"/>
                    </a:lnTo>
                    <a:lnTo>
                      <a:pt x="138" y="319"/>
                    </a:lnTo>
                    <a:lnTo>
                      <a:pt x="133" y="311"/>
                    </a:lnTo>
                    <a:lnTo>
                      <a:pt x="129" y="304"/>
                    </a:lnTo>
                    <a:lnTo>
                      <a:pt x="125" y="296"/>
                    </a:lnTo>
                    <a:lnTo>
                      <a:pt x="119" y="289"/>
                    </a:lnTo>
                    <a:lnTo>
                      <a:pt x="116" y="281"/>
                    </a:lnTo>
                    <a:lnTo>
                      <a:pt x="112" y="275"/>
                    </a:lnTo>
                    <a:lnTo>
                      <a:pt x="106" y="268"/>
                    </a:lnTo>
                    <a:lnTo>
                      <a:pt x="102" y="260"/>
                    </a:lnTo>
                    <a:lnTo>
                      <a:pt x="98" y="252"/>
                    </a:lnTo>
                    <a:lnTo>
                      <a:pt x="95" y="247"/>
                    </a:lnTo>
                    <a:lnTo>
                      <a:pt x="91" y="239"/>
                    </a:lnTo>
                    <a:lnTo>
                      <a:pt x="87" y="233"/>
                    </a:lnTo>
                    <a:lnTo>
                      <a:pt x="83" y="228"/>
                    </a:lnTo>
                    <a:lnTo>
                      <a:pt x="79" y="222"/>
                    </a:lnTo>
                    <a:lnTo>
                      <a:pt x="76" y="214"/>
                    </a:lnTo>
                    <a:lnTo>
                      <a:pt x="72" y="209"/>
                    </a:lnTo>
                    <a:lnTo>
                      <a:pt x="70" y="205"/>
                    </a:lnTo>
                    <a:lnTo>
                      <a:pt x="68" y="199"/>
                    </a:lnTo>
                    <a:lnTo>
                      <a:pt x="62" y="190"/>
                    </a:lnTo>
                    <a:lnTo>
                      <a:pt x="57" y="182"/>
                    </a:lnTo>
                    <a:lnTo>
                      <a:pt x="53" y="175"/>
                    </a:lnTo>
                    <a:lnTo>
                      <a:pt x="51" y="169"/>
                    </a:lnTo>
                    <a:lnTo>
                      <a:pt x="49" y="165"/>
                    </a:lnTo>
                    <a:lnTo>
                      <a:pt x="49" y="163"/>
                    </a:lnTo>
                    <a:lnTo>
                      <a:pt x="51" y="154"/>
                    </a:lnTo>
                    <a:lnTo>
                      <a:pt x="57" y="146"/>
                    </a:lnTo>
                    <a:lnTo>
                      <a:pt x="59" y="142"/>
                    </a:lnTo>
                    <a:lnTo>
                      <a:pt x="62" y="138"/>
                    </a:lnTo>
                    <a:lnTo>
                      <a:pt x="68" y="137"/>
                    </a:lnTo>
                    <a:lnTo>
                      <a:pt x="74" y="133"/>
                    </a:lnTo>
                    <a:lnTo>
                      <a:pt x="78" y="131"/>
                    </a:lnTo>
                    <a:lnTo>
                      <a:pt x="83" y="127"/>
                    </a:lnTo>
                    <a:lnTo>
                      <a:pt x="89" y="127"/>
                    </a:lnTo>
                    <a:lnTo>
                      <a:pt x="95" y="127"/>
                    </a:lnTo>
                    <a:lnTo>
                      <a:pt x="100" y="125"/>
                    </a:lnTo>
                    <a:lnTo>
                      <a:pt x="106" y="127"/>
                    </a:lnTo>
                    <a:lnTo>
                      <a:pt x="110" y="127"/>
                    </a:lnTo>
                    <a:lnTo>
                      <a:pt x="117" y="129"/>
                    </a:lnTo>
                    <a:lnTo>
                      <a:pt x="117" y="129"/>
                    </a:lnTo>
                    <a:lnTo>
                      <a:pt x="123" y="133"/>
                    </a:lnTo>
                    <a:lnTo>
                      <a:pt x="127" y="135"/>
                    </a:lnTo>
                    <a:lnTo>
                      <a:pt x="135" y="138"/>
                    </a:lnTo>
                    <a:lnTo>
                      <a:pt x="142" y="142"/>
                    </a:lnTo>
                    <a:lnTo>
                      <a:pt x="150" y="146"/>
                    </a:lnTo>
                    <a:lnTo>
                      <a:pt x="155" y="148"/>
                    </a:lnTo>
                    <a:lnTo>
                      <a:pt x="159" y="152"/>
                    </a:lnTo>
                    <a:lnTo>
                      <a:pt x="165" y="154"/>
                    </a:lnTo>
                    <a:lnTo>
                      <a:pt x="171" y="157"/>
                    </a:lnTo>
                    <a:lnTo>
                      <a:pt x="176" y="159"/>
                    </a:lnTo>
                    <a:lnTo>
                      <a:pt x="180" y="161"/>
                    </a:lnTo>
                    <a:lnTo>
                      <a:pt x="186" y="165"/>
                    </a:lnTo>
                    <a:lnTo>
                      <a:pt x="192" y="167"/>
                    </a:lnTo>
                    <a:lnTo>
                      <a:pt x="197" y="171"/>
                    </a:lnTo>
                    <a:lnTo>
                      <a:pt x="203" y="175"/>
                    </a:lnTo>
                    <a:lnTo>
                      <a:pt x="209" y="176"/>
                    </a:lnTo>
                    <a:lnTo>
                      <a:pt x="216" y="180"/>
                    </a:lnTo>
                    <a:lnTo>
                      <a:pt x="220" y="182"/>
                    </a:lnTo>
                    <a:lnTo>
                      <a:pt x="228" y="188"/>
                    </a:lnTo>
                    <a:lnTo>
                      <a:pt x="233" y="190"/>
                    </a:lnTo>
                    <a:lnTo>
                      <a:pt x="241" y="194"/>
                    </a:lnTo>
                    <a:lnTo>
                      <a:pt x="247" y="197"/>
                    </a:lnTo>
                    <a:lnTo>
                      <a:pt x="252" y="201"/>
                    </a:lnTo>
                    <a:lnTo>
                      <a:pt x="260" y="205"/>
                    </a:lnTo>
                    <a:lnTo>
                      <a:pt x="266" y="209"/>
                    </a:lnTo>
                    <a:lnTo>
                      <a:pt x="273" y="211"/>
                    </a:lnTo>
                    <a:lnTo>
                      <a:pt x="279" y="214"/>
                    </a:lnTo>
                    <a:lnTo>
                      <a:pt x="285" y="218"/>
                    </a:lnTo>
                    <a:lnTo>
                      <a:pt x="290" y="222"/>
                    </a:lnTo>
                    <a:lnTo>
                      <a:pt x="296" y="224"/>
                    </a:lnTo>
                    <a:lnTo>
                      <a:pt x="304" y="228"/>
                    </a:lnTo>
                    <a:lnTo>
                      <a:pt x="309" y="230"/>
                    </a:lnTo>
                    <a:lnTo>
                      <a:pt x="315" y="233"/>
                    </a:lnTo>
                    <a:lnTo>
                      <a:pt x="321" y="237"/>
                    </a:lnTo>
                    <a:lnTo>
                      <a:pt x="327" y="239"/>
                    </a:lnTo>
                    <a:lnTo>
                      <a:pt x="332" y="243"/>
                    </a:lnTo>
                    <a:lnTo>
                      <a:pt x="338" y="247"/>
                    </a:lnTo>
                    <a:lnTo>
                      <a:pt x="344" y="249"/>
                    </a:lnTo>
                    <a:lnTo>
                      <a:pt x="349" y="252"/>
                    </a:lnTo>
                    <a:lnTo>
                      <a:pt x="355" y="254"/>
                    </a:lnTo>
                    <a:lnTo>
                      <a:pt x="361" y="258"/>
                    </a:lnTo>
                    <a:lnTo>
                      <a:pt x="368" y="260"/>
                    </a:lnTo>
                    <a:lnTo>
                      <a:pt x="378" y="266"/>
                    </a:lnTo>
                    <a:lnTo>
                      <a:pt x="386" y="270"/>
                    </a:lnTo>
                    <a:lnTo>
                      <a:pt x="393" y="273"/>
                    </a:lnTo>
                    <a:lnTo>
                      <a:pt x="397" y="275"/>
                    </a:lnTo>
                    <a:lnTo>
                      <a:pt x="403" y="277"/>
                    </a:lnTo>
                    <a:lnTo>
                      <a:pt x="406" y="277"/>
                    </a:lnTo>
                    <a:lnTo>
                      <a:pt x="410" y="279"/>
                    </a:lnTo>
                    <a:lnTo>
                      <a:pt x="414" y="277"/>
                    </a:lnTo>
                    <a:lnTo>
                      <a:pt x="422" y="271"/>
                    </a:lnTo>
                    <a:lnTo>
                      <a:pt x="429" y="266"/>
                    </a:lnTo>
                    <a:lnTo>
                      <a:pt x="439" y="260"/>
                    </a:lnTo>
                    <a:lnTo>
                      <a:pt x="446" y="252"/>
                    </a:lnTo>
                    <a:lnTo>
                      <a:pt x="454" y="245"/>
                    </a:lnTo>
                    <a:lnTo>
                      <a:pt x="460" y="237"/>
                    </a:lnTo>
                    <a:lnTo>
                      <a:pt x="463" y="232"/>
                    </a:lnTo>
                    <a:lnTo>
                      <a:pt x="462" y="226"/>
                    </a:lnTo>
                    <a:lnTo>
                      <a:pt x="458" y="222"/>
                    </a:lnTo>
                    <a:lnTo>
                      <a:pt x="454" y="218"/>
                    </a:lnTo>
                    <a:lnTo>
                      <a:pt x="450" y="214"/>
                    </a:lnTo>
                    <a:lnTo>
                      <a:pt x="446" y="213"/>
                    </a:lnTo>
                    <a:lnTo>
                      <a:pt x="443" y="209"/>
                    </a:lnTo>
                    <a:lnTo>
                      <a:pt x="435" y="205"/>
                    </a:lnTo>
                    <a:lnTo>
                      <a:pt x="429" y="201"/>
                    </a:lnTo>
                    <a:lnTo>
                      <a:pt x="424" y="197"/>
                    </a:lnTo>
                    <a:lnTo>
                      <a:pt x="418" y="194"/>
                    </a:lnTo>
                    <a:lnTo>
                      <a:pt x="410" y="190"/>
                    </a:lnTo>
                    <a:lnTo>
                      <a:pt x="403" y="186"/>
                    </a:lnTo>
                    <a:lnTo>
                      <a:pt x="395" y="182"/>
                    </a:lnTo>
                    <a:lnTo>
                      <a:pt x="387" y="178"/>
                    </a:lnTo>
                    <a:lnTo>
                      <a:pt x="378" y="175"/>
                    </a:lnTo>
                    <a:lnTo>
                      <a:pt x="368" y="171"/>
                    </a:lnTo>
                    <a:lnTo>
                      <a:pt x="361" y="165"/>
                    </a:lnTo>
                    <a:lnTo>
                      <a:pt x="351" y="161"/>
                    </a:lnTo>
                    <a:lnTo>
                      <a:pt x="342" y="157"/>
                    </a:lnTo>
                    <a:lnTo>
                      <a:pt x="334" y="154"/>
                    </a:lnTo>
                    <a:lnTo>
                      <a:pt x="325" y="150"/>
                    </a:lnTo>
                    <a:lnTo>
                      <a:pt x="317" y="146"/>
                    </a:lnTo>
                    <a:lnTo>
                      <a:pt x="308" y="142"/>
                    </a:lnTo>
                    <a:lnTo>
                      <a:pt x="300" y="138"/>
                    </a:lnTo>
                    <a:lnTo>
                      <a:pt x="290" y="137"/>
                    </a:lnTo>
                    <a:lnTo>
                      <a:pt x="283" y="135"/>
                    </a:lnTo>
                    <a:lnTo>
                      <a:pt x="275" y="131"/>
                    </a:lnTo>
                    <a:lnTo>
                      <a:pt x="268" y="129"/>
                    </a:lnTo>
                    <a:lnTo>
                      <a:pt x="262" y="127"/>
                    </a:lnTo>
                    <a:lnTo>
                      <a:pt x="256" y="125"/>
                    </a:lnTo>
                    <a:lnTo>
                      <a:pt x="249" y="123"/>
                    </a:lnTo>
                    <a:lnTo>
                      <a:pt x="241" y="119"/>
                    </a:lnTo>
                    <a:lnTo>
                      <a:pt x="233" y="119"/>
                    </a:lnTo>
                    <a:lnTo>
                      <a:pt x="228" y="118"/>
                    </a:lnTo>
                    <a:lnTo>
                      <a:pt x="222" y="114"/>
                    </a:lnTo>
                    <a:lnTo>
                      <a:pt x="216" y="112"/>
                    </a:lnTo>
                    <a:lnTo>
                      <a:pt x="209" y="112"/>
                    </a:lnTo>
                    <a:lnTo>
                      <a:pt x="203" y="110"/>
                    </a:lnTo>
                    <a:lnTo>
                      <a:pt x="195" y="106"/>
                    </a:lnTo>
                    <a:lnTo>
                      <a:pt x="190" y="106"/>
                    </a:lnTo>
                    <a:lnTo>
                      <a:pt x="184" y="104"/>
                    </a:lnTo>
                    <a:lnTo>
                      <a:pt x="178" y="102"/>
                    </a:lnTo>
                    <a:lnTo>
                      <a:pt x="171" y="99"/>
                    </a:lnTo>
                    <a:lnTo>
                      <a:pt x="167" y="97"/>
                    </a:lnTo>
                    <a:lnTo>
                      <a:pt x="161" y="97"/>
                    </a:lnTo>
                    <a:lnTo>
                      <a:pt x="155" y="95"/>
                    </a:lnTo>
                    <a:lnTo>
                      <a:pt x="150" y="93"/>
                    </a:lnTo>
                    <a:lnTo>
                      <a:pt x="146" y="91"/>
                    </a:lnTo>
                    <a:lnTo>
                      <a:pt x="140" y="89"/>
                    </a:lnTo>
                    <a:lnTo>
                      <a:pt x="136" y="87"/>
                    </a:lnTo>
                    <a:lnTo>
                      <a:pt x="129" y="85"/>
                    </a:lnTo>
                    <a:lnTo>
                      <a:pt x="123" y="81"/>
                    </a:lnTo>
                    <a:lnTo>
                      <a:pt x="117" y="80"/>
                    </a:lnTo>
                    <a:lnTo>
                      <a:pt x="112" y="76"/>
                    </a:lnTo>
                    <a:lnTo>
                      <a:pt x="110" y="74"/>
                    </a:lnTo>
                    <a:lnTo>
                      <a:pt x="110" y="74"/>
                    </a:lnTo>
                    <a:lnTo>
                      <a:pt x="112" y="70"/>
                    </a:lnTo>
                    <a:lnTo>
                      <a:pt x="117" y="70"/>
                    </a:lnTo>
                    <a:lnTo>
                      <a:pt x="119" y="68"/>
                    </a:lnTo>
                    <a:lnTo>
                      <a:pt x="125" y="68"/>
                    </a:lnTo>
                    <a:lnTo>
                      <a:pt x="131" y="68"/>
                    </a:lnTo>
                    <a:lnTo>
                      <a:pt x="136" y="68"/>
                    </a:lnTo>
                    <a:lnTo>
                      <a:pt x="142" y="68"/>
                    </a:lnTo>
                    <a:lnTo>
                      <a:pt x="150" y="68"/>
                    </a:lnTo>
                    <a:lnTo>
                      <a:pt x="157" y="68"/>
                    </a:lnTo>
                    <a:lnTo>
                      <a:pt x="165" y="68"/>
                    </a:lnTo>
                    <a:lnTo>
                      <a:pt x="173" y="68"/>
                    </a:lnTo>
                    <a:lnTo>
                      <a:pt x="182" y="68"/>
                    </a:lnTo>
                    <a:lnTo>
                      <a:pt x="186" y="68"/>
                    </a:lnTo>
                    <a:lnTo>
                      <a:pt x="192" y="68"/>
                    </a:lnTo>
                    <a:lnTo>
                      <a:pt x="197" y="68"/>
                    </a:lnTo>
                    <a:lnTo>
                      <a:pt x="203" y="68"/>
                    </a:lnTo>
                    <a:lnTo>
                      <a:pt x="207" y="68"/>
                    </a:lnTo>
                    <a:lnTo>
                      <a:pt x="211" y="68"/>
                    </a:lnTo>
                    <a:lnTo>
                      <a:pt x="216" y="68"/>
                    </a:lnTo>
                    <a:lnTo>
                      <a:pt x="220" y="68"/>
                    </a:lnTo>
                    <a:lnTo>
                      <a:pt x="226" y="68"/>
                    </a:lnTo>
                    <a:lnTo>
                      <a:pt x="232" y="68"/>
                    </a:lnTo>
                    <a:lnTo>
                      <a:pt x="235" y="68"/>
                    </a:lnTo>
                    <a:lnTo>
                      <a:pt x="241" y="68"/>
                    </a:lnTo>
                    <a:lnTo>
                      <a:pt x="245" y="68"/>
                    </a:lnTo>
                    <a:lnTo>
                      <a:pt x="251" y="68"/>
                    </a:lnTo>
                    <a:lnTo>
                      <a:pt x="256" y="68"/>
                    </a:lnTo>
                    <a:lnTo>
                      <a:pt x="260" y="68"/>
                    </a:lnTo>
                    <a:lnTo>
                      <a:pt x="264" y="68"/>
                    </a:lnTo>
                    <a:lnTo>
                      <a:pt x="270" y="68"/>
                    </a:lnTo>
                    <a:lnTo>
                      <a:pt x="275" y="68"/>
                    </a:lnTo>
                    <a:lnTo>
                      <a:pt x="279" y="68"/>
                    </a:lnTo>
                    <a:lnTo>
                      <a:pt x="289" y="68"/>
                    </a:lnTo>
                    <a:lnTo>
                      <a:pt x="296" y="68"/>
                    </a:lnTo>
                    <a:lnTo>
                      <a:pt x="306" y="68"/>
                    </a:lnTo>
                    <a:lnTo>
                      <a:pt x="315" y="68"/>
                    </a:lnTo>
                    <a:lnTo>
                      <a:pt x="323" y="68"/>
                    </a:lnTo>
                    <a:lnTo>
                      <a:pt x="330" y="68"/>
                    </a:lnTo>
                    <a:lnTo>
                      <a:pt x="338" y="68"/>
                    </a:lnTo>
                    <a:lnTo>
                      <a:pt x="346" y="68"/>
                    </a:lnTo>
                    <a:lnTo>
                      <a:pt x="349" y="66"/>
                    </a:lnTo>
                    <a:lnTo>
                      <a:pt x="357" y="66"/>
                    </a:lnTo>
                    <a:lnTo>
                      <a:pt x="363" y="64"/>
                    </a:lnTo>
                    <a:lnTo>
                      <a:pt x="370" y="64"/>
                    </a:lnTo>
                    <a:lnTo>
                      <a:pt x="378" y="64"/>
                    </a:lnTo>
                    <a:lnTo>
                      <a:pt x="384" y="62"/>
                    </a:lnTo>
                    <a:lnTo>
                      <a:pt x="391" y="62"/>
                    </a:lnTo>
                    <a:lnTo>
                      <a:pt x="399" y="62"/>
                    </a:lnTo>
                    <a:lnTo>
                      <a:pt x="405" y="61"/>
                    </a:lnTo>
                    <a:lnTo>
                      <a:pt x="412" y="59"/>
                    </a:lnTo>
                    <a:lnTo>
                      <a:pt x="420" y="57"/>
                    </a:lnTo>
                    <a:lnTo>
                      <a:pt x="425" y="57"/>
                    </a:lnTo>
                    <a:lnTo>
                      <a:pt x="433" y="57"/>
                    </a:lnTo>
                    <a:lnTo>
                      <a:pt x="439" y="55"/>
                    </a:lnTo>
                    <a:lnTo>
                      <a:pt x="446" y="53"/>
                    </a:lnTo>
                    <a:lnTo>
                      <a:pt x="454" y="53"/>
                    </a:lnTo>
                    <a:lnTo>
                      <a:pt x="460" y="51"/>
                    </a:lnTo>
                    <a:lnTo>
                      <a:pt x="465" y="49"/>
                    </a:lnTo>
                    <a:lnTo>
                      <a:pt x="471" y="49"/>
                    </a:lnTo>
                    <a:lnTo>
                      <a:pt x="477" y="47"/>
                    </a:lnTo>
                    <a:lnTo>
                      <a:pt x="483" y="45"/>
                    </a:lnTo>
                    <a:lnTo>
                      <a:pt x="488" y="45"/>
                    </a:lnTo>
                    <a:lnTo>
                      <a:pt x="492" y="43"/>
                    </a:lnTo>
                    <a:lnTo>
                      <a:pt x="498" y="42"/>
                    </a:lnTo>
                    <a:lnTo>
                      <a:pt x="505" y="40"/>
                    </a:lnTo>
                    <a:lnTo>
                      <a:pt x="513" y="38"/>
                    </a:lnTo>
                    <a:lnTo>
                      <a:pt x="519" y="34"/>
                    </a:lnTo>
                    <a:lnTo>
                      <a:pt x="522" y="32"/>
                    </a:lnTo>
                    <a:lnTo>
                      <a:pt x="524" y="24"/>
                    </a:lnTo>
                    <a:lnTo>
                      <a:pt x="526" y="21"/>
                    </a:lnTo>
                    <a:lnTo>
                      <a:pt x="526" y="15"/>
                    </a:lnTo>
                    <a:lnTo>
                      <a:pt x="524" y="9"/>
                    </a:lnTo>
                    <a:lnTo>
                      <a:pt x="519" y="2"/>
                    </a:lnTo>
                    <a:lnTo>
                      <a:pt x="517" y="0"/>
                    </a:lnTo>
                    <a:lnTo>
                      <a:pt x="32" y="45"/>
                    </a:lnTo>
                    <a:lnTo>
                      <a:pt x="0" y="144"/>
                    </a:lnTo>
                    <a:lnTo>
                      <a:pt x="161" y="481"/>
                    </a:lnTo>
                    <a:lnTo>
                      <a:pt x="161" y="481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04" name="Freeform 68"/>
              <p:cNvSpPr>
                <a:spLocks noChangeAspect="1"/>
              </p:cNvSpPr>
              <p:nvPr/>
            </p:nvSpPr>
            <p:spPr bwMode="auto">
              <a:xfrm>
                <a:off x="1007" y="2798"/>
                <a:ext cx="179" cy="99"/>
              </a:xfrm>
              <a:custGeom>
                <a:avLst/>
                <a:gdLst/>
                <a:ahLst/>
                <a:cxnLst>
                  <a:cxn ang="0">
                    <a:pos x="32" y="10"/>
                  </a:cxn>
                  <a:cxn ang="0">
                    <a:pos x="47" y="21"/>
                  </a:cxn>
                  <a:cxn ang="0">
                    <a:pos x="63" y="31"/>
                  </a:cxn>
                  <a:cxn ang="0">
                    <a:pos x="78" y="38"/>
                  </a:cxn>
                  <a:cxn ang="0">
                    <a:pos x="91" y="46"/>
                  </a:cxn>
                  <a:cxn ang="0">
                    <a:pos x="106" y="53"/>
                  </a:cxn>
                  <a:cxn ang="0">
                    <a:pos x="120" y="59"/>
                  </a:cxn>
                  <a:cxn ang="0">
                    <a:pos x="135" y="63"/>
                  </a:cxn>
                  <a:cxn ang="0">
                    <a:pos x="150" y="71"/>
                  </a:cxn>
                  <a:cxn ang="0">
                    <a:pos x="163" y="74"/>
                  </a:cxn>
                  <a:cxn ang="0">
                    <a:pos x="179" y="80"/>
                  </a:cxn>
                  <a:cxn ang="0">
                    <a:pos x="192" y="84"/>
                  </a:cxn>
                  <a:cxn ang="0">
                    <a:pos x="207" y="88"/>
                  </a:cxn>
                  <a:cxn ang="0">
                    <a:pos x="222" y="91"/>
                  </a:cxn>
                  <a:cxn ang="0">
                    <a:pos x="238" y="97"/>
                  </a:cxn>
                  <a:cxn ang="0">
                    <a:pos x="253" y="101"/>
                  </a:cxn>
                  <a:cxn ang="0">
                    <a:pos x="268" y="107"/>
                  </a:cxn>
                  <a:cxn ang="0">
                    <a:pos x="283" y="112"/>
                  </a:cxn>
                  <a:cxn ang="0">
                    <a:pos x="300" y="120"/>
                  </a:cxn>
                  <a:cxn ang="0">
                    <a:pos x="316" y="128"/>
                  </a:cxn>
                  <a:cxn ang="0">
                    <a:pos x="333" y="137"/>
                  </a:cxn>
                  <a:cxn ang="0">
                    <a:pos x="348" y="148"/>
                  </a:cxn>
                  <a:cxn ang="0">
                    <a:pos x="357" y="164"/>
                  </a:cxn>
                  <a:cxn ang="0">
                    <a:pos x="355" y="179"/>
                  </a:cxn>
                  <a:cxn ang="0">
                    <a:pos x="346" y="192"/>
                  </a:cxn>
                  <a:cxn ang="0">
                    <a:pos x="331" y="198"/>
                  </a:cxn>
                  <a:cxn ang="0">
                    <a:pos x="314" y="194"/>
                  </a:cxn>
                  <a:cxn ang="0">
                    <a:pos x="295" y="185"/>
                  </a:cxn>
                  <a:cxn ang="0">
                    <a:pos x="279" y="175"/>
                  </a:cxn>
                  <a:cxn ang="0">
                    <a:pos x="264" y="167"/>
                  </a:cxn>
                  <a:cxn ang="0">
                    <a:pos x="249" y="160"/>
                  </a:cxn>
                  <a:cxn ang="0">
                    <a:pos x="234" y="152"/>
                  </a:cxn>
                  <a:cxn ang="0">
                    <a:pos x="220" y="145"/>
                  </a:cxn>
                  <a:cxn ang="0">
                    <a:pos x="205" y="139"/>
                  </a:cxn>
                  <a:cxn ang="0">
                    <a:pos x="192" y="131"/>
                  </a:cxn>
                  <a:cxn ang="0">
                    <a:pos x="163" y="120"/>
                  </a:cxn>
                  <a:cxn ang="0">
                    <a:pos x="146" y="110"/>
                  </a:cxn>
                  <a:cxn ang="0">
                    <a:pos x="131" y="105"/>
                  </a:cxn>
                  <a:cxn ang="0">
                    <a:pos x="118" y="97"/>
                  </a:cxn>
                  <a:cxn ang="0">
                    <a:pos x="104" y="90"/>
                  </a:cxn>
                  <a:cxn ang="0">
                    <a:pos x="82" y="78"/>
                  </a:cxn>
                  <a:cxn ang="0">
                    <a:pos x="66" y="69"/>
                  </a:cxn>
                  <a:cxn ang="0">
                    <a:pos x="53" y="59"/>
                  </a:cxn>
                  <a:cxn ang="0">
                    <a:pos x="38" y="50"/>
                  </a:cxn>
                  <a:cxn ang="0">
                    <a:pos x="25" y="40"/>
                  </a:cxn>
                  <a:cxn ang="0">
                    <a:pos x="9" y="29"/>
                  </a:cxn>
                  <a:cxn ang="0">
                    <a:pos x="0" y="15"/>
                  </a:cxn>
                  <a:cxn ang="0">
                    <a:pos x="6" y="0"/>
                  </a:cxn>
                  <a:cxn ang="0">
                    <a:pos x="23" y="4"/>
                  </a:cxn>
                </a:cxnLst>
                <a:rect l="0" t="0" r="r" b="b"/>
                <a:pathLst>
                  <a:path w="357" h="200">
                    <a:moveTo>
                      <a:pt x="23" y="4"/>
                    </a:moveTo>
                    <a:lnTo>
                      <a:pt x="27" y="8"/>
                    </a:lnTo>
                    <a:lnTo>
                      <a:pt x="32" y="10"/>
                    </a:lnTo>
                    <a:lnTo>
                      <a:pt x="38" y="14"/>
                    </a:lnTo>
                    <a:lnTo>
                      <a:pt x="42" y="17"/>
                    </a:lnTo>
                    <a:lnTo>
                      <a:pt x="47" y="21"/>
                    </a:lnTo>
                    <a:lnTo>
                      <a:pt x="53" y="23"/>
                    </a:lnTo>
                    <a:lnTo>
                      <a:pt x="57" y="27"/>
                    </a:lnTo>
                    <a:lnTo>
                      <a:pt x="63" y="31"/>
                    </a:lnTo>
                    <a:lnTo>
                      <a:pt x="66" y="33"/>
                    </a:lnTo>
                    <a:lnTo>
                      <a:pt x="72" y="36"/>
                    </a:lnTo>
                    <a:lnTo>
                      <a:pt x="78" y="38"/>
                    </a:lnTo>
                    <a:lnTo>
                      <a:pt x="82" y="42"/>
                    </a:lnTo>
                    <a:lnTo>
                      <a:pt x="85" y="44"/>
                    </a:lnTo>
                    <a:lnTo>
                      <a:pt x="91" y="46"/>
                    </a:lnTo>
                    <a:lnTo>
                      <a:pt x="97" y="50"/>
                    </a:lnTo>
                    <a:lnTo>
                      <a:pt x="101" y="52"/>
                    </a:lnTo>
                    <a:lnTo>
                      <a:pt x="106" y="53"/>
                    </a:lnTo>
                    <a:lnTo>
                      <a:pt x="110" y="55"/>
                    </a:lnTo>
                    <a:lnTo>
                      <a:pt x="116" y="57"/>
                    </a:lnTo>
                    <a:lnTo>
                      <a:pt x="120" y="59"/>
                    </a:lnTo>
                    <a:lnTo>
                      <a:pt x="125" y="61"/>
                    </a:lnTo>
                    <a:lnTo>
                      <a:pt x="131" y="61"/>
                    </a:lnTo>
                    <a:lnTo>
                      <a:pt x="135" y="63"/>
                    </a:lnTo>
                    <a:lnTo>
                      <a:pt x="141" y="67"/>
                    </a:lnTo>
                    <a:lnTo>
                      <a:pt x="144" y="67"/>
                    </a:lnTo>
                    <a:lnTo>
                      <a:pt x="150" y="71"/>
                    </a:lnTo>
                    <a:lnTo>
                      <a:pt x="154" y="71"/>
                    </a:lnTo>
                    <a:lnTo>
                      <a:pt x="160" y="72"/>
                    </a:lnTo>
                    <a:lnTo>
                      <a:pt x="163" y="74"/>
                    </a:lnTo>
                    <a:lnTo>
                      <a:pt x="169" y="76"/>
                    </a:lnTo>
                    <a:lnTo>
                      <a:pt x="175" y="78"/>
                    </a:lnTo>
                    <a:lnTo>
                      <a:pt x="179" y="80"/>
                    </a:lnTo>
                    <a:lnTo>
                      <a:pt x="184" y="80"/>
                    </a:lnTo>
                    <a:lnTo>
                      <a:pt x="188" y="82"/>
                    </a:lnTo>
                    <a:lnTo>
                      <a:pt x="192" y="84"/>
                    </a:lnTo>
                    <a:lnTo>
                      <a:pt x="198" y="86"/>
                    </a:lnTo>
                    <a:lnTo>
                      <a:pt x="201" y="86"/>
                    </a:lnTo>
                    <a:lnTo>
                      <a:pt x="207" y="88"/>
                    </a:lnTo>
                    <a:lnTo>
                      <a:pt x="213" y="88"/>
                    </a:lnTo>
                    <a:lnTo>
                      <a:pt x="217" y="91"/>
                    </a:lnTo>
                    <a:lnTo>
                      <a:pt x="222" y="91"/>
                    </a:lnTo>
                    <a:lnTo>
                      <a:pt x="228" y="93"/>
                    </a:lnTo>
                    <a:lnTo>
                      <a:pt x="232" y="95"/>
                    </a:lnTo>
                    <a:lnTo>
                      <a:pt x="238" y="97"/>
                    </a:lnTo>
                    <a:lnTo>
                      <a:pt x="243" y="99"/>
                    </a:lnTo>
                    <a:lnTo>
                      <a:pt x="247" y="101"/>
                    </a:lnTo>
                    <a:lnTo>
                      <a:pt x="253" y="101"/>
                    </a:lnTo>
                    <a:lnTo>
                      <a:pt x="258" y="105"/>
                    </a:lnTo>
                    <a:lnTo>
                      <a:pt x="262" y="105"/>
                    </a:lnTo>
                    <a:lnTo>
                      <a:pt x="268" y="107"/>
                    </a:lnTo>
                    <a:lnTo>
                      <a:pt x="274" y="109"/>
                    </a:lnTo>
                    <a:lnTo>
                      <a:pt x="279" y="110"/>
                    </a:lnTo>
                    <a:lnTo>
                      <a:pt x="283" y="112"/>
                    </a:lnTo>
                    <a:lnTo>
                      <a:pt x="289" y="116"/>
                    </a:lnTo>
                    <a:lnTo>
                      <a:pt x="295" y="118"/>
                    </a:lnTo>
                    <a:lnTo>
                      <a:pt x="300" y="120"/>
                    </a:lnTo>
                    <a:lnTo>
                      <a:pt x="304" y="124"/>
                    </a:lnTo>
                    <a:lnTo>
                      <a:pt x="310" y="126"/>
                    </a:lnTo>
                    <a:lnTo>
                      <a:pt x="316" y="128"/>
                    </a:lnTo>
                    <a:lnTo>
                      <a:pt x="321" y="131"/>
                    </a:lnTo>
                    <a:lnTo>
                      <a:pt x="327" y="133"/>
                    </a:lnTo>
                    <a:lnTo>
                      <a:pt x="333" y="137"/>
                    </a:lnTo>
                    <a:lnTo>
                      <a:pt x="338" y="141"/>
                    </a:lnTo>
                    <a:lnTo>
                      <a:pt x="344" y="145"/>
                    </a:lnTo>
                    <a:lnTo>
                      <a:pt x="348" y="148"/>
                    </a:lnTo>
                    <a:lnTo>
                      <a:pt x="354" y="152"/>
                    </a:lnTo>
                    <a:lnTo>
                      <a:pt x="355" y="158"/>
                    </a:lnTo>
                    <a:lnTo>
                      <a:pt x="357" y="164"/>
                    </a:lnTo>
                    <a:lnTo>
                      <a:pt x="357" y="167"/>
                    </a:lnTo>
                    <a:lnTo>
                      <a:pt x="357" y="173"/>
                    </a:lnTo>
                    <a:lnTo>
                      <a:pt x="355" y="179"/>
                    </a:lnTo>
                    <a:lnTo>
                      <a:pt x="354" y="185"/>
                    </a:lnTo>
                    <a:lnTo>
                      <a:pt x="350" y="188"/>
                    </a:lnTo>
                    <a:lnTo>
                      <a:pt x="346" y="192"/>
                    </a:lnTo>
                    <a:lnTo>
                      <a:pt x="340" y="194"/>
                    </a:lnTo>
                    <a:lnTo>
                      <a:pt x="336" y="198"/>
                    </a:lnTo>
                    <a:lnTo>
                      <a:pt x="331" y="198"/>
                    </a:lnTo>
                    <a:lnTo>
                      <a:pt x="325" y="200"/>
                    </a:lnTo>
                    <a:lnTo>
                      <a:pt x="319" y="198"/>
                    </a:lnTo>
                    <a:lnTo>
                      <a:pt x="314" y="194"/>
                    </a:lnTo>
                    <a:lnTo>
                      <a:pt x="308" y="190"/>
                    </a:lnTo>
                    <a:lnTo>
                      <a:pt x="302" y="186"/>
                    </a:lnTo>
                    <a:lnTo>
                      <a:pt x="295" y="185"/>
                    </a:lnTo>
                    <a:lnTo>
                      <a:pt x="291" y="181"/>
                    </a:lnTo>
                    <a:lnTo>
                      <a:pt x="285" y="179"/>
                    </a:lnTo>
                    <a:lnTo>
                      <a:pt x="279" y="175"/>
                    </a:lnTo>
                    <a:lnTo>
                      <a:pt x="276" y="173"/>
                    </a:lnTo>
                    <a:lnTo>
                      <a:pt x="270" y="171"/>
                    </a:lnTo>
                    <a:lnTo>
                      <a:pt x="264" y="167"/>
                    </a:lnTo>
                    <a:lnTo>
                      <a:pt x="258" y="164"/>
                    </a:lnTo>
                    <a:lnTo>
                      <a:pt x="255" y="162"/>
                    </a:lnTo>
                    <a:lnTo>
                      <a:pt x="249" y="160"/>
                    </a:lnTo>
                    <a:lnTo>
                      <a:pt x="243" y="156"/>
                    </a:lnTo>
                    <a:lnTo>
                      <a:pt x="239" y="154"/>
                    </a:lnTo>
                    <a:lnTo>
                      <a:pt x="234" y="152"/>
                    </a:lnTo>
                    <a:lnTo>
                      <a:pt x="230" y="150"/>
                    </a:lnTo>
                    <a:lnTo>
                      <a:pt x="224" y="148"/>
                    </a:lnTo>
                    <a:lnTo>
                      <a:pt x="220" y="145"/>
                    </a:lnTo>
                    <a:lnTo>
                      <a:pt x="215" y="143"/>
                    </a:lnTo>
                    <a:lnTo>
                      <a:pt x="209" y="141"/>
                    </a:lnTo>
                    <a:lnTo>
                      <a:pt x="205" y="139"/>
                    </a:lnTo>
                    <a:lnTo>
                      <a:pt x="201" y="137"/>
                    </a:lnTo>
                    <a:lnTo>
                      <a:pt x="196" y="133"/>
                    </a:lnTo>
                    <a:lnTo>
                      <a:pt x="192" y="131"/>
                    </a:lnTo>
                    <a:lnTo>
                      <a:pt x="182" y="128"/>
                    </a:lnTo>
                    <a:lnTo>
                      <a:pt x="173" y="124"/>
                    </a:lnTo>
                    <a:lnTo>
                      <a:pt x="163" y="120"/>
                    </a:lnTo>
                    <a:lnTo>
                      <a:pt x="156" y="116"/>
                    </a:lnTo>
                    <a:lnTo>
                      <a:pt x="150" y="114"/>
                    </a:lnTo>
                    <a:lnTo>
                      <a:pt x="146" y="110"/>
                    </a:lnTo>
                    <a:lnTo>
                      <a:pt x="141" y="109"/>
                    </a:lnTo>
                    <a:lnTo>
                      <a:pt x="137" y="107"/>
                    </a:lnTo>
                    <a:lnTo>
                      <a:pt x="131" y="105"/>
                    </a:lnTo>
                    <a:lnTo>
                      <a:pt x="127" y="101"/>
                    </a:lnTo>
                    <a:lnTo>
                      <a:pt x="123" y="99"/>
                    </a:lnTo>
                    <a:lnTo>
                      <a:pt x="118" y="97"/>
                    </a:lnTo>
                    <a:lnTo>
                      <a:pt x="114" y="95"/>
                    </a:lnTo>
                    <a:lnTo>
                      <a:pt x="108" y="93"/>
                    </a:lnTo>
                    <a:lnTo>
                      <a:pt x="104" y="90"/>
                    </a:lnTo>
                    <a:lnTo>
                      <a:pt x="101" y="88"/>
                    </a:lnTo>
                    <a:lnTo>
                      <a:pt x="91" y="82"/>
                    </a:lnTo>
                    <a:lnTo>
                      <a:pt x="82" y="78"/>
                    </a:lnTo>
                    <a:lnTo>
                      <a:pt x="78" y="74"/>
                    </a:lnTo>
                    <a:lnTo>
                      <a:pt x="72" y="72"/>
                    </a:lnTo>
                    <a:lnTo>
                      <a:pt x="66" y="69"/>
                    </a:lnTo>
                    <a:lnTo>
                      <a:pt x="63" y="67"/>
                    </a:lnTo>
                    <a:lnTo>
                      <a:pt x="57" y="63"/>
                    </a:lnTo>
                    <a:lnTo>
                      <a:pt x="53" y="59"/>
                    </a:lnTo>
                    <a:lnTo>
                      <a:pt x="47" y="55"/>
                    </a:lnTo>
                    <a:lnTo>
                      <a:pt x="44" y="53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28" y="42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5" y="33"/>
                    </a:lnTo>
                    <a:lnTo>
                      <a:pt x="9" y="29"/>
                    </a:lnTo>
                    <a:lnTo>
                      <a:pt x="6" y="25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05" name="Freeform 69"/>
              <p:cNvSpPr>
                <a:spLocks noChangeAspect="1"/>
              </p:cNvSpPr>
              <p:nvPr/>
            </p:nvSpPr>
            <p:spPr bwMode="auto">
              <a:xfrm>
                <a:off x="1015" y="2741"/>
                <a:ext cx="238" cy="46"/>
              </a:xfrm>
              <a:custGeom>
                <a:avLst/>
                <a:gdLst/>
                <a:ahLst/>
                <a:cxnLst>
                  <a:cxn ang="0">
                    <a:pos x="61" y="34"/>
                  </a:cxn>
                  <a:cxn ang="0">
                    <a:pos x="164" y="34"/>
                  </a:cxn>
                  <a:cxn ang="0">
                    <a:pos x="177" y="34"/>
                  </a:cxn>
                  <a:cxn ang="0">
                    <a:pos x="190" y="34"/>
                  </a:cxn>
                  <a:cxn ang="0">
                    <a:pos x="209" y="34"/>
                  </a:cxn>
                  <a:cxn ang="0">
                    <a:pos x="236" y="34"/>
                  </a:cxn>
                  <a:cxn ang="0">
                    <a:pos x="261" y="34"/>
                  </a:cxn>
                  <a:cxn ang="0">
                    <a:pos x="285" y="34"/>
                  </a:cxn>
                  <a:cxn ang="0">
                    <a:pos x="308" y="33"/>
                  </a:cxn>
                  <a:cxn ang="0">
                    <a:pos x="333" y="33"/>
                  </a:cxn>
                  <a:cxn ang="0">
                    <a:pos x="358" y="33"/>
                  </a:cxn>
                  <a:cxn ang="0">
                    <a:pos x="382" y="33"/>
                  </a:cxn>
                  <a:cxn ang="0">
                    <a:pos x="403" y="33"/>
                  </a:cxn>
                  <a:cxn ang="0">
                    <a:pos x="418" y="33"/>
                  </a:cxn>
                  <a:cxn ang="0">
                    <a:pos x="434" y="33"/>
                  </a:cxn>
                  <a:cxn ang="0">
                    <a:pos x="447" y="31"/>
                  </a:cxn>
                  <a:cxn ang="0">
                    <a:pos x="464" y="29"/>
                  </a:cxn>
                  <a:cxn ang="0">
                    <a:pos x="475" y="44"/>
                  </a:cxn>
                  <a:cxn ang="0">
                    <a:pos x="468" y="61"/>
                  </a:cxn>
                  <a:cxn ang="0">
                    <a:pos x="451" y="67"/>
                  </a:cxn>
                  <a:cxn ang="0">
                    <a:pos x="434" y="69"/>
                  </a:cxn>
                  <a:cxn ang="0">
                    <a:pos x="418" y="69"/>
                  </a:cxn>
                  <a:cxn ang="0">
                    <a:pos x="403" y="69"/>
                  </a:cxn>
                  <a:cxn ang="0">
                    <a:pos x="390" y="69"/>
                  </a:cxn>
                  <a:cxn ang="0">
                    <a:pos x="373" y="71"/>
                  </a:cxn>
                  <a:cxn ang="0">
                    <a:pos x="348" y="72"/>
                  </a:cxn>
                  <a:cxn ang="0">
                    <a:pos x="323" y="76"/>
                  </a:cxn>
                  <a:cxn ang="0">
                    <a:pos x="301" y="80"/>
                  </a:cxn>
                  <a:cxn ang="0">
                    <a:pos x="276" y="82"/>
                  </a:cxn>
                  <a:cxn ang="0">
                    <a:pos x="251" y="86"/>
                  </a:cxn>
                  <a:cxn ang="0">
                    <a:pos x="226" y="90"/>
                  </a:cxn>
                  <a:cxn ang="0">
                    <a:pos x="200" y="91"/>
                  </a:cxn>
                  <a:cxn ang="0">
                    <a:pos x="186" y="91"/>
                  </a:cxn>
                  <a:cxn ang="0">
                    <a:pos x="171" y="91"/>
                  </a:cxn>
                  <a:cxn ang="0">
                    <a:pos x="72" y="93"/>
                  </a:cxn>
                  <a:cxn ang="0">
                    <a:pos x="51" y="90"/>
                  </a:cxn>
                  <a:cxn ang="0">
                    <a:pos x="32" y="82"/>
                  </a:cxn>
                  <a:cxn ang="0">
                    <a:pos x="17" y="69"/>
                  </a:cxn>
                  <a:cxn ang="0">
                    <a:pos x="8" y="52"/>
                  </a:cxn>
                  <a:cxn ang="0">
                    <a:pos x="0" y="34"/>
                  </a:cxn>
                  <a:cxn ang="0">
                    <a:pos x="2" y="15"/>
                  </a:cxn>
                  <a:cxn ang="0">
                    <a:pos x="13" y="4"/>
                  </a:cxn>
                  <a:cxn ang="0">
                    <a:pos x="29" y="0"/>
                  </a:cxn>
                  <a:cxn ang="0">
                    <a:pos x="42" y="4"/>
                  </a:cxn>
                  <a:cxn ang="0">
                    <a:pos x="53" y="15"/>
                  </a:cxn>
                  <a:cxn ang="0">
                    <a:pos x="55" y="27"/>
                  </a:cxn>
                </a:cxnLst>
                <a:rect l="0" t="0" r="r" b="b"/>
                <a:pathLst>
                  <a:path w="475" h="93">
                    <a:moveTo>
                      <a:pt x="55" y="27"/>
                    </a:moveTo>
                    <a:lnTo>
                      <a:pt x="57" y="31"/>
                    </a:lnTo>
                    <a:lnTo>
                      <a:pt x="61" y="34"/>
                    </a:lnTo>
                    <a:lnTo>
                      <a:pt x="67" y="34"/>
                    </a:lnTo>
                    <a:lnTo>
                      <a:pt x="72" y="34"/>
                    </a:lnTo>
                    <a:lnTo>
                      <a:pt x="164" y="34"/>
                    </a:lnTo>
                    <a:lnTo>
                      <a:pt x="167" y="34"/>
                    </a:lnTo>
                    <a:lnTo>
                      <a:pt x="171" y="34"/>
                    </a:lnTo>
                    <a:lnTo>
                      <a:pt x="177" y="34"/>
                    </a:lnTo>
                    <a:lnTo>
                      <a:pt x="181" y="34"/>
                    </a:lnTo>
                    <a:lnTo>
                      <a:pt x="186" y="34"/>
                    </a:lnTo>
                    <a:lnTo>
                      <a:pt x="190" y="34"/>
                    </a:lnTo>
                    <a:lnTo>
                      <a:pt x="194" y="34"/>
                    </a:lnTo>
                    <a:lnTo>
                      <a:pt x="200" y="34"/>
                    </a:lnTo>
                    <a:lnTo>
                      <a:pt x="209" y="34"/>
                    </a:lnTo>
                    <a:lnTo>
                      <a:pt x="217" y="34"/>
                    </a:lnTo>
                    <a:lnTo>
                      <a:pt x="226" y="34"/>
                    </a:lnTo>
                    <a:lnTo>
                      <a:pt x="236" y="34"/>
                    </a:lnTo>
                    <a:lnTo>
                      <a:pt x="243" y="34"/>
                    </a:lnTo>
                    <a:lnTo>
                      <a:pt x="251" y="34"/>
                    </a:lnTo>
                    <a:lnTo>
                      <a:pt x="261" y="34"/>
                    </a:lnTo>
                    <a:lnTo>
                      <a:pt x="268" y="34"/>
                    </a:lnTo>
                    <a:lnTo>
                      <a:pt x="276" y="34"/>
                    </a:lnTo>
                    <a:lnTo>
                      <a:pt x="285" y="34"/>
                    </a:lnTo>
                    <a:lnTo>
                      <a:pt x="293" y="34"/>
                    </a:lnTo>
                    <a:lnTo>
                      <a:pt x="301" y="34"/>
                    </a:lnTo>
                    <a:lnTo>
                      <a:pt x="308" y="33"/>
                    </a:lnTo>
                    <a:lnTo>
                      <a:pt x="316" y="33"/>
                    </a:lnTo>
                    <a:lnTo>
                      <a:pt x="323" y="33"/>
                    </a:lnTo>
                    <a:lnTo>
                      <a:pt x="333" y="33"/>
                    </a:lnTo>
                    <a:lnTo>
                      <a:pt x="340" y="33"/>
                    </a:lnTo>
                    <a:lnTo>
                      <a:pt x="348" y="33"/>
                    </a:lnTo>
                    <a:lnTo>
                      <a:pt x="358" y="33"/>
                    </a:lnTo>
                    <a:lnTo>
                      <a:pt x="365" y="33"/>
                    </a:lnTo>
                    <a:lnTo>
                      <a:pt x="373" y="33"/>
                    </a:lnTo>
                    <a:lnTo>
                      <a:pt x="382" y="33"/>
                    </a:lnTo>
                    <a:lnTo>
                      <a:pt x="390" y="33"/>
                    </a:lnTo>
                    <a:lnTo>
                      <a:pt x="399" y="33"/>
                    </a:lnTo>
                    <a:lnTo>
                      <a:pt x="403" y="33"/>
                    </a:lnTo>
                    <a:lnTo>
                      <a:pt x="409" y="33"/>
                    </a:lnTo>
                    <a:lnTo>
                      <a:pt x="413" y="33"/>
                    </a:lnTo>
                    <a:lnTo>
                      <a:pt x="418" y="33"/>
                    </a:lnTo>
                    <a:lnTo>
                      <a:pt x="424" y="33"/>
                    </a:lnTo>
                    <a:lnTo>
                      <a:pt x="428" y="33"/>
                    </a:lnTo>
                    <a:lnTo>
                      <a:pt x="434" y="33"/>
                    </a:lnTo>
                    <a:lnTo>
                      <a:pt x="439" y="33"/>
                    </a:lnTo>
                    <a:lnTo>
                      <a:pt x="443" y="33"/>
                    </a:lnTo>
                    <a:lnTo>
                      <a:pt x="447" y="31"/>
                    </a:lnTo>
                    <a:lnTo>
                      <a:pt x="451" y="29"/>
                    </a:lnTo>
                    <a:lnTo>
                      <a:pt x="456" y="29"/>
                    </a:lnTo>
                    <a:lnTo>
                      <a:pt x="464" y="29"/>
                    </a:lnTo>
                    <a:lnTo>
                      <a:pt x="470" y="33"/>
                    </a:lnTo>
                    <a:lnTo>
                      <a:pt x="474" y="36"/>
                    </a:lnTo>
                    <a:lnTo>
                      <a:pt x="475" y="44"/>
                    </a:lnTo>
                    <a:lnTo>
                      <a:pt x="475" y="50"/>
                    </a:lnTo>
                    <a:lnTo>
                      <a:pt x="474" y="57"/>
                    </a:lnTo>
                    <a:lnTo>
                      <a:pt x="468" y="61"/>
                    </a:lnTo>
                    <a:lnTo>
                      <a:pt x="462" y="65"/>
                    </a:lnTo>
                    <a:lnTo>
                      <a:pt x="456" y="67"/>
                    </a:lnTo>
                    <a:lnTo>
                      <a:pt x="451" y="67"/>
                    </a:lnTo>
                    <a:lnTo>
                      <a:pt x="443" y="67"/>
                    </a:lnTo>
                    <a:lnTo>
                      <a:pt x="439" y="69"/>
                    </a:lnTo>
                    <a:lnTo>
                      <a:pt x="434" y="69"/>
                    </a:lnTo>
                    <a:lnTo>
                      <a:pt x="428" y="69"/>
                    </a:lnTo>
                    <a:lnTo>
                      <a:pt x="424" y="69"/>
                    </a:lnTo>
                    <a:lnTo>
                      <a:pt x="418" y="69"/>
                    </a:lnTo>
                    <a:lnTo>
                      <a:pt x="413" y="69"/>
                    </a:lnTo>
                    <a:lnTo>
                      <a:pt x="409" y="69"/>
                    </a:lnTo>
                    <a:lnTo>
                      <a:pt x="403" y="69"/>
                    </a:lnTo>
                    <a:lnTo>
                      <a:pt x="399" y="69"/>
                    </a:lnTo>
                    <a:lnTo>
                      <a:pt x="396" y="69"/>
                    </a:lnTo>
                    <a:lnTo>
                      <a:pt x="390" y="69"/>
                    </a:lnTo>
                    <a:lnTo>
                      <a:pt x="386" y="69"/>
                    </a:lnTo>
                    <a:lnTo>
                      <a:pt x="380" y="69"/>
                    </a:lnTo>
                    <a:lnTo>
                      <a:pt x="373" y="71"/>
                    </a:lnTo>
                    <a:lnTo>
                      <a:pt x="363" y="72"/>
                    </a:lnTo>
                    <a:lnTo>
                      <a:pt x="356" y="72"/>
                    </a:lnTo>
                    <a:lnTo>
                      <a:pt x="348" y="72"/>
                    </a:lnTo>
                    <a:lnTo>
                      <a:pt x="339" y="72"/>
                    </a:lnTo>
                    <a:lnTo>
                      <a:pt x="331" y="74"/>
                    </a:lnTo>
                    <a:lnTo>
                      <a:pt x="323" y="76"/>
                    </a:lnTo>
                    <a:lnTo>
                      <a:pt x="316" y="78"/>
                    </a:lnTo>
                    <a:lnTo>
                      <a:pt x="308" y="78"/>
                    </a:lnTo>
                    <a:lnTo>
                      <a:pt x="301" y="80"/>
                    </a:lnTo>
                    <a:lnTo>
                      <a:pt x="293" y="80"/>
                    </a:lnTo>
                    <a:lnTo>
                      <a:pt x="285" y="82"/>
                    </a:lnTo>
                    <a:lnTo>
                      <a:pt x="276" y="82"/>
                    </a:lnTo>
                    <a:lnTo>
                      <a:pt x="268" y="84"/>
                    </a:lnTo>
                    <a:lnTo>
                      <a:pt x="261" y="84"/>
                    </a:lnTo>
                    <a:lnTo>
                      <a:pt x="251" y="86"/>
                    </a:lnTo>
                    <a:lnTo>
                      <a:pt x="243" y="88"/>
                    </a:lnTo>
                    <a:lnTo>
                      <a:pt x="236" y="90"/>
                    </a:lnTo>
                    <a:lnTo>
                      <a:pt x="226" y="90"/>
                    </a:lnTo>
                    <a:lnTo>
                      <a:pt x="217" y="90"/>
                    </a:lnTo>
                    <a:lnTo>
                      <a:pt x="209" y="90"/>
                    </a:lnTo>
                    <a:lnTo>
                      <a:pt x="200" y="91"/>
                    </a:lnTo>
                    <a:lnTo>
                      <a:pt x="194" y="91"/>
                    </a:lnTo>
                    <a:lnTo>
                      <a:pt x="190" y="91"/>
                    </a:lnTo>
                    <a:lnTo>
                      <a:pt x="186" y="91"/>
                    </a:lnTo>
                    <a:lnTo>
                      <a:pt x="181" y="91"/>
                    </a:lnTo>
                    <a:lnTo>
                      <a:pt x="177" y="91"/>
                    </a:lnTo>
                    <a:lnTo>
                      <a:pt x="171" y="91"/>
                    </a:lnTo>
                    <a:lnTo>
                      <a:pt x="167" y="91"/>
                    </a:lnTo>
                    <a:lnTo>
                      <a:pt x="164" y="93"/>
                    </a:lnTo>
                    <a:lnTo>
                      <a:pt x="72" y="93"/>
                    </a:lnTo>
                    <a:lnTo>
                      <a:pt x="65" y="91"/>
                    </a:lnTo>
                    <a:lnTo>
                      <a:pt x="59" y="91"/>
                    </a:lnTo>
                    <a:lnTo>
                      <a:pt x="51" y="90"/>
                    </a:lnTo>
                    <a:lnTo>
                      <a:pt x="46" y="88"/>
                    </a:lnTo>
                    <a:lnTo>
                      <a:pt x="38" y="84"/>
                    </a:lnTo>
                    <a:lnTo>
                      <a:pt x="32" y="82"/>
                    </a:lnTo>
                    <a:lnTo>
                      <a:pt x="27" y="76"/>
                    </a:lnTo>
                    <a:lnTo>
                      <a:pt x="23" y="72"/>
                    </a:lnTo>
                    <a:lnTo>
                      <a:pt x="17" y="69"/>
                    </a:lnTo>
                    <a:lnTo>
                      <a:pt x="13" y="63"/>
                    </a:lnTo>
                    <a:lnTo>
                      <a:pt x="10" y="57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2" y="40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2" y="4"/>
                    </a:lnTo>
                    <a:lnTo>
                      <a:pt x="46" y="8"/>
                    </a:lnTo>
                    <a:lnTo>
                      <a:pt x="50" y="10"/>
                    </a:lnTo>
                    <a:lnTo>
                      <a:pt x="53" y="15"/>
                    </a:lnTo>
                    <a:lnTo>
                      <a:pt x="53" y="19"/>
                    </a:lnTo>
                    <a:lnTo>
                      <a:pt x="55" y="27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06" name="Freeform 70"/>
              <p:cNvSpPr>
                <a:spLocks noChangeAspect="1"/>
              </p:cNvSpPr>
              <p:nvPr/>
            </p:nvSpPr>
            <p:spPr bwMode="auto">
              <a:xfrm>
                <a:off x="978" y="2810"/>
                <a:ext cx="108" cy="210"/>
              </a:xfrm>
              <a:custGeom>
                <a:avLst/>
                <a:gdLst/>
                <a:ahLst/>
                <a:cxnLst>
                  <a:cxn ang="0">
                    <a:pos x="42" y="44"/>
                  </a:cxn>
                  <a:cxn ang="0">
                    <a:pos x="48" y="63"/>
                  </a:cxn>
                  <a:cxn ang="0">
                    <a:pos x="57" y="85"/>
                  </a:cxn>
                  <a:cxn ang="0">
                    <a:pos x="67" y="104"/>
                  </a:cxn>
                  <a:cxn ang="0">
                    <a:pos x="80" y="127"/>
                  </a:cxn>
                  <a:cxn ang="0">
                    <a:pos x="93" y="150"/>
                  </a:cxn>
                  <a:cxn ang="0">
                    <a:pos x="105" y="173"/>
                  </a:cxn>
                  <a:cxn ang="0">
                    <a:pos x="116" y="194"/>
                  </a:cxn>
                  <a:cxn ang="0">
                    <a:pos x="127" y="218"/>
                  </a:cxn>
                  <a:cxn ang="0">
                    <a:pos x="139" y="243"/>
                  </a:cxn>
                  <a:cxn ang="0">
                    <a:pos x="152" y="270"/>
                  </a:cxn>
                  <a:cxn ang="0">
                    <a:pos x="163" y="295"/>
                  </a:cxn>
                  <a:cxn ang="0">
                    <a:pos x="175" y="315"/>
                  </a:cxn>
                  <a:cxn ang="0">
                    <a:pos x="184" y="334"/>
                  </a:cxn>
                  <a:cxn ang="0">
                    <a:pos x="196" y="355"/>
                  </a:cxn>
                  <a:cxn ang="0">
                    <a:pos x="207" y="374"/>
                  </a:cxn>
                  <a:cxn ang="0">
                    <a:pos x="213" y="390"/>
                  </a:cxn>
                  <a:cxn ang="0">
                    <a:pos x="211" y="412"/>
                  </a:cxn>
                  <a:cxn ang="0">
                    <a:pos x="186" y="420"/>
                  </a:cxn>
                  <a:cxn ang="0">
                    <a:pos x="171" y="405"/>
                  </a:cxn>
                  <a:cxn ang="0">
                    <a:pos x="163" y="390"/>
                  </a:cxn>
                  <a:cxn ang="0">
                    <a:pos x="148" y="363"/>
                  </a:cxn>
                  <a:cxn ang="0">
                    <a:pos x="137" y="340"/>
                  </a:cxn>
                  <a:cxn ang="0">
                    <a:pos x="122" y="314"/>
                  </a:cxn>
                  <a:cxn ang="0">
                    <a:pos x="108" y="289"/>
                  </a:cxn>
                  <a:cxn ang="0">
                    <a:pos x="97" y="264"/>
                  </a:cxn>
                  <a:cxn ang="0">
                    <a:pos x="87" y="247"/>
                  </a:cxn>
                  <a:cxn ang="0">
                    <a:pos x="78" y="230"/>
                  </a:cxn>
                  <a:cxn ang="0">
                    <a:pos x="70" y="213"/>
                  </a:cxn>
                  <a:cxn ang="0">
                    <a:pos x="63" y="199"/>
                  </a:cxn>
                  <a:cxn ang="0">
                    <a:pos x="57" y="186"/>
                  </a:cxn>
                  <a:cxn ang="0">
                    <a:pos x="51" y="169"/>
                  </a:cxn>
                  <a:cxn ang="0">
                    <a:pos x="44" y="156"/>
                  </a:cxn>
                  <a:cxn ang="0">
                    <a:pos x="36" y="139"/>
                  </a:cxn>
                  <a:cxn ang="0">
                    <a:pos x="23" y="116"/>
                  </a:cxn>
                  <a:cxn ang="0">
                    <a:pos x="9" y="93"/>
                  </a:cxn>
                  <a:cxn ang="0">
                    <a:pos x="2" y="68"/>
                  </a:cxn>
                  <a:cxn ang="0">
                    <a:pos x="2" y="46"/>
                  </a:cxn>
                  <a:cxn ang="0">
                    <a:pos x="13" y="21"/>
                  </a:cxn>
                  <a:cxn ang="0">
                    <a:pos x="27" y="2"/>
                  </a:cxn>
                  <a:cxn ang="0">
                    <a:pos x="38" y="6"/>
                  </a:cxn>
                  <a:cxn ang="0">
                    <a:pos x="40" y="21"/>
                  </a:cxn>
                </a:cxnLst>
                <a:rect l="0" t="0" r="r" b="b"/>
                <a:pathLst>
                  <a:path w="217" h="420">
                    <a:moveTo>
                      <a:pt x="42" y="28"/>
                    </a:moveTo>
                    <a:lnTo>
                      <a:pt x="42" y="36"/>
                    </a:lnTo>
                    <a:lnTo>
                      <a:pt x="42" y="44"/>
                    </a:lnTo>
                    <a:lnTo>
                      <a:pt x="44" y="49"/>
                    </a:lnTo>
                    <a:lnTo>
                      <a:pt x="46" y="57"/>
                    </a:lnTo>
                    <a:lnTo>
                      <a:pt x="48" y="63"/>
                    </a:lnTo>
                    <a:lnTo>
                      <a:pt x="49" y="70"/>
                    </a:lnTo>
                    <a:lnTo>
                      <a:pt x="53" y="76"/>
                    </a:lnTo>
                    <a:lnTo>
                      <a:pt x="57" y="85"/>
                    </a:lnTo>
                    <a:lnTo>
                      <a:pt x="59" y="91"/>
                    </a:lnTo>
                    <a:lnTo>
                      <a:pt x="63" y="97"/>
                    </a:lnTo>
                    <a:lnTo>
                      <a:pt x="67" y="104"/>
                    </a:lnTo>
                    <a:lnTo>
                      <a:pt x="72" y="112"/>
                    </a:lnTo>
                    <a:lnTo>
                      <a:pt x="76" y="120"/>
                    </a:lnTo>
                    <a:lnTo>
                      <a:pt x="80" y="127"/>
                    </a:lnTo>
                    <a:lnTo>
                      <a:pt x="84" y="135"/>
                    </a:lnTo>
                    <a:lnTo>
                      <a:pt x="89" y="144"/>
                    </a:lnTo>
                    <a:lnTo>
                      <a:pt x="93" y="150"/>
                    </a:lnTo>
                    <a:lnTo>
                      <a:pt x="97" y="158"/>
                    </a:lnTo>
                    <a:lnTo>
                      <a:pt x="101" y="165"/>
                    </a:lnTo>
                    <a:lnTo>
                      <a:pt x="105" y="173"/>
                    </a:lnTo>
                    <a:lnTo>
                      <a:pt x="106" y="179"/>
                    </a:lnTo>
                    <a:lnTo>
                      <a:pt x="112" y="186"/>
                    </a:lnTo>
                    <a:lnTo>
                      <a:pt x="116" y="194"/>
                    </a:lnTo>
                    <a:lnTo>
                      <a:pt x="120" y="201"/>
                    </a:lnTo>
                    <a:lnTo>
                      <a:pt x="124" y="209"/>
                    </a:lnTo>
                    <a:lnTo>
                      <a:pt x="127" y="218"/>
                    </a:lnTo>
                    <a:lnTo>
                      <a:pt x="131" y="226"/>
                    </a:lnTo>
                    <a:lnTo>
                      <a:pt x="135" y="236"/>
                    </a:lnTo>
                    <a:lnTo>
                      <a:pt x="139" y="243"/>
                    </a:lnTo>
                    <a:lnTo>
                      <a:pt x="144" y="253"/>
                    </a:lnTo>
                    <a:lnTo>
                      <a:pt x="148" y="260"/>
                    </a:lnTo>
                    <a:lnTo>
                      <a:pt x="152" y="270"/>
                    </a:lnTo>
                    <a:lnTo>
                      <a:pt x="156" y="277"/>
                    </a:lnTo>
                    <a:lnTo>
                      <a:pt x="160" y="287"/>
                    </a:lnTo>
                    <a:lnTo>
                      <a:pt x="163" y="295"/>
                    </a:lnTo>
                    <a:lnTo>
                      <a:pt x="167" y="302"/>
                    </a:lnTo>
                    <a:lnTo>
                      <a:pt x="171" y="308"/>
                    </a:lnTo>
                    <a:lnTo>
                      <a:pt x="175" y="315"/>
                    </a:lnTo>
                    <a:lnTo>
                      <a:pt x="177" y="321"/>
                    </a:lnTo>
                    <a:lnTo>
                      <a:pt x="182" y="329"/>
                    </a:lnTo>
                    <a:lnTo>
                      <a:pt x="184" y="334"/>
                    </a:lnTo>
                    <a:lnTo>
                      <a:pt x="188" y="342"/>
                    </a:lnTo>
                    <a:lnTo>
                      <a:pt x="192" y="348"/>
                    </a:lnTo>
                    <a:lnTo>
                      <a:pt x="196" y="355"/>
                    </a:lnTo>
                    <a:lnTo>
                      <a:pt x="200" y="361"/>
                    </a:lnTo>
                    <a:lnTo>
                      <a:pt x="203" y="371"/>
                    </a:lnTo>
                    <a:lnTo>
                      <a:pt x="207" y="374"/>
                    </a:lnTo>
                    <a:lnTo>
                      <a:pt x="209" y="378"/>
                    </a:lnTo>
                    <a:lnTo>
                      <a:pt x="211" y="384"/>
                    </a:lnTo>
                    <a:lnTo>
                      <a:pt x="213" y="390"/>
                    </a:lnTo>
                    <a:lnTo>
                      <a:pt x="217" y="397"/>
                    </a:lnTo>
                    <a:lnTo>
                      <a:pt x="215" y="405"/>
                    </a:lnTo>
                    <a:lnTo>
                      <a:pt x="211" y="412"/>
                    </a:lnTo>
                    <a:lnTo>
                      <a:pt x="203" y="418"/>
                    </a:lnTo>
                    <a:lnTo>
                      <a:pt x="196" y="420"/>
                    </a:lnTo>
                    <a:lnTo>
                      <a:pt x="186" y="420"/>
                    </a:lnTo>
                    <a:lnTo>
                      <a:pt x="179" y="416"/>
                    </a:lnTo>
                    <a:lnTo>
                      <a:pt x="173" y="409"/>
                    </a:lnTo>
                    <a:lnTo>
                      <a:pt x="171" y="405"/>
                    </a:lnTo>
                    <a:lnTo>
                      <a:pt x="167" y="399"/>
                    </a:lnTo>
                    <a:lnTo>
                      <a:pt x="165" y="393"/>
                    </a:lnTo>
                    <a:lnTo>
                      <a:pt x="163" y="390"/>
                    </a:lnTo>
                    <a:lnTo>
                      <a:pt x="158" y="380"/>
                    </a:lnTo>
                    <a:lnTo>
                      <a:pt x="154" y="372"/>
                    </a:lnTo>
                    <a:lnTo>
                      <a:pt x="148" y="363"/>
                    </a:lnTo>
                    <a:lnTo>
                      <a:pt x="144" y="355"/>
                    </a:lnTo>
                    <a:lnTo>
                      <a:pt x="141" y="348"/>
                    </a:lnTo>
                    <a:lnTo>
                      <a:pt x="137" y="340"/>
                    </a:lnTo>
                    <a:lnTo>
                      <a:pt x="131" y="331"/>
                    </a:lnTo>
                    <a:lnTo>
                      <a:pt x="127" y="323"/>
                    </a:lnTo>
                    <a:lnTo>
                      <a:pt x="122" y="314"/>
                    </a:lnTo>
                    <a:lnTo>
                      <a:pt x="118" y="306"/>
                    </a:lnTo>
                    <a:lnTo>
                      <a:pt x="114" y="298"/>
                    </a:lnTo>
                    <a:lnTo>
                      <a:pt x="108" y="289"/>
                    </a:lnTo>
                    <a:lnTo>
                      <a:pt x="105" y="279"/>
                    </a:lnTo>
                    <a:lnTo>
                      <a:pt x="101" y="272"/>
                    </a:lnTo>
                    <a:lnTo>
                      <a:pt x="97" y="264"/>
                    </a:lnTo>
                    <a:lnTo>
                      <a:pt x="93" y="257"/>
                    </a:lnTo>
                    <a:lnTo>
                      <a:pt x="89" y="253"/>
                    </a:lnTo>
                    <a:lnTo>
                      <a:pt x="87" y="247"/>
                    </a:lnTo>
                    <a:lnTo>
                      <a:pt x="84" y="241"/>
                    </a:lnTo>
                    <a:lnTo>
                      <a:pt x="82" y="236"/>
                    </a:lnTo>
                    <a:lnTo>
                      <a:pt x="78" y="230"/>
                    </a:lnTo>
                    <a:lnTo>
                      <a:pt x="74" y="222"/>
                    </a:lnTo>
                    <a:lnTo>
                      <a:pt x="72" y="218"/>
                    </a:lnTo>
                    <a:lnTo>
                      <a:pt x="70" y="213"/>
                    </a:lnTo>
                    <a:lnTo>
                      <a:pt x="67" y="209"/>
                    </a:lnTo>
                    <a:lnTo>
                      <a:pt x="65" y="203"/>
                    </a:lnTo>
                    <a:lnTo>
                      <a:pt x="63" y="199"/>
                    </a:lnTo>
                    <a:lnTo>
                      <a:pt x="61" y="194"/>
                    </a:lnTo>
                    <a:lnTo>
                      <a:pt x="59" y="190"/>
                    </a:lnTo>
                    <a:lnTo>
                      <a:pt x="57" y="186"/>
                    </a:lnTo>
                    <a:lnTo>
                      <a:pt x="55" y="180"/>
                    </a:lnTo>
                    <a:lnTo>
                      <a:pt x="51" y="175"/>
                    </a:lnTo>
                    <a:lnTo>
                      <a:pt x="51" y="169"/>
                    </a:lnTo>
                    <a:lnTo>
                      <a:pt x="49" y="165"/>
                    </a:lnTo>
                    <a:lnTo>
                      <a:pt x="46" y="161"/>
                    </a:lnTo>
                    <a:lnTo>
                      <a:pt x="44" y="156"/>
                    </a:lnTo>
                    <a:lnTo>
                      <a:pt x="44" y="152"/>
                    </a:lnTo>
                    <a:lnTo>
                      <a:pt x="42" y="146"/>
                    </a:lnTo>
                    <a:lnTo>
                      <a:pt x="36" y="139"/>
                    </a:lnTo>
                    <a:lnTo>
                      <a:pt x="32" y="131"/>
                    </a:lnTo>
                    <a:lnTo>
                      <a:pt x="27" y="123"/>
                    </a:lnTo>
                    <a:lnTo>
                      <a:pt x="23" y="116"/>
                    </a:lnTo>
                    <a:lnTo>
                      <a:pt x="17" y="108"/>
                    </a:lnTo>
                    <a:lnTo>
                      <a:pt x="13" y="101"/>
                    </a:lnTo>
                    <a:lnTo>
                      <a:pt x="9" y="93"/>
                    </a:lnTo>
                    <a:lnTo>
                      <a:pt x="8" y="85"/>
                    </a:lnTo>
                    <a:lnTo>
                      <a:pt x="4" y="76"/>
                    </a:lnTo>
                    <a:lnTo>
                      <a:pt x="2" y="68"/>
                    </a:lnTo>
                    <a:lnTo>
                      <a:pt x="0" y="61"/>
                    </a:lnTo>
                    <a:lnTo>
                      <a:pt x="2" y="53"/>
                    </a:lnTo>
                    <a:lnTo>
                      <a:pt x="2" y="46"/>
                    </a:lnTo>
                    <a:lnTo>
                      <a:pt x="4" y="36"/>
                    </a:lnTo>
                    <a:lnTo>
                      <a:pt x="8" y="28"/>
                    </a:lnTo>
                    <a:lnTo>
                      <a:pt x="13" y="21"/>
                    </a:lnTo>
                    <a:lnTo>
                      <a:pt x="17" y="13"/>
                    </a:lnTo>
                    <a:lnTo>
                      <a:pt x="23" y="6"/>
                    </a:lnTo>
                    <a:lnTo>
                      <a:pt x="27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8" y="6"/>
                    </a:lnTo>
                    <a:lnTo>
                      <a:pt x="38" y="9"/>
                    </a:lnTo>
                    <a:lnTo>
                      <a:pt x="40" y="15"/>
                    </a:lnTo>
                    <a:lnTo>
                      <a:pt x="40" y="21"/>
                    </a:lnTo>
                    <a:lnTo>
                      <a:pt x="42" y="28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07" name="Freeform 71"/>
              <p:cNvSpPr>
                <a:spLocks noChangeAspect="1"/>
              </p:cNvSpPr>
              <p:nvPr/>
            </p:nvSpPr>
            <p:spPr bwMode="auto">
              <a:xfrm>
                <a:off x="861" y="2568"/>
                <a:ext cx="517" cy="608"/>
              </a:xfrm>
              <a:custGeom>
                <a:avLst/>
                <a:gdLst/>
                <a:ahLst/>
                <a:cxnLst>
                  <a:cxn ang="0">
                    <a:pos x="496" y="266"/>
                  </a:cxn>
                  <a:cxn ang="0">
                    <a:pos x="544" y="200"/>
                  </a:cxn>
                  <a:cxn ang="0">
                    <a:pos x="599" y="139"/>
                  </a:cxn>
                  <a:cxn ang="0">
                    <a:pos x="660" y="90"/>
                  </a:cxn>
                  <a:cxn ang="0">
                    <a:pos x="730" y="48"/>
                  </a:cxn>
                  <a:cxn ang="0">
                    <a:pos x="810" y="16"/>
                  </a:cxn>
                  <a:cxn ang="0">
                    <a:pos x="901" y="0"/>
                  </a:cxn>
                  <a:cxn ang="0">
                    <a:pos x="981" y="21"/>
                  </a:cxn>
                  <a:cxn ang="0">
                    <a:pos x="1029" y="93"/>
                  </a:cxn>
                  <a:cxn ang="0">
                    <a:pos x="1032" y="154"/>
                  </a:cxn>
                  <a:cxn ang="0">
                    <a:pos x="1017" y="217"/>
                  </a:cxn>
                  <a:cxn ang="0">
                    <a:pos x="991" y="282"/>
                  </a:cxn>
                  <a:cxn ang="0">
                    <a:pos x="958" y="344"/>
                  </a:cxn>
                  <a:cxn ang="0">
                    <a:pos x="905" y="432"/>
                  </a:cxn>
                  <a:cxn ang="0">
                    <a:pos x="859" y="510"/>
                  </a:cxn>
                  <a:cxn ang="0">
                    <a:pos x="814" y="582"/>
                  </a:cxn>
                  <a:cxn ang="0">
                    <a:pos x="764" y="654"/>
                  </a:cxn>
                  <a:cxn ang="0">
                    <a:pos x="704" y="734"/>
                  </a:cxn>
                  <a:cxn ang="0">
                    <a:pos x="631" y="814"/>
                  </a:cxn>
                  <a:cxn ang="0">
                    <a:pos x="559" y="892"/>
                  </a:cxn>
                  <a:cxn ang="0">
                    <a:pos x="485" y="973"/>
                  </a:cxn>
                  <a:cxn ang="0">
                    <a:pos x="405" y="1051"/>
                  </a:cxn>
                  <a:cxn ang="0">
                    <a:pos x="325" y="1114"/>
                  </a:cxn>
                  <a:cxn ang="0">
                    <a:pos x="232" y="1179"/>
                  </a:cxn>
                  <a:cxn ang="0">
                    <a:pos x="148" y="1215"/>
                  </a:cxn>
                  <a:cxn ang="0">
                    <a:pos x="65" y="1203"/>
                  </a:cxn>
                  <a:cxn ang="0">
                    <a:pos x="12" y="1146"/>
                  </a:cxn>
                  <a:cxn ang="0">
                    <a:pos x="2" y="1070"/>
                  </a:cxn>
                  <a:cxn ang="0">
                    <a:pos x="15" y="992"/>
                  </a:cxn>
                  <a:cxn ang="0">
                    <a:pos x="57" y="907"/>
                  </a:cxn>
                  <a:cxn ang="0">
                    <a:pos x="126" y="810"/>
                  </a:cxn>
                  <a:cxn ang="0">
                    <a:pos x="169" y="740"/>
                  </a:cxn>
                  <a:cxn ang="0">
                    <a:pos x="215" y="726"/>
                  </a:cxn>
                  <a:cxn ang="0">
                    <a:pos x="183" y="802"/>
                  </a:cxn>
                  <a:cxn ang="0">
                    <a:pos x="145" y="884"/>
                  </a:cxn>
                  <a:cxn ang="0">
                    <a:pos x="116" y="962"/>
                  </a:cxn>
                  <a:cxn ang="0">
                    <a:pos x="93" y="1038"/>
                  </a:cxn>
                  <a:cxn ang="0">
                    <a:pos x="88" y="1106"/>
                  </a:cxn>
                  <a:cxn ang="0">
                    <a:pos x="160" y="1144"/>
                  </a:cxn>
                  <a:cxn ang="0">
                    <a:pos x="262" y="1084"/>
                  </a:cxn>
                  <a:cxn ang="0">
                    <a:pos x="348" y="1017"/>
                  </a:cxn>
                  <a:cxn ang="0">
                    <a:pos x="424" y="945"/>
                  </a:cxn>
                  <a:cxn ang="0">
                    <a:pos x="502" y="861"/>
                  </a:cxn>
                  <a:cxn ang="0">
                    <a:pos x="570" y="787"/>
                  </a:cxn>
                  <a:cxn ang="0">
                    <a:pos x="639" y="709"/>
                  </a:cxn>
                  <a:cxn ang="0">
                    <a:pos x="707" y="612"/>
                  </a:cxn>
                  <a:cxn ang="0">
                    <a:pos x="764" y="527"/>
                  </a:cxn>
                  <a:cxn ang="0">
                    <a:pos x="812" y="447"/>
                  </a:cxn>
                  <a:cxn ang="0">
                    <a:pos x="852" y="365"/>
                  </a:cxn>
                  <a:cxn ang="0">
                    <a:pos x="888" y="278"/>
                  </a:cxn>
                  <a:cxn ang="0">
                    <a:pos x="915" y="198"/>
                  </a:cxn>
                  <a:cxn ang="0">
                    <a:pos x="928" y="137"/>
                  </a:cxn>
                  <a:cxn ang="0">
                    <a:pos x="886" y="74"/>
                  </a:cxn>
                  <a:cxn ang="0">
                    <a:pos x="797" y="95"/>
                  </a:cxn>
                  <a:cxn ang="0">
                    <a:pos x="732" y="131"/>
                  </a:cxn>
                  <a:cxn ang="0">
                    <a:pos x="671" y="175"/>
                  </a:cxn>
                  <a:cxn ang="0">
                    <a:pos x="612" y="225"/>
                  </a:cxn>
                  <a:cxn ang="0">
                    <a:pos x="532" y="304"/>
                  </a:cxn>
                  <a:cxn ang="0">
                    <a:pos x="472" y="356"/>
                  </a:cxn>
                </a:cxnLst>
                <a:rect l="0" t="0" r="r" b="b"/>
                <a:pathLst>
                  <a:path w="1034" h="1217">
                    <a:moveTo>
                      <a:pt x="455" y="337"/>
                    </a:moveTo>
                    <a:lnTo>
                      <a:pt x="458" y="329"/>
                    </a:lnTo>
                    <a:lnTo>
                      <a:pt x="462" y="323"/>
                    </a:lnTo>
                    <a:lnTo>
                      <a:pt x="466" y="316"/>
                    </a:lnTo>
                    <a:lnTo>
                      <a:pt x="470" y="310"/>
                    </a:lnTo>
                    <a:lnTo>
                      <a:pt x="474" y="303"/>
                    </a:lnTo>
                    <a:lnTo>
                      <a:pt x="477" y="297"/>
                    </a:lnTo>
                    <a:lnTo>
                      <a:pt x="481" y="291"/>
                    </a:lnTo>
                    <a:lnTo>
                      <a:pt x="485" y="285"/>
                    </a:lnTo>
                    <a:lnTo>
                      <a:pt x="489" y="278"/>
                    </a:lnTo>
                    <a:lnTo>
                      <a:pt x="493" y="272"/>
                    </a:lnTo>
                    <a:lnTo>
                      <a:pt x="496" y="266"/>
                    </a:lnTo>
                    <a:lnTo>
                      <a:pt x="500" y="261"/>
                    </a:lnTo>
                    <a:lnTo>
                      <a:pt x="504" y="255"/>
                    </a:lnTo>
                    <a:lnTo>
                      <a:pt x="508" y="249"/>
                    </a:lnTo>
                    <a:lnTo>
                      <a:pt x="512" y="244"/>
                    </a:lnTo>
                    <a:lnTo>
                      <a:pt x="517" y="238"/>
                    </a:lnTo>
                    <a:lnTo>
                      <a:pt x="519" y="232"/>
                    </a:lnTo>
                    <a:lnTo>
                      <a:pt x="525" y="227"/>
                    </a:lnTo>
                    <a:lnTo>
                      <a:pt x="529" y="221"/>
                    </a:lnTo>
                    <a:lnTo>
                      <a:pt x="532" y="215"/>
                    </a:lnTo>
                    <a:lnTo>
                      <a:pt x="536" y="209"/>
                    </a:lnTo>
                    <a:lnTo>
                      <a:pt x="540" y="206"/>
                    </a:lnTo>
                    <a:lnTo>
                      <a:pt x="544" y="200"/>
                    </a:lnTo>
                    <a:lnTo>
                      <a:pt x="550" y="194"/>
                    </a:lnTo>
                    <a:lnTo>
                      <a:pt x="553" y="188"/>
                    </a:lnTo>
                    <a:lnTo>
                      <a:pt x="557" y="185"/>
                    </a:lnTo>
                    <a:lnTo>
                      <a:pt x="563" y="179"/>
                    </a:lnTo>
                    <a:lnTo>
                      <a:pt x="567" y="173"/>
                    </a:lnTo>
                    <a:lnTo>
                      <a:pt x="572" y="169"/>
                    </a:lnTo>
                    <a:lnTo>
                      <a:pt x="576" y="164"/>
                    </a:lnTo>
                    <a:lnTo>
                      <a:pt x="580" y="160"/>
                    </a:lnTo>
                    <a:lnTo>
                      <a:pt x="586" y="154"/>
                    </a:lnTo>
                    <a:lnTo>
                      <a:pt x="590" y="150"/>
                    </a:lnTo>
                    <a:lnTo>
                      <a:pt x="595" y="145"/>
                    </a:lnTo>
                    <a:lnTo>
                      <a:pt x="599" y="139"/>
                    </a:lnTo>
                    <a:lnTo>
                      <a:pt x="603" y="135"/>
                    </a:lnTo>
                    <a:lnTo>
                      <a:pt x="609" y="130"/>
                    </a:lnTo>
                    <a:lnTo>
                      <a:pt x="614" y="126"/>
                    </a:lnTo>
                    <a:lnTo>
                      <a:pt x="618" y="122"/>
                    </a:lnTo>
                    <a:lnTo>
                      <a:pt x="624" y="118"/>
                    </a:lnTo>
                    <a:lnTo>
                      <a:pt x="629" y="114"/>
                    </a:lnTo>
                    <a:lnTo>
                      <a:pt x="633" y="109"/>
                    </a:lnTo>
                    <a:lnTo>
                      <a:pt x="639" y="105"/>
                    </a:lnTo>
                    <a:lnTo>
                      <a:pt x="645" y="101"/>
                    </a:lnTo>
                    <a:lnTo>
                      <a:pt x="648" y="97"/>
                    </a:lnTo>
                    <a:lnTo>
                      <a:pt x="654" y="93"/>
                    </a:lnTo>
                    <a:lnTo>
                      <a:pt x="660" y="90"/>
                    </a:lnTo>
                    <a:lnTo>
                      <a:pt x="666" y="86"/>
                    </a:lnTo>
                    <a:lnTo>
                      <a:pt x="671" y="82"/>
                    </a:lnTo>
                    <a:lnTo>
                      <a:pt x="677" y="78"/>
                    </a:lnTo>
                    <a:lnTo>
                      <a:pt x="683" y="74"/>
                    </a:lnTo>
                    <a:lnTo>
                      <a:pt x="688" y="71"/>
                    </a:lnTo>
                    <a:lnTo>
                      <a:pt x="694" y="67"/>
                    </a:lnTo>
                    <a:lnTo>
                      <a:pt x="700" y="63"/>
                    </a:lnTo>
                    <a:lnTo>
                      <a:pt x="705" y="59"/>
                    </a:lnTo>
                    <a:lnTo>
                      <a:pt x="711" y="57"/>
                    </a:lnTo>
                    <a:lnTo>
                      <a:pt x="719" y="54"/>
                    </a:lnTo>
                    <a:lnTo>
                      <a:pt x="724" y="52"/>
                    </a:lnTo>
                    <a:lnTo>
                      <a:pt x="730" y="48"/>
                    </a:lnTo>
                    <a:lnTo>
                      <a:pt x="738" y="44"/>
                    </a:lnTo>
                    <a:lnTo>
                      <a:pt x="744" y="42"/>
                    </a:lnTo>
                    <a:lnTo>
                      <a:pt x="751" y="38"/>
                    </a:lnTo>
                    <a:lnTo>
                      <a:pt x="757" y="36"/>
                    </a:lnTo>
                    <a:lnTo>
                      <a:pt x="764" y="35"/>
                    </a:lnTo>
                    <a:lnTo>
                      <a:pt x="768" y="31"/>
                    </a:lnTo>
                    <a:lnTo>
                      <a:pt x="776" y="29"/>
                    </a:lnTo>
                    <a:lnTo>
                      <a:pt x="782" y="25"/>
                    </a:lnTo>
                    <a:lnTo>
                      <a:pt x="789" y="23"/>
                    </a:lnTo>
                    <a:lnTo>
                      <a:pt x="797" y="21"/>
                    </a:lnTo>
                    <a:lnTo>
                      <a:pt x="802" y="17"/>
                    </a:lnTo>
                    <a:lnTo>
                      <a:pt x="810" y="16"/>
                    </a:lnTo>
                    <a:lnTo>
                      <a:pt x="818" y="14"/>
                    </a:lnTo>
                    <a:lnTo>
                      <a:pt x="825" y="12"/>
                    </a:lnTo>
                    <a:lnTo>
                      <a:pt x="833" y="10"/>
                    </a:lnTo>
                    <a:lnTo>
                      <a:pt x="840" y="8"/>
                    </a:lnTo>
                    <a:lnTo>
                      <a:pt x="848" y="6"/>
                    </a:lnTo>
                    <a:lnTo>
                      <a:pt x="856" y="4"/>
                    </a:lnTo>
                    <a:lnTo>
                      <a:pt x="863" y="4"/>
                    </a:lnTo>
                    <a:lnTo>
                      <a:pt x="871" y="2"/>
                    </a:lnTo>
                    <a:lnTo>
                      <a:pt x="878" y="2"/>
                    </a:lnTo>
                    <a:lnTo>
                      <a:pt x="886" y="0"/>
                    </a:lnTo>
                    <a:lnTo>
                      <a:pt x="894" y="0"/>
                    </a:lnTo>
                    <a:lnTo>
                      <a:pt x="901" y="0"/>
                    </a:lnTo>
                    <a:lnTo>
                      <a:pt x="909" y="0"/>
                    </a:lnTo>
                    <a:lnTo>
                      <a:pt x="915" y="0"/>
                    </a:lnTo>
                    <a:lnTo>
                      <a:pt x="922" y="0"/>
                    </a:lnTo>
                    <a:lnTo>
                      <a:pt x="930" y="2"/>
                    </a:lnTo>
                    <a:lnTo>
                      <a:pt x="937" y="4"/>
                    </a:lnTo>
                    <a:lnTo>
                      <a:pt x="943" y="4"/>
                    </a:lnTo>
                    <a:lnTo>
                      <a:pt x="951" y="6"/>
                    </a:lnTo>
                    <a:lnTo>
                      <a:pt x="956" y="8"/>
                    </a:lnTo>
                    <a:lnTo>
                      <a:pt x="964" y="12"/>
                    </a:lnTo>
                    <a:lnTo>
                      <a:pt x="970" y="14"/>
                    </a:lnTo>
                    <a:lnTo>
                      <a:pt x="975" y="17"/>
                    </a:lnTo>
                    <a:lnTo>
                      <a:pt x="981" y="21"/>
                    </a:lnTo>
                    <a:lnTo>
                      <a:pt x="987" y="25"/>
                    </a:lnTo>
                    <a:lnTo>
                      <a:pt x="994" y="31"/>
                    </a:lnTo>
                    <a:lnTo>
                      <a:pt x="1002" y="38"/>
                    </a:lnTo>
                    <a:lnTo>
                      <a:pt x="1008" y="46"/>
                    </a:lnTo>
                    <a:lnTo>
                      <a:pt x="1013" y="54"/>
                    </a:lnTo>
                    <a:lnTo>
                      <a:pt x="1017" y="61"/>
                    </a:lnTo>
                    <a:lnTo>
                      <a:pt x="1021" y="71"/>
                    </a:lnTo>
                    <a:lnTo>
                      <a:pt x="1023" y="74"/>
                    </a:lnTo>
                    <a:lnTo>
                      <a:pt x="1025" y="78"/>
                    </a:lnTo>
                    <a:lnTo>
                      <a:pt x="1027" y="84"/>
                    </a:lnTo>
                    <a:lnTo>
                      <a:pt x="1029" y="90"/>
                    </a:lnTo>
                    <a:lnTo>
                      <a:pt x="1029" y="93"/>
                    </a:lnTo>
                    <a:lnTo>
                      <a:pt x="1031" y="99"/>
                    </a:lnTo>
                    <a:lnTo>
                      <a:pt x="1031" y="103"/>
                    </a:lnTo>
                    <a:lnTo>
                      <a:pt x="1032" y="107"/>
                    </a:lnTo>
                    <a:lnTo>
                      <a:pt x="1032" y="112"/>
                    </a:lnTo>
                    <a:lnTo>
                      <a:pt x="1032" y="118"/>
                    </a:lnTo>
                    <a:lnTo>
                      <a:pt x="1032" y="122"/>
                    </a:lnTo>
                    <a:lnTo>
                      <a:pt x="1034" y="128"/>
                    </a:lnTo>
                    <a:lnTo>
                      <a:pt x="1032" y="133"/>
                    </a:lnTo>
                    <a:lnTo>
                      <a:pt x="1032" y="137"/>
                    </a:lnTo>
                    <a:lnTo>
                      <a:pt x="1032" y="143"/>
                    </a:lnTo>
                    <a:lnTo>
                      <a:pt x="1032" y="149"/>
                    </a:lnTo>
                    <a:lnTo>
                      <a:pt x="1032" y="154"/>
                    </a:lnTo>
                    <a:lnTo>
                      <a:pt x="1031" y="160"/>
                    </a:lnTo>
                    <a:lnTo>
                      <a:pt x="1031" y="164"/>
                    </a:lnTo>
                    <a:lnTo>
                      <a:pt x="1031" y="169"/>
                    </a:lnTo>
                    <a:lnTo>
                      <a:pt x="1029" y="175"/>
                    </a:lnTo>
                    <a:lnTo>
                      <a:pt x="1029" y="181"/>
                    </a:lnTo>
                    <a:lnTo>
                      <a:pt x="1027" y="185"/>
                    </a:lnTo>
                    <a:lnTo>
                      <a:pt x="1025" y="190"/>
                    </a:lnTo>
                    <a:lnTo>
                      <a:pt x="1023" y="196"/>
                    </a:lnTo>
                    <a:lnTo>
                      <a:pt x="1021" y="202"/>
                    </a:lnTo>
                    <a:lnTo>
                      <a:pt x="1021" y="207"/>
                    </a:lnTo>
                    <a:lnTo>
                      <a:pt x="1019" y="213"/>
                    </a:lnTo>
                    <a:lnTo>
                      <a:pt x="1017" y="217"/>
                    </a:lnTo>
                    <a:lnTo>
                      <a:pt x="1015" y="223"/>
                    </a:lnTo>
                    <a:lnTo>
                      <a:pt x="1013" y="228"/>
                    </a:lnTo>
                    <a:lnTo>
                      <a:pt x="1012" y="234"/>
                    </a:lnTo>
                    <a:lnTo>
                      <a:pt x="1008" y="240"/>
                    </a:lnTo>
                    <a:lnTo>
                      <a:pt x="1006" y="246"/>
                    </a:lnTo>
                    <a:lnTo>
                      <a:pt x="1006" y="251"/>
                    </a:lnTo>
                    <a:lnTo>
                      <a:pt x="1004" y="257"/>
                    </a:lnTo>
                    <a:lnTo>
                      <a:pt x="1000" y="263"/>
                    </a:lnTo>
                    <a:lnTo>
                      <a:pt x="998" y="266"/>
                    </a:lnTo>
                    <a:lnTo>
                      <a:pt x="996" y="272"/>
                    </a:lnTo>
                    <a:lnTo>
                      <a:pt x="993" y="278"/>
                    </a:lnTo>
                    <a:lnTo>
                      <a:pt x="991" y="282"/>
                    </a:lnTo>
                    <a:lnTo>
                      <a:pt x="989" y="287"/>
                    </a:lnTo>
                    <a:lnTo>
                      <a:pt x="985" y="293"/>
                    </a:lnTo>
                    <a:lnTo>
                      <a:pt x="983" y="299"/>
                    </a:lnTo>
                    <a:lnTo>
                      <a:pt x="981" y="303"/>
                    </a:lnTo>
                    <a:lnTo>
                      <a:pt x="977" y="308"/>
                    </a:lnTo>
                    <a:lnTo>
                      <a:pt x="975" y="312"/>
                    </a:lnTo>
                    <a:lnTo>
                      <a:pt x="974" y="318"/>
                    </a:lnTo>
                    <a:lnTo>
                      <a:pt x="970" y="323"/>
                    </a:lnTo>
                    <a:lnTo>
                      <a:pt x="968" y="327"/>
                    </a:lnTo>
                    <a:lnTo>
                      <a:pt x="966" y="333"/>
                    </a:lnTo>
                    <a:lnTo>
                      <a:pt x="962" y="339"/>
                    </a:lnTo>
                    <a:lnTo>
                      <a:pt x="958" y="344"/>
                    </a:lnTo>
                    <a:lnTo>
                      <a:pt x="953" y="352"/>
                    </a:lnTo>
                    <a:lnTo>
                      <a:pt x="949" y="360"/>
                    </a:lnTo>
                    <a:lnTo>
                      <a:pt x="945" y="367"/>
                    </a:lnTo>
                    <a:lnTo>
                      <a:pt x="939" y="375"/>
                    </a:lnTo>
                    <a:lnTo>
                      <a:pt x="936" y="382"/>
                    </a:lnTo>
                    <a:lnTo>
                      <a:pt x="930" y="390"/>
                    </a:lnTo>
                    <a:lnTo>
                      <a:pt x="926" y="398"/>
                    </a:lnTo>
                    <a:lnTo>
                      <a:pt x="920" y="405"/>
                    </a:lnTo>
                    <a:lnTo>
                      <a:pt x="918" y="411"/>
                    </a:lnTo>
                    <a:lnTo>
                      <a:pt x="913" y="418"/>
                    </a:lnTo>
                    <a:lnTo>
                      <a:pt x="911" y="426"/>
                    </a:lnTo>
                    <a:lnTo>
                      <a:pt x="905" y="432"/>
                    </a:lnTo>
                    <a:lnTo>
                      <a:pt x="903" y="439"/>
                    </a:lnTo>
                    <a:lnTo>
                      <a:pt x="897" y="445"/>
                    </a:lnTo>
                    <a:lnTo>
                      <a:pt x="896" y="453"/>
                    </a:lnTo>
                    <a:lnTo>
                      <a:pt x="890" y="458"/>
                    </a:lnTo>
                    <a:lnTo>
                      <a:pt x="888" y="466"/>
                    </a:lnTo>
                    <a:lnTo>
                      <a:pt x="882" y="472"/>
                    </a:lnTo>
                    <a:lnTo>
                      <a:pt x="880" y="477"/>
                    </a:lnTo>
                    <a:lnTo>
                      <a:pt x="875" y="483"/>
                    </a:lnTo>
                    <a:lnTo>
                      <a:pt x="873" y="491"/>
                    </a:lnTo>
                    <a:lnTo>
                      <a:pt x="867" y="498"/>
                    </a:lnTo>
                    <a:lnTo>
                      <a:pt x="865" y="504"/>
                    </a:lnTo>
                    <a:lnTo>
                      <a:pt x="859" y="510"/>
                    </a:lnTo>
                    <a:lnTo>
                      <a:pt x="858" y="515"/>
                    </a:lnTo>
                    <a:lnTo>
                      <a:pt x="852" y="521"/>
                    </a:lnTo>
                    <a:lnTo>
                      <a:pt x="850" y="529"/>
                    </a:lnTo>
                    <a:lnTo>
                      <a:pt x="844" y="534"/>
                    </a:lnTo>
                    <a:lnTo>
                      <a:pt x="842" y="540"/>
                    </a:lnTo>
                    <a:lnTo>
                      <a:pt x="839" y="546"/>
                    </a:lnTo>
                    <a:lnTo>
                      <a:pt x="835" y="553"/>
                    </a:lnTo>
                    <a:lnTo>
                      <a:pt x="831" y="559"/>
                    </a:lnTo>
                    <a:lnTo>
                      <a:pt x="827" y="565"/>
                    </a:lnTo>
                    <a:lnTo>
                      <a:pt x="821" y="570"/>
                    </a:lnTo>
                    <a:lnTo>
                      <a:pt x="820" y="576"/>
                    </a:lnTo>
                    <a:lnTo>
                      <a:pt x="814" y="582"/>
                    </a:lnTo>
                    <a:lnTo>
                      <a:pt x="810" y="588"/>
                    </a:lnTo>
                    <a:lnTo>
                      <a:pt x="806" y="593"/>
                    </a:lnTo>
                    <a:lnTo>
                      <a:pt x="802" y="601"/>
                    </a:lnTo>
                    <a:lnTo>
                      <a:pt x="799" y="607"/>
                    </a:lnTo>
                    <a:lnTo>
                      <a:pt x="795" y="612"/>
                    </a:lnTo>
                    <a:lnTo>
                      <a:pt x="789" y="618"/>
                    </a:lnTo>
                    <a:lnTo>
                      <a:pt x="785" y="624"/>
                    </a:lnTo>
                    <a:lnTo>
                      <a:pt x="782" y="631"/>
                    </a:lnTo>
                    <a:lnTo>
                      <a:pt x="778" y="637"/>
                    </a:lnTo>
                    <a:lnTo>
                      <a:pt x="772" y="643"/>
                    </a:lnTo>
                    <a:lnTo>
                      <a:pt x="768" y="650"/>
                    </a:lnTo>
                    <a:lnTo>
                      <a:pt x="764" y="654"/>
                    </a:lnTo>
                    <a:lnTo>
                      <a:pt x="759" y="662"/>
                    </a:lnTo>
                    <a:lnTo>
                      <a:pt x="755" y="667"/>
                    </a:lnTo>
                    <a:lnTo>
                      <a:pt x="751" y="675"/>
                    </a:lnTo>
                    <a:lnTo>
                      <a:pt x="745" y="681"/>
                    </a:lnTo>
                    <a:lnTo>
                      <a:pt x="740" y="686"/>
                    </a:lnTo>
                    <a:lnTo>
                      <a:pt x="734" y="694"/>
                    </a:lnTo>
                    <a:lnTo>
                      <a:pt x="730" y="702"/>
                    </a:lnTo>
                    <a:lnTo>
                      <a:pt x="724" y="707"/>
                    </a:lnTo>
                    <a:lnTo>
                      <a:pt x="719" y="713"/>
                    </a:lnTo>
                    <a:lnTo>
                      <a:pt x="713" y="719"/>
                    </a:lnTo>
                    <a:lnTo>
                      <a:pt x="709" y="726"/>
                    </a:lnTo>
                    <a:lnTo>
                      <a:pt x="704" y="734"/>
                    </a:lnTo>
                    <a:lnTo>
                      <a:pt x="698" y="742"/>
                    </a:lnTo>
                    <a:lnTo>
                      <a:pt x="692" y="747"/>
                    </a:lnTo>
                    <a:lnTo>
                      <a:pt x="686" y="755"/>
                    </a:lnTo>
                    <a:lnTo>
                      <a:pt x="681" y="761"/>
                    </a:lnTo>
                    <a:lnTo>
                      <a:pt x="673" y="768"/>
                    </a:lnTo>
                    <a:lnTo>
                      <a:pt x="667" y="774"/>
                    </a:lnTo>
                    <a:lnTo>
                      <a:pt x="662" y="781"/>
                    </a:lnTo>
                    <a:lnTo>
                      <a:pt x="656" y="787"/>
                    </a:lnTo>
                    <a:lnTo>
                      <a:pt x="650" y="795"/>
                    </a:lnTo>
                    <a:lnTo>
                      <a:pt x="643" y="800"/>
                    </a:lnTo>
                    <a:lnTo>
                      <a:pt x="639" y="808"/>
                    </a:lnTo>
                    <a:lnTo>
                      <a:pt x="631" y="814"/>
                    </a:lnTo>
                    <a:lnTo>
                      <a:pt x="626" y="819"/>
                    </a:lnTo>
                    <a:lnTo>
                      <a:pt x="620" y="827"/>
                    </a:lnTo>
                    <a:lnTo>
                      <a:pt x="614" y="835"/>
                    </a:lnTo>
                    <a:lnTo>
                      <a:pt x="607" y="840"/>
                    </a:lnTo>
                    <a:lnTo>
                      <a:pt x="603" y="846"/>
                    </a:lnTo>
                    <a:lnTo>
                      <a:pt x="595" y="852"/>
                    </a:lnTo>
                    <a:lnTo>
                      <a:pt x="590" y="859"/>
                    </a:lnTo>
                    <a:lnTo>
                      <a:pt x="584" y="867"/>
                    </a:lnTo>
                    <a:lnTo>
                      <a:pt x="578" y="873"/>
                    </a:lnTo>
                    <a:lnTo>
                      <a:pt x="572" y="878"/>
                    </a:lnTo>
                    <a:lnTo>
                      <a:pt x="565" y="886"/>
                    </a:lnTo>
                    <a:lnTo>
                      <a:pt x="559" y="892"/>
                    </a:lnTo>
                    <a:lnTo>
                      <a:pt x="553" y="897"/>
                    </a:lnTo>
                    <a:lnTo>
                      <a:pt x="548" y="905"/>
                    </a:lnTo>
                    <a:lnTo>
                      <a:pt x="542" y="913"/>
                    </a:lnTo>
                    <a:lnTo>
                      <a:pt x="534" y="918"/>
                    </a:lnTo>
                    <a:lnTo>
                      <a:pt x="529" y="924"/>
                    </a:lnTo>
                    <a:lnTo>
                      <a:pt x="523" y="930"/>
                    </a:lnTo>
                    <a:lnTo>
                      <a:pt x="517" y="937"/>
                    </a:lnTo>
                    <a:lnTo>
                      <a:pt x="510" y="945"/>
                    </a:lnTo>
                    <a:lnTo>
                      <a:pt x="506" y="952"/>
                    </a:lnTo>
                    <a:lnTo>
                      <a:pt x="498" y="958"/>
                    </a:lnTo>
                    <a:lnTo>
                      <a:pt x="494" y="966"/>
                    </a:lnTo>
                    <a:lnTo>
                      <a:pt x="485" y="973"/>
                    </a:lnTo>
                    <a:lnTo>
                      <a:pt x="479" y="981"/>
                    </a:lnTo>
                    <a:lnTo>
                      <a:pt x="472" y="989"/>
                    </a:lnTo>
                    <a:lnTo>
                      <a:pt x="464" y="996"/>
                    </a:lnTo>
                    <a:lnTo>
                      <a:pt x="456" y="1002"/>
                    </a:lnTo>
                    <a:lnTo>
                      <a:pt x="451" y="1009"/>
                    </a:lnTo>
                    <a:lnTo>
                      <a:pt x="443" y="1015"/>
                    </a:lnTo>
                    <a:lnTo>
                      <a:pt x="437" y="1023"/>
                    </a:lnTo>
                    <a:lnTo>
                      <a:pt x="432" y="1028"/>
                    </a:lnTo>
                    <a:lnTo>
                      <a:pt x="424" y="1034"/>
                    </a:lnTo>
                    <a:lnTo>
                      <a:pt x="418" y="1040"/>
                    </a:lnTo>
                    <a:lnTo>
                      <a:pt x="413" y="1047"/>
                    </a:lnTo>
                    <a:lnTo>
                      <a:pt x="405" y="1051"/>
                    </a:lnTo>
                    <a:lnTo>
                      <a:pt x="399" y="1057"/>
                    </a:lnTo>
                    <a:lnTo>
                      <a:pt x="394" y="1063"/>
                    </a:lnTo>
                    <a:lnTo>
                      <a:pt x="388" y="1068"/>
                    </a:lnTo>
                    <a:lnTo>
                      <a:pt x="380" y="1072"/>
                    </a:lnTo>
                    <a:lnTo>
                      <a:pt x="375" y="1078"/>
                    </a:lnTo>
                    <a:lnTo>
                      <a:pt x="367" y="1082"/>
                    </a:lnTo>
                    <a:lnTo>
                      <a:pt x="361" y="1087"/>
                    </a:lnTo>
                    <a:lnTo>
                      <a:pt x="354" y="1093"/>
                    </a:lnTo>
                    <a:lnTo>
                      <a:pt x="348" y="1097"/>
                    </a:lnTo>
                    <a:lnTo>
                      <a:pt x="340" y="1103"/>
                    </a:lnTo>
                    <a:lnTo>
                      <a:pt x="333" y="1108"/>
                    </a:lnTo>
                    <a:lnTo>
                      <a:pt x="325" y="1114"/>
                    </a:lnTo>
                    <a:lnTo>
                      <a:pt x="318" y="1118"/>
                    </a:lnTo>
                    <a:lnTo>
                      <a:pt x="310" y="1125"/>
                    </a:lnTo>
                    <a:lnTo>
                      <a:pt x="302" y="1131"/>
                    </a:lnTo>
                    <a:lnTo>
                      <a:pt x="293" y="1137"/>
                    </a:lnTo>
                    <a:lnTo>
                      <a:pt x="285" y="1142"/>
                    </a:lnTo>
                    <a:lnTo>
                      <a:pt x="278" y="1150"/>
                    </a:lnTo>
                    <a:lnTo>
                      <a:pt x="268" y="1158"/>
                    </a:lnTo>
                    <a:lnTo>
                      <a:pt x="261" y="1161"/>
                    </a:lnTo>
                    <a:lnTo>
                      <a:pt x="255" y="1165"/>
                    </a:lnTo>
                    <a:lnTo>
                      <a:pt x="247" y="1169"/>
                    </a:lnTo>
                    <a:lnTo>
                      <a:pt x="240" y="1175"/>
                    </a:lnTo>
                    <a:lnTo>
                      <a:pt x="232" y="1179"/>
                    </a:lnTo>
                    <a:lnTo>
                      <a:pt x="226" y="1182"/>
                    </a:lnTo>
                    <a:lnTo>
                      <a:pt x="219" y="1186"/>
                    </a:lnTo>
                    <a:lnTo>
                      <a:pt x="213" y="1190"/>
                    </a:lnTo>
                    <a:lnTo>
                      <a:pt x="205" y="1194"/>
                    </a:lnTo>
                    <a:lnTo>
                      <a:pt x="198" y="1198"/>
                    </a:lnTo>
                    <a:lnTo>
                      <a:pt x="190" y="1199"/>
                    </a:lnTo>
                    <a:lnTo>
                      <a:pt x="185" y="1203"/>
                    </a:lnTo>
                    <a:lnTo>
                      <a:pt x="175" y="1205"/>
                    </a:lnTo>
                    <a:lnTo>
                      <a:pt x="169" y="1209"/>
                    </a:lnTo>
                    <a:lnTo>
                      <a:pt x="162" y="1211"/>
                    </a:lnTo>
                    <a:lnTo>
                      <a:pt x="156" y="1213"/>
                    </a:lnTo>
                    <a:lnTo>
                      <a:pt x="148" y="1215"/>
                    </a:lnTo>
                    <a:lnTo>
                      <a:pt x="141" y="1215"/>
                    </a:lnTo>
                    <a:lnTo>
                      <a:pt x="133" y="1217"/>
                    </a:lnTo>
                    <a:lnTo>
                      <a:pt x="128" y="1217"/>
                    </a:lnTo>
                    <a:lnTo>
                      <a:pt x="120" y="1217"/>
                    </a:lnTo>
                    <a:lnTo>
                      <a:pt x="112" y="1217"/>
                    </a:lnTo>
                    <a:lnTo>
                      <a:pt x="107" y="1217"/>
                    </a:lnTo>
                    <a:lnTo>
                      <a:pt x="99" y="1217"/>
                    </a:lnTo>
                    <a:lnTo>
                      <a:pt x="91" y="1215"/>
                    </a:lnTo>
                    <a:lnTo>
                      <a:pt x="84" y="1213"/>
                    </a:lnTo>
                    <a:lnTo>
                      <a:pt x="78" y="1211"/>
                    </a:lnTo>
                    <a:lnTo>
                      <a:pt x="70" y="1209"/>
                    </a:lnTo>
                    <a:lnTo>
                      <a:pt x="65" y="1203"/>
                    </a:lnTo>
                    <a:lnTo>
                      <a:pt x="59" y="1201"/>
                    </a:lnTo>
                    <a:lnTo>
                      <a:pt x="51" y="1196"/>
                    </a:lnTo>
                    <a:lnTo>
                      <a:pt x="46" y="1194"/>
                    </a:lnTo>
                    <a:lnTo>
                      <a:pt x="40" y="1188"/>
                    </a:lnTo>
                    <a:lnTo>
                      <a:pt x="34" y="1184"/>
                    </a:lnTo>
                    <a:lnTo>
                      <a:pt x="31" y="1179"/>
                    </a:lnTo>
                    <a:lnTo>
                      <a:pt x="27" y="1175"/>
                    </a:lnTo>
                    <a:lnTo>
                      <a:pt x="23" y="1169"/>
                    </a:lnTo>
                    <a:lnTo>
                      <a:pt x="19" y="1163"/>
                    </a:lnTo>
                    <a:lnTo>
                      <a:pt x="17" y="1158"/>
                    </a:lnTo>
                    <a:lnTo>
                      <a:pt x="13" y="1154"/>
                    </a:lnTo>
                    <a:lnTo>
                      <a:pt x="12" y="1146"/>
                    </a:lnTo>
                    <a:lnTo>
                      <a:pt x="10" y="1141"/>
                    </a:lnTo>
                    <a:lnTo>
                      <a:pt x="8" y="1135"/>
                    </a:lnTo>
                    <a:lnTo>
                      <a:pt x="6" y="1129"/>
                    </a:lnTo>
                    <a:lnTo>
                      <a:pt x="4" y="1122"/>
                    </a:lnTo>
                    <a:lnTo>
                      <a:pt x="4" y="1116"/>
                    </a:lnTo>
                    <a:lnTo>
                      <a:pt x="2" y="1110"/>
                    </a:lnTo>
                    <a:lnTo>
                      <a:pt x="2" y="1104"/>
                    </a:lnTo>
                    <a:lnTo>
                      <a:pt x="2" y="1097"/>
                    </a:lnTo>
                    <a:lnTo>
                      <a:pt x="0" y="1091"/>
                    </a:lnTo>
                    <a:lnTo>
                      <a:pt x="0" y="1084"/>
                    </a:lnTo>
                    <a:lnTo>
                      <a:pt x="2" y="1078"/>
                    </a:lnTo>
                    <a:lnTo>
                      <a:pt x="2" y="1070"/>
                    </a:lnTo>
                    <a:lnTo>
                      <a:pt x="2" y="1063"/>
                    </a:lnTo>
                    <a:lnTo>
                      <a:pt x="2" y="1057"/>
                    </a:lnTo>
                    <a:lnTo>
                      <a:pt x="4" y="1051"/>
                    </a:lnTo>
                    <a:lnTo>
                      <a:pt x="4" y="1044"/>
                    </a:lnTo>
                    <a:lnTo>
                      <a:pt x="6" y="1038"/>
                    </a:lnTo>
                    <a:lnTo>
                      <a:pt x="6" y="1030"/>
                    </a:lnTo>
                    <a:lnTo>
                      <a:pt x="8" y="1023"/>
                    </a:lnTo>
                    <a:lnTo>
                      <a:pt x="10" y="1017"/>
                    </a:lnTo>
                    <a:lnTo>
                      <a:pt x="12" y="1011"/>
                    </a:lnTo>
                    <a:lnTo>
                      <a:pt x="13" y="1004"/>
                    </a:lnTo>
                    <a:lnTo>
                      <a:pt x="15" y="998"/>
                    </a:lnTo>
                    <a:lnTo>
                      <a:pt x="15" y="992"/>
                    </a:lnTo>
                    <a:lnTo>
                      <a:pt x="17" y="989"/>
                    </a:lnTo>
                    <a:lnTo>
                      <a:pt x="17" y="985"/>
                    </a:lnTo>
                    <a:lnTo>
                      <a:pt x="19" y="979"/>
                    </a:lnTo>
                    <a:lnTo>
                      <a:pt x="23" y="970"/>
                    </a:lnTo>
                    <a:lnTo>
                      <a:pt x="27" y="962"/>
                    </a:lnTo>
                    <a:lnTo>
                      <a:pt x="31" y="952"/>
                    </a:lnTo>
                    <a:lnTo>
                      <a:pt x="34" y="945"/>
                    </a:lnTo>
                    <a:lnTo>
                      <a:pt x="38" y="937"/>
                    </a:lnTo>
                    <a:lnTo>
                      <a:pt x="44" y="930"/>
                    </a:lnTo>
                    <a:lnTo>
                      <a:pt x="48" y="922"/>
                    </a:lnTo>
                    <a:lnTo>
                      <a:pt x="51" y="914"/>
                    </a:lnTo>
                    <a:lnTo>
                      <a:pt x="57" y="907"/>
                    </a:lnTo>
                    <a:lnTo>
                      <a:pt x="63" y="897"/>
                    </a:lnTo>
                    <a:lnTo>
                      <a:pt x="69" y="890"/>
                    </a:lnTo>
                    <a:lnTo>
                      <a:pt x="72" y="882"/>
                    </a:lnTo>
                    <a:lnTo>
                      <a:pt x="78" y="875"/>
                    </a:lnTo>
                    <a:lnTo>
                      <a:pt x="84" y="867"/>
                    </a:lnTo>
                    <a:lnTo>
                      <a:pt x="89" y="859"/>
                    </a:lnTo>
                    <a:lnTo>
                      <a:pt x="95" y="852"/>
                    </a:lnTo>
                    <a:lnTo>
                      <a:pt x="101" y="842"/>
                    </a:lnTo>
                    <a:lnTo>
                      <a:pt x="107" y="835"/>
                    </a:lnTo>
                    <a:lnTo>
                      <a:pt x="114" y="827"/>
                    </a:lnTo>
                    <a:lnTo>
                      <a:pt x="120" y="818"/>
                    </a:lnTo>
                    <a:lnTo>
                      <a:pt x="126" y="810"/>
                    </a:lnTo>
                    <a:lnTo>
                      <a:pt x="131" y="800"/>
                    </a:lnTo>
                    <a:lnTo>
                      <a:pt x="135" y="797"/>
                    </a:lnTo>
                    <a:lnTo>
                      <a:pt x="137" y="791"/>
                    </a:lnTo>
                    <a:lnTo>
                      <a:pt x="141" y="787"/>
                    </a:lnTo>
                    <a:lnTo>
                      <a:pt x="145" y="781"/>
                    </a:lnTo>
                    <a:lnTo>
                      <a:pt x="148" y="774"/>
                    </a:lnTo>
                    <a:lnTo>
                      <a:pt x="156" y="764"/>
                    </a:lnTo>
                    <a:lnTo>
                      <a:pt x="158" y="759"/>
                    </a:lnTo>
                    <a:lnTo>
                      <a:pt x="162" y="755"/>
                    </a:lnTo>
                    <a:lnTo>
                      <a:pt x="164" y="749"/>
                    </a:lnTo>
                    <a:lnTo>
                      <a:pt x="167" y="743"/>
                    </a:lnTo>
                    <a:lnTo>
                      <a:pt x="169" y="740"/>
                    </a:lnTo>
                    <a:lnTo>
                      <a:pt x="173" y="734"/>
                    </a:lnTo>
                    <a:lnTo>
                      <a:pt x="175" y="728"/>
                    </a:lnTo>
                    <a:lnTo>
                      <a:pt x="179" y="724"/>
                    </a:lnTo>
                    <a:lnTo>
                      <a:pt x="181" y="719"/>
                    </a:lnTo>
                    <a:lnTo>
                      <a:pt x="183" y="715"/>
                    </a:lnTo>
                    <a:lnTo>
                      <a:pt x="186" y="713"/>
                    </a:lnTo>
                    <a:lnTo>
                      <a:pt x="190" y="711"/>
                    </a:lnTo>
                    <a:lnTo>
                      <a:pt x="198" y="711"/>
                    </a:lnTo>
                    <a:lnTo>
                      <a:pt x="205" y="713"/>
                    </a:lnTo>
                    <a:lnTo>
                      <a:pt x="209" y="717"/>
                    </a:lnTo>
                    <a:lnTo>
                      <a:pt x="215" y="724"/>
                    </a:lnTo>
                    <a:lnTo>
                      <a:pt x="215" y="726"/>
                    </a:lnTo>
                    <a:lnTo>
                      <a:pt x="215" y="732"/>
                    </a:lnTo>
                    <a:lnTo>
                      <a:pt x="215" y="736"/>
                    </a:lnTo>
                    <a:lnTo>
                      <a:pt x="215" y="742"/>
                    </a:lnTo>
                    <a:lnTo>
                      <a:pt x="211" y="745"/>
                    </a:lnTo>
                    <a:lnTo>
                      <a:pt x="209" y="751"/>
                    </a:lnTo>
                    <a:lnTo>
                      <a:pt x="207" y="755"/>
                    </a:lnTo>
                    <a:lnTo>
                      <a:pt x="204" y="761"/>
                    </a:lnTo>
                    <a:lnTo>
                      <a:pt x="200" y="768"/>
                    </a:lnTo>
                    <a:lnTo>
                      <a:pt x="194" y="778"/>
                    </a:lnTo>
                    <a:lnTo>
                      <a:pt x="190" y="787"/>
                    </a:lnTo>
                    <a:lnTo>
                      <a:pt x="186" y="795"/>
                    </a:lnTo>
                    <a:lnTo>
                      <a:pt x="183" y="802"/>
                    </a:lnTo>
                    <a:lnTo>
                      <a:pt x="179" y="812"/>
                    </a:lnTo>
                    <a:lnTo>
                      <a:pt x="175" y="818"/>
                    </a:lnTo>
                    <a:lnTo>
                      <a:pt x="171" y="825"/>
                    </a:lnTo>
                    <a:lnTo>
                      <a:pt x="167" y="833"/>
                    </a:lnTo>
                    <a:lnTo>
                      <a:pt x="166" y="840"/>
                    </a:lnTo>
                    <a:lnTo>
                      <a:pt x="162" y="846"/>
                    </a:lnTo>
                    <a:lnTo>
                      <a:pt x="160" y="852"/>
                    </a:lnTo>
                    <a:lnTo>
                      <a:pt x="156" y="859"/>
                    </a:lnTo>
                    <a:lnTo>
                      <a:pt x="154" y="867"/>
                    </a:lnTo>
                    <a:lnTo>
                      <a:pt x="150" y="873"/>
                    </a:lnTo>
                    <a:lnTo>
                      <a:pt x="148" y="878"/>
                    </a:lnTo>
                    <a:lnTo>
                      <a:pt x="145" y="884"/>
                    </a:lnTo>
                    <a:lnTo>
                      <a:pt x="143" y="890"/>
                    </a:lnTo>
                    <a:lnTo>
                      <a:pt x="141" y="897"/>
                    </a:lnTo>
                    <a:lnTo>
                      <a:pt x="137" y="903"/>
                    </a:lnTo>
                    <a:lnTo>
                      <a:pt x="135" y="909"/>
                    </a:lnTo>
                    <a:lnTo>
                      <a:pt x="133" y="914"/>
                    </a:lnTo>
                    <a:lnTo>
                      <a:pt x="131" y="922"/>
                    </a:lnTo>
                    <a:lnTo>
                      <a:pt x="129" y="928"/>
                    </a:lnTo>
                    <a:lnTo>
                      <a:pt x="126" y="933"/>
                    </a:lnTo>
                    <a:lnTo>
                      <a:pt x="124" y="941"/>
                    </a:lnTo>
                    <a:lnTo>
                      <a:pt x="122" y="947"/>
                    </a:lnTo>
                    <a:lnTo>
                      <a:pt x="118" y="954"/>
                    </a:lnTo>
                    <a:lnTo>
                      <a:pt x="116" y="962"/>
                    </a:lnTo>
                    <a:lnTo>
                      <a:pt x="114" y="970"/>
                    </a:lnTo>
                    <a:lnTo>
                      <a:pt x="110" y="977"/>
                    </a:lnTo>
                    <a:lnTo>
                      <a:pt x="107" y="987"/>
                    </a:lnTo>
                    <a:lnTo>
                      <a:pt x="105" y="992"/>
                    </a:lnTo>
                    <a:lnTo>
                      <a:pt x="105" y="996"/>
                    </a:lnTo>
                    <a:lnTo>
                      <a:pt x="101" y="1002"/>
                    </a:lnTo>
                    <a:lnTo>
                      <a:pt x="101" y="1008"/>
                    </a:lnTo>
                    <a:lnTo>
                      <a:pt x="99" y="1013"/>
                    </a:lnTo>
                    <a:lnTo>
                      <a:pt x="97" y="1019"/>
                    </a:lnTo>
                    <a:lnTo>
                      <a:pt x="95" y="1025"/>
                    </a:lnTo>
                    <a:lnTo>
                      <a:pt x="95" y="1032"/>
                    </a:lnTo>
                    <a:lnTo>
                      <a:pt x="93" y="1038"/>
                    </a:lnTo>
                    <a:lnTo>
                      <a:pt x="91" y="1044"/>
                    </a:lnTo>
                    <a:lnTo>
                      <a:pt x="91" y="1049"/>
                    </a:lnTo>
                    <a:lnTo>
                      <a:pt x="91" y="1057"/>
                    </a:lnTo>
                    <a:lnTo>
                      <a:pt x="89" y="1063"/>
                    </a:lnTo>
                    <a:lnTo>
                      <a:pt x="88" y="1068"/>
                    </a:lnTo>
                    <a:lnTo>
                      <a:pt x="88" y="1074"/>
                    </a:lnTo>
                    <a:lnTo>
                      <a:pt x="88" y="1080"/>
                    </a:lnTo>
                    <a:lnTo>
                      <a:pt x="88" y="1085"/>
                    </a:lnTo>
                    <a:lnTo>
                      <a:pt x="88" y="1091"/>
                    </a:lnTo>
                    <a:lnTo>
                      <a:pt x="88" y="1097"/>
                    </a:lnTo>
                    <a:lnTo>
                      <a:pt x="88" y="1103"/>
                    </a:lnTo>
                    <a:lnTo>
                      <a:pt x="88" y="1106"/>
                    </a:lnTo>
                    <a:lnTo>
                      <a:pt x="89" y="1112"/>
                    </a:lnTo>
                    <a:lnTo>
                      <a:pt x="91" y="1116"/>
                    </a:lnTo>
                    <a:lnTo>
                      <a:pt x="93" y="1120"/>
                    </a:lnTo>
                    <a:lnTo>
                      <a:pt x="97" y="1127"/>
                    </a:lnTo>
                    <a:lnTo>
                      <a:pt x="103" y="1133"/>
                    </a:lnTo>
                    <a:lnTo>
                      <a:pt x="110" y="1139"/>
                    </a:lnTo>
                    <a:lnTo>
                      <a:pt x="118" y="1142"/>
                    </a:lnTo>
                    <a:lnTo>
                      <a:pt x="128" y="1146"/>
                    </a:lnTo>
                    <a:lnTo>
                      <a:pt x="135" y="1148"/>
                    </a:lnTo>
                    <a:lnTo>
                      <a:pt x="143" y="1146"/>
                    </a:lnTo>
                    <a:lnTo>
                      <a:pt x="152" y="1146"/>
                    </a:lnTo>
                    <a:lnTo>
                      <a:pt x="160" y="1144"/>
                    </a:lnTo>
                    <a:lnTo>
                      <a:pt x="169" y="1142"/>
                    </a:lnTo>
                    <a:lnTo>
                      <a:pt x="177" y="1139"/>
                    </a:lnTo>
                    <a:lnTo>
                      <a:pt x="186" y="1135"/>
                    </a:lnTo>
                    <a:lnTo>
                      <a:pt x="194" y="1129"/>
                    </a:lnTo>
                    <a:lnTo>
                      <a:pt x="204" y="1125"/>
                    </a:lnTo>
                    <a:lnTo>
                      <a:pt x="211" y="1120"/>
                    </a:lnTo>
                    <a:lnTo>
                      <a:pt x="221" y="1114"/>
                    </a:lnTo>
                    <a:lnTo>
                      <a:pt x="230" y="1108"/>
                    </a:lnTo>
                    <a:lnTo>
                      <a:pt x="238" y="1103"/>
                    </a:lnTo>
                    <a:lnTo>
                      <a:pt x="247" y="1095"/>
                    </a:lnTo>
                    <a:lnTo>
                      <a:pt x="255" y="1089"/>
                    </a:lnTo>
                    <a:lnTo>
                      <a:pt x="262" y="1084"/>
                    </a:lnTo>
                    <a:lnTo>
                      <a:pt x="272" y="1078"/>
                    </a:lnTo>
                    <a:lnTo>
                      <a:pt x="280" y="1072"/>
                    </a:lnTo>
                    <a:lnTo>
                      <a:pt x="287" y="1066"/>
                    </a:lnTo>
                    <a:lnTo>
                      <a:pt x="295" y="1061"/>
                    </a:lnTo>
                    <a:lnTo>
                      <a:pt x="302" y="1055"/>
                    </a:lnTo>
                    <a:lnTo>
                      <a:pt x="308" y="1049"/>
                    </a:lnTo>
                    <a:lnTo>
                      <a:pt x="316" y="1046"/>
                    </a:lnTo>
                    <a:lnTo>
                      <a:pt x="323" y="1040"/>
                    </a:lnTo>
                    <a:lnTo>
                      <a:pt x="329" y="1034"/>
                    </a:lnTo>
                    <a:lnTo>
                      <a:pt x="335" y="1028"/>
                    </a:lnTo>
                    <a:lnTo>
                      <a:pt x="342" y="1023"/>
                    </a:lnTo>
                    <a:lnTo>
                      <a:pt x="348" y="1017"/>
                    </a:lnTo>
                    <a:lnTo>
                      <a:pt x="356" y="1013"/>
                    </a:lnTo>
                    <a:lnTo>
                      <a:pt x="361" y="1008"/>
                    </a:lnTo>
                    <a:lnTo>
                      <a:pt x="367" y="1000"/>
                    </a:lnTo>
                    <a:lnTo>
                      <a:pt x="373" y="994"/>
                    </a:lnTo>
                    <a:lnTo>
                      <a:pt x="380" y="990"/>
                    </a:lnTo>
                    <a:lnTo>
                      <a:pt x="386" y="985"/>
                    </a:lnTo>
                    <a:lnTo>
                      <a:pt x="394" y="977"/>
                    </a:lnTo>
                    <a:lnTo>
                      <a:pt x="399" y="971"/>
                    </a:lnTo>
                    <a:lnTo>
                      <a:pt x="405" y="966"/>
                    </a:lnTo>
                    <a:lnTo>
                      <a:pt x="411" y="960"/>
                    </a:lnTo>
                    <a:lnTo>
                      <a:pt x="418" y="952"/>
                    </a:lnTo>
                    <a:lnTo>
                      <a:pt x="424" y="945"/>
                    </a:lnTo>
                    <a:lnTo>
                      <a:pt x="432" y="939"/>
                    </a:lnTo>
                    <a:lnTo>
                      <a:pt x="439" y="932"/>
                    </a:lnTo>
                    <a:lnTo>
                      <a:pt x="447" y="924"/>
                    </a:lnTo>
                    <a:lnTo>
                      <a:pt x="455" y="916"/>
                    </a:lnTo>
                    <a:lnTo>
                      <a:pt x="462" y="909"/>
                    </a:lnTo>
                    <a:lnTo>
                      <a:pt x="466" y="901"/>
                    </a:lnTo>
                    <a:lnTo>
                      <a:pt x="472" y="894"/>
                    </a:lnTo>
                    <a:lnTo>
                      <a:pt x="479" y="888"/>
                    </a:lnTo>
                    <a:lnTo>
                      <a:pt x="485" y="880"/>
                    </a:lnTo>
                    <a:lnTo>
                      <a:pt x="491" y="875"/>
                    </a:lnTo>
                    <a:lnTo>
                      <a:pt x="496" y="867"/>
                    </a:lnTo>
                    <a:lnTo>
                      <a:pt x="502" y="861"/>
                    </a:lnTo>
                    <a:lnTo>
                      <a:pt x="510" y="856"/>
                    </a:lnTo>
                    <a:lnTo>
                      <a:pt x="513" y="850"/>
                    </a:lnTo>
                    <a:lnTo>
                      <a:pt x="519" y="844"/>
                    </a:lnTo>
                    <a:lnTo>
                      <a:pt x="525" y="837"/>
                    </a:lnTo>
                    <a:lnTo>
                      <a:pt x="532" y="831"/>
                    </a:lnTo>
                    <a:lnTo>
                      <a:pt x="536" y="825"/>
                    </a:lnTo>
                    <a:lnTo>
                      <a:pt x="542" y="819"/>
                    </a:lnTo>
                    <a:lnTo>
                      <a:pt x="548" y="812"/>
                    </a:lnTo>
                    <a:lnTo>
                      <a:pt x="555" y="808"/>
                    </a:lnTo>
                    <a:lnTo>
                      <a:pt x="559" y="800"/>
                    </a:lnTo>
                    <a:lnTo>
                      <a:pt x="565" y="795"/>
                    </a:lnTo>
                    <a:lnTo>
                      <a:pt x="570" y="787"/>
                    </a:lnTo>
                    <a:lnTo>
                      <a:pt x="576" y="781"/>
                    </a:lnTo>
                    <a:lnTo>
                      <a:pt x="582" y="776"/>
                    </a:lnTo>
                    <a:lnTo>
                      <a:pt x="588" y="770"/>
                    </a:lnTo>
                    <a:lnTo>
                      <a:pt x="593" y="764"/>
                    </a:lnTo>
                    <a:lnTo>
                      <a:pt x="599" y="757"/>
                    </a:lnTo>
                    <a:lnTo>
                      <a:pt x="605" y="751"/>
                    </a:lnTo>
                    <a:lnTo>
                      <a:pt x="610" y="743"/>
                    </a:lnTo>
                    <a:lnTo>
                      <a:pt x="616" y="738"/>
                    </a:lnTo>
                    <a:lnTo>
                      <a:pt x="622" y="730"/>
                    </a:lnTo>
                    <a:lnTo>
                      <a:pt x="628" y="723"/>
                    </a:lnTo>
                    <a:lnTo>
                      <a:pt x="633" y="717"/>
                    </a:lnTo>
                    <a:lnTo>
                      <a:pt x="639" y="709"/>
                    </a:lnTo>
                    <a:lnTo>
                      <a:pt x="645" y="703"/>
                    </a:lnTo>
                    <a:lnTo>
                      <a:pt x="650" y="694"/>
                    </a:lnTo>
                    <a:lnTo>
                      <a:pt x="656" y="684"/>
                    </a:lnTo>
                    <a:lnTo>
                      <a:pt x="662" y="675"/>
                    </a:lnTo>
                    <a:lnTo>
                      <a:pt x="667" y="667"/>
                    </a:lnTo>
                    <a:lnTo>
                      <a:pt x="673" y="660"/>
                    </a:lnTo>
                    <a:lnTo>
                      <a:pt x="681" y="650"/>
                    </a:lnTo>
                    <a:lnTo>
                      <a:pt x="686" y="643"/>
                    </a:lnTo>
                    <a:lnTo>
                      <a:pt x="692" y="635"/>
                    </a:lnTo>
                    <a:lnTo>
                      <a:pt x="696" y="627"/>
                    </a:lnTo>
                    <a:lnTo>
                      <a:pt x="702" y="620"/>
                    </a:lnTo>
                    <a:lnTo>
                      <a:pt x="707" y="612"/>
                    </a:lnTo>
                    <a:lnTo>
                      <a:pt x="713" y="605"/>
                    </a:lnTo>
                    <a:lnTo>
                      <a:pt x="719" y="597"/>
                    </a:lnTo>
                    <a:lnTo>
                      <a:pt x="723" y="589"/>
                    </a:lnTo>
                    <a:lnTo>
                      <a:pt x="728" y="584"/>
                    </a:lnTo>
                    <a:lnTo>
                      <a:pt x="734" y="576"/>
                    </a:lnTo>
                    <a:lnTo>
                      <a:pt x="738" y="569"/>
                    </a:lnTo>
                    <a:lnTo>
                      <a:pt x="742" y="561"/>
                    </a:lnTo>
                    <a:lnTo>
                      <a:pt x="747" y="553"/>
                    </a:lnTo>
                    <a:lnTo>
                      <a:pt x="751" y="548"/>
                    </a:lnTo>
                    <a:lnTo>
                      <a:pt x="757" y="540"/>
                    </a:lnTo>
                    <a:lnTo>
                      <a:pt x="761" y="532"/>
                    </a:lnTo>
                    <a:lnTo>
                      <a:pt x="764" y="527"/>
                    </a:lnTo>
                    <a:lnTo>
                      <a:pt x="770" y="521"/>
                    </a:lnTo>
                    <a:lnTo>
                      <a:pt x="772" y="513"/>
                    </a:lnTo>
                    <a:lnTo>
                      <a:pt x="778" y="506"/>
                    </a:lnTo>
                    <a:lnTo>
                      <a:pt x="782" y="500"/>
                    </a:lnTo>
                    <a:lnTo>
                      <a:pt x="787" y="493"/>
                    </a:lnTo>
                    <a:lnTo>
                      <a:pt x="789" y="487"/>
                    </a:lnTo>
                    <a:lnTo>
                      <a:pt x="795" y="481"/>
                    </a:lnTo>
                    <a:lnTo>
                      <a:pt x="799" y="474"/>
                    </a:lnTo>
                    <a:lnTo>
                      <a:pt x="802" y="468"/>
                    </a:lnTo>
                    <a:lnTo>
                      <a:pt x="804" y="460"/>
                    </a:lnTo>
                    <a:lnTo>
                      <a:pt x="810" y="455"/>
                    </a:lnTo>
                    <a:lnTo>
                      <a:pt x="812" y="447"/>
                    </a:lnTo>
                    <a:lnTo>
                      <a:pt x="816" y="441"/>
                    </a:lnTo>
                    <a:lnTo>
                      <a:pt x="820" y="434"/>
                    </a:lnTo>
                    <a:lnTo>
                      <a:pt x="823" y="428"/>
                    </a:lnTo>
                    <a:lnTo>
                      <a:pt x="827" y="420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7" y="401"/>
                    </a:lnTo>
                    <a:lnTo>
                      <a:pt x="840" y="394"/>
                    </a:lnTo>
                    <a:lnTo>
                      <a:pt x="844" y="388"/>
                    </a:lnTo>
                    <a:lnTo>
                      <a:pt x="846" y="380"/>
                    </a:lnTo>
                    <a:lnTo>
                      <a:pt x="850" y="373"/>
                    </a:lnTo>
                    <a:lnTo>
                      <a:pt x="852" y="365"/>
                    </a:lnTo>
                    <a:lnTo>
                      <a:pt x="856" y="360"/>
                    </a:lnTo>
                    <a:lnTo>
                      <a:pt x="858" y="352"/>
                    </a:lnTo>
                    <a:lnTo>
                      <a:pt x="861" y="346"/>
                    </a:lnTo>
                    <a:lnTo>
                      <a:pt x="863" y="339"/>
                    </a:lnTo>
                    <a:lnTo>
                      <a:pt x="867" y="331"/>
                    </a:lnTo>
                    <a:lnTo>
                      <a:pt x="869" y="323"/>
                    </a:lnTo>
                    <a:lnTo>
                      <a:pt x="873" y="316"/>
                    </a:lnTo>
                    <a:lnTo>
                      <a:pt x="875" y="308"/>
                    </a:lnTo>
                    <a:lnTo>
                      <a:pt x="878" y="303"/>
                    </a:lnTo>
                    <a:lnTo>
                      <a:pt x="882" y="293"/>
                    </a:lnTo>
                    <a:lnTo>
                      <a:pt x="884" y="285"/>
                    </a:lnTo>
                    <a:lnTo>
                      <a:pt x="888" y="278"/>
                    </a:lnTo>
                    <a:lnTo>
                      <a:pt x="890" y="270"/>
                    </a:lnTo>
                    <a:lnTo>
                      <a:pt x="894" y="263"/>
                    </a:lnTo>
                    <a:lnTo>
                      <a:pt x="897" y="255"/>
                    </a:lnTo>
                    <a:lnTo>
                      <a:pt x="899" y="246"/>
                    </a:lnTo>
                    <a:lnTo>
                      <a:pt x="903" y="238"/>
                    </a:lnTo>
                    <a:lnTo>
                      <a:pt x="905" y="230"/>
                    </a:lnTo>
                    <a:lnTo>
                      <a:pt x="907" y="221"/>
                    </a:lnTo>
                    <a:lnTo>
                      <a:pt x="907" y="215"/>
                    </a:lnTo>
                    <a:lnTo>
                      <a:pt x="911" y="211"/>
                    </a:lnTo>
                    <a:lnTo>
                      <a:pt x="911" y="207"/>
                    </a:lnTo>
                    <a:lnTo>
                      <a:pt x="913" y="202"/>
                    </a:lnTo>
                    <a:lnTo>
                      <a:pt x="915" y="198"/>
                    </a:lnTo>
                    <a:lnTo>
                      <a:pt x="917" y="192"/>
                    </a:lnTo>
                    <a:lnTo>
                      <a:pt x="917" y="187"/>
                    </a:lnTo>
                    <a:lnTo>
                      <a:pt x="918" y="183"/>
                    </a:lnTo>
                    <a:lnTo>
                      <a:pt x="920" y="177"/>
                    </a:lnTo>
                    <a:lnTo>
                      <a:pt x="920" y="171"/>
                    </a:lnTo>
                    <a:lnTo>
                      <a:pt x="922" y="168"/>
                    </a:lnTo>
                    <a:lnTo>
                      <a:pt x="924" y="162"/>
                    </a:lnTo>
                    <a:lnTo>
                      <a:pt x="924" y="156"/>
                    </a:lnTo>
                    <a:lnTo>
                      <a:pt x="926" y="152"/>
                    </a:lnTo>
                    <a:lnTo>
                      <a:pt x="926" y="147"/>
                    </a:lnTo>
                    <a:lnTo>
                      <a:pt x="928" y="141"/>
                    </a:lnTo>
                    <a:lnTo>
                      <a:pt x="928" y="137"/>
                    </a:lnTo>
                    <a:lnTo>
                      <a:pt x="928" y="131"/>
                    </a:lnTo>
                    <a:lnTo>
                      <a:pt x="928" y="126"/>
                    </a:lnTo>
                    <a:lnTo>
                      <a:pt x="928" y="122"/>
                    </a:lnTo>
                    <a:lnTo>
                      <a:pt x="926" y="112"/>
                    </a:lnTo>
                    <a:lnTo>
                      <a:pt x="924" y="105"/>
                    </a:lnTo>
                    <a:lnTo>
                      <a:pt x="922" y="97"/>
                    </a:lnTo>
                    <a:lnTo>
                      <a:pt x="918" y="92"/>
                    </a:lnTo>
                    <a:lnTo>
                      <a:pt x="913" y="86"/>
                    </a:lnTo>
                    <a:lnTo>
                      <a:pt x="907" y="82"/>
                    </a:lnTo>
                    <a:lnTo>
                      <a:pt x="899" y="80"/>
                    </a:lnTo>
                    <a:lnTo>
                      <a:pt x="894" y="76"/>
                    </a:lnTo>
                    <a:lnTo>
                      <a:pt x="886" y="74"/>
                    </a:lnTo>
                    <a:lnTo>
                      <a:pt x="878" y="74"/>
                    </a:lnTo>
                    <a:lnTo>
                      <a:pt x="871" y="74"/>
                    </a:lnTo>
                    <a:lnTo>
                      <a:pt x="863" y="74"/>
                    </a:lnTo>
                    <a:lnTo>
                      <a:pt x="854" y="74"/>
                    </a:lnTo>
                    <a:lnTo>
                      <a:pt x="846" y="76"/>
                    </a:lnTo>
                    <a:lnTo>
                      <a:pt x="839" y="78"/>
                    </a:lnTo>
                    <a:lnTo>
                      <a:pt x="831" y="82"/>
                    </a:lnTo>
                    <a:lnTo>
                      <a:pt x="823" y="82"/>
                    </a:lnTo>
                    <a:lnTo>
                      <a:pt x="816" y="86"/>
                    </a:lnTo>
                    <a:lnTo>
                      <a:pt x="808" y="90"/>
                    </a:lnTo>
                    <a:lnTo>
                      <a:pt x="802" y="92"/>
                    </a:lnTo>
                    <a:lnTo>
                      <a:pt x="797" y="95"/>
                    </a:lnTo>
                    <a:lnTo>
                      <a:pt x="791" y="97"/>
                    </a:lnTo>
                    <a:lnTo>
                      <a:pt x="785" y="99"/>
                    </a:lnTo>
                    <a:lnTo>
                      <a:pt x="780" y="103"/>
                    </a:lnTo>
                    <a:lnTo>
                      <a:pt x="774" y="105"/>
                    </a:lnTo>
                    <a:lnTo>
                      <a:pt x="768" y="109"/>
                    </a:lnTo>
                    <a:lnTo>
                      <a:pt x="764" y="112"/>
                    </a:lnTo>
                    <a:lnTo>
                      <a:pt x="759" y="114"/>
                    </a:lnTo>
                    <a:lnTo>
                      <a:pt x="753" y="118"/>
                    </a:lnTo>
                    <a:lnTo>
                      <a:pt x="747" y="122"/>
                    </a:lnTo>
                    <a:lnTo>
                      <a:pt x="742" y="124"/>
                    </a:lnTo>
                    <a:lnTo>
                      <a:pt x="738" y="128"/>
                    </a:lnTo>
                    <a:lnTo>
                      <a:pt x="732" y="131"/>
                    </a:lnTo>
                    <a:lnTo>
                      <a:pt x="726" y="135"/>
                    </a:lnTo>
                    <a:lnTo>
                      <a:pt x="723" y="137"/>
                    </a:lnTo>
                    <a:lnTo>
                      <a:pt x="717" y="143"/>
                    </a:lnTo>
                    <a:lnTo>
                      <a:pt x="711" y="145"/>
                    </a:lnTo>
                    <a:lnTo>
                      <a:pt x="707" y="149"/>
                    </a:lnTo>
                    <a:lnTo>
                      <a:pt x="702" y="152"/>
                    </a:lnTo>
                    <a:lnTo>
                      <a:pt x="696" y="156"/>
                    </a:lnTo>
                    <a:lnTo>
                      <a:pt x="692" y="160"/>
                    </a:lnTo>
                    <a:lnTo>
                      <a:pt x="686" y="164"/>
                    </a:lnTo>
                    <a:lnTo>
                      <a:pt x="681" y="168"/>
                    </a:lnTo>
                    <a:lnTo>
                      <a:pt x="677" y="171"/>
                    </a:lnTo>
                    <a:lnTo>
                      <a:pt x="671" y="175"/>
                    </a:lnTo>
                    <a:lnTo>
                      <a:pt x="666" y="179"/>
                    </a:lnTo>
                    <a:lnTo>
                      <a:pt x="662" y="183"/>
                    </a:lnTo>
                    <a:lnTo>
                      <a:pt x="658" y="187"/>
                    </a:lnTo>
                    <a:lnTo>
                      <a:pt x="652" y="190"/>
                    </a:lnTo>
                    <a:lnTo>
                      <a:pt x="648" y="196"/>
                    </a:lnTo>
                    <a:lnTo>
                      <a:pt x="643" y="200"/>
                    </a:lnTo>
                    <a:lnTo>
                      <a:pt x="639" y="204"/>
                    </a:lnTo>
                    <a:lnTo>
                      <a:pt x="633" y="207"/>
                    </a:lnTo>
                    <a:lnTo>
                      <a:pt x="628" y="211"/>
                    </a:lnTo>
                    <a:lnTo>
                      <a:pt x="624" y="215"/>
                    </a:lnTo>
                    <a:lnTo>
                      <a:pt x="618" y="219"/>
                    </a:lnTo>
                    <a:lnTo>
                      <a:pt x="612" y="225"/>
                    </a:lnTo>
                    <a:lnTo>
                      <a:pt x="609" y="228"/>
                    </a:lnTo>
                    <a:lnTo>
                      <a:pt x="603" y="232"/>
                    </a:lnTo>
                    <a:lnTo>
                      <a:pt x="599" y="238"/>
                    </a:lnTo>
                    <a:lnTo>
                      <a:pt x="590" y="246"/>
                    </a:lnTo>
                    <a:lnTo>
                      <a:pt x="582" y="255"/>
                    </a:lnTo>
                    <a:lnTo>
                      <a:pt x="572" y="265"/>
                    </a:lnTo>
                    <a:lnTo>
                      <a:pt x="565" y="272"/>
                    </a:lnTo>
                    <a:lnTo>
                      <a:pt x="555" y="282"/>
                    </a:lnTo>
                    <a:lnTo>
                      <a:pt x="546" y="291"/>
                    </a:lnTo>
                    <a:lnTo>
                      <a:pt x="540" y="295"/>
                    </a:lnTo>
                    <a:lnTo>
                      <a:pt x="536" y="301"/>
                    </a:lnTo>
                    <a:lnTo>
                      <a:pt x="532" y="304"/>
                    </a:lnTo>
                    <a:lnTo>
                      <a:pt x="529" y="310"/>
                    </a:lnTo>
                    <a:lnTo>
                      <a:pt x="523" y="314"/>
                    </a:lnTo>
                    <a:lnTo>
                      <a:pt x="519" y="320"/>
                    </a:lnTo>
                    <a:lnTo>
                      <a:pt x="515" y="323"/>
                    </a:lnTo>
                    <a:lnTo>
                      <a:pt x="512" y="329"/>
                    </a:lnTo>
                    <a:lnTo>
                      <a:pt x="508" y="335"/>
                    </a:lnTo>
                    <a:lnTo>
                      <a:pt x="502" y="339"/>
                    </a:lnTo>
                    <a:lnTo>
                      <a:pt x="498" y="344"/>
                    </a:lnTo>
                    <a:lnTo>
                      <a:pt x="494" y="348"/>
                    </a:lnTo>
                    <a:lnTo>
                      <a:pt x="487" y="354"/>
                    </a:lnTo>
                    <a:lnTo>
                      <a:pt x="481" y="356"/>
                    </a:lnTo>
                    <a:lnTo>
                      <a:pt x="472" y="356"/>
                    </a:lnTo>
                    <a:lnTo>
                      <a:pt x="464" y="356"/>
                    </a:lnTo>
                    <a:lnTo>
                      <a:pt x="456" y="352"/>
                    </a:lnTo>
                    <a:lnTo>
                      <a:pt x="453" y="348"/>
                    </a:lnTo>
                    <a:lnTo>
                      <a:pt x="451" y="342"/>
                    </a:lnTo>
                    <a:lnTo>
                      <a:pt x="455" y="337"/>
                    </a:lnTo>
                    <a:lnTo>
                      <a:pt x="455" y="3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08" name="Freeform 72"/>
              <p:cNvSpPr>
                <a:spLocks noChangeAspect="1"/>
              </p:cNvSpPr>
              <p:nvPr/>
            </p:nvSpPr>
            <p:spPr bwMode="auto">
              <a:xfrm>
                <a:off x="959" y="3239"/>
                <a:ext cx="156" cy="76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266" y="0"/>
                  </a:cxn>
                  <a:cxn ang="0">
                    <a:pos x="276" y="2"/>
                  </a:cxn>
                  <a:cxn ang="0">
                    <a:pos x="287" y="6"/>
                  </a:cxn>
                  <a:cxn ang="0">
                    <a:pos x="298" y="9"/>
                  </a:cxn>
                  <a:cxn ang="0">
                    <a:pos x="306" y="17"/>
                  </a:cxn>
                  <a:cxn ang="0">
                    <a:pos x="310" y="25"/>
                  </a:cxn>
                  <a:cxn ang="0">
                    <a:pos x="310" y="36"/>
                  </a:cxn>
                  <a:cxn ang="0">
                    <a:pos x="304" y="47"/>
                  </a:cxn>
                  <a:cxn ang="0">
                    <a:pos x="298" y="63"/>
                  </a:cxn>
                  <a:cxn ang="0">
                    <a:pos x="289" y="78"/>
                  </a:cxn>
                  <a:cxn ang="0">
                    <a:pos x="278" y="91"/>
                  </a:cxn>
                  <a:cxn ang="0">
                    <a:pos x="266" y="104"/>
                  </a:cxn>
                  <a:cxn ang="0">
                    <a:pos x="253" y="116"/>
                  </a:cxn>
                  <a:cxn ang="0">
                    <a:pos x="241" y="125"/>
                  </a:cxn>
                  <a:cxn ang="0">
                    <a:pos x="228" y="129"/>
                  </a:cxn>
                  <a:cxn ang="0">
                    <a:pos x="219" y="131"/>
                  </a:cxn>
                  <a:cxn ang="0">
                    <a:pos x="207" y="131"/>
                  </a:cxn>
                  <a:cxn ang="0">
                    <a:pos x="198" y="131"/>
                  </a:cxn>
                  <a:cxn ang="0">
                    <a:pos x="184" y="129"/>
                  </a:cxn>
                  <a:cxn ang="0">
                    <a:pos x="171" y="129"/>
                  </a:cxn>
                  <a:cxn ang="0">
                    <a:pos x="162" y="129"/>
                  </a:cxn>
                  <a:cxn ang="0">
                    <a:pos x="152" y="129"/>
                  </a:cxn>
                  <a:cxn ang="0">
                    <a:pos x="141" y="129"/>
                  </a:cxn>
                  <a:cxn ang="0">
                    <a:pos x="127" y="131"/>
                  </a:cxn>
                  <a:cxn ang="0">
                    <a:pos x="112" y="133"/>
                  </a:cxn>
                  <a:cxn ang="0">
                    <a:pos x="95" y="137"/>
                  </a:cxn>
                  <a:cxn ang="0">
                    <a:pos x="80" y="141"/>
                  </a:cxn>
                  <a:cxn ang="0">
                    <a:pos x="65" y="142"/>
                  </a:cxn>
                  <a:cxn ang="0">
                    <a:pos x="53" y="144"/>
                  </a:cxn>
                  <a:cxn ang="0">
                    <a:pos x="42" y="146"/>
                  </a:cxn>
                  <a:cxn ang="0">
                    <a:pos x="34" y="148"/>
                  </a:cxn>
                  <a:cxn ang="0">
                    <a:pos x="21" y="150"/>
                  </a:cxn>
                  <a:cxn ang="0">
                    <a:pos x="11" y="148"/>
                  </a:cxn>
                  <a:cxn ang="0">
                    <a:pos x="4" y="144"/>
                  </a:cxn>
                  <a:cxn ang="0">
                    <a:pos x="0" y="139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3" y="108"/>
                  </a:cxn>
                  <a:cxn ang="0">
                    <a:pos x="25" y="101"/>
                  </a:cxn>
                  <a:cxn ang="0">
                    <a:pos x="36" y="91"/>
                  </a:cxn>
                  <a:cxn ang="0">
                    <a:pos x="49" y="84"/>
                  </a:cxn>
                  <a:cxn ang="0">
                    <a:pos x="65" y="76"/>
                  </a:cxn>
                  <a:cxn ang="0">
                    <a:pos x="80" y="66"/>
                  </a:cxn>
                  <a:cxn ang="0">
                    <a:pos x="95" y="59"/>
                  </a:cxn>
                  <a:cxn ang="0">
                    <a:pos x="108" y="51"/>
                  </a:cxn>
                  <a:cxn ang="0">
                    <a:pos x="122" y="44"/>
                  </a:cxn>
                  <a:cxn ang="0">
                    <a:pos x="135" y="40"/>
                  </a:cxn>
                  <a:cxn ang="0">
                    <a:pos x="146" y="34"/>
                  </a:cxn>
                  <a:cxn ang="0">
                    <a:pos x="156" y="28"/>
                  </a:cxn>
                  <a:cxn ang="0">
                    <a:pos x="165" y="25"/>
                  </a:cxn>
                  <a:cxn ang="0">
                    <a:pos x="253" y="0"/>
                  </a:cxn>
                </a:cxnLst>
                <a:rect l="0" t="0" r="r" b="b"/>
                <a:pathLst>
                  <a:path w="312" h="150">
                    <a:moveTo>
                      <a:pt x="253" y="0"/>
                    </a:moveTo>
                    <a:lnTo>
                      <a:pt x="255" y="0"/>
                    </a:lnTo>
                    <a:lnTo>
                      <a:pt x="262" y="0"/>
                    </a:lnTo>
                    <a:lnTo>
                      <a:pt x="266" y="0"/>
                    </a:lnTo>
                    <a:lnTo>
                      <a:pt x="272" y="2"/>
                    </a:lnTo>
                    <a:lnTo>
                      <a:pt x="276" y="2"/>
                    </a:lnTo>
                    <a:lnTo>
                      <a:pt x="283" y="6"/>
                    </a:lnTo>
                    <a:lnTo>
                      <a:pt x="287" y="6"/>
                    </a:lnTo>
                    <a:lnTo>
                      <a:pt x="293" y="8"/>
                    </a:lnTo>
                    <a:lnTo>
                      <a:pt x="298" y="9"/>
                    </a:lnTo>
                    <a:lnTo>
                      <a:pt x="302" y="13"/>
                    </a:lnTo>
                    <a:lnTo>
                      <a:pt x="306" y="17"/>
                    </a:lnTo>
                    <a:lnTo>
                      <a:pt x="308" y="21"/>
                    </a:lnTo>
                    <a:lnTo>
                      <a:pt x="310" y="25"/>
                    </a:lnTo>
                    <a:lnTo>
                      <a:pt x="312" y="30"/>
                    </a:lnTo>
                    <a:lnTo>
                      <a:pt x="310" y="36"/>
                    </a:lnTo>
                    <a:lnTo>
                      <a:pt x="308" y="42"/>
                    </a:lnTo>
                    <a:lnTo>
                      <a:pt x="304" y="47"/>
                    </a:lnTo>
                    <a:lnTo>
                      <a:pt x="302" y="55"/>
                    </a:lnTo>
                    <a:lnTo>
                      <a:pt x="298" y="63"/>
                    </a:lnTo>
                    <a:lnTo>
                      <a:pt x="293" y="70"/>
                    </a:lnTo>
                    <a:lnTo>
                      <a:pt x="289" y="78"/>
                    </a:lnTo>
                    <a:lnTo>
                      <a:pt x="283" y="85"/>
                    </a:lnTo>
                    <a:lnTo>
                      <a:pt x="278" y="91"/>
                    </a:lnTo>
                    <a:lnTo>
                      <a:pt x="272" y="99"/>
                    </a:lnTo>
                    <a:lnTo>
                      <a:pt x="266" y="104"/>
                    </a:lnTo>
                    <a:lnTo>
                      <a:pt x="260" y="112"/>
                    </a:lnTo>
                    <a:lnTo>
                      <a:pt x="253" y="116"/>
                    </a:lnTo>
                    <a:lnTo>
                      <a:pt x="247" y="122"/>
                    </a:lnTo>
                    <a:lnTo>
                      <a:pt x="241" y="125"/>
                    </a:lnTo>
                    <a:lnTo>
                      <a:pt x="236" y="129"/>
                    </a:lnTo>
                    <a:lnTo>
                      <a:pt x="228" y="129"/>
                    </a:lnTo>
                    <a:lnTo>
                      <a:pt x="224" y="131"/>
                    </a:lnTo>
                    <a:lnTo>
                      <a:pt x="219" y="131"/>
                    </a:lnTo>
                    <a:lnTo>
                      <a:pt x="213" y="133"/>
                    </a:lnTo>
                    <a:lnTo>
                      <a:pt x="207" y="131"/>
                    </a:lnTo>
                    <a:lnTo>
                      <a:pt x="203" y="131"/>
                    </a:lnTo>
                    <a:lnTo>
                      <a:pt x="198" y="131"/>
                    </a:lnTo>
                    <a:lnTo>
                      <a:pt x="192" y="131"/>
                    </a:lnTo>
                    <a:lnTo>
                      <a:pt x="184" y="129"/>
                    </a:lnTo>
                    <a:lnTo>
                      <a:pt x="177" y="129"/>
                    </a:lnTo>
                    <a:lnTo>
                      <a:pt x="171" y="129"/>
                    </a:lnTo>
                    <a:lnTo>
                      <a:pt x="167" y="129"/>
                    </a:lnTo>
                    <a:lnTo>
                      <a:pt x="162" y="129"/>
                    </a:lnTo>
                    <a:lnTo>
                      <a:pt x="158" y="129"/>
                    </a:lnTo>
                    <a:lnTo>
                      <a:pt x="152" y="129"/>
                    </a:lnTo>
                    <a:lnTo>
                      <a:pt x="146" y="129"/>
                    </a:lnTo>
                    <a:lnTo>
                      <a:pt x="141" y="129"/>
                    </a:lnTo>
                    <a:lnTo>
                      <a:pt x="135" y="131"/>
                    </a:lnTo>
                    <a:lnTo>
                      <a:pt x="127" y="131"/>
                    </a:lnTo>
                    <a:lnTo>
                      <a:pt x="120" y="133"/>
                    </a:lnTo>
                    <a:lnTo>
                      <a:pt x="112" y="133"/>
                    </a:lnTo>
                    <a:lnTo>
                      <a:pt x="105" y="137"/>
                    </a:lnTo>
                    <a:lnTo>
                      <a:pt x="95" y="137"/>
                    </a:lnTo>
                    <a:lnTo>
                      <a:pt x="87" y="139"/>
                    </a:lnTo>
                    <a:lnTo>
                      <a:pt x="80" y="141"/>
                    </a:lnTo>
                    <a:lnTo>
                      <a:pt x="72" y="142"/>
                    </a:lnTo>
                    <a:lnTo>
                      <a:pt x="65" y="142"/>
                    </a:lnTo>
                    <a:lnTo>
                      <a:pt x="59" y="144"/>
                    </a:lnTo>
                    <a:lnTo>
                      <a:pt x="53" y="144"/>
                    </a:lnTo>
                    <a:lnTo>
                      <a:pt x="49" y="146"/>
                    </a:lnTo>
                    <a:lnTo>
                      <a:pt x="42" y="146"/>
                    </a:lnTo>
                    <a:lnTo>
                      <a:pt x="38" y="148"/>
                    </a:lnTo>
                    <a:lnTo>
                      <a:pt x="34" y="148"/>
                    </a:lnTo>
                    <a:lnTo>
                      <a:pt x="30" y="150"/>
                    </a:lnTo>
                    <a:lnTo>
                      <a:pt x="21" y="150"/>
                    </a:lnTo>
                    <a:lnTo>
                      <a:pt x="17" y="150"/>
                    </a:lnTo>
                    <a:lnTo>
                      <a:pt x="11" y="148"/>
                    </a:lnTo>
                    <a:lnTo>
                      <a:pt x="6" y="146"/>
                    </a:lnTo>
                    <a:lnTo>
                      <a:pt x="4" y="144"/>
                    </a:lnTo>
                    <a:lnTo>
                      <a:pt x="2" y="142"/>
                    </a:lnTo>
                    <a:lnTo>
                      <a:pt x="0" y="139"/>
                    </a:lnTo>
                    <a:lnTo>
                      <a:pt x="0" y="135"/>
                    </a:lnTo>
                    <a:lnTo>
                      <a:pt x="0" y="129"/>
                    </a:lnTo>
                    <a:lnTo>
                      <a:pt x="2" y="125"/>
                    </a:lnTo>
                    <a:lnTo>
                      <a:pt x="4" y="118"/>
                    </a:lnTo>
                    <a:lnTo>
                      <a:pt x="11" y="112"/>
                    </a:lnTo>
                    <a:lnTo>
                      <a:pt x="13" y="108"/>
                    </a:lnTo>
                    <a:lnTo>
                      <a:pt x="19" y="104"/>
                    </a:lnTo>
                    <a:lnTo>
                      <a:pt x="25" y="101"/>
                    </a:lnTo>
                    <a:lnTo>
                      <a:pt x="30" y="97"/>
                    </a:lnTo>
                    <a:lnTo>
                      <a:pt x="36" y="91"/>
                    </a:lnTo>
                    <a:lnTo>
                      <a:pt x="42" y="87"/>
                    </a:lnTo>
                    <a:lnTo>
                      <a:pt x="49" y="84"/>
                    </a:lnTo>
                    <a:lnTo>
                      <a:pt x="57" y="80"/>
                    </a:lnTo>
                    <a:lnTo>
                      <a:pt x="65" y="76"/>
                    </a:lnTo>
                    <a:lnTo>
                      <a:pt x="72" y="72"/>
                    </a:lnTo>
                    <a:lnTo>
                      <a:pt x="80" y="66"/>
                    </a:lnTo>
                    <a:lnTo>
                      <a:pt x="87" y="63"/>
                    </a:lnTo>
                    <a:lnTo>
                      <a:pt x="95" y="59"/>
                    </a:lnTo>
                    <a:lnTo>
                      <a:pt x="103" y="55"/>
                    </a:lnTo>
                    <a:lnTo>
                      <a:pt x="108" y="51"/>
                    </a:lnTo>
                    <a:lnTo>
                      <a:pt x="116" y="47"/>
                    </a:lnTo>
                    <a:lnTo>
                      <a:pt x="122" y="44"/>
                    </a:lnTo>
                    <a:lnTo>
                      <a:pt x="129" y="42"/>
                    </a:lnTo>
                    <a:lnTo>
                      <a:pt x="135" y="40"/>
                    </a:lnTo>
                    <a:lnTo>
                      <a:pt x="143" y="36"/>
                    </a:lnTo>
                    <a:lnTo>
                      <a:pt x="146" y="34"/>
                    </a:lnTo>
                    <a:lnTo>
                      <a:pt x="152" y="32"/>
                    </a:lnTo>
                    <a:lnTo>
                      <a:pt x="156" y="28"/>
                    </a:lnTo>
                    <a:lnTo>
                      <a:pt x="160" y="28"/>
                    </a:lnTo>
                    <a:lnTo>
                      <a:pt x="165" y="25"/>
                    </a:lnTo>
                    <a:lnTo>
                      <a:pt x="167" y="25"/>
                    </a:lnTo>
                    <a:lnTo>
                      <a:pt x="253" y="0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09" name="Freeform 73"/>
              <p:cNvSpPr>
                <a:spLocks noChangeAspect="1"/>
              </p:cNvSpPr>
              <p:nvPr/>
            </p:nvSpPr>
            <p:spPr bwMode="auto">
              <a:xfrm>
                <a:off x="1387" y="3201"/>
                <a:ext cx="230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0" y="19"/>
                  </a:cxn>
                  <a:cxn ang="0">
                    <a:pos x="18" y="30"/>
                  </a:cxn>
                  <a:cxn ang="0">
                    <a:pos x="23" y="44"/>
                  </a:cxn>
                  <a:cxn ang="0">
                    <a:pos x="31" y="59"/>
                  </a:cxn>
                  <a:cxn ang="0">
                    <a:pos x="40" y="74"/>
                  </a:cxn>
                  <a:cxn ang="0">
                    <a:pos x="48" y="91"/>
                  </a:cxn>
                  <a:cxn ang="0">
                    <a:pos x="58" y="106"/>
                  </a:cxn>
                  <a:cxn ang="0">
                    <a:pos x="67" y="123"/>
                  </a:cxn>
                  <a:cxn ang="0">
                    <a:pos x="77" y="139"/>
                  </a:cxn>
                  <a:cxn ang="0">
                    <a:pos x="86" y="152"/>
                  </a:cxn>
                  <a:cxn ang="0">
                    <a:pos x="94" y="163"/>
                  </a:cxn>
                  <a:cxn ang="0">
                    <a:pos x="103" y="175"/>
                  </a:cxn>
                  <a:cxn ang="0">
                    <a:pos x="111" y="182"/>
                  </a:cxn>
                  <a:cxn ang="0">
                    <a:pos x="116" y="188"/>
                  </a:cxn>
                  <a:cxn ang="0">
                    <a:pos x="126" y="192"/>
                  </a:cxn>
                  <a:cxn ang="0">
                    <a:pos x="139" y="194"/>
                  </a:cxn>
                  <a:cxn ang="0">
                    <a:pos x="156" y="198"/>
                  </a:cxn>
                  <a:cxn ang="0">
                    <a:pos x="170" y="199"/>
                  </a:cxn>
                  <a:cxn ang="0">
                    <a:pos x="179" y="199"/>
                  </a:cxn>
                  <a:cxn ang="0">
                    <a:pos x="189" y="199"/>
                  </a:cxn>
                  <a:cxn ang="0">
                    <a:pos x="198" y="199"/>
                  </a:cxn>
                  <a:cxn ang="0">
                    <a:pos x="210" y="201"/>
                  </a:cxn>
                  <a:cxn ang="0">
                    <a:pos x="221" y="201"/>
                  </a:cxn>
                  <a:cxn ang="0">
                    <a:pos x="232" y="201"/>
                  </a:cxn>
                  <a:cxn ang="0">
                    <a:pos x="244" y="201"/>
                  </a:cxn>
                  <a:cxn ang="0">
                    <a:pos x="255" y="199"/>
                  </a:cxn>
                  <a:cxn ang="0">
                    <a:pos x="265" y="199"/>
                  </a:cxn>
                  <a:cxn ang="0">
                    <a:pos x="276" y="198"/>
                  </a:cxn>
                  <a:cxn ang="0">
                    <a:pos x="288" y="198"/>
                  </a:cxn>
                  <a:cxn ang="0">
                    <a:pos x="299" y="198"/>
                  </a:cxn>
                  <a:cxn ang="0">
                    <a:pos x="308" y="196"/>
                  </a:cxn>
                  <a:cxn ang="0">
                    <a:pos x="320" y="194"/>
                  </a:cxn>
                  <a:cxn ang="0">
                    <a:pos x="329" y="194"/>
                  </a:cxn>
                  <a:cxn ang="0">
                    <a:pos x="343" y="192"/>
                  </a:cxn>
                  <a:cxn ang="0">
                    <a:pos x="360" y="188"/>
                  </a:cxn>
                  <a:cxn ang="0">
                    <a:pos x="373" y="186"/>
                  </a:cxn>
                  <a:cxn ang="0">
                    <a:pos x="383" y="182"/>
                  </a:cxn>
                  <a:cxn ang="0">
                    <a:pos x="394" y="179"/>
                  </a:cxn>
                  <a:cxn ang="0">
                    <a:pos x="398" y="171"/>
                  </a:cxn>
                  <a:cxn ang="0">
                    <a:pos x="394" y="161"/>
                  </a:cxn>
                  <a:cxn ang="0">
                    <a:pos x="386" y="154"/>
                  </a:cxn>
                  <a:cxn ang="0">
                    <a:pos x="373" y="144"/>
                  </a:cxn>
                  <a:cxn ang="0">
                    <a:pos x="360" y="137"/>
                  </a:cxn>
                  <a:cxn ang="0">
                    <a:pos x="345" y="129"/>
                  </a:cxn>
                  <a:cxn ang="0">
                    <a:pos x="335" y="122"/>
                  </a:cxn>
                  <a:cxn ang="0">
                    <a:pos x="328" y="114"/>
                  </a:cxn>
                  <a:cxn ang="0">
                    <a:pos x="331" y="108"/>
                  </a:cxn>
                  <a:cxn ang="0">
                    <a:pos x="343" y="108"/>
                  </a:cxn>
                  <a:cxn ang="0">
                    <a:pos x="354" y="108"/>
                  </a:cxn>
                  <a:cxn ang="0">
                    <a:pos x="366" y="108"/>
                  </a:cxn>
                  <a:cxn ang="0">
                    <a:pos x="379" y="108"/>
                  </a:cxn>
                  <a:cxn ang="0">
                    <a:pos x="392" y="110"/>
                  </a:cxn>
                  <a:cxn ang="0">
                    <a:pos x="405" y="112"/>
                  </a:cxn>
                  <a:cxn ang="0">
                    <a:pos x="419" y="112"/>
                  </a:cxn>
                  <a:cxn ang="0">
                    <a:pos x="430" y="114"/>
                  </a:cxn>
                  <a:cxn ang="0">
                    <a:pos x="440" y="116"/>
                  </a:cxn>
                  <a:cxn ang="0">
                    <a:pos x="449" y="116"/>
                  </a:cxn>
                  <a:cxn ang="0">
                    <a:pos x="459" y="118"/>
                  </a:cxn>
                  <a:cxn ang="0">
                    <a:pos x="421" y="55"/>
                  </a:cxn>
                  <a:cxn ang="0">
                    <a:pos x="0" y="0"/>
                  </a:cxn>
                </a:cxnLst>
                <a:rect l="0" t="0" r="r" b="b"/>
                <a:pathLst>
                  <a:path w="461" h="201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8" y="13"/>
                    </a:lnTo>
                    <a:lnTo>
                      <a:pt x="10" y="19"/>
                    </a:lnTo>
                    <a:lnTo>
                      <a:pt x="14" y="25"/>
                    </a:lnTo>
                    <a:lnTo>
                      <a:pt x="18" y="30"/>
                    </a:lnTo>
                    <a:lnTo>
                      <a:pt x="20" y="36"/>
                    </a:lnTo>
                    <a:lnTo>
                      <a:pt x="23" y="44"/>
                    </a:lnTo>
                    <a:lnTo>
                      <a:pt x="27" y="51"/>
                    </a:lnTo>
                    <a:lnTo>
                      <a:pt x="31" y="59"/>
                    </a:lnTo>
                    <a:lnTo>
                      <a:pt x="35" y="66"/>
                    </a:lnTo>
                    <a:lnTo>
                      <a:pt x="40" y="74"/>
                    </a:lnTo>
                    <a:lnTo>
                      <a:pt x="44" y="84"/>
                    </a:lnTo>
                    <a:lnTo>
                      <a:pt x="48" y="91"/>
                    </a:lnTo>
                    <a:lnTo>
                      <a:pt x="54" y="99"/>
                    </a:lnTo>
                    <a:lnTo>
                      <a:pt x="58" y="106"/>
                    </a:lnTo>
                    <a:lnTo>
                      <a:pt x="63" y="116"/>
                    </a:lnTo>
                    <a:lnTo>
                      <a:pt x="67" y="123"/>
                    </a:lnTo>
                    <a:lnTo>
                      <a:pt x="71" y="131"/>
                    </a:lnTo>
                    <a:lnTo>
                      <a:pt x="77" y="139"/>
                    </a:lnTo>
                    <a:lnTo>
                      <a:pt x="82" y="146"/>
                    </a:lnTo>
                    <a:lnTo>
                      <a:pt x="86" y="152"/>
                    </a:lnTo>
                    <a:lnTo>
                      <a:pt x="90" y="158"/>
                    </a:lnTo>
                    <a:lnTo>
                      <a:pt x="94" y="163"/>
                    </a:lnTo>
                    <a:lnTo>
                      <a:pt x="99" y="171"/>
                    </a:lnTo>
                    <a:lnTo>
                      <a:pt x="103" y="175"/>
                    </a:lnTo>
                    <a:lnTo>
                      <a:pt x="107" y="179"/>
                    </a:lnTo>
                    <a:lnTo>
                      <a:pt x="111" y="182"/>
                    </a:lnTo>
                    <a:lnTo>
                      <a:pt x="115" y="186"/>
                    </a:lnTo>
                    <a:lnTo>
                      <a:pt x="116" y="188"/>
                    </a:lnTo>
                    <a:lnTo>
                      <a:pt x="120" y="190"/>
                    </a:lnTo>
                    <a:lnTo>
                      <a:pt x="126" y="192"/>
                    </a:lnTo>
                    <a:lnTo>
                      <a:pt x="134" y="194"/>
                    </a:lnTo>
                    <a:lnTo>
                      <a:pt x="139" y="194"/>
                    </a:lnTo>
                    <a:lnTo>
                      <a:pt x="147" y="196"/>
                    </a:lnTo>
                    <a:lnTo>
                      <a:pt x="156" y="198"/>
                    </a:lnTo>
                    <a:lnTo>
                      <a:pt x="164" y="199"/>
                    </a:lnTo>
                    <a:lnTo>
                      <a:pt x="170" y="199"/>
                    </a:lnTo>
                    <a:lnTo>
                      <a:pt x="174" y="199"/>
                    </a:lnTo>
                    <a:lnTo>
                      <a:pt x="179" y="199"/>
                    </a:lnTo>
                    <a:lnTo>
                      <a:pt x="183" y="199"/>
                    </a:lnTo>
                    <a:lnTo>
                      <a:pt x="189" y="199"/>
                    </a:lnTo>
                    <a:lnTo>
                      <a:pt x="194" y="199"/>
                    </a:lnTo>
                    <a:lnTo>
                      <a:pt x="198" y="199"/>
                    </a:lnTo>
                    <a:lnTo>
                      <a:pt x="204" y="201"/>
                    </a:lnTo>
                    <a:lnTo>
                      <a:pt x="210" y="201"/>
                    </a:lnTo>
                    <a:lnTo>
                      <a:pt x="215" y="201"/>
                    </a:lnTo>
                    <a:lnTo>
                      <a:pt x="221" y="201"/>
                    </a:lnTo>
                    <a:lnTo>
                      <a:pt x="227" y="201"/>
                    </a:lnTo>
                    <a:lnTo>
                      <a:pt x="232" y="201"/>
                    </a:lnTo>
                    <a:lnTo>
                      <a:pt x="238" y="201"/>
                    </a:lnTo>
                    <a:lnTo>
                      <a:pt x="244" y="201"/>
                    </a:lnTo>
                    <a:lnTo>
                      <a:pt x="250" y="201"/>
                    </a:lnTo>
                    <a:lnTo>
                      <a:pt x="255" y="199"/>
                    </a:lnTo>
                    <a:lnTo>
                      <a:pt x="259" y="199"/>
                    </a:lnTo>
                    <a:lnTo>
                      <a:pt x="265" y="199"/>
                    </a:lnTo>
                    <a:lnTo>
                      <a:pt x="272" y="199"/>
                    </a:lnTo>
                    <a:lnTo>
                      <a:pt x="276" y="198"/>
                    </a:lnTo>
                    <a:lnTo>
                      <a:pt x="282" y="198"/>
                    </a:lnTo>
                    <a:lnTo>
                      <a:pt x="288" y="198"/>
                    </a:lnTo>
                    <a:lnTo>
                      <a:pt x="293" y="198"/>
                    </a:lnTo>
                    <a:lnTo>
                      <a:pt x="299" y="198"/>
                    </a:lnTo>
                    <a:lnTo>
                      <a:pt x="305" y="196"/>
                    </a:lnTo>
                    <a:lnTo>
                      <a:pt x="308" y="196"/>
                    </a:lnTo>
                    <a:lnTo>
                      <a:pt x="314" y="196"/>
                    </a:lnTo>
                    <a:lnTo>
                      <a:pt x="320" y="194"/>
                    </a:lnTo>
                    <a:lnTo>
                      <a:pt x="324" y="194"/>
                    </a:lnTo>
                    <a:lnTo>
                      <a:pt x="329" y="194"/>
                    </a:lnTo>
                    <a:lnTo>
                      <a:pt x="335" y="194"/>
                    </a:lnTo>
                    <a:lnTo>
                      <a:pt x="343" y="192"/>
                    </a:lnTo>
                    <a:lnTo>
                      <a:pt x="352" y="190"/>
                    </a:lnTo>
                    <a:lnTo>
                      <a:pt x="360" y="188"/>
                    </a:lnTo>
                    <a:lnTo>
                      <a:pt x="367" y="188"/>
                    </a:lnTo>
                    <a:lnTo>
                      <a:pt x="373" y="186"/>
                    </a:lnTo>
                    <a:lnTo>
                      <a:pt x="379" y="184"/>
                    </a:lnTo>
                    <a:lnTo>
                      <a:pt x="383" y="182"/>
                    </a:lnTo>
                    <a:lnTo>
                      <a:pt x="388" y="182"/>
                    </a:lnTo>
                    <a:lnTo>
                      <a:pt x="394" y="179"/>
                    </a:lnTo>
                    <a:lnTo>
                      <a:pt x="396" y="175"/>
                    </a:lnTo>
                    <a:lnTo>
                      <a:pt x="398" y="171"/>
                    </a:lnTo>
                    <a:lnTo>
                      <a:pt x="398" y="167"/>
                    </a:lnTo>
                    <a:lnTo>
                      <a:pt x="394" y="161"/>
                    </a:lnTo>
                    <a:lnTo>
                      <a:pt x="390" y="158"/>
                    </a:lnTo>
                    <a:lnTo>
                      <a:pt x="386" y="154"/>
                    </a:lnTo>
                    <a:lnTo>
                      <a:pt x="381" y="150"/>
                    </a:lnTo>
                    <a:lnTo>
                      <a:pt x="373" y="144"/>
                    </a:lnTo>
                    <a:lnTo>
                      <a:pt x="366" y="141"/>
                    </a:lnTo>
                    <a:lnTo>
                      <a:pt x="360" y="137"/>
                    </a:lnTo>
                    <a:lnTo>
                      <a:pt x="352" y="133"/>
                    </a:lnTo>
                    <a:lnTo>
                      <a:pt x="345" y="129"/>
                    </a:lnTo>
                    <a:lnTo>
                      <a:pt x="339" y="125"/>
                    </a:lnTo>
                    <a:lnTo>
                      <a:pt x="335" y="122"/>
                    </a:lnTo>
                    <a:lnTo>
                      <a:pt x="329" y="118"/>
                    </a:lnTo>
                    <a:lnTo>
                      <a:pt x="328" y="114"/>
                    </a:lnTo>
                    <a:lnTo>
                      <a:pt x="328" y="110"/>
                    </a:lnTo>
                    <a:lnTo>
                      <a:pt x="331" y="108"/>
                    </a:lnTo>
                    <a:lnTo>
                      <a:pt x="339" y="108"/>
                    </a:lnTo>
                    <a:lnTo>
                      <a:pt x="343" y="108"/>
                    </a:lnTo>
                    <a:lnTo>
                      <a:pt x="348" y="108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8"/>
                    </a:lnTo>
                    <a:lnTo>
                      <a:pt x="373" y="108"/>
                    </a:lnTo>
                    <a:lnTo>
                      <a:pt x="379" y="108"/>
                    </a:lnTo>
                    <a:lnTo>
                      <a:pt x="386" y="110"/>
                    </a:lnTo>
                    <a:lnTo>
                      <a:pt x="392" y="110"/>
                    </a:lnTo>
                    <a:lnTo>
                      <a:pt x="398" y="110"/>
                    </a:lnTo>
                    <a:lnTo>
                      <a:pt x="405" y="112"/>
                    </a:lnTo>
                    <a:lnTo>
                      <a:pt x="411" y="112"/>
                    </a:lnTo>
                    <a:lnTo>
                      <a:pt x="419" y="112"/>
                    </a:lnTo>
                    <a:lnTo>
                      <a:pt x="424" y="114"/>
                    </a:lnTo>
                    <a:lnTo>
                      <a:pt x="430" y="114"/>
                    </a:lnTo>
                    <a:lnTo>
                      <a:pt x="436" y="116"/>
                    </a:lnTo>
                    <a:lnTo>
                      <a:pt x="440" y="116"/>
                    </a:lnTo>
                    <a:lnTo>
                      <a:pt x="445" y="116"/>
                    </a:lnTo>
                    <a:lnTo>
                      <a:pt x="449" y="116"/>
                    </a:lnTo>
                    <a:lnTo>
                      <a:pt x="453" y="118"/>
                    </a:lnTo>
                    <a:lnTo>
                      <a:pt x="459" y="118"/>
                    </a:lnTo>
                    <a:lnTo>
                      <a:pt x="461" y="120"/>
                    </a:lnTo>
                    <a:lnTo>
                      <a:pt x="421" y="55"/>
                    </a:lnTo>
                    <a:lnTo>
                      <a:pt x="263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10" name="Freeform 74"/>
              <p:cNvSpPr>
                <a:spLocks noChangeAspect="1"/>
              </p:cNvSpPr>
              <p:nvPr/>
            </p:nvSpPr>
            <p:spPr bwMode="auto">
              <a:xfrm>
                <a:off x="1430" y="3198"/>
                <a:ext cx="208" cy="64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44" y="2"/>
                  </a:cxn>
                  <a:cxn ang="0">
                    <a:pos x="63" y="2"/>
                  </a:cxn>
                  <a:cxn ang="0">
                    <a:pos x="82" y="0"/>
                  </a:cxn>
                  <a:cxn ang="0">
                    <a:pos x="101" y="0"/>
                  </a:cxn>
                  <a:cxn ang="0">
                    <a:pos x="120" y="0"/>
                  </a:cxn>
                  <a:cxn ang="0">
                    <a:pos x="139" y="0"/>
                  </a:cxn>
                  <a:cxn ang="0">
                    <a:pos x="156" y="0"/>
                  </a:cxn>
                  <a:cxn ang="0">
                    <a:pos x="175" y="0"/>
                  </a:cxn>
                  <a:cxn ang="0">
                    <a:pos x="194" y="2"/>
                  </a:cxn>
                  <a:cxn ang="0">
                    <a:pos x="213" y="6"/>
                  </a:cxn>
                  <a:cxn ang="0">
                    <a:pos x="230" y="8"/>
                  </a:cxn>
                  <a:cxn ang="0">
                    <a:pos x="249" y="12"/>
                  </a:cxn>
                  <a:cxn ang="0">
                    <a:pos x="266" y="14"/>
                  </a:cxn>
                  <a:cxn ang="0">
                    <a:pos x="285" y="19"/>
                  </a:cxn>
                  <a:cxn ang="0">
                    <a:pos x="302" y="25"/>
                  </a:cxn>
                  <a:cxn ang="0">
                    <a:pos x="319" y="31"/>
                  </a:cxn>
                  <a:cxn ang="0">
                    <a:pos x="337" y="38"/>
                  </a:cxn>
                  <a:cxn ang="0">
                    <a:pos x="356" y="44"/>
                  </a:cxn>
                  <a:cxn ang="0">
                    <a:pos x="373" y="54"/>
                  </a:cxn>
                  <a:cxn ang="0">
                    <a:pos x="388" y="61"/>
                  </a:cxn>
                  <a:cxn ang="0">
                    <a:pos x="405" y="73"/>
                  </a:cxn>
                  <a:cxn ang="0">
                    <a:pos x="416" y="90"/>
                  </a:cxn>
                  <a:cxn ang="0">
                    <a:pos x="415" y="107"/>
                  </a:cxn>
                  <a:cxn ang="0">
                    <a:pos x="405" y="122"/>
                  </a:cxn>
                  <a:cxn ang="0">
                    <a:pos x="386" y="130"/>
                  </a:cxn>
                  <a:cxn ang="0">
                    <a:pos x="367" y="126"/>
                  </a:cxn>
                  <a:cxn ang="0">
                    <a:pos x="350" y="116"/>
                  </a:cxn>
                  <a:cxn ang="0">
                    <a:pos x="335" y="109"/>
                  </a:cxn>
                  <a:cxn ang="0">
                    <a:pos x="319" y="99"/>
                  </a:cxn>
                  <a:cxn ang="0">
                    <a:pos x="304" y="92"/>
                  </a:cxn>
                  <a:cxn ang="0">
                    <a:pos x="289" y="84"/>
                  </a:cxn>
                  <a:cxn ang="0">
                    <a:pos x="272" y="76"/>
                  </a:cxn>
                  <a:cxn ang="0">
                    <a:pos x="257" y="71"/>
                  </a:cxn>
                  <a:cxn ang="0">
                    <a:pos x="242" y="65"/>
                  </a:cxn>
                  <a:cxn ang="0">
                    <a:pos x="224" y="59"/>
                  </a:cxn>
                  <a:cxn ang="0">
                    <a:pos x="207" y="54"/>
                  </a:cxn>
                  <a:cxn ang="0">
                    <a:pos x="192" y="50"/>
                  </a:cxn>
                  <a:cxn ang="0">
                    <a:pos x="175" y="44"/>
                  </a:cxn>
                  <a:cxn ang="0">
                    <a:pos x="158" y="40"/>
                  </a:cxn>
                  <a:cxn ang="0">
                    <a:pos x="141" y="38"/>
                  </a:cxn>
                  <a:cxn ang="0">
                    <a:pos x="124" y="36"/>
                  </a:cxn>
                  <a:cxn ang="0">
                    <a:pos x="108" y="35"/>
                  </a:cxn>
                  <a:cxn ang="0">
                    <a:pos x="89" y="31"/>
                  </a:cxn>
                  <a:cxn ang="0">
                    <a:pos x="72" y="31"/>
                  </a:cxn>
                  <a:cxn ang="0">
                    <a:pos x="55" y="33"/>
                  </a:cxn>
                  <a:cxn ang="0">
                    <a:pos x="38" y="33"/>
                  </a:cxn>
                  <a:cxn ang="0">
                    <a:pos x="23" y="35"/>
                  </a:cxn>
                  <a:cxn ang="0">
                    <a:pos x="4" y="31"/>
                  </a:cxn>
                  <a:cxn ang="0">
                    <a:pos x="0" y="16"/>
                  </a:cxn>
                  <a:cxn ang="0">
                    <a:pos x="13" y="6"/>
                  </a:cxn>
                </a:cxnLst>
                <a:rect l="0" t="0" r="r" b="b"/>
                <a:pathLst>
                  <a:path w="416" h="130">
                    <a:moveTo>
                      <a:pt x="13" y="6"/>
                    </a:moveTo>
                    <a:lnTo>
                      <a:pt x="19" y="6"/>
                    </a:lnTo>
                    <a:lnTo>
                      <a:pt x="25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2"/>
                    </a:lnTo>
                    <a:lnTo>
                      <a:pt x="51" y="2"/>
                    </a:lnTo>
                    <a:lnTo>
                      <a:pt x="57" y="2"/>
                    </a:lnTo>
                    <a:lnTo>
                      <a:pt x="63" y="2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1" y="0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4" y="0"/>
                    </a:lnTo>
                    <a:lnTo>
                      <a:pt x="169" y="0"/>
                    </a:lnTo>
                    <a:lnTo>
                      <a:pt x="175" y="0"/>
                    </a:lnTo>
                    <a:lnTo>
                      <a:pt x="181" y="2"/>
                    </a:lnTo>
                    <a:lnTo>
                      <a:pt x="188" y="2"/>
                    </a:lnTo>
                    <a:lnTo>
                      <a:pt x="194" y="2"/>
                    </a:lnTo>
                    <a:lnTo>
                      <a:pt x="202" y="4"/>
                    </a:lnTo>
                    <a:lnTo>
                      <a:pt x="207" y="4"/>
                    </a:lnTo>
                    <a:lnTo>
                      <a:pt x="213" y="6"/>
                    </a:lnTo>
                    <a:lnTo>
                      <a:pt x="219" y="6"/>
                    </a:lnTo>
                    <a:lnTo>
                      <a:pt x="224" y="6"/>
                    </a:lnTo>
                    <a:lnTo>
                      <a:pt x="230" y="8"/>
                    </a:lnTo>
                    <a:lnTo>
                      <a:pt x="238" y="8"/>
                    </a:lnTo>
                    <a:lnTo>
                      <a:pt x="242" y="10"/>
                    </a:lnTo>
                    <a:lnTo>
                      <a:pt x="249" y="12"/>
                    </a:lnTo>
                    <a:lnTo>
                      <a:pt x="255" y="12"/>
                    </a:lnTo>
                    <a:lnTo>
                      <a:pt x="261" y="14"/>
                    </a:lnTo>
                    <a:lnTo>
                      <a:pt x="266" y="14"/>
                    </a:lnTo>
                    <a:lnTo>
                      <a:pt x="272" y="16"/>
                    </a:lnTo>
                    <a:lnTo>
                      <a:pt x="278" y="17"/>
                    </a:lnTo>
                    <a:lnTo>
                      <a:pt x="285" y="19"/>
                    </a:lnTo>
                    <a:lnTo>
                      <a:pt x="291" y="21"/>
                    </a:lnTo>
                    <a:lnTo>
                      <a:pt x="297" y="23"/>
                    </a:lnTo>
                    <a:lnTo>
                      <a:pt x="302" y="25"/>
                    </a:lnTo>
                    <a:lnTo>
                      <a:pt x="310" y="27"/>
                    </a:lnTo>
                    <a:lnTo>
                      <a:pt x="314" y="29"/>
                    </a:lnTo>
                    <a:lnTo>
                      <a:pt x="319" y="31"/>
                    </a:lnTo>
                    <a:lnTo>
                      <a:pt x="325" y="33"/>
                    </a:lnTo>
                    <a:lnTo>
                      <a:pt x="333" y="35"/>
                    </a:lnTo>
                    <a:lnTo>
                      <a:pt x="337" y="38"/>
                    </a:lnTo>
                    <a:lnTo>
                      <a:pt x="342" y="40"/>
                    </a:lnTo>
                    <a:lnTo>
                      <a:pt x="350" y="42"/>
                    </a:lnTo>
                    <a:lnTo>
                      <a:pt x="356" y="44"/>
                    </a:lnTo>
                    <a:lnTo>
                      <a:pt x="359" y="48"/>
                    </a:lnTo>
                    <a:lnTo>
                      <a:pt x="365" y="50"/>
                    </a:lnTo>
                    <a:lnTo>
                      <a:pt x="373" y="54"/>
                    </a:lnTo>
                    <a:lnTo>
                      <a:pt x="378" y="55"/>
                    </a:lnTo>
                    <a:lnTo>
                      <a:pt x="382" y="57"/>
                    </a:lnTo>
                    <a:lnTo>
                      <a:pt x="388" y="61"/>
                    </a:lnTo>
                    <a:lnTo>
                      <a:pt x="395" y="65"/>
                    </a:lnTo>
                    <a:lnTo>
                      <a:pt x="401" y="69"/>
                    </a:lnTo>
                    <a:lnTo>
                      <a:pt x="405" y="73"/>
                    </a:lnTo>
                    <a:lnTo>
                      <a:pt x="411" y="76"/>
                    </a:lnTo>
                    <a:lnTo>
                      <a:pt x="415" y="84"/>
                    </a:lnTo>
                    <a:lnTo>
                      <a:pt x="416" y="90"/>
                    </a:lnTo>
                    <a:lnTo>
                      <a:pt x="416" y="95"/>
                    </a:lnTo>
                    <a:lnTo>
                      <a:pt x="416" y="101"/>
                    </a:lnTo>
                    <a:lnTo>
                      <a:pt x="415" y="107"/>
                    </a:lnTo>
                    <a:lnTo>
                      <a:pt x="413" y="114"/>
                    </a:lnTo>
                    <a:lnTo>
                      <a:pt x="409" y="118"/>
                    </a:lnTo>
                    <a:lnTo>
                      <a:pt x="405" y="122"/>
                    </a:lnTo>
                    <a:lnTo>
                      <a:pt x="397" y="126"/>
                    </a:lnTo>
                    <a:lnTo>
                      <a:pt x="394" y="130"/>
                    </a:lnTo>
                    <a:lnTo>
                      <a:pt x="386" y="130"/>
                    </a:lnTo>
                    <a:lnTo>
                      <a:pt x="380" y="130"/>
                    </a:lnTo>
                    <a:lnTo>
                      <a:pt x="373" y="128"/>
                    </a:lnTo>
                    <a:lnTo>
                      <a:pt x="367" y="126"/>
                    </a:lnTo>
                    <a:lnTo>
                      <a:pt x="361" y="122"/>
                    </a:lnTo>
                    <a:lnTo>
                      <a:pt x="356" y="118"/>
                    </a:lnTo>
                    <a:lnTo>
                      <a:pt x="350" y="116"/>
                    </a:lnTo>
                    <a:lnTo>
                      <a:pt x="346" y="112"/>
                    </a:lnTo>
                    <a:lnTo>
                      <a:pt x="340" y="111"/>
                    </a:lnTo>
                    <a:lnTo>
                      <a:pt x="335" y="109"/>
                    </a:lnTo>
                    <a:lnTo>
                      <a:pt x="331" y="105"/>
                    </a:lnTo>
                    <a:lnTo>
                      <a:pt x="325" y="103"/>
                    </a:lnTo>
                    <a:lnTo>
                      <a:pt x="319" y="99"/>
                    </a:lnTo>
                    <a:lnTo>
                      <a:pt x="314" y="97"/>
                    </a:lnTo>
                    <a:lnTo>
                      <a:pt x="310" y="93"/>
                    </a:lnTo>
                    <a:lnTo>
                      <a:pt x="304" y="92"/>
                    </a:lnTo>
                    <a:lnTo>
                      <a:pt x="299" y="90"/>
                    </a:lnTo>
                    <a:lnTo>
                      <a:pt x="295" y="86"/>
                    </a:lnTo>
                    <a:lnTo>
                      <a:pt x="289" y="84"/>
                    </a:lnTo>
                    <a:lnTo>
                      <a:pt x="283" y="82"/>
                    </a:lnTo>
                    <a:lnTo>
                      <a:pt x="278" y="80"/>
                    </a:lnTo>
                    <a:lnTo>
                      <a:pt x="272" y="76"/>
                    </a:lnTo>
                    <a:lnTo>
                      <a:pt x="266" y="74"/>
                    </a:lnTo>
                    <a:lnTo>
                      <a:pt x="262" y="73"/>
                    </a:lnTo>
                    <a:lnTo>
                      <a:pt x="257" y="71"/>
                    </a:lnTo>
                    <a:lnTo>
                      <a:pt x="251" y="69"/>
                    </a:lnTo>
                    <a:lnTo>
                      <a:pt x="245" y="67"/>
                    </a:lnTo>
                    <a:lnTo>
                      <a:pt x="242" y="65"/>
                    </a:lnTo>
                    <a:lnTo>
                      <a:pt x="234" y="63"/>
                    </a:lnTo>
                    <a:lnTo>
                      <a:pt x="230" y="61"/>
                    </a:lnTo>
                    <a:lnTo>
                      <a:pt x="224" y="59"/>
                    </a:lnTo>
                    <a:lnTo>
                      <a:pt x="219" y="57"/>
                    </a:lnTo>
                    <a:lnTo>
                      <a:pt x="213" y="55"/>
                    </a:lnTo>
                    <a:lnTo>
                      <a:pt x="207" y="54"/>
                    </a:lnTo>
                    <a:lnTo>
                      <a:pt x="202" y="54"/>
                    </a:lnTo>
                    <a:lnTo>
                      <a:pt x="198" y="52"/>
                    </a:lnTo>
                    <a:lnTo>
                      <a:pt x="192" y="50"/>
                    </a:lnTo>
                    <a:lnTo>
                      <a:pt x="186" y="48"/>
                    </a:lnTo>
                    <a:lnTo>
                      <a:pt x="179" y="46"/>
                    </a:lnTo>
                    <a:lnTo>
                      <a:pt x="175" y="44"/>
                    </a:lnTo>
                    <a:lnTo>
                      <a:pt x="169" y="44"/>
                    </a:lnTo>
                    <a:lnTo>
                      <a:pt x="164" y="42"/>
                    </a:lnTo>
                    <a:lnTo>
                      <a:pt x="158" y="40"/>
                    </a:lnTo>
                    <a:lnTo>
                      <a:pt x="152" y="40"/>
                    </a:lnTo>
                    <a:lnTo>
                      <a:pt x="146" y="38"/>
                    </a:lnTo>
                    <a:lnTo>
                      <a:pt x="141" y="38"/>
                    </a:lnTo>
                    <a:lnTo>
                      <a:pt x="135" y="36"/>
                    </a:lnTo>
                    <a:lnTo>
                      <a:pt x="129" y="36"/>
                    </a:lnTo>
                    <a:lnTo>
                      <a:pt x="124" y="36"/>
                    </a:lnTo>
                    <a:lnTo>
                      <a:pt x="118" y="35"/>
                    </a:lnTo>
                    <a:lnTo>
                      <a:pt x="112" y="35"/>
                    </a:lnTo>
                    <a:lnTo>
                      <a:pt x="108" y="35"/>
                    </a:lnTo>
                    <a:lnTo>
                      <a:pt x="101" y="33"/>
                    </a:lnTo>
                    <a:lnTo>
                      <a:pt x="95" y="33"/>
                    </a:lnTo>
                    <a:lnTo>
                      <a:pt x="89" y="31"/>
                    </a:lnTo>
                    <a:lnTo>
                      <a:pt x="86" y="31"/>
                    </a:lnTo>
                    <a:lnTo>
                      <a:pt x="78" y="31"/>
                    </a:lnTo>
                    <a:lnTo>
                      <a:pt x="72" y="31"/>
                    </a:lnTo>
                    <a:lnTo>
                      <a:pt x="67" y="31"/>
                    </a:lnTo>
                    <a:lnTo>
                      <a:pt x="63" y="33"/>
                    </a:lnTo>
                    <a:lnTo>
                      <a:pt x="55" y="33"/>
                    </a:lnTo>
                    <a:lnTo>
                      <a:pt x="49" y="33"/>
                    </a:lnTo>
                    <a:lnTo>
                      <a:pt x="44" y="33"/>
                    </a:lnTo>
                    <a:lnTo>
                      <a:pt x="38" y="33"/>
                    </a:lnTo>
                    <a:lnTo>
                      <a:pt x="32" y="33"/>
                    </a:lnTo>
                    <a:lnTo>
                      <a:pt x="29" y="33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0" y="35"/>
                    </a:lnTo>
                    <a:lnTo>
                      <a:pt x="4" y="31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8" y="8"/>
                    </a:lnTo>
                    <a:lnTo>
                      <a:pt x="13" y="6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11" name="Freeform 75"/>
              <p:cNvSpPr>
                <a:spLocks noChangeAspect="1"/>
              </p:cNvSpPr>
              <p:nvPr/>
            </p:nvSpPr>
            <p:spPr bwMode="auto">
              <a:xfrm>
                <a:off x="935" y="3227"/>
                <a:ext cx="185" cy="95"/>
              </a:xfrm>
              <a:custGeom>
                <a:avLst/>
                <a:gdLst/>
                <a:ahLst/>
                <a:cxnLst>
                  <a:cxn ang="0">
                    <a:pos x="19" y="150"/>
                  </a:cxn>
                  <a:cxn ang="0">
                    <a:pos x="33" y="137"/>
                  </a:cxn>
                  <a:cxn ang="0">
                    <a:pos x="48" y="128"/>
                  </a:cxn>
                  <a:cxn ang="0">
                    <a:pos x="69" y="112"/>
                  </a:cxn>
                  <a:cxn ang="0">
                    <a:pos x="84" y="105"/>
                  </a:cxn>
                  <a:cxn ang="0">
                    <a:pos x="107" y="91"/>
                  </a:cxn>
                  <a:cxn ang="0">
                    <a:pos x="122" y="84"/>
                  </a:cxn>
                  <a:cxn ang="0">
                    <a:pos x="137" y="76"/>
                  </a:cxn>
                  <a:cxn ang="0">
                    <a:pos x="156" y="71"/>
                  </a:cxn>
                  <a:cxn ang="0">
                    <a:pos x="177" y="61"/>
                  </a:cxn>
                  <a:cxn ang="0">
                    <a:pos x="200" y="48"/>
                  </a:cxn>
                  <a:cxn ang="0">
                    <a:pos x="219" y="38"/>
                  </a:cxn>
                  <a:cxn ang="0">
                    <a:pos x="234" y="34"/>
                  </a:cxn>
                  <a:cxn ang="0">
                    <a:pos x="255" y="27"/>
                  </a:cxn>
                  <a:cxn ang="0">
                    <a:pos x="274" y="21"/>
                  </a:cxn>
                  <a:cxn ang="0">
                    <a:pos x="291" y="15"/>
                  </a:cxn>
                  <a:cxn ang="0">
                    <a:pos x="308" y="10"/>
                  </a:cxn>
                  <a:cxn ang="0">
                    <a:pos x="329" y="2"/>
                  </a:cxn>
                  <a:cxn ang="0">
                    <a:pos x="348" y="0"/>
                  </a:cxn>
                  <a:cxn ang="0">
                    <a:pos x="362" y="6"/>
                  </a:cxn>
                  <a:cxn ang="0">
                    <a:pos x="369" y="21"/>
                  </a:cxn>
                  <a:cxn ang="0">
                    <a:pos x="369" y="36"/>
                  </a:cxn>
                  <a:cxn ang="0">
                    <a:pos x="362" y="50"/>
                  </a:cxn>
                  <a:cxn ang="0">
                    <a:pos x="343" y="57"/>
                  </a:cxn>
                  <a:cxn ang="0">
                    <a:pos x="324" y="61"/>
                  </a:cxn>
                  <a:cxn ang="0">
                    <a:pos x="303" y="65"/>
                  </a:cxn>
                  <a:cxn ang="0">
                    <a:pos x="286" y="67"/>
                  </a:cxn>
                  <a:cxn ang="0">
                    <a:pos x="267" y="71"/>
                  </a:cxn>
                  <a:cxn ang="0">
                    <a:pos x="246" y="76"/>
                  </a:cxn>
                  <a:cxn ang="0">
                    <a:pos x="232" y="80"/>
                  </a:cxn>
                  <a:cxn ang="0">
                    <a:pos x="213" y="88"/>
                  </a:cxn>
                  <a:cxn ang="0">
                    <a:pos x="192" y="99"/>
                  </a:cxn>
                  <a:cxn ang="0">
                    <a:pos x="173" y="109"/>
                  </a:cxn>
                  <a:cxn ang="0">
                    <a:pos x="156" y="114"/>
                  </a:cxn>
                  <a:cxn ang="0">
                    <a:pos x="141" y="122"/>
                  </a:cxn>
                  <a:cxn ang="0">
                    <a:pos x="126" y="128"/>
                  </a:cxn>
                  <a:cxn ang="0">
                    <a:pos x="105" y="139"/>
                  </a:cxn>
                  <a:cxn ang="0">
                    <a:pos x="90" y="145"/>
                  </a:cxn>
                  <a:cxn ang="0">
                    <a:pos x="67" y="158"/>
                  </a:cxn>
                  <a:cxn ang="0">
                    <a:pos x="54" y="167"/>
                  </a:cxn>
                  <a:cxn ang="0">
                    <a:pos x="40" y="179"/>
                  </a:cxn>
                  <a:cxn ang="0">
                    <a:pos x="23" y="188"/>
                  </a:cxn>
                  <a:cxn ang="0">
                    <a:pos x="4" y="183"/>
                  </a:cxn>
                  <a:cxn ang="0">
                    <a:pos x="4" y="164"/>
                  </a:cxn>
                </a:cxnLst>
                <a:rect l="0" t="0" r="r" b="b"/>
                <a:pathLst>
                  <a:path w="369" h="190">
                    <a:moveTo>
                      <a:pt x="10" y="158"/>
                    </a:moveTo>
                    <a:lnTo>
                      <a:pt x="14" y="152"/>
                    </a:lnTo>
                    <a:lnTo>
                      <a:pt x="19" y="150"/>
                    </a:lnTo>
                    <a:lnTo>
                      <a:pt x="23" y="145"/>
                    </a:lnTo>
                    <a:lnTo>
                      <a:pt x="29" y="143"/>
                    </a:lnTo>
                    <a:lnTo>
                      <a:pt x="33" y="137"/>
                    </a:lnTo>
                    <a:lnTo>
                      <a:pt x="38" y="135"/>
                    </a:lnTo>
                    <a:lnTo>
                      <a:pt x="42" y="131"/>
                    </a:lnTo>
                    <a:lnTo>
                      <a:pt x="48" y="128"/>
                    </a:lnTo>
                    <a:lnTo>
                      <a:pt x="56" y="120"/>
                    </a:lnTo>
                    <a:lnTo>
                      <a:pt x="65" y="114"/>
                    </a:lnTo>
                    <a:lnTo>
                      <a:pt x="69" y="112"/>
                    </a:lnTo>
                    <a:lnTo>
                      <a:pt x="75" y="110"/>
                    </a:lnTo>
                    <a:lnTo>
                      <a:pt x="78" y="107"/>
                    </a:lnTo>
                    <a:lnTo>
                      <a:pt x="84" y="105"/>
                    </a:lnTo>
                    <a:lnTo>
                      <a:pt x="92" y="99"/>
                    </a:lnTo>
                    <a:lnTo>
                      <a:pt x="101" y="93"/>
                    </a:lnTo>
                    <a:lnTo>
                      <a:pt x="107" y="91"/>
                    </a:lnTo>
                    <a:lnTo>
                      <a:pt x="113" y="88"/>
                    </a:lnTo>
                    <a:lnTo>
                      <a:pt x="116" y="86"/>
                    </a:lnTo>
                    <a:lnTo>
                      <a:pt x="122" y="84"/>
                    </a:lnTo>
                    <a:lnTo>
                      <a:pt x="128" y="82"/>
                    </a:lnTo>
                    <a:lnTo>
                      <a:pt x="132" y="80"/>
                    </a:lnTo>
                    <a:lnTo>
                      <a:pt x="137" y="76"/>
                    </a:lnTo>
                    <a:lnTo>
                      <a:pt x="145" y="74"/>
                    </a:lnTo>
                    <a:lnTo>
                      <a:pt x="149" y="72"/>
                    </a:lnTo>
                    <a:lnTo>
                      <a:pt x="156" y="71"/>
                    </a:lnTo>
                    <a:lnTo>
                      <a:pt x="162" y="67"/>
                    </a:lnTo>
                    <a:lnTo>
                      <a:pt x="170" y="65"/>
                    </a:lnTo>
                    <a:lnTo>
                      <a:pt x="177" y="61"/>
                    </a:lnTo>
                    <a:lnTo>
                      <a:pt x="187" y="55"/>
                    </a:lnTo>
                    <a:lnTo>
                      <a:pt x="192" y="52"/>
                    </a:lnTo>
                    <a:lnTo>
                      <a:pt x="200" y="48"/>
                    </a:lnTo>
                    <a:lnTo>
                      <a:pt x="208" y="42"/>
                    </a:lnTo>
                    <a:lnTo>
                      <a:pt x="215" y="40"/>
                    </a:lnTo>
                    <a:lnTo>
                      <a:pt x="219" y="38"/>
                    </a:lnTo>
                    <a:lnTo>
                      <a:pt x="223" y="36"/>
                    </a:lnTo>
                    <a:lnTo>
                      <a:pt x="229" y="34"/>
                    </a:lnTo>
                    <a:lnTo>
                      <a:pt x="234" y="34"/>
                    </a:lnTo>
                    <a:lnTo>
                      <a:pt x="242" y="33"/>
                    </a:lnTo>
                    <a:lnTo>
                      <a:pt x="248" y="31"/>
                    </a:lnTo>
                    <a:lnTo>
                      <a:pt x="255" y="27"/>
                    </a:lnTo>
                    <a:lnTo>
                      <a:pt x="261" y="25"/>
                    </a:lnTo>
                    <a:lnTo>
                      <a:pt x="268" y="23"/>
                    </a:lnTo>
                    <a:lnTo>
                      <a:pt x="274" y="21"/>
                    </a:lnTo>
                    <a:lnTo>
                      <a:pt x="280" y="19"/>
                    </a:lnTo>
                    <a:lnTo>
                      <a:pt x="286" y="17"/>
                    </a:lnTo>
                    <a:lnTo>
                      <a:pt x="291" y="15"/>
                    </a:lnTo>
                    <a:lnTo>
                      <a:pt x="297" y="14"/>
                    </a:lnTo>
                    <a:lnTo>
                      <a:pt x="303" y="12"/>
                    </a:lnTo>
                    <a:lnTo>
                      <a:pt x="308" y="10"/>
                    </a:lnTo>
                    <a:lnTo>
                      <a:pt x="314" y="8"/>
                    </a:lnTo>
                    <a:lnTo>
                      <a:pt x="322" y="4"/>
                    </a:lnTo>
                    <a:lnTo>
                      <a:pt x="329" y="2"/>
                    </a:lnTo>
                    <a:lnTo>
                      <a:pt x="337" y="2"/>
                    </a:lnTo>
                    <a:lnTo>
                      <a:pt x="343" y="0"/>
                    </a:lnTo>
                    <a:lnTo>
                      <a:pt x="348" y="0"/>
                    </a:lnTo>
                    <a:lnTo>
                      <a:pt x="354" y="0"/>
                    </a:lnTo>
                    <a:lnTo>
                      <a:pt x="358" y="4"/>
                    </a:lnTo>
                    <a:lnTo>
                      <a:pt x="362" y="6"/>
                    </a:lnTo>
                    <a:lnTo>
                      <a:pt x="365" y="10"/>
                    </a:lnTo>
                    <a:lnTo>
                      <a:pt x="367" y="15"/>
                    </a:lnTo>
                    <a:lnTo>
                      <a:pt x="369" y="21"/>
                    </a:lnTo>
                    <a:lnTo>
                      <a:pt x="369" y="25"/>
                    </a:lnTo>
                    <a:lnTo>
                      <a:pt x="369" y="31"/>
                    </a:lnTo>
                    <a:lnTo>
                      <a:pt x="369" y="36"/>
                    </a:lnTo>
                    <a:lnTo>
                      <a:pt x="367" y="42"/>
                    </a:lnTo>
                    <a:lnTo>
                      <a:pt x="364" y="46"/>
                    </a:lnTo>
                    <a:lnTo>
                      <a:pt x="362" y="50"/>
                    </a:lnTo>
                    <a:lnTo>
                      <a:pt x="356" y="52"/>
                    </a:lnTo>
                    <a:lnTo>
                      <a:pt x="350" y="55"/>
                    </a:lnTo>
                    <a:lnTo>
                      <a:pt x="343" y="57"/>
                    </a:lnTo>
                    <a:lnTo>
                      <a:pt x="335" y="57"/>
                    </a:lnTo>
                    <a:lnTo>
                      <a:pt x="329" y="59"/>
                    </a:lnTo>
                    <a:lnTo>
                      <a:pt x="324" y="61"/>
                    </a:lnTo>
                    <a:lnTo>
                      <a:pt x="316" y="63"/>
                    </a:lnTo>
                    <a:lnTo>
                      <a:pt x="310" y="63"/>
                    </a:lnTo>
                    <a:lnTo>
                      <a:pt x="303" y="65"/>
                    </a:lnTo>
                    <a:lnTo>
                      <a:pt x="299" y="65"/>
                    </a:lnTo>
                    <a:lnTo>
                      <a:pt x="291" y="65"/>
                    </a:lnTo>
                    <a:lnTo>
                      <a:pt x="286" y="67"/>
                    </a:lnTo>
                    <a:lnTo>
                      <a:pt x="278" y="69"/>
                    </a:lnTo>
                    <a:lnTo>
                      <a:pt x="272" y="71"/>
                    </a:lnTo>
                    <a:lnTo>
                      <a:pt x="267" y="71"/>
                    </a:lnTo>
                    <a:lnTo>
                      <a:pt x="259" y="72"/>
                    </a:lnTo>
                    <a:lnTo>
                      <a:pt x="253" y="74"/>
                    </a:lnTo>
                    <a:lnTo>
                      <a:pt x="246" y="76"/>
                    </a:lnTo>
                    <a:lnTo>
                      <a:pt x="240" y="78"/>
                    </a:lnTo>
                    <a:lnTo>
                      <a:pt x="236" y="80"/>
                    </a:lnTo>
                    <a:lnTo>
                      <a:pt x="232" y="80"/>
                    </a:lnTo>
                    <a:lnTo>
                      <a:pt x="229" y="82"/>
                    </a:lnTo>
                    <a:lnTo>
                      <a:pt x="221" y="84"/>
                    </a:lnTo>
                    <a:lnTo>
                      <a:pt x="213" y="88"/>
                    </a:lnTo>
                    <a:lnTo>
                      <a:pt x="208" y="91"/>
                    </a:lnTo>
                    <a:lnTo>
                      <a:pt x="200" y="95"/>
                    </a:lnTo>
                    <a:lnTo>
                      <a:pt x="192" y="99"/>
                    </a:lnTo>
                    <a:lnTo>
                      <a:pt x="185" y="105"/>
                    </a:lnTo>
                    <a:lnTo>
                      <a:pt x="179" y="107"/>
                    </a:lnTo>
                    <a:lnTo>
                      <a:pt x="173" y="109"/>
                    </a:lnTo>
                    <a:lnTo>
                      <a:pt x="168" y="110"/>
                    </a:lnTo>
                    <a:lnTo>
                      <a:pt x="162" y="112"/>
                    </a:lnTo>
                    <a:lnTo>
                      <a:pt x="156" y="114"/>
                    </a:lnTo>
                    <a:lnTo>
                      <a:pt x="153" y="116"/>
                    </a:lnTo>
                    <a:lnTo>
                      <a:pt x="147" y="120"/>
                    </a:lnTo>
                    <a:lnTo>
                      <a:pt x="141" y="122"/>
                    </a:lnTo>
                    <a:lnTo>
                      <a:pt x="137" y="124"/>
                    </a:lnTo>
                    <a:lnTo>
                      <a:pt x="132" y="126"/>
                    </a:lnTo>
                    <a:lnTo>
                      <a:pt x="126" y="128"/>
                    </a:lnTo>
                    <a:lnTo>
                      <a:pt x="122" y="129"/>
                    </a:lnTo>
                    <a:lnTo>
                      <a:pt x="113" y="133"/>
                    </a:lnTo>
                    <a:lnTo>
                      <a:pt x="105" y="139"/>
                    </a:lnTo>
                    <a:lnTo>
                      <a:pt x="99" y="141"/>
                    </a:lnTo>
                    <a:lnTo>
                      <a:pt x="94" y="143"/>
                    </a:lnTo>
                    <a:lnTo>
                      <a:pt x="90" y="145"/>
                    </a:lnTo>
                    <a:lnTo>
                      <a:pt x="86" y="148"/>
                    </a:lnTo>
                    <a:lnTo>
                      <a:pt x="76" y="152"/>
                    </a:lnTo>
                    <a:lnTo>
                      <a:pt x="67" y="158"/>
                    </a:lnTo>
                    <a:lnTo>
                      <a:pt x="63" y="162"/>
                    </a:lnTo>
                    <a:lnTo>
                      <a:pt x="59" y="164"/>
                    </a:lnTo>
                    <a:lnTo>
                      <a:pt x="54" y="167"/>
                    </a:lnTo>
                    <a:lnTo>
                      <a:pt x="50" y="171"/>
                    </a:lnTo>
                    <a:lnTo>
                      <a:pt x="44" y="175"/>
                    </a:lnTo>
                    <a:lnTo>
                      <a:pt x="40" y="179"/>
                    </a:lnTo>
                    <a:lnTo>
                      <a:pt x="35" y="183"/>
                    </a:lnTo>
                    <a:lnTo>
                      <a:pt x="31" y="186"/>
                    </a:lnTo>
                    <a:lnTo>
                      <a:pt x="23" y="188"/>
                    </a:lnTo>
                    <a:lnTo>
                      <a:pt x="16" y="190"/>
                    </a:lnTo>
                    <a:lnTo>
                      <a:pt x="8" y="188"/>
                    </a:lnTo>
                    <a:lnTo>
                      <a:pt x="4" y="183"/>
                    </a:lnTo>
                    <a:lnTo>
                      <a:pt x="0" y="177"/>
                    </a:lnTo>
                    <a:lnTo>
                      <a:pt x="0" y="171"/>
                    </a:lnTo>
                    <a:lnTo>
                      <a:pt x="4" y="164"/>
                    </a:lnTo>
                    <a:lnTo>
                      <a:pt x="10" y="158"/>
                    </a:lnTo>
                    <a:lnTo>
                      <a:pt x="10" y="1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12" name="Freeform 76"/>
              <p:cNvSpPr>
                <a:spLocks noChangeAspect="1"/>
              </p:cNvSpPr>
              <p:nvPr/>
            </p:nvSpPr>
            <p:spPr bwMode="auto">
              <a:xfrm>
                <a:off x="910" y="2753"/>
                <a:ext cx="65" cy="55"/>
              </a:xfrm>
              <a:custGeom>
                <a:avLst/>
                <a:gdLst/>
                <a:ahLst/>
                <a:cxnLst>
                  <a:cxn ang="0">
                    <a:pos x="34" y="13"/>
                  </a:cxn>
                  <a:cxn ang="0">
                    <a:pos x="34" y="11"/>
                  </a:cxn>
                  <a:cxn ang="0">
                    <a:pos x="36" y="11"/>
                  </a:cxn>
                  <a:cxn ang="0">
                    <a:pos x="40" y="9"/>
                  </a:cxn>
                  <a:cxn ang="0">
                    <a:pos x="46" y="8"/>
                  </a:cxn>
                  <a:cxn ang="0">
                    <a:pos x="50" y="6"/>
                  </a:cxn>
                  <a:cxn ang="0">
                    <a:pos x="57" y="4"/>
                  </a:cxn>
                  <a:cxn ang="0">
                    <a:pos x="65" y="2"/>
                  </a:cxn>
                  <a:cxn ang="0">
                    <a:pos x="70" y="2"/>
                  </a:cxn>
                  <a:cxn ang="0">
                    <a:pos x="78" y="0"/>
                  </a:cxn>
                  <a:cxn ang="0">
                    <a:pos x="88" y="0"/>
                  </a:cxn>
                  <a:cxn ang="0">
                    <a:pos x="95" y="0"/>
                  </a:cxn>
                  <a:cxn ang="0">
                    <a:pos x="103" y="2"/>
                  </a:cxn>
                  <a:cxn ang="0">
                    <a:pos x="110" y="4"/>
                  </a:cxn>
                  <a:cxn ang="0">
                    <a:pos x="116" y="9"/>
                  </a:cxn>
                  <a:cxn ang="0">
                    <a:pos x="122" y="13"/>
                  </a:cxn>
                  <a:cxn ang="0">
                    <a:pos x="127" y="23"/>
                  </a:cxn>
                  <a:cxn ang="0">
                    <a:pos x="129" y="30"/>
                  </a:cxn>
                  <a:cxn ang="0">
                    <a:pos x="131" y="40"/>
                  </a:cxn>
                  <a:cxn ang="0">
                    <a:pos x="129" y="47"/>
                  </a:cxn>
                  <a:cxn ang="0">
                    <a:pos x="127" y="57"/>
                  </a:cxn>
                  <a:cxn ang="0">
                    <a:pos x="124" y="65"/>
                  </a:cxn>
                  <a:cxn ang="0">
                    <a:pos x="120" y="72"/>
                  </a:cxn>
                  <a:cxn ang="0">
                    <a:pos x="114" y="80"/>
                  </a:cxn>
                  <a:cxn ang="0">
                    <a:pos x="107" y="89"/>
                  </a:cxn>
                  <a:cxn ang="0">
                    <a:pos x="97" y="95"/>
                  </a:cxn>
                  <a:cxn ang="0">
                    <a:pos x="89" y="101"/>
                  </a:cxn>
                  <a:cxn ang="0">
                    <a:pos x="84" y="103"/>
                  </a:cxn>
                  <a:cxn ang="0">
                    <a:pos x="78" y="104"/>
                  </a:cxn>
                  <a:cxn ang="0">
                    <a:pos x="74" y="106"/>
                  </a:cxn>
                  <a:cxn ang="0">
                    <a:pos x="70" y="108"/>
                  </a:cxn>
                  <a:cxn ang="0">
                    <a:pos x="65" y="108"/>
                  </a:cxn>
                  <a:cxn ang="0">
                    <a:pos x="59" y="110"/>
                  </a:cxn>
                  <a:cxn ang="0">
                    <a:pos x="55" y="110"/>
                  </a:cxn>
                  <a:cxn ang="0">
                    <a:pos x="50" y="110"/>
                  </a:cxn>
                  <a:cxn ang="0">
                    <a:pos x="44" y="108"/>
                  </a:cxn>
                  <a:cxn ang="0">
                    <a:pos x="40" y="108"/>
                  </a:cxn>
                  <a:cxn ang="0">
                    <a:pos x="34" y="106"/>
                  </a:cxn>
                  <a:cxn ang="0">
                    <a:pos x="29" y="106"/>
                  </a:cxn>
                  <a:cxn ang="0">
                    <a:pos x="25" y="103"/>
                  </a:cxn>
                  <a:cxn ang="0">
                    <a:pos x="19" y="101"/>
                  </a:cxn>
                  <a:cxn ang="0">
                    <a:pos x="15" y="97"/>
                  </a:cxn>
                  <a:cxn ang="0">
                    <a:pos x="12" y="95"/>
                  </a:cxn>
                  <a:cxn ang="0">
                    <a:pos x="6" y="89"/>
                  </a:cxn>
                  <a:cxn ang="0">
                    <a:pos x="4" y="84"/>
                  </a:cxn>
                  <a:cxn ang="0">
                    <a:pos x="0" y="78"/>
                  </a:cxn>
                  <a:cxn ang="0">
                    <a:pos x="0" y="72"/>
                  </a:cxn>
                  <a:cxn ang="0">
                    <a:pos x="0" y="65"/>
                  </a:cxn>
                  <a:cxn ang="0">
                    <a:pos x="2" y="61"/>
                  </a:cxn>
                  <a:cxn ang="0">
                    <a:pos x="2" y="55"/>
                  </a:cxn>
                  <a:cxn ang="0">
                    <a:pos x="4" y="49"/>
                  </a:cxn>
                  <a:cxn ang="0">
                    <a:pos x="6" y="44"/>
                  </a:cxn>
                  <a:cxn ang="0">
                    <a:pos x="10" y="42"/>
                  </a:cxn>
                  <a:cxn ang="0">
                    <a:pos x="13" y="36"/>
                  </a:cxn>
                  <a:cxn ang="0">
                    <a:pos x="15" y="34"/>
                  </a:cxn>
                  <a:cxn ang="0">
                    <a:pos x="34" y="13"/>
                  </a:cxn>
                  <a:cxn ang="0">
                    <a:pos x="34" y="13"/>
                  </a:cxn>
                </a:cxnLst>
                <a:rect l="0" t="0" r="r" b="b"/>
                <a:pathLst>
                  <a:path w="131" h="110">
                    <a:moveTo>
                      <a:pt x="34" y="13"/>
                    </a:moveTo>
                    <a:lnTo>
                      <a:pt x="34" y="11"/>
                    </a:lnTo>
                    <a:lnTo>
                      <a:pt x="36" y="11"/>
                    </a:lnTo>
                    <a:lnTo>
                      <a:pt x="40" y="9"/>
                    </a:lnTo>
                    <a:lnTo>
                      <a:pt x="46" y="8"/>
                    </a:lnTo>
                    <a:lnTo>
                      <a:pt x="50" y="6"/>
                    </a:lnTo>
                    <a:lnTo>
                      <a:pt x="57" y="4"/>
                    </a:lnTo>
                    <a:lnTo>
                      <a:pt x="65" y="2"/>
                    </a:lnTo>
                    <a:lnTo>
                      <a:pt x="70" y="2"/>
                    </a:lnTo>
                    <a:lnTo>
                      <a:pt x="78" y="0"/>
                    </a:lnTo>
                    <a:lnTo>
                      <a:pt x="88" y="0"/>
                    </a:lnTo>
                    <a:lnTo>
                      <a:pt x="95" y="0"/>
                    </a:lnTo>
                    <a:lnTo>
                      <a:pt x="103" y="2"/>
                    </a:lnTo>
                    <a:lnTo>
                      <a:pt x="110" y="4"/>
                    </a:lnTo>
                    <a:lnTo>
                      <a:pt x="116" y="9"/>
                    </a:lnTo>
                    <a:lnTo>
                      <a:pt x="122" y="13"/>
                    </a:lnTo>
                    <a:lnTo>
                      <a:pt x="127" y="23"/>
                    </a:lnTo>
                    <a:lnTo>
                      <a:pt x="129" y="30"/>
                    </a:lnTo>
                    <a:lnTo>
                      <a:pt x="131" y="40"/>
                    </a:lnTo>
                    <a:lnTo>
                      <a:pt x="129" y="47"/>
                    </a:lnTo>
                    <a:lnTo>
                      <a:pt x="127" y="57"/>
                    </a:lnTo>
                    <a:lnTo>
                      <a:pt x="124" y="65"/>
                    </a:lnTo>
                    <a:lnTo>
                      <a:pt x="120" y="72"/>
                    </a:lnTo>
                    <a:lnTo>
                      <a:pt x="114" y="80"/>
                    </a:lnTo>
                    <a:lnTo>
                      <a:pt x="107" y="89"/>
                    </a:lnTo>
                    <a:lnTo>
                      <a:pt x="97" y="95"/>
                    </a:lnTo>
                    <a:lnTo>
                      <a:pt x="89" y="101"/>
                    </a:lnTo>
                    <a:lnTo>
                      <a:pt x="84" y="103"/>
                    </a:lnTo>
                    <a:lnTo>
                      <a:pt x="78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5" y="108"/>
                    </a:lnTo>
                    <a:lnTo>
                      <a:pt x="59" y="110"/>
                    </a:lnTo>
                    <a:lnTo>
                      <a:pt x="55" y="110"/>
                    </a:lnTo>
                    <a:lnTo>
                      <a:pt x="50" y="110"/>
                    </a:lnTo>
                    <a:lnTo>
                      <a:pt x="44" y="108"/>
                    </a:lnTo>
                    <a:lnTo>
                      <a:pt x="40" y="108"/>
                    </a:lnTo>
                    <a:lnTo>
                      <a:pt x="34" y="106"/>
                    </a:lnTo>
                    <a:lnTo>
                      <a:pt x="29" y="106"/>
                    </a:lnTo>
                    <a:lnTo>
                      <a:pt x="25" y="103"/>
                    </a:lnTo>
                    <a:lnTo>
                      <a:pt x="19" y="101"/>
                    </a:lnTo>
                    <a:lnTo>
                      <a:pt x="15" y="97"/>
                    </a:lnTo>
                    <a:lnTo>
                      <a:pt x="12" y="95"/>
                    </a:lnTo>
                    <a:lnTo>
                      <a:pt x="6" y="89"/>
                    </a:lnTo>
                    <a:lnTo>
                      <a:pt x="4" y="84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2" y="61"/>
                    </a:lnTo>
                    <a:lnTo>
                      <a:pt x="2" y="55"/>
                    </a:lnTo>
                    <a:lnTo>
                      <a:pt x="4" y="49"/>
                    </a:lnTo>
                    <a:lnTo>
                      <a:pt x="6" y="44"/>
                    </a:lnTo>
                    <a:lnTo>
                      <a:pt x="10" y="42"/>
                    </a:lnTo>
                    <a:lnTo>
                      <a:pt x="13" y="36"/>
                    </a:lnTo>
                    <a:lnTo>
                      <a:pt x="15" y="34"/>
                    </a:lnTo>
                    <a:lnTo>
                      <a:pt x="34" y="13"/>
                    </a:lnTo>
                    <a:lnTo>
                      <a:pt x="34" y="13"/>
                    </a:lnTo>
                    <a:close/>
                  </a:path>
                </a:pathLst>
              </a:custGeom>
              <a:solidFill>
                <a:srgbClr val="FA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13" name="Freeform 77"/>
              <p:cNvSpPr>
                <a:spLocks noChangeAspect="1"/>
              </p:cNvSpPr>
              <p:nvPr/>
            </p:nvSpPr>
            <p:spPr bwMode="auto">
              <a:xfrm>
                <a:off x="902" y="2742"/>
                <a:ext cx="118" cy="109"/>
              </a:xfrm>
              <a:custGeom>
                <a:avLst/>
                <a:gdLst/>
                <a:ahLst/>
                <a:cxnLst>
                  <a:cxn ang="0">
                    <a:pos x="78" y="36"/>
                  </a:cxn>
                  <a:cxn ang="0">
                    <a:pos x="66" y="51"/>
                  </a:cxn>
                  <a:cxn ang="0">
                    <a:pos x="59" y="67"/>
                  </a:cxn>
                  <a:cxn ang="0">
                    <a:pos x="55" y="82"/>
                  </a:cxn>
                  <a:cxn ang="0">
                    <a:pos x="59" y="101"/>
                  </a:cxn>
                  <a:cxn ang="0">
                    <a:pos x="68" y="122"/>
                  </a:cxn>
                  <a:cxn ang="0">
                    <a:pos x="89" y="135"/>
                  </a:cxn>
                  <a:cxn ang="0">
                    <a:pos x="103" y="137"/>
                  </a:cxn>
                  <a:cxn ang="0">
                    <a:pos x="118" y="137"/>
                  </a:cxn>
                  <a:cxn ang="0">
                    <a:pos x="131" y="135"/>
                  </a:cxn>
                  <a:cxn ang="0">
                    <a:pos x="144" y="127"/>
                  </a:cxn>
                  <a:cxn ang="0">
                    <a:pos x="150" y="114"/>
                  </a:cxn>
                  <a:cxn ang="0">
                    <a:pos x="156" y="97"/>
                  </a:cxn>
                  <a:cxn ang="0">
                    <a:pos x="165" y="84"/>
                  </a:cxn>
                  <a:cxn ang="0">
                    <a:pos x="186" y="74"/>
                  </a:cxn>
                  <a:cxn ang="0">
                    <a:pos x="209" y="76"/>
                  </a:cxn>
                  <a:cxn ang="0">
                    <a:pos x="226" y="89"/>
                  </a:cxn>
                  <a:cxn ang="0">
                    <a:pos x="234" y="108"/>
                  </a:cxn>
                  <a:cxn ang="0">
                    <a:pos x="236" y="124"/>
                  </a:cxn>
                  <a:cxn ang="0">
                    <a:pos x="226" y="150"/>
                  </a:cxn>
                  <a:cxn ang="0">
                    <a:pos x="213" y="173"/>
                  </a:cxn>
                  <a:cxn ang="0">
                    <a:pos x="196" y="190"/>
                  </a:cxn>
                  <a:cxn ang="0">
                    <a:pos x="175" y="205"/>
                  </a:cxn>
                  <a:cxn ang="0">
                    <a:pos x="150" y="215"/>
                  </a:cxn>
                  <a:cxn ang="0">
                    <a:pos x="131" y="219"/>
                  </a:cxn>
                  <a:cxn ang="0">
                    <a:pos x="116" y="219"/>
                  </a:cxn>
                  <a:cxn ang="0">
                    <a:pos x="101" y="219"/>
                  </a:cxn>
                  <a:cxn ang="0">
                    <a:pos x="85" y="213"/>
                  </a:cxn>
                  <a:cxn ang="0">
                    <a:pos x="63" y="205"/>
                  </a:cxn>
                  <a:cxn ang="0">
                    <a:pos x="38" y="188"/>
                  </a:cxn>
                  <a:cxn ang="0">
                    <a:pos x="19" y="165"/>
                  </a:cxn>
                  <a:cxn ang="0">
                    <a:pos x="7" y="143"/>
                  </a:cxn>
                  <a:cxn ang="0">
                    <a:pos x="2" y="127"/>
                  </a:cxn>
                  <a:cxn ang="0">
                    <a:pos x="0" y="110"/>
                  </a:cxn>
                  <a:cxn ang="0">
                    <a:pos x="0" y="95"/>
                  </a:cxn>
                  <a:cxn ang="0">
                    <a:pos x="2" y="80"/>
                  </a:cxn>
                  <a:cxn ang="0">
                    <a:pos x="7" y="65"/>
                  </a:cxn>
                  <a:cxn ang="0">
                    <a:pos x="11" y="51"/>
                  </a:cxn>
                  <a:cxn ang="0">
                    <a:pos x="27" y="31"/>
                  </a:cxn>
                  <a:cxn ang="0">
                    <a:pos x="47" y="10"/>
                  </a:cxn>
                  <a:cxn ang="0">
                    <a:pos x="72" y="0"/>
                  </a:cxn>
                  <a:cxn ang="0">
                    <a:pos x="89" y="10"/>
                  </a:cxn>
                  <a:cxn ang="0">
                    <a:pos x="85" y="29"/>
                  </a:cxn>
                </a:cxnLst>
                <a:rect l="0" t="0" r="r" b="b"/>
                <a:pathLst>
                  <a:path w="236" h="219">
                    <a:moveTo>
                      <a:pt x="85" y="29"/>
                    </a:moveTo>
                    <a:lnTo>
                      <a:pt x="82" y="32"/>
                    </a:lnTo>
                    <a:lnTo>
                      <a:pt x="78" y="36"/>
                    </a:lnTo>
                    <a:lnTo>
                      <a:pt x="72" y="40"/>
                    </a:lnTo>
                    <a:lnTo>
                      <a:pt x="70" y="46"/>
                    </a:lnTo>
                    <a:lnTo>
                      <a:pt x="66" y="51"/>
                    </a:lnTo>
                    <a:lnTo>
                      <a:pt x="63" y="57"/>
                    </a:lnTo>
                    <a:lnTo>
                      <a:pt x="61" y="61"/>
                    </a:lnTo>
                    <a:lnTo>
                      <a:pt x="59" y="67"/>
                    </a:lnTo>
                    <a:lnTo>
                      <a:pt x="57" y="70"/>
                    </a:lnTo>
                    <a:lnTo>
                      <a:pt x="55" y="76"/>
                    </a:lnTo>
                    <a:lnTo>
                      <a:pt x="55" y="82"/>
                    </a:lnTo>
                    <a:lnTo>
                      <a:pt x="55" y="88"/>
                    </a:lnTo>
                    <a:lnTo>
                      <a:pt x="55" y="93"/>
                    </a:lnTo>
                    <a:lnTo>
                      <a:pt x="59" y="101"/>
                    </a:lnTo>
                    <a:lnTo>
                      <a:pt x="61" y="107"/>
                    </a:lnTo>
                    <a:lnTo>
                      <a:pt x="63" y="114"/>
                    </a:lnTo>
                    <a:lnTo>
                      <a:pt x="68" y="122"/>
                    </a:lnTo>
                    <a:lnTo>
                      <a:pt x="74" y="127"/>
                    </a:lnTo>
                    <a:lnTo>
                      <a:pt x="80" y="133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7" y="137"/>
                    </a:lnTo>
                    <a:lnTo>
                      <a:pt x="103" y="137"/>
                    </a:lnTo>
                    <a:lnTo>
                      <a:pt x="108" y="139"/>
                    </a:lnTo>
                    <a:lnTo>
                      <a:pt x="112" y="137"/>
                    </a:lnTo>
                    <a:lnTo>
                      <a:pt x="118" y="137"/>
                    </a:lnTo>
                    <a:lnTo>
                      <a:pt x="122" y="137"/>
                    </a:lnTo>
                    <a:lnTo>
                      <a:pt x="127" y="137"/>
                    </a:lnTo>
                    <a:lnTo>
                      <a:pt x="131" y="135"/>
                    </a:lnTo>
                    <a:lnTo>
                      <a:pt x="135" y="133"/>
                    </a:lnTo>
                    <a:lnTo>
                      <a:pt x="141" y="129"/>
                    </a:lnTo>
                    <a:lnTo>
                      <a:pt x="144" y="127"/>
                    </a:lnTo>
                    <a:lnTo>
                      <a:pt x="146" y="122"/>
                    </a:lnTo>
                    <a:lnTo>
                      <a:pt x="148" y="120"/>
                    </a:lnTo>
                    <a:lnTo>
                      <a:pt x="150" y="114"/>
                    </a:lnTo>
                    <a:lnTo>
                      <a:pt x="154" y="108"/>
                    </a:lnTo>
                    <a:lnTo>
                      <a:pt x="154" y="103"/>
                    </a:lnTo>
                    <a:lnTo>
                      <a:pt x="156" y="97"/>
                    </a:lnTo>
                    <a:lnTo>
                      <a:pt x="156" y="93"/>
                    </a:lnTo>
                    <a:lnTo>
                      <a:pt x="160" y="89"/>
                    </a:lnTo>
                    <a:lnTo>
                      <a:pt x="165" y="84"/>
                    </a:lnTo>
                    <a:lnTo>
                      <a:pt x="171" y="80"/>
                    </a:lnTo>
                    <a:lnTo>
                      <a:pt x="179" y="76"/>
                    </a:lnTo>
                    <a:lnTo>
                      <a:pt x="186" y="74"/>
                    </a:lnTo>
                    <a:lnTo>
                      <a:pt x="194" y="72"/>
                    </a:lnTo>
                    <a:lnTo>
                      <a:pt x="201" y="74"/>
                    </a:lnTo>
                    <a:lnTo>
                      <a:pt x="209" y="76"/>
                    </a:lnTo>
                    <a:lnTo>
                      <a:pt x="215" y="80"/>
                    </a:lnTo>
                    <a:lnTo>
                      <a:pt x="220" y="84"/>
                    </a:lnTo>
                    <a:lnTo>
                      <a:pt x="226" y="89"/>
                    </a:lnTo>
                    <a:lnTo>
                      <a:pt x="232" y="97"/>
                    </a:lnTo>
                    <a:lnTo>
                      <a:pt x="234" y="105"/>
                    </a:lnTo>
                    <a:lnTo>
                      <a:pt x="234" y="108"/>
                    </a:lnTo>
                    <a:lnTo>
                      <a:pt x="236" y="114"/>
                    </a:lnTo>
                    <a:lnTo>
                      <a:pt x="236" y="120"/>
                    </a:lnTo>
                    <a:lnTo>
                      <a:pt x="236" y="124"/>
                    </a:lnTo>
                    <a:lnTo>
                      <a:pt x="234" y="133"/>
                    </a:lnTo>
                    <a:lnTo>
                      <a:pt x="230" y="143"/>
                    </a:lnTo>
                    <a:lnTo>
                      <a:pt x="226" y="150"/>
                    </a:lnTo>
                    <a:lnTo>
                      <a:pt x="222" y="158"/>
                    </a:lnTo>
                    <a:lnTo>
                      <a:pt x="219" y="165"/>
                    </a:lnTo>
                    <a:lnTo>
                      <a:pt x="213" y="173"/>
                    </a:lnTo>
                    <a:lnTo>
                      <a:pt x="209" y="179"/>
                    </a:lnTo>
                    <a:lnTo>
                      <a:pt x="203" y="186"/>
                    </a:lnTo>
                    <a:lnTo>
                      <a:pt x="196" y="190"/>
                    </a:lnTo>
                    <a:lnTo>
                      <a:pt x="190" y="196"/>
                    </a:lnTo>
                    <a:lnTo>
                      <a:pt x="182" y="200"/>
                    </a:lnTo>
                    <a:lnTo>
                      <a:pt x="175" y="205"/>
                    </a:lnTo>
                    <a:lnTo>
                      <a:pt x="167" y="209"/>
                    </a:lnTo>
                    <a:lnTo>
                      <a:pt x="160" y="213"/>
                    </a:lnTo>
                    <a:lnTo>
                      <a:pt x="150" y="215"/>
                    </a:lnTo>
                    <a:lnTo>
                      <a:pt x="142" y="217"/>
                    </a:lnTo>
                    <a:lnTo>
                      <a:pt x="137" y="217"/>
                    </a:lnTo>
                    <a:lnTo>
                      <a:pt x="131" y="219"/>
                    </a:lnTo>
                    <a:lnTo>
                      <a:pt x="125" y="219"/>
                    </a:lnTo>
                    <a:lnTo>
                      <a:pt x="120" y="219"/>
                    </a:lnTo>
                    <a:lnTo>
                      <a:pt x="116" y="219"/>
                    </a:lnTo>
                    <a:lnTo>
                      <a:pt x="110" y="219"/>
                    </a:lnTo>
                    <a:lnTo>
                      <a:pt x="104" y="219"/>
                    </a:lnTo>
                    <a:lnTo>
                      <a:pt x="101" y="219"/>
                    </a:lnTo>
                    <a:lnTo>
                      <a:pt x="95" y="217"/>
                    </a:lnTo>
                    <a:lnTo>
                      <a:pt x="89" y="215"/>
                    </a:lnTo>
                    <a:lnTo>
                      <a:pt x="85" y="213"/>
                    </a:lnTo>
                    <a:lnTo>
                      <a:pt x="80" y="213"/>
                    </a:lnTo>
                    <a:lnTo>
                      <a:pt x="70" y="209"/>
                    </a:lnTo>
                    <a:lnTo>
                      <a:pt x="63" y="205"/>
                    </a:lnTo>
                    <a:lnTo>
                      <a:pt x="53" y="200"/>
                    </a:lnTo>
                    <a:lnTo>
                      <a:pt x="46" y="196"/>
                    </a:lnTo>
                    <a:lnTo>
                      <a:pt x="38" y="188"/>
                    </a:lnTo>
                    <a:lnTo>
                      <a:pt x="30" y="183"/>
                    </a:lnTo>
                    <a:lnTo>
                      <a:pt x="25" y="173"/>
                    </a:lnTo>
                    <a:lnTo>
                      <a:pt x="19" y="165"/>
                    </a:lnTo>
                    <a:lnTo>
                      <a:pt x="13" y="158"/>
                    </a:lnTo>
                    <a:lnTo>
                      <a:pt x="9" y="148"/>
                    </a:lnTo>
                    <a:lnTo>
                      <a:pt x="7" y="143"/>
                    </a:lnTo>
                    <a:lnTo>
                      <a:pt x="4" y="137"/>
                    </a:lnTo>
                    <a:lnTo>
                      <a:pt x="2" y="133"/>
                    </a:lnTo>
                    <a:lnTo>
                      <a:pt x="2" y="127"/>
                    </a:lnTo>
                    <a:lnTo>
                      <a:pt x="0" y="122"/>
                    </a:lnTo>
                    <a:lnTo>
                      <a:pt x="0" y="116"/>
                    </a:lnTo>
                    <a:lnTo>
                      <a:pt x="0" y="110"/>
                    </a:lnTo>
                    <a:lnTo>
                      <a:pt x="0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2" y="86"/>
                    </a:lnTo>
                    <a:lnTo>
                      <a:pt x="2" y="80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7" y="65"/>
                    </a:lnTo>
                    <a:lnTo>
                      <a:pt x="7" y="61"/>
                    </a:lnTo>
                    <a:lnTo>
                      <a:pt x="9" y="55"/>
                    </a:lnTo>
                    <a:lnTo>
                      <a:pt x="11" y="51"/>
                    </a:lnTo>
                    <a:lnTo>
                      <a:pt x="15" y="48"/>
                    </a:lnTo>
                    <a:lnTo>
                      <a:pt x="19" y="38"/>
                    </a:lnTo>
                    <a:lnTo>
                      <a:pt x="27" y="31"/>
                    </a:lnTo>
                    <a:lnTo>
                      <a:pt x="32" y="23"/>
                    </a:lnTo>
                    <a:lnTo>
                      <a:pt x="40" y="17"/>
                    </a:lnTo>
                    <a:lnTo>
                      <a:pt x="47" y="10"/>
                    </a:lnTo>
                    <a:lnTo>
                      <a:pt x="55" y="6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5" y="4"/>
                    </a:lnTo>
                    <a:lnTo>
                      <a:pt x="89" y="10"/>
                    </a:lnTo>
                    <a:lnTo>
                      <a:pt x="91" y="15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14" name="Freeform 78"/>
              <p:cNvSpPr>
                <a:spLocks noChangeAspect="1"/>
              </p:cNvSpPr>
              <p:nvPr/>
            </p:nvSpPr>
            <p:spPr bwMode="auto">
              <a:xfrm>
                <a:off x="1299" y="3043"/>
                <a:ext cx="170" cy="261"/>
              </a:xfrm>
              <a:custGeom>
                <a:avLst/>
                <a:gdLst/>
                <a:ahLst/>
                <a:cxnLst>
                  <a:cxn ang="0">
                    <a:pos x="45" y="30"/>
                  </a:cxn>
                  <a:cxn ang="0">
                    <a:pos x="57" y="55"/>
                  </a:cxn>
                  <a:cxn ang="0">
                    <a:pos x="68" y="79"/>
                  </a:cxn>
                  <a:cxn ang="0">
                    <a:pos x="76" y="102"/>
                  </a:cxn>
                  <a:cxn ang="0">
                    <a:pos x="87" y="125"/>
                  </a:cxn>
                  <a:cxn ang="0">
                    <a:pos x="98" y="146"/>
                  </a:cxn>
                  <a:cxn ang="0">
                    <a:pos x="110" y="167"/>
                  </a:cxn>
                  <a:cxn ang="0">
                    <a:pos x="119" y="186"/>
                  </a:cxn>
                  <a:cxn ang="0">
                    <a:pos x="131" y="207"/>
                  </a:cxn>
                  <a:cxn ang="0">
                    <a:pos x="142" y="224"/>
                  </a:cxn>
                  <a:cxn ang="0">
                    <a:pos x="155" y="245"/>
                  </a:cxn>
                  <a:cxn ang="0">
                    <a:pos x="167" y="262"/>
                  </a:cxn>
                  <a:cxn ang="0">
                    <a:pos x="180" y="279"/>
                  </a:cxn>
                  <a:cxn ang="0">
                    <a:pos x="194" y="296"/>
                  </a:cxn>
                  <a:cxn ang="0">
                    <a:pos x="209" y="315"/>
                  </a:cxn>
                  <a:cxn ang="0">
                    <a:pos x="224" y="332"/>
                  </a:cxn>
                  <a:cxn ang="0">
                    <a:pos x="239" y="351"/>
                  </a:cxn>
                  <a:cxn ang="0">
                    <a:pos x="256" y="370"/>
                  </a:cxn>
                  <a:cxn ang="0">
                    <a:pos x="275" y="389"/>
                  </a:cxn>
                  <a:cxn ang="0">
                    <a:pos x="292" y="408"/>
                  </a:cxn>
                  <a:cxn ang="0">
                    <a:pos x="311" y="429"/>
                  </a:cxn>
                  <a:cxn ang="0">
                    <a:pos x="332" y="450"/>
                  </a:cxn>
                  <a:cxn ang="0">
                    <a:pos x="340" y="478"/>
                  </a:cxn>
                  <a:cxn ang="0">
                    <a:pos x="330" y="501"/>
                  </a:cxn>
                  <a:cxn ang="0">
                    <a:pos x="311" y="518"/>
                  </a:cxn>
                  <a:cxn ang="0">
                    <a:pos x="285" y="520"/>
                  </a:cxn>
                  <a:cxn ang="0">
                    <a:pos x="260" y="509"/>
                  </a:cxn>
                  <a:cxn ang="0">
                    <a:pos x="237" y="486"/>
                  </a:cxn>
                  <a:cxn ang="0">
                    <a:pos x="218" y="465"/>
                  </a:cxn>
                  <a:cxn ang="0">
                    <a:pos x="199" y="442"/>
                  </a:cxn>
                  <a:cxn ang="0">
                    <a:pos x="184" y="423"/>
                  </a:cxn>
                  <a:cxn ang="0">
                    <a:pos x="169" y="402"/>
                  </a:cxn>
                  <a:cxn ang="0">
                    <a:pos x="154" y="382"/>
                  </a:cxn>
                  <a:cxn ang="0">
                    <a:pos x="142" y="361"/>
                  </a:cxn>
                  <a:cxn ang="0">
                    <a:pos x="131" y="342"/>
                  </a:cxn>
                  <a:cxn ang="0">
                    <a:pos x="119" y="321"/>
                  </a:cxn>
                  <a:cxn ang="0">
                    <a:pos x="108" y="300"/>
                  </a:cxn>
                  <a:cxn ang="0">
                    <a:pos x="98" y="279"/>
                  </a:cxn>
                  <a:cxn ang="0">
                    <a:pos x="89" y="256"/>
                  </a:cxn>
                  <a:cxn ang="0">
                    <a:pos x="79" y="235"/>
                  </a:cxn>
                  <a:cxn ang="0">
                    <a:pos x="72" y="212"/>
                  </a:cxn>
                  <a:cxn ang="0">
                    <a:pos x="62" y="190"/>
                  </a:cxn>
                  <a:cxn ang="0">
                    <a:pos x="55" y="167"/>
                  </a:cxn>
                  <a:cxn ang="0">
                    <a:pos x="43" y="140"/>
                  </a:cxn>
                  <a:cxn ang="0">
                    <a:pos x="36" y="115"/>
                  </a:cxn>
                  <a:cxn ang="0">
                    <a:pos x="26" y="89"/>
                  </a:cxn>
                  <a:cxn ang="0">
                    <a:pos x="17" y="64"/>
                  </a:cxn>
                  <a:cxn ang="0">
                    <a:pos x="5" y="36"/>
                  </a:cxn>
                  <a:cxn ang="0">
                    <a:pos x="0" y="19"/>
                  </a:cxn>
                  <a:cxn ang="0">
                    <a:pos x="7" y="5"/>
                  </a:cxn>
                  <a:cxn ang="0">
                    <a:pos x="28" y="1"/>
                  </a:cxn>
                  <a:cxn ang="0">
                    <a:pos x="38" y="9"/>
                  </a:cxn>
                </a:cxnLst>
                <a:rect l="0" t="0" r="r" b="b"/>
                <a:pathLst>
                  <a:path w="340" h="522">
                    <a:moveTo>
                      <a:pt x="40" y="13"/>
                    </a:moveTo>
                    <a:lnTo>
                      <a:pt x="43" y="22"/>
                    </a:lnTo>
                    <a:lnTo>
                      <a:pt x="45" y="30"/>
                    </a:lnTo>
                    <a:lnTo>
                      <a:pt x="49" y="39"/>
                    </a:lnTo>
                    <a:lnTo>
                      <a:pt x="53" y="47"/>
                    </a:lnTo>
                    <a:lnTo>
                      <a:pt x="57" y="55"/>
                    </a:lnTo>
                    <a:lnTo>
                      <a:pt x="60" y="64"/>
                    </a:lnTo>
                    <a:lnTo>
                      <a:pt x="62" y="72"/>
                    </a:lnTo>
                    <a:lnTo>
                      <a:pt x="68" y="79"/>
                    </a:lnTo>
                    <a:lnTo>
                      <a:pt x="70" y="87"/>
                    </a:lnTo>
                    <a:lnTo>
                      <a:pt x="74" y="95"/>
                    </a:lnTo>
                    <a:lnTo>
                      <a:pt x="76" y="102"/>
                    </a:lnTo>
                    <a:lnTo>
                      <a:pt x="81" y="110"/>
                    </a:lnTo>
                    <a:lnTo>
                      <a:pt x="83" y="117"/>
                    </a:lnTo>
                    <a:lnTo>
                      <a:pt x="87" y="125"/>
                    </a:lnTo>
                    <a:lnTo>
                      <a:pt x="91" y="133"/>
                    </a:lnTo>
                    <a:lnTo>
                      <a:pt x="95" y="140"/>
                    </a:lnTo>
                    <a:lnTo>
                      <a:pt x="98" y="146"/>
                    </a:lnTo>
                    <a:lnTo>
                      <a:pt x="102" y="153"/>
                    </a:lnTo>
                    <a:lnTo>
                      <a:pt x="106" y="159"/>
                    </a:lnTo>
                    <a:lnTo>
                      <a:pt x="110" y="167"/>
                    </a:lnTo>
                    <a:lnTo>
                      <a:pt x="112" y="172"/>
                    </a:lnTo>
                    <a:lnTo>
                      <a:pt x="116" y="180"/>
                    </a:lnTo>
                    <a:lnTo>
                      <a:pt x="119" y="186"/>
                    </a:lnTo>
                    <a:lnTo>
                      <a:pt x="123" y="193"/>
                    </a:lnTo>
                    <a:lnTo>
                      <a:pt x="127" y="199"/>
                    </a:lnTo>
                    <a:lnTo>
                      <a:pt x="131" y="207"/>
                    </a:lnTo>
                    <a:lnTo>
                      <a:pt x="135" y="212"/>
                    </a:lnTo>
                    <a:lnTo>
                      <a:pt x="138" y="218"/>
                    </a:lnTo>
                    <a:lnTo>
                      <a:pt x="142" y="224"/>
                    </a:lnTo>
                    <a:lnTo>
                      <a:pt x="148" y="231"/>
                    </a:lnTo>
                    <a:lnTo>
                      <a:pt x="152" y="237"/>
                    </a:lnTo>
                    <a:lnTo>
                      <a:pt x="155" y="245"/>
                    </a:lnTo>
                    <a:lnTo>
                      <a:pt x="159" y="248"/>
                    </a:lnTo>
                    <a:lnTo>
                      <a:pt x="163" y="254"/>
                    </a:lnTo>
                    <a:lnTo>
                      <a:pt x="167" y="262"/>
                    </a:lnTo>
                    <a:lnTo>
                      <a:pt x="173" y="268"/>
                    </a:lnTo>
                    <a:lnTo>
                      <a:pt x="176" y="273"/>
                    </a:lnTo>
                    <a:lnTo>
                      <a:pt x="180" y="279"/>
                    </a:lnTo>
                    <a:lnTo>
                      <a:pt x="184" y="285"/>
                    </a:lnTo>
                    <a:lnTo>
                      <a:pt x="190" y="292"/>
                    </a:lnTo>
                    <a:lnTo>
                      <a:pt x="194" y="296"/>
                    </a:lnTo>
                    <a:lnTo>
                      <a:pt x="199" y="304"/>
                    </a:lnTo>
                    <a:lnTo>
                      <a:pt x="203" y="307"/>
                    </a:lnTo>
                    <a:lnTo>
                      <a:pt x="209" y="315"/>
                    </a:lnTo>
                    <a:lnTo>
                      <a:pt x="214" y="321"/>
                    </a:lnTo>
                    <a:lnTo>
                      <a:pt x="218" y="326"/>
                    </a:lnTo>
                    <a:lnTo>
                      <a:pt x="224" y="332"/>
                    </a:lnTo>
                    <a:lnTo>
                      <a:pt x="230" y="340"/>
                    </a:lnTo>
                    <a:lnTo>
                      <a:pt x="235" y="345"/>
                    </a:lnTo>
                    <a:lnTo>
                      <a:pt x="239" y="351"/>
                    </a:lnTo>
                    <a:lnTo>
                      <a:pt x="245" y="357"/>
                    </a:lnTo>
                    <a:lnTo>
                      <a:pt x="251" y="364"/>
                    </a:lnTo>
                    <a:lnTo>
                      <a:pt x="256" y="370"/>
                    </a:lnTo>
                    <a:lnTo>
                      <a:pt x="262" y="378"/>
                    </a:lnTo>
                    <a:lnTo>
                      <a:pt x="268" y="383"/>
                    </a:lnTo>
                    <a:lnTo>
                      <a:pt x="275" y="389"/>
                    </a:lnTo>
                    <a:lnTo>
                      <a:pt x="279" y="395"/>
                    </a:lnTo>
                    <a:lnTo>
                      <a:pt x="287" y="402"/>
                    </a:lnTo>
                    <a:lnTo>
                      <a:pt x="292" y="408"/>
                    </a:lnTo>
                    <a:lnTo>
                      <a:pt x="298" y="416"/>
                    </a:lnTo>
                    <a:lnTo>
                      <a:pt x="306" y="421"/>
                    </a:lnTo>
                    <a:lnTo>
                      <a:pt x="311" y="429"/>
                    </a:lnTo>
                    <a:lnTo>
                      <a:pt x="319" y="435"/>
                    </a:lnTo>
                    <a:lnTo>
                      <a:pt x="327" y="442"/>
                    </a:lnTo>
                    <a:lnTo>
                      <a:pt x="332" y="450"/>
                    </a:lnTo>
                    <a:lnTo>
                      <a:pt x="338" y="459"/>
                    </a:lnTo>
                    <a:lnTo>
                      <a:pt x="338" y="469"/>
                    </a:lnTo>
                    <a:lnTo>
                      <a:pt x="340" y="478"/>
                    </a:lnTo>
                    <a:lnTo>
                      <a:pt x="338" y="486"/>
                    </a:lnTo>
                    <a:lnTo>
                      <a:pt x="334" y="494"/>
                    </a:lnTo>
                    <a:lnTo>
                      <a:pt x="330" y="501"/>
                    </a:lnTo>
                    <a:lnTo>
                      <a:pt x="325" y="509"/>
                    </a:lnTo>
                    <a:lnTo>
                      <a:pt x="317" y="513"/>
                    </a:lnTo>
                    <a:lnTo>
                      <a:pt x="311" y="518"/>
                    </a:lnTo>
                    <a:lnTo>
                      <a:pt x="302" y="520"/>
                    </a:lnTo>
                    <a:lnTo>
                      <a:pt x="294" y="522"/>
                    </a:lnTo>
                    <a:lnTo>
                      <a:pt x="285" y="520"/>
                    </a:lnTo>
                    <a:lnTo>
                      <a:pt x="277" y="518"/>
                    </a:lnTo>
                    <a:lnTo>
                      <a:pt x="268" y="515"/>
                    </a:lnTo>
                    <a:lnTo>
                      <a:pt x="260" y="509"/>
                    </a:lnTo>
                    <a:lnTo>
                      <a:pt x="252" y="501"/>
                    </a:lnTo>
                    <a:lnTo>
                      <a:pt x="245" y="494"/>
                    </a:lnTo>
                    <a:lnTo>
                      <a:pt x="237" y="486"/>
                    </a:lnTo>
                    <a:lnTo>
                      <a:pt x="232" y="478"/>
                    </a:lnTo>
                    <a:lnTo>
                      <a:pt x="224" y="471"/>
                    </a:lnTo>
                    <a:lnTo>
                      <a:pt x="218" y="465"/>
                    </a:lnTo>
                    <a:lnTo>
                      <a:pt x="213" y="458"/>
                    </a:lnTo>
                    <a:lnTo>
                      <a:pt x="207" y="450"/>
                    </a:lnTo>
                    <a:lnTo>
                      <a:pt x="199" y="442"/>
                    </a:lnTo>
                    <a:lnTo>
                      <a:pt x="194" y="437"/>
                    </a:lnTo>
                    <a:lnTo>
                      <a:pt x="190" y="429"/>
                    </a:lnTo>
                    <a:lnTo>
                      <a:pt x="184" y="423"/>
                    </a:lnTo>
                    <a:lnTo>
                      <a:pt x="178" y="416"/>
                    </a:lnTo>
                    <a:lnTo>
                      <a:pt x="174" y="410"/>
                    </a:lnTo>
                    <a:lnTo>
                      <a:pt x="169" y="402"/>
                    </a:lnTo>
                    <a:lnTo>
                      <a:pt x="165" y="397"/>
                    </a:lnTo>
                    <a:lnTo>
                      <a:pt x="159" y="389"/>
                    </a:lnTo>
                    <a:lnTo>
                      <a:pt x="154" y="382"/>
                    </a:lnTo>
                    <a:lnTo>
                      <a:pt x="150" y="376"/>
                    </a:lnTo>
                    <a:lnTo>
                      <a:pt x="146" y="368"/>
                    </a:lnTo>
                    <a:lnTo>
                      <a:pt x="142" y="361"/>
                    </a:lnTo>
                    <a:lnTo>
                      <a:pt x="138" y="355"/>
                    </a:lnTo>
                    <a:lnTo>
                      <a:pt x="135" y="347"/>
                    </a:lnTo>
                    <a:lnTo>
                      <a:pt x="131" y="342"/>
                    </a:lnTo>
                    <a:lnTo>
                      <a:pt x="127" y="334"/>
                    </a:lnTo>
                    <a:lnTo>
                      <a:pt x="123" y="326"/>
                    </a:lnTo>
                    <a:lnTo>
                      <a:pt x="119" y="321"/>
                    </a:lnTo>
                    <a:lnTo>
                      <a:pt x="116" y="313"/>
                    </a:lnTo>
                    <a:lnTo>
                      <a:pt x="112" y="306"/>
                    </a:lnTo>
                    <a:lnTo>
                      <a:pt x="108" y="300"/>
                    </a:lnTo>
                    <a:lnTo>
                      <a:pt x="106" y="292"/>
                    </a:lnTo>
                    <a:lnTo>
                      <a:pt x="102" y="287"/>
                    </a:lnTo>
                    <a:lnTo>
                      <a:pt x="98" y="279"/>
                    </a:lnTo>
                    <a:lnTo>
                      <a:pt x="95" y="271"/>
                    </a:lnTo>
                    <a:lnTo>
                      <a:pt x="91" y="264"/>
                    </a:lnTo>
                    <a:lnTo>
                      <a:pt x="89" y="256"/>
                    </a:lnTo>
                    <a:lnTo>
                      <a:pt x="85" y="248"/>
                    </a:lnTo>
                    <a:lnTo>
                      <a:pt x="81" y="243"/>
                    </a:lnTo>
                    <a:lnTo>
                      <a:pt x="79" y="235"/>
                    </a:lnTo>
                    <a:lnTo>
                      <a:pt x="78" y="228"/>
                    </a:lnTo>
                    <a:lnTo>
                      <a:pt x="74" y="220"/>
                    </a:lnTo>
                    <a:lnTo>
                      <a:pt x="72" y="212"/>
                    </a:lnTo>
                    <a:lnTo>
                      <a:pt x="68" y="205"/>
                    </a:lnTo>
                    <a:lnTo>
                      <a:pt x="66" y="197"/>
                    </a:lnTo>
                    <a:lnTo>
                      <a:pt x="62" y="190"/>
                    </a:lnTo>
                    <a:lnTo>
                      <a:pt x="60" y="182"/>
                    </a:lnTo>
                    <a:lnTo>
                      <a:pt x="57" y="174"/>
                    </a:lnTo>
                    <a:lnTo>
                      <a:pt x="55" y="167"/>
                    </a:lnTo>
                    <a:lnTo>
                      <a:pt x="51" y="157"/>
                    </a:lnTo>
                    <a:lnTo>
                      <a:pt x="47" y="150"/>
                    </a:lnTo>
                    <a:lnTo>
                      <a:pt x="43" y="140"/>
                    </a:lnTo>
                    <a:lnTo>
                      <a:pt x="41" y="133"/>
                    </a:lnTo>
                    <a:lnTo>
                      <a:pt x="38" y="125"/>
                    </a:lnTo>
                    <a:lnTo>
                      <a:pt x="36" y="115"/>
                    </a:lnTo>
                    <a:lnTo>
                      <a:pt x="32" y="108"/>
                    </a:lnTo>
                    <a:lnTo>
                      <a:pt x="30" y="98"/>
                    </a:lnTo>
                    <a:lnTo>
                      <a:pt x="26" y="89"/>
                    </a:lnTo>
                    <a:lnTo>
                      <a:pt x="22" y="81"/>
                    </a:lnTo>
                    <a:lnTo>
                      <a:pt x="19" y="72"/>
                    </a:lnTo>
                    <a:lnTo>
                      <a:pt x="17" y="64"/>
                    </a:lnTo>
                    <a:lnTo>
                      <a:pt x="13" y="55"/>
                    </a:lnTo>
                    <a:lnTo>
                      <a:pt x="9" y="45"/>
                    </a:lnTo>
                    <a:lnTo>
                      <a:pt x="5" y="36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7" y="5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38" y="9"/>
                    </a:lnTo>
                    <a:lnTo>
                      <a:pt x="40" y="13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31215" name="Picture 79" descr="EN00906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6058" y="3276966"/>
            <a:ext cx="360597" cy="450808"/>
          </a:xfrm>
          <a:prstGeom prst="rect">
            <a:avLst/>
          </a:prstGeom>
          <a:noFill/>
        </p:spPr>
      </p:pic>
      <p:sp>
        <p:nvSpPr>
          <p:cNvPr id="731216" name="Text Box 80"/>
          <p:cNvSpPr txBox="1">
            <a:spLocks noChangeArrowheads="1"/>
          </p:cNvSpPr>
          <p:nvPr/>
        </p:nvSpPr>
        <p:spPr bwMode="auto">
          <a:xfrm>
            <a:off x="4826000" y="814387"/>
            <a:ext cx="19700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008000"/>
                </a:solidFill>
              </a:rPr>
              <a:t>Roadside Law Enforcement and Compliance Staff/Systems</a:t>
            </a:r>
          </a:p>
        </p:txBody>
      </p:sp>
      <p:graphicFrame>
        <p:nvGraphicFramePr>
          <p:cNvPr id="731218" name="Object 82"/>
          <p:cNvGraphicFramePr>
            <a:graphicFrameLocks/>
          </p:cNvGraphicFramePr>
          <p:nvPr/>
        </p:nvGraphicFramePr>
        <p:xfrm>
          <a:off x="7694447" y="2072070"/>
          <a:ext cx="566903" cy="277430"/>
        </p:xfrm>
        <a:graphic>
          <a:graphicData uri="http://schemas.openxmlformats.org/presentationml/2006/ole">
            <p:oleObj spid="_x0000_s36867" name="Clip" r:id="rId6" imgW="5277080" imgH="2868792" progId="">
              <p:embed/>
            </p:oleObj>
          </a:graphicData>
        </a:graphic>
      </p:graphicFrame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7445962" y="1509712"/>
            <a:ext cx="574343" cy="397400"/>
            <a:chOff x="2780" y="336"/>
            <a:chExt cx="913" cy="470"/>
          </a:xfrm>
        </p:grpSpPr>
        <p:sp>
          <p:nvSpPr>
            <p:cNvPr id="731220" name="Freeform 84"/>
            <p:cNvSpPr>
              <a:spLocks/>
            </p:cNvSpPr>
            <p:nvPr/>
          </p:nvSpPr>
          <p:spPr bwMode="auto">
            <a:xfrm>
              <a:off x="2839" y="788"/>
              <a:ext cx="795" cy="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"/>
                </a:cxn>
                <a:cxn ang="0">
                  <a:pos x="794" y="17"/>
                </a:cxn>
                <a:cxn ang="0">
                  <a:pos x="794" y="0"/>
                </a:cxn>
                <a:cxn ang="0">
                  <a:pos x="0" y="1"/>
                </a:cxn>
              </a:cxnLst>
              <a:rect l="0" t="0" r="r" b="b"/>
              <a:pathLst>
                <a:path w="795" h="18">
                  <a:moveTo>
                    <a:pt x="0" y="1"/>
                  </a:moveTo>
                  <a:lnTo>
                    <a:pt x="0" y="17"/>
                  </a:lnTo>
                  <a:lnTo>
                    <a:pt x="794" y="17"/>
                  </a:lnTo>
                  <a:lnTo>
                    <a:pt x="794" y="0"/>
                  </a:lnTo>
                  <a:lnTo>
                    <a:pt x="0" y="1"/>
                  </a:lnTo>
                </a:path>
              </a:pathLst>
            </a:custGeom>
            <a:solidFill>
              <a:srgbClr val="7F5F3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21" name="Freeform 85"/>
            <p:cNvSpPr>
              <a:spLocks/>
            </p:cNvSpPr>
            <p:nvPr/>
          </p:nvSpPr>
          <p:spPr bwMode="auto">
            <a:xfrm>
              <a:off x="2841" y="736"/>
              <a:ext cx="793" cy="5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38" y="0"/>
                </a:cxn>
                <a:cxn ang="0">
                  <a:pos x="792" y="53"/>
                </a:cxn>
                <a:cxn ang="0">
                  <a:pos x="0" y="53"/>
                </a:cxn>
                <a:cxn ang="0">
                  <a:pos x="53" y="0"/>
                </a:cxn>
              </a:cxnLst>
              <a:rect l="0" t="0" r="r" b="b"/>
              <a:pathLst>
                <a:path w="793" h="54">
                  <a:moveTo>
                    <a:pt x="53" y="0"/>
                  </a:moveTo>
                  <a:lnTo>
                    <a:pt x="738" y="0"/>
                  </a:lnTo>
                  <a:lnTo>
                    <a:pt x="792" y="53"/>
                  </a:lnTo>
                  <a:lnTo>
                    <a:pt x="0" y="53"/>
                  </a:lnTo>
                  <a:lnTo>
                    <a:pt x="53" y="0"/>
                  </a:lnTo>
                </a:path>
              </a:pathLst>
            </a:custGeom>
            <a:solidFill>
              <a:srgbClr val="BF7F3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22" name="Rectangle 86"/>
            <p:cNvSpPr>
              <a:spLocks noChangeArrowheads="1"/>
            </p:cNvSpPr>
            <p:nvPr/>
          </p:nvSpPr>
          <p:spPr bwMode="auto">
            <a:xfrm>
              <a:off x="2937" y="541"/>
              <a:ext cx="596" cy="197"/>
            </a:xfrm>
            <a:prstGeom prst="rect">
              <a:avLst/>
            </a:prstGeom>
            <a:solidFill>
              <a:srgbClr val="9FB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23" name="Line 87"/>
            <p:cNvSpPr>
              <a:spLocks noChangeShapeType="1"/>
            </p:cNvSpPr>
            <p:nvPr/>
          </p:nvSpPr>
          <p:spPr bwMode="auto">
            <a:xfrm>
              <a:off x="3054" y="537"/>
              <a:ext cx="0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24" name="Line 88"/>
            <p:cNvSpPr>
              <a:spLocks noChangeShapeType="1"/>
            </p:cNvSpPr>
            <p:nvPr/>
          </p:nvSpPr>
          <p:spPr bwMode="auto">
            <a:xfrm>
              <a:off x="3177" y="537"/>
              <a:ext cx="0" cy="2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25" name="Line 89"/>
            <p:cNvSpPr>
              <a:spLocks noChangeShapeType="1"/>
            </p:cNvSpPr>
            <p:nvPr/>
          </p:nvSpPr>
          <p:spPr bwMode="auto">
            <a:xfrm>
              <a:off x="3299" y="537"/>
              <a:ext cx="0" cy="2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26" name="Line 90"/>
            <p:cNvSpPr>
              <a:spLocks noChangeShapeType="1"/>
            </p:cNvSpPr>
            <p:nvPr/>
          </p:nvSpPr>
          <p:spPr bwMode="auto">
            <a:xfrm>
              <a:off x="3422" y="537"/>
              <a:ext cx="0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27" name="Rectangle 91"/>
            <p:cNvSpPr>
              <a:spLocks noChangeArrowheads="1"/>
            </p:cNvSpPr>
            <p:nvPr/>
          </p:nvSpPr>
          <p:spPr bwMode="auto">
            <a:xfrm>
              <a:off x="2785" y="504"/>
              <a:ext cx="900" cy="23"/>
            </a:xfrm>
            <a:prstGeom prst="rect">
              <a:avLst/>
            </a:prstGeom>
            <a:solidFill>
              <a:srgbClr val="BF7F1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28" name="Freeform 92"/>
            <p:cNvSpPr>
              <a:spLocks/>
            </p:cNvSpPr>
            <p:nvPr/>
          </p:nvSpPr>
          <p:spPr bwMode="auto">
            <a:xfrm>
              <a:off x="2780" y="336"/>
              <a:ext cx="913" cy="160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912" y="159"/>
                </a:cxn>
                <a:cxn ang="0">
                  <a:pos x="760" y="0"/>
                </a:cxn>
                <a:cxn ang="0">
                  <a:pos x="152" y="0"/>
                </a:cxn>
                <a:cxn ang="0">
                  <a:pos x="0" y="159"/>
                </a:cxn>
              </a:cxnLst>
              <a:rect l="0" t="0" r="r" b="b"/>
              <a:pathLst>
                <a:path w="913" h="160">
                  <a:moveTo>
                    <a:pt x="0" y="159"/>
                  </a:moveTo>
                  <a:lnTo>
                    <a:pt x="912" y="159"/>
                  </a:lnTo>
                  <a:lnTo>
                    <a:pt x="760" y="0"/>
                  </a:lnTo>
                  <a:lnTo>
                    <a:pt x="152" y="0"/>
                  </a:lnTo>
                  <a:lnTo>
                    <a:pt x="0" y="159"/>
                  </a:lnTo>
                </a:path>
              </a:pathLst>
            </a:custGeom>
            <a:solidFill>
              <a:srgbClr val="7F5F3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29" name="Rectangle 93"/>
            <p:cNvSpPr>
              <a:spLocks noChangeArrowheads="1"/>
            </p:cNvSpPr>
            <p:nvPr/>
          </p:nvSpPr>
          <p:spPr bwMode="auto">
            <a:xfrm>
              <a:off x="2938" y="682"/>
              <a:ext cx="595" cy="64"/>
            </a:xfrm>
            <a:prstGeom prst="rect">
              <a:avLst/>
            </a:prstGeom>
            <a:solidFill>
              <a:srgbClr val="BF7F1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6980238" y="1587692"/>
            <a:ext cx="574343" cy="715319"/>
            <a:chOff x="4343" y="651"/>
            <a:chExt cx="485" cy="625"/>
          </a:xfrm>
        </p:grpSpPr>
        <p:grpSp>
          <p:nvGrpSpPr>
            <p:cNvPr id="11" name="Group 95"/>
            <p:cNvGrpSpPr>
              <a:grpSpLocks/>
            </p:cNvGrpSpPr>
            <p:nvPr/>
          </p:nvGrpSpPr>
          <p:grpSpPr bwMode="auto">
            <a:xfrm rot="5400000">
              <a:off x="4391" y="678"/>
              <a:ext cx="104" cy="145"/>
              <a:chOff x="1503" y="1389"/>
              <a:chExt cx="104" cy="145"/>
            </a:xfrm>
          </p:grpSpPr>
          <p:sp>
            <p:nvSpPr>
              <p:cNvPr id="731232" name="AutoShape 96"/>
              <p:cNvSpPr>
                <a:spLocks noChangeArrowheads="1"/>
              </p:cNvSpPr>
              <p:nvPr/>
            </p:nvSpPr>
            <p:spPr bwMode="auto">
              <a:xfrm flipH="1" flipV="1">
                <a:off x="1503" y="1435"/>
                <a:ext cx="104" cy="99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AFD00">
                      <a:gamma/>
                      <a:shade val="89804"/>
                      <a:invGamma/>
                    </a:srgbClr>
                  </a:gs>
                  <a:gs pos="100000">
                    <a:srgbClr val="FAFD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233" name="AutoShape 97"/>
              <p:cNvSpPr>
                <a:spLocks noChangeArrowheads="1"/>
              </p:cNvSpPr>
              <p:nvPr/>
            </p:nvSpPr>
            <p:spPr bwMode="auto">
              <a:xfrm flipH="1" flipV="1">
                <a:off x="1530" y="1389"/>
                <a:ext cx="51" cy="37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31234" name="Picture 98" descr="bs00871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6" y="1022"/>
              <a:ext cx="252" cy="254"/>
            </a:xfrm>
            <a:prstGeom prst="rect">
              <a:avLst/>
            </a:prstGeom>
            <a:noFill/>
          </p:spPr>
        </p:pic>
        <p:sp>
          <p:nvSpPr>
            <p:cNvPr id="731235" name="tower"/>
            <p:cNvSpPr>
              <a:spLocks noEditPoints="1" noChangeArrowheads="1"/>
            </p:cNvSpPr>
            <p:nvPr/>
          </p:nvSpPr>
          <p:spPr bwMode="auto">
            <a:xfrm flipH="1">
              <a:off x="4343" y="953"/>
              <a:ext cx="130" cy="204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36" name="Line 100"/>
            <p:cNvSpPr>
              <a:spLocks noChangeShapeType="1"/>
            </p:cNvSpPr>
            <p:nvPr/>
          </p:nvSpPr>
          <p:spPr bwMode="auto">
            <a:xfrm flipH="1" flipV="1">
              <a:off x="4529" y="651"/>
              <a:ext cx="0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1237" name="Text Box 101"/>
          <p:cNvSpPr txBox="1">
            <a:spLocks noChangeArrowheads="1"/>
          </p:cNvSpPr>
          <p:nvPr/>
        </p:nvSpPr>
        <p:spPr bwMode="auto">
          <a:xfrm>
            <a:off x="4770438" y="1793875"/>
            <a:ext cx="1981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9063" indent="-119063" algn="l">
              <a:buFont typeface="Symbol" pitchFamily="18" charset="2"/>
              <a:buChar char="·"/>
            </a:pPr>
            <a:r>
              <a:rPr lang="en-US" sz="1400">
                <a:solidFill>
                  <a:srgbClr val="008000"/>
                </a:solidFill>
              </a:rPr>
              <a:t>Traditional Screening/ Inspection Station</a:t>
            </a:r>
          </a:p>
          <a:p>
            <a:pPr marL="119063" indent="-119063" algn="l">
              <a:buFont typeface="Symbol" pitchFamily="18" charset="2"/>
              <a:buChar char="·"/>
            </a:pPr>
            <a:r>
              <a:rPr lang="en-US" sz="1400">
                <a:solidFill>
                  <a:srgbClr val="008000"/>
                </a:solidFill>
              </a:rPr>
              <a:t>Mobile Enforcement</a:t>
            </a:r>
          </a:p>
          <a:p>
            <a:pPr marL="119063" indent="-119063" algn="l">
              <a:buFont typeface="Symbol" pitchFamily="18" charset="2"/>
              <a:buChar char="·"/>
            </a:pPr>
            <a:r>
              <a:rPr lang="en-US" sz="1400">
                <a:solidFill>
                  <a:srgbClr val="008000"/>
                </a:solidFill>
              </a:rPr>
              <a:t>Virtual Weigh Station</a:t>
            </a:r>
          </a:p>
        </p:txBody>
      </p:sp>
      <p:sp>
        <p:nvSpPr>
          <p:cNvPr id="731238" name="AutoShape 102"/>
          <p:cNvSpPr>
            <a:spLocks noChangeArrowheads="1"/>
          </p:cNvSpPr>
          <p:nvPr/>
        </p:nvSpPr>
        <p:spPr bwMode="auto">
          <a:xfrm>
            <a:off x="368300" y="838200"/>
            <a:ext cx="3495675" cy="481171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31239" name="Object 103"/>
          <p:cNvGraphicFramePr>
            <a:graphicFrameLocks/>
          </p:cNvGraphicFramePr>
          <p:nvPr/>
        </p:nvGraphicFramePr>
        <p:xfrm>
          <a:off x="1841500" y="4651375"/>
          <a:ext cx="1265238" cy="533400"/>
        </p:xfrm>
        <a:graphic>
          <a:graphicData uri="http://schemas.openxmlformats.org/presentationml/2006/ole">
            <p:oleObj spid="_x0000_s36868" name="ClipArt" r:id="rId8" imgW="5905041" imgH="1870664" progId="">
              <p:embed/>
            </p:oleObj>
          </a:graphicData>
        </a:graphic>
      </p:graphicFrame>
      <p:pic>
        <p:nvPicPr>
          <p:cNvPr id="731240" name="Picture 104" descr="Click To Download">
            <a:hlinkClick r:id="rId9" tooltip="Click To Download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7988" y="4510087"/>
            <a:ext cx="554037" cy="627063"/>
          </a:xfrm>
          <a:prstGeom prst="rect">
            <a:avLst/>
          </a:prstGeom>
          <a:noFill/>
        </p:spPr>
      </p:pic>
      <p:sp>
        <p:nvSpPr>
          <p:cNvPr id="731241" name="Text Box 105"/>
          <p:cNvSpPr txBox="1">
            <a:spLocks noChangeArrowheads="1"/>
          </p:cNvSpPr>
          <p:nvPr/>
        </p:nvSpPr>
        <p:spPr bwMode="auto">
          <a:xfrm>
            <a:off x="1336675" y="5102225"/>
            <a:ext cx="2105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Motor Carrier or </a:t>
            </a:r>
          </a:p>
          <a:p>
            <a:r>
              <a:rPr lang="en-US" sz="1600" b="1">
                <a:solidFill>
                  <a:srgbClr val="0000FF"/>
                </a:solidFill>
              </a:rPr>
              <a:t>Service Provider  </a:t>
            </a:r>
          </a:p>
        </p:txBody>
      </p:sp>
      <p:pic>
        <p:nvPicPr>
          <p:cNvPr id="731243" name="Picture 107" descr="dispatch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600" y="3859212"/>
            <a:ext cx="569913" cy="398463"/>
          </a:xfrm>
          <a:prstGeom prst="rect">
            <a:avLst/>
          </a:prstGeom>
          <a:noFill/>
        </p:spPr>
      </p:pic>
      <p:grpSp>
        <p:nvGrpSpPr>
          <p:cNvPr id="13" name="Group 108"/>
          <p:cNvGrpSpPr>
            <a:grpSpLocks/>
          </p:cNvGrpSpPr>
          <p:nvPr/>
        </p:nvGrpSpPr>
        <p:grpSpPr bwMode="auto">
          <a:xfrm>
            <a:off x="1063625" y="3789362"/>
            <a:ext cx="479425" cy="622300"/>
            <a:chOff x="226" y="1796"/>
            <a:chExt cx="411" cy="586"/>
          </a:xfrm>
        </p:grpSpPr>
        <p:sp>
          <p:nvSpPr>
            <p:cNvPr id="731245" name="Rectangle 109" descr="50%"/>
            <p:cNvSpPr>
              <a:spLocks noChangeArrowheads="1"/>
            </p:cNvSpPr>
            <p:nvPr/>
          </p:nvSpPr>
          <p:spPr bwMode="auto">
            <a:xfrm>
              <a:off x="305" y="1796"/>
              <a:ext cx="151" cy="559"/>
            </a:xfrm>
            <a:prstGeom prst="rect">
              <a:avLst/>
            </a:prstGeom>
            <a:pattFill prst="pct50">
              <a:fgClr>
                <a:srgbClr val="FFFFFF"/>
              </a:fgClr>
              <a:bgClr>
                <a:srgbClr val="D0D0D0"/>
              </a:bgClr>
            </a:patt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46" name="Rectangle 110" descr="50%"/>
            <p:cNvSpPr>
              <a:spLocks noChangeArrowheads="1"/>
            </p:cNvSpPr>
            <p:nvPr/>
          </p:nvSpPr>
          <p:spPr bwMode="auto">
            <a:xfrm>
              <a:off x="325" y="1855"/>
              <a:ext cx="113" cy="16"/>
            </a:xfrm>
            <a:prstGeom prst="rect">
              <a:avLst/>
            </a:prstGeom>
            <a:pattFill prst="pct50">
              <a:fgClr>
                <a:srgbClr val="D0D0D0"/>
              </a:fgClr>
              <a:bgClr>
                <a:srgbClr val="808080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47" name="Rectangle 111"/>
            <p:cNvSpPr>
              <a:spLocks noChangeArrowheads="1"/>
            </p:cNvSpPr>
            <p:nvPr/>
          </p:nvSpPr>
          <p:spPr bwMode="auto">
            <a:xfrm>
              <a:off x="329" y="1822"/>
              <a:ext cx="104" cy="377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48" name="Rectangle 112"/>
            <p:cNvSpPr>
              <a:spLocks noChangeArrowheads="1"/>
            </p:cNvSpPr>
            <p:nvPr/>
          </p:nvSpPr>
          <p:spPr bwMode="auto">
            <a:xfrm>
              <a:off x="325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49" name="Rectangle 113"/>
            <p:cNvSpPr>
              <a:spLocks noChangeArrowheads="1"/>
            </p:cNvSpPr>
            <p:nvPr/>
          </p:nvSpPr>
          <p:spPr bwMode="auto">
            <a:xfrm>
              <a:off x="332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50" name="Rectangle 114"/>
            <p:cNvSpPr>
              <a:spLocks noChangeArrowheads="1"/>
            </p:cNvSpPr>
            <p:nvPr/>
          </p:nvSpPr>
          <p:spPr bwMode="auto">
            <a:xfrm>
              <a:off x="340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51" name="Rectangle 115"/>
            <p:cNvSpPr>
              <a:spLocks noChangeArrowheads="1"/>
            </p:cNvSpPr>
            <p:nvPr/>
          </p:nvSpPr>
          <p:spPr bwMode="auto">
            <a:xfrm>
              <a:off x="347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52" name="Rectangle 116"/>
            <p:cNvSpPr>
              <a:spLocks noChangeArrowheads="1"/>
            </p:cNvSpPr>
            <p:nvPr/>
          </p:nvSpPr>
          <p:spPr bwMode="auto">
            <a:xfrm>
              <a:off x="354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53" name="Rectangle 117"/>
            <p:cNvSpPr>
              <a:spLocks noChangeArrowheads="1"/>
            </p:cNvSpPr>
            <p:nvPr/>
          </p:nvSpPr>
          <p:spPr bwMode="auto">
            <a:xfrm>
              <a:off x="361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54" name="Rectangle 118"/>
            <p:cNvSpPr>
              <a:spLocks noChangeArrowheads="1"/>
            </p:cNvSpPr>
            <p:nvPr/>
          </p:nvSpPr>
          <p:spPr bwMode="auto">
            <a:xfrm>
              <a:off x="369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55" name="Rectangle 119"/>
            <p:cNvSpPr>
              <a:spLocks noChangeArrowheads="1"/>
            </p:cNvSpPr>
            <p:nvPr/>
          </p:nvSpPr>
          <p:spPr bwMode="auto">
            <a:xfrm>
              <a:off x="376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56" name="Rectangle 120"/>
            <p:cNvSpPr>
              <a:spLocks noChangeArrowheads="1"/>
            </p:cNvSpPr>
            <p:nvPr/>
          </p:nvSpPr>
          <p:spPr bwMode="auto">
            <a:xfrm>
              <a:off x="382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57" name="Rectangle 121"/>
            <p:cNvSpPr>
              <a:spLocks noChangeArrowheads="1"/>
            </p:cNvSpPr>
            <p:nvPr/>
          </p:nvSpPr>
          <p:spPr bwMode="auto">
            <a:xfrm>
              <a:off x="390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58" name="Rectangle 122"/>
            <p:cNvSpPr>
              <a:spLocks noChangeArrowheads="1"/>
            </p:cNvSpPr>
            <p:nvPr/>
          </p:nvSpPr>
          <p:spPr bwMode="auto">
            <a:xfrm>
              <a:off x="398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59" name="Rectangle 123"/>
            <p:cNvSpPr>
              <a:spLocks noChangeArrowheads="1"/>
            </p:cNvSpPr>
            <p:nvPr/>
          </p:nvSpPr>
          <p:spPr bwMode="auto">
            <a:xfrm>
              <a:off x="405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60" name="Rectangle 124"/>
            <p:cNvSpPr>
              <a:spLocks noChangeArrowheads="1"/>
            </p:cNvSpPr>
            <p:nvPr/>
          </p:nvSpPr>
          <p:spPr bwMode="auto">
            <a:xfrm>
              <a:off x="411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61" name="Rectangle 125"/>
            <p:cNvSpPr>
              <a:spLocks noChangeArrowheads="1"/>
            </p:cNvSpPr>
            <p:nvPr/>
          </p:nvSpPr>
          <p:spPr bwMode="auto">
            <a:xfrm>
              <a:off x="418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62" name="Rectangle 126"/>
            <p:cNvSpPr>
              <a:spLocks noChangeArrowheads="1"/>
            </p:cNvSpPr>
            <p:nvPr/>
          </p:nvSpPr>
          <p:spPr bwMode="auto">
            <a:xfrm>
              <a:off x="425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63" name="Rectangle 127"/>
            <p:cNvSpPr>
              <a:spLocks noChangeArrowheads="1"/>
            </p:cNvSpPr>
            <p:nvPr/>
          </p:nvSpPr>
          <p:spPr bwMode="auto">
            <a:xfrm>
              <a:off x="433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64" name="Rectangle 128"/>
            <p:cNvSpPr>
              <a:spLocks noChangeArrowheads="1"/>
            </p:cNvSpPr>
            <p:nvPr/>
          </p:nvSpPr>
          <p:spPr bwMode="auto">
            <a:xfrm>
              <a:off x="440" y="2221"/>
              <a:ext cx="8" cy="2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65" name="Rectangle 129"/>
            <p:cNvSpPr>
              <a:spLocks noChangeArrowheads="1"/>
            </p:cNvSpPr>
            <p:nvPr/>
          </p:nvSpPr>
          <p:spPr bwMode="auto">
            <a:xfrm>
              <a:off x="325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66" name="Rectangle 130"/>
            <p:cNvSpPr>
              <a:spLocks noChangeArrowheads="1"/>
            </p:cNvSpPr>
            <p:nvPr/>
          </p:nvSpPr>
          <p:spPr bwMode="auto">
            <a:xfrm>
              <a:off x="332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67" name="Rectangle 131"/>
            <p:cNvSpPr>
              <a:spLocks noChangeArrowheads="1"/>
            </p:cNvSpPr>
            <p:nvPr/>
          </p:nvSpPr>
          <p:spPr bwMode="auto">
            <a:xfrm>
              <a:off x="340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68" name="Rectangle 132"/>
            <p:cNvSpPr>
              <a:spLocks noChangeArrowheads="1"/>
            </p:cNvSpPr>
            <p:nvPr/>
          </p:nvSpPr>
          <p:spPr bwMode="auto">
            <a:xfrm>
              <a:off x="347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69" name="Rectangle 133"/>
            <p:cNvSpPr>
              <a:spLocks noChangeArrowheads="1"/>
            </p:cNvSpPr>
            <p:nvPr/>
          </p:nvSpPr>
          <p:spPr bwMode="auto">
            <a:xfrm>
              <a:off x="354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70" name="Rectangle 134"/>
            <p:cNvSpPr>
              <a:spLocks noChangeArrowheads="1"/>
            </p:cNvSpPr>
            <p:nvPr/>
          </p:nvSpPr>
          <p:spPr bwMode="auto">
            <a:xfrm>
              <a:off x="361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71" name="Rectangle 135"/>
            <p:cNvSpPr>
              <a:spLocks noChangeArrowheads="1"/>
            </p:cNvSpPr>
            <p:nvPr/>
          </p:nvSpPr>
          <p:spPr bwMode="auto">
            <a:xfrm>
              <a:off x="369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72" name="Rectangle 136"/>
            <p:cNvSpPr>
              <a:spLocks noChangeArrowheads="1"/>
            </p:cNvSpPr>
            <p:nvPr/>
          </p:nvSpPr>
          <p:spPr bwMode="auto">
            <a:xfrm>
              <a:off x="376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73" name="Rectangle 137"/>
            <p:cNvSpPr>
              <a:spLocks noChangeArrowheads="1"/>
            </p:cNvSpPr>
            <p:nvPr/>
          </p:nvSpPr>
          <p:spPr bwMode="auto">
            <a:xfrm>
              <a:off x="382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74" name="Rectangle 138"/>
            <p:cNvSpPr>
              <a:spLocks noChangeArrowheads="1"/>
            </p:cNvSpPr>
            <p:nvPr/>
          </p:nvSpPr>
          <p:spPr bwMode="auto">
            <a:xfrm>
              <a:off x="390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75" name="Rectangle 139"/>
            <p:cNvSpPr>
              <a:spLocks noChangeArrowheads="1"/>
            </p:cNvSpPr>
            <p:nvPr/>
          </p:nvSpPr>
          <p:spPr bwMode="auto">
            <a:xfrm>
              <a:off x="398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76" name="Rectangle 140"/>
            <p:cNvSpPr>
              <a:spLocks noChangeArrowheads="1"/>
            </p:cNvSpPr>
            <p:nvPr/>
          </p:nvSpPr>
          <p:spPr bwMode="auto">
            <a:xfrm>
              <a:off x="405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77" name="Rectangle 141"/>
            <p:cNvSpPr>
              <a:spLocks noChangeArrowheads="1"/>
            </p:cNvSpPr>
            <p:nvPr/>
          </p:nvSpPr>
          <p:spPr bwMode="auto">
            <a:xfrm>
              <a:off x="411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78" name="Rectangle 142"/>
            <p:cNvSpPr>
              <a:spLocks noChangeArrowheads="1"/>
            </p:cNvSpPr>
            <p:nvPr/>
          </p:nvSpPr>
          <p:spPr bwMode="auto">
            <a:xfrm>
              <a:off x="418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79" name="Rectangle 143"/>
            <p:cNvSpPr>
              <a:spLocks noChangeArrowheads="1"/>
            </p:cNvSpPr>
            <p:nvPr/>
          </p:nvSpPr>
          <p:spPr bwMode="auto">
            <a:xfrm>
              <a:off x="425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80" name="Rectangle 144"/>
            <p:cNvSpPr>
              <a:spLocks noChangeArrowheads="1"/>
            </p:cNvSpPr>
            <p:nvPr/>
          </p:nvSpPr>
          <p:spPr bwMode="auto">
            <a:xfrm>
              <a:off x="433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81" name="Rectangle 145"/>
            <p:cNvSpPr>
              <a:spLocks noChangeArrowheads="1"/>
            </p:cNvSpPr>
            <p:nvPr/>
          </p:nvSpPr>
          <p:spPr bwMode="auto">
            <a:xfrm>
              <a:off x="440" y="2266"/>
              <a:ext cx="8" cy="2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82" name="Freeform 146" descr="50%"/>
            <p:cNvSpPr>
              <a:spLocks/>
            </p:cNvSpPr>
            <p:nvPr/>
          </p:nvSpPr>
          <p:spPr bwMode="auto">
            <a:xfrm>
              <a:off x="325" y="1818"/>
              <a:ext cx="1" cy="385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0" y="0"/>
                </a:cxn>
                <a:cxn ang="0">
                  <a:pos x="0" y="384"/>
                </a:cxn>
                <a:cxn ang="0">
                  <a:pos x="0" y="348"/>
                </a:cxn>
              </a:cxnLst>
              <a:rect l="0" t="0" r="r" b="b"/>
              <a:pathLst>
                <a:path w="1" h="385">
                  <a:moveTo>
                    <a:pt x="0" y="348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0" y="348"/>
                  </a:lnTo>
                </a:path>
              </a:pathLst>
            </a:custGeom>
            <a:pattFill prst="pct50">
              <a:fgClr>
                <a:srgbClr val="D0D0D0"/>
              </a:fgClr>
              <a:bgClr>
                <a:srgbClr val="808080"/>
              </a:bgClr>
            </a:patt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83" name="Freeform 147" descr="50%"/>
            <p:cNvSpPr>
              <a:spLocks/>
            </p:cNvSpPr>
            <p:nvPr/>
          </p:nvSpPr>
          <p:spPr bwMode="auto">
            <a:xfrm>
              <a:off x="436" y="1818"/>
              <a:ext cx="1" cy="385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0" y="0"/>
                </a:cxn>
                <a:cxn ang="0">
                  <a:pos x="0" y="384"/>
                </a:cxn>
                <a:cxn ang="0">
                  <a:pos x="0" y="348"/>
                </a:cxn>
              </a:cxnLst>
              <a:rect l="0" t="0" r="r" b="b"/>
              <a:pathLst>
                <a:path w="1" h="385">
                  <a:moveTo>
                    <a:pt x="0" y="348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0" y="348"/>
                  </a:lnTo>
                </a:path>
              </a:pathLst>
            </a:custGeom>
            <a:pattFill prst="pct50">
              <a:fgClr>
                <a:srgbClr val="D0D0D0"/>
              </a:fgClr>
              <a:bgClr>
                <a:srgbClr val="808080"/>
              </a:bgClr>
            </a:patt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84" name="Freeform 148"/>
            <p:cNvSpPr>
              <a:spLocks/>
            </p:cNvSpPr>
            <p:nvPr/>
          </p:nvSpPr>
          <p:spPr bwMode="auto">
            <a:xfrm>
              <a:off x="325" y="1818"/>
              <a:ext cx="116" cy="3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38"/>
                </a:cxn>
                <a:cxn ang="0">
                  <a:pos x="44" y="38"/>
                </a:cxn>
                <a:cxn ang="0">
                  <a:pos x="44" y="5"/>
                </a:cxn>
                <a:cxn ang="0">
                  <a:pos x="21" y="5"/>
                </a:cxn>
                <a:cxn ang="0">
                  <a:pos x="21" y="38"/>
                </a:cxn>
                <a:cxn ang="0">
                  <a:pos x="0" y="38"/>
                </a:cxn>
              </a:cxnLst>
              <a:rect l="0" t="0" r="r" b="b"/>
              <a:pathLst>
                <a:path w="116" h="39">
                  <a:moveTo>
                    <a:pt x="0" y="38"/>
                  </a:moveTo>
                  <a:lnTo>
                    <a:pt x="0" y="0"/>
                  </a:lnTo>
                  <a:lnTo>
                    <a:pt x="115" y="0"/>
                  </a:lnTo>
                  <a:lnTo>
                    <a:pt x="115" y="38"/>
                  </a:lnTo>
                  <a:lnTo>
                    <a:pt x="44" y="38"/>
                  </a:lnTo>
                  <a:lnTo>
                    <a:pt x="44" y="5"/>
                  </a:lnTo>
                  <a:lnTo>
                    <a:pt x="21" y="5"/>
                  </a:lnTo>
                  <a:lnTo>
                    <a:pt x="21" y="38"/>
                  </a:lnTo>
                  <a:lnTo>
                    <a:pt x="0" y="3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85" name="Freeform 149"/>
            <p:cNvSpPr>
              <a:spLocks/>
            </p:cNvSpPr>
            <p:nvPr/>
          </p:nvSpPr>
          <p:spPr bwMode="auto">
            <a:xfrm>
              <a:off x="325" y="1874"/>
              <a:ext cx="116" cy="3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0"/>
                </a:cxn>
                <a:cxn ang="0">
                  <a:pos x="115" y="0"/>
                </a:cxn>
                <a:cxn ang="0">
                  <a:pos x="115" y="38"/>
                </a:cxn>
                <a:cxn ang="0">
                  <a:pos x="99" y="38"/>
                </a:cxn>
                <a:cxn ang="0">
                  <a:pos x="99" y="31"/>
                </a:cxn>
                <a:cxn ang="0">
                  <a:pos x="81" y="31"/>
                </a:cxn>
                <a:cxn ang="0">
                  <a:pos x="81" y="38"/>
                </a:cxn>
                <a:cxn ang="0">
                  <a:pos x="0" y="38"/>
                </a:cxn>
              </a:cxnLst>
              <a:rect l="0" t="0" r="r" b="b"/>
              <a:pathLst>
                <a:path w="116" h="39">
                  <a:moveTo>
                    <a:pt x="0" y="38"/>
                  </a:moveTo>
                  <a:lnTo>
                    <a:pt x="0" y="0"/>
                  </a:lnTo>
                  <a:lnTo>
                    <a:pt x="115" y="0"/>
                  </a:lnTo>
                  <a:lnTo>
                    <a:pt x="115" y="38"/>
                  </a:lnTo>
                  <a:lnTo>
                    <a:pt x="99" y="38"/>
                  </a:lnTo>
                  <a:lnTo>
                    <a:pt x="99" y="31"/>
                  </a:lnTo>
                  <a:lnTo>
                    <a:pt x="81" y="31"/>
                  </a:lnTo>
                  <a:lnTo>
                    <a:pt x="81" y="38"/>
                  </a:lnTo>
                  <a:lnTo>
                    <a:pt x="0" y="3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86" name="Freeform 150"/>
            <p:cNvSpPr>
              <a:spLocks/>
            </p:cNvSpPr>
            <p:nvPr/>
          </p:nvSpPr>
          <p:spPr bwMode="auto">
            <a:xfrm>
              <a:off x="333" y="1889"/>
              <a:ext cx="100" cy="2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1" y="8"/>
                </a:cxn>
                <a:cxn ang="0">
                  <a:pos x="31" y="0"/>
                </a:cxn>
                <a:cxn ang="0">
                  <a:pos x="67" y="0"/>
                </a:cxn>
                <a:cxn ang="0">
                  <a:pos x="67" y="8"/>
                </a:cxn>
                <a:cxn ang="0">
                  <a:pos x="99" y="8"/>
                </a:cxn>
                <a:cxn ang="0">
                  <a:pos x="99" y="14"/>
                </a:cxn>
                <a:cxn ang="0">
                  <a:pos x="67" y="14"/>
                </a:cxn>
                <a:cxn ang="0">
                  <a:pos x="67" y="20"/>
                </a:cxn>
                <a:cxn ang="0">
                  <a:pos x="31" y="20"/>
                </a:cxn>
                <a:cxn ang="0">
                  <a:pos x="31" y="14"/>
                </a:cxn>
                <a:cxn ang="0">
                  <a:pos x="0" y="14"/>
                </a:cxn>
                <a:cxn ang="0">
                  <a:pos x="0" y="8"/>
                </a:cxn>
              </a:cxnLst>
              <a:rect l="0" t="0" r="r" b="b"/>
              <a:pathLst>
                <a:path w="100" h="21">
                  <a:moveTo>
                    <a:pt x="0" y="8"/>
                  </a:moveTo>
                  <a:lnTo>
                    <a:pt x="31" y="8"/>
                  </a:lnTo>
                  <a:lnTo>
                    <a:pt x="31" y="0"/>
                  </a:lnTo>
                  <a:lnTo>
                    <a:pt x="67" y="0"/>
                  </a:lnTo>
                  <a:lnTo>
                    <a:pt x="67" y="8"/>
                  </a:lnTo>
                  <a:lnTo>
                    <a:pt x="99" y="8"/>
                  </a:lnTo>
                  <a:lnTo>
                    <a:pt x="99" y="14"/>
                  </a:lnTo>
                  <a:lnTo>
                    <a:pt x="67" y="14"/>
                  </a:lnTo>
                  <a:lnTo>
                    <a:pt x="67" y="20"/>
                  </a:lnTo>
                  <a:lnTo>
                    <a:pt x="31" y="20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87" name="Freeform 151"/>
            <p:cNvSpPr>
              <a:spLocks/>
            </p:cNvSpPr>
            <p:nvPr/>
          </p:nvSpPr>
          <p:spPr bwMode="auto">
            <a:xfrm>
              <a:off x="365" y="1889"/>
              <a:ext cx="36" cy="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16"/>
                </a:cxn>
                <a:cxn ang="0">
                  <a:pos x="29" y="13"/>
                </a:cxn>
                <a:cxn ang="0">
                  <a:pos x="5" y="13"/>
                </a:cxn>
                <a:cxn ang="0">
                  <a:pos x="0" y="16"/>
                </a:cxn>
              </a:cxnLst>
              <a:rect l="0" t="0" r="r" b="b"/>
              <a:pathLst>
                <a:path w="36" h="17">
                  <a:moveTo>
                    <a:pt x="0" y="16"/>
                  </a:moveTo>
                  <a:lnTo>
                    <a:pt x="0" y="0"/>
                  </a:lnTo>
                  <a:lnTo>
                    <a:pt x="35" y="0"/>
                  </a:lnTo>
                  <a:lnTo>
                    <a:pt x="35" y="16"/>
                  </a:lnTo>
                  <a:lnTo>
                    <a:pt x="29" y="13"/>
                  </a:lnTo>
                  <a:lnTo>
                    <a:pt x="5" y="13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88" name="Rectangle 152"/>
            <p:cNvSpPr>
              <a:spLocks noChangeArrowheads="1"/>
            </p:cNvSpPr>
            <p:nvPr/>
          </p:nvSpPr>
          <p:spPr bwMode="auto">
            <a:xfrm>
              <a:off x="339" y="1903"/>
              <a:ext cx="18" cy="8"/>
            </a:xfrm>
            <a:prstGeom prst="rect">
              <a:avLst/>
            </a:prstGeom>
            <a:solidFill>
              <a:srgbClr val="F0F0F0"/>
            </a:solidFill>
            <a:ln w="12700">
              <a:solidFill>
                <a:srgbClr val="F0F0F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89" name="Rectangle 153"/>
            <p:cNvSpPr>
              <a:spLocks noChangeArrowheads="1"/>
            </p:cNvSpPr>
            <p:nvPr/>
          </p:nvSpPr>
          <p:spPr bwMode="auto">
            <a:xfrm>
              <a:off x="405" y="1903"/>
              <a:ext cx="20" cy="8"/>
            </a:xfrm>
            <a:prstGeom prst="rect">
              <a:avLst/>
            </a:prstGeom>
            <a:solidFill>
              <a:srgbClr val="F0F0F0"/>
            </a:solidFill>
            <a:ln w="12700">
              <a:solidFill>
                <a:srgbClr val="F0F0F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90" name="Freeform 154"/>
            <p:cNvSpPr>
              <a:spLocks/>
            </p:cNvSpPr>
            <p:nvPr/>
          </p:nvSpPr>
          <p:spPr bwMode="auto">
            <a:xfrm>
              <a:off x="365" y="1889"/>
              <a:ext cx="36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6"/>
                </a:cxn>
                <a:cxn ang="0">
                  <a:pos x="29" y="16"/>
                </a:cxn>
                <a:cxn ang="0">
                  <a:pos x="35" y="0"/>
                </a:cxn>
                <a:cxn ang="0">
                  <a:pos x="0" y="0"/>
                </a:cxn>
              </a:cxnLst>
              <a:rect l="0" t="0" r="r" b="b"/>
              <a:pathLst>
                <a:path w="36" h="17">
                  <a:moveTo>
                    <a:pt x="0" y="0"/>
                  </a:moveTo>
                  <a:lnTo>
                    <a:pt x="5" y="16"/>
                  </a:lnTo>
                  <a:lnTo>
                    <a:pt x="29" y="16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solidFill>
              <a:srgbClr val="D0D0D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91" name="Line 155"/>
            <p:cNvSpPr>
              <a:spLocks noChangeShapeType="1"/>
            </p:cNvSpPr>
            <p:nvPr/>
          </p:nvSpPr>
          <p:spPr bwMode="auto">
            <a:xfrm>
              <a:off x="371" y="1900"/>
              <a:ext cx="32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92" name="Rectangle 156" descr="50%"/>
            <p:cNvSpPr>
              <a:spLocks noChangeArrowheads="1"/>
            </p:cNvSpPr>
            <p:nvPr/>
          </p:nvSpPr>
          <p:spPr bwMode="auto">
            <a:xfrm>
              <a:off x="325" y="1912"/>
              <a:ext cx="113" cy="16"/>
            </a:xfrm>
            <a:prstGeom prst="rect">
              <a:avLst/>
            </a:prstGeom>
            <a:pattFill prst="pct50">
              <a:fgClr>
                <a:srgbClr val="D0D0D0"/>
              </a:fgClr>
              <a:bgClr>
                <a:srgbClr val="808080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93" name="Freeform 157"/>
            <p:cNvSpPr>
              <a:spLocks/>
            </p:cNvSpPr>
            <p:nvPr/>
          </p:nvSpPr>
          <p:spPr bwMode="auto">
            <a:xfrm>
              <a:off x="325" y="1904"/>
              <a:ext cx="117" cy="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2" y="16"/>
                </a:cxn>
                <a:cxn ang="0">
                  <a:pos x="82" y="0"/>
                </a:cxn>
                <a:cxn ang="0">
                  <a:pos x="101" y="0"/>
                </a:cxn>
                <a:cxn ang="0">
                  <a:pos x="101" y="16"/>
                </a:cxn>
                <a:cxn ang="0">
                  <a:pos x="116" y="16"/>
                </a:cxn>
              </a:cxnLst>
              <a:rect l="0" t="0" r="r" b="b"/>
              <a:pathLst>
                <a:path w="117" h="17">
                  <a:moveTo>
                    <a:pt x="0" y="16"/>
                  </a:moveTo>
                  <a:lnTo>
                    <a:pt x="82" y="16"/>
                  </a:lnTo>
                  <a:lnTo>
                    <a:pt x="82" y="0"/>
                  </a:lnTo>
                  <a:lnTo>
                    <a:pt x="101" y="0"/>
                  </a:lnTo>
                  <a:lnTo>
                    <a:pt x="101" y="16"/>
                  </a:lnTo>
                  <a:lnTo>
                    <a:pt x="116" y="16"/>
                  </a:lnTo>
                </a:path>
              </a:pathLst>
            </a:custGeom>
            <a:noFill/>
            <a:ln w="12700" cap="rnd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94" name="Line 158"/>
            <p:cNvSpPr>
              <a:spLocks noChangeShapeType="1"/>
            </p:cNvSpPr>
            <p:nvPr/>
          </p:nvSpPr>
          <p:spPr bwMode="auto">
            <a:xfrm>
              <a:off x="328" y="1912"/>
              <a:ext cx="115" cy="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95" name="Rectangle 159"/>
            <p:cNvSpPr>
              <a:spLocks noChangeArrowheads="1"/>
            </p:cNvSpPr>
            <p:nvPr/>
          </p:nvSpPr>
          <p:spPr bwMode="auto">
            <a:xfrm>
              <a:off x="414" y="1911"/>
              <a:ext cx="8" cy="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96" name="Rectangle 160"/>
            <p:cNvSpPr>
              <a:spLocks noChangeArrowheads="1"/>
            </p:cNvSpPr>
            <p:nvPr/>
          </p:nvSpPr>
          <p:spPr bwMode="auto">
            <a:xfrm>
              <a:off x="416" y="1911"/>
              <a:ext cx="8" cy="8"/>
            </a:xfrm>
            <a:prstGeom prst="rect">
              <a:avLst/>
            </a:prstGeom>
            <a:solidFill>
              <a:srgbClr val="4080FF"/>
            </a:solidFill>
            <a:ln w="12700">
              <a:solidFill>
                <a:srgbClr val="408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97" name="Line 161"/>
            <p:cNvSpPr>
              <a:spLocks noChangeShapeType="1"/>
            </p:cNvSpPr>
            <p:nvPr/>
          </p:nvSpPr>
          <p:spPr bwMode="auto">
            <a:xfrm>
              <a:off x="384" y="1821"/>
              <a:ext cx="0" cy="5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298" name="Freeform 162"/>
            <p:cNvSpPr>
              <a:spLocks/>
            </p:cNvSpPr>
            <p:nvPr/>
          </p:nvSpPr>
          <p:spPr bwMode="auto">
            <a:xfrm>
              <a:off x="230" y="2359"/>
              <a:ext cx="305" cy="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8"/>
                </a:cxn>
                <a:cxn ang="0">
                  <a:pos x="71" y="0"/>
                </a:cxn>
                <a:cxn ang="0">
                  <a:pos x="71" y="6"/>
                </a:cxn>
                <a:cxn ang="0">
                  <a:pos x="233" y="6"/>
                </a:cxn>
                <a:cxn ang="0">
                  <a:pos x="233" y="0"/>
                </a:cxn>
                <a:cxn ang="0">
                  <a:pos x="304" y="8"/>
                </a:cxn>
                <a:cxn ang="0">
                  <a:pos x="304" y="16"/>
                </a:cxn>
                <a:cxn ang="0">
                  <a:pos x="0" y="16"/>
                </a:cxn>
              </a:cxnLst>
              <a:rect l="0" t="0" r="r" b="b"/>
              <a:pathLst>
                <a:path w="305" h="17">
                  <a:moveTo>
                    <a:pt x="0" y="16"/>
                  </a:moveTo>
                  <a:lnTo>
                    <a:pt x="0" y="8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304" y="8"/>
                  </a:lnTo>
                  <a:lnTo>
                    <a:pt x="304" y="16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D0D0D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299" name="Freeform 163"/>
            <p:cNvSpPr>
              <a:spLocks/>
            </p:cNvSpPr>
            <p:nvPr/>
          </p:nvSpPr>
          <p:spPr bwMode="auto">
            <a:xfrm>
              <a:off x="326" y="1823"/>
              <a:ext cx="115" cy="3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1" y="32"/>
                </a:cxn>
                <a:cxn ang="0">
                  <a:pos x="21" y="0"/>
                </a:cxn>
                <a:cxn ang="0">
                  <a:pos x="44" y="0"/>
                </a:cxn>
                <a:cxn ang="0">
                  <a:pos x="44" y="32"/>
                </a:cxn>
                <a:cxn ang="0">
                  <a:pos x="114" y="32"/>
                </a:cxn>
              </a:cxnLst>
              <a:rect l="0" t="0" r="r" b="b"/>
              <a:pathLst>
                <a:path w="115" h="33">
                  <a:moveTo>
                    <a:pt x="0" y="32"/>
                  </a:moveTo>
                  <a:lnTo>
                    <a:pt x="21" y="32"/>
                  </a:lnTo>
                  <a:lnTo>
                    <a:pt x="21" y="0"/>
                  </a:lnTo>
                  <a:lnTo>
                    <a:pt x="44" y="0"/>
                  </a:lnTo>
                  <a:lnTo>
                    <a:pt x="44" y="32"/>
                  </a:lnTo>
                  <a:lnTo>
                    <a:pt x="114" y="32"/>
                  </a:lnTo>
                </a:path>
              </a:pathLst>
            </a:custGeom>
            <a:noFill/>
            <a:ln w="12700" cap="rnd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300" name="Rectangle 164"/>
            <p:cNvSpPr>
              <a:spLocks noChangeArrowheads="1"/>
            </p:cNvSpPr>
            <p:nvPr/>
          </p:nvSpPr>
          <p:spPr bwMode="auto">
            <a:xfrm>
              <a:off x="352" y="1827"/>
              <a:ext cx="11" cy="2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301" name="Freeform 165"/>
            <p:cNvSpPr>
              <a:spLocks/>
            </p:cNvSpPr>
            <p:nvPr/>
          </p:nvSpPr>
          <p:spPr bwMode="auto">
            <a:xfrm>
              <a:off x="348" y="1832"/>
              <a:ext cx="24" cy="25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3" y="0"/>
                </a:cxn>
                <a:cxn ang="0">
                  <a:pos x="19" y="0"/>
                </a:cxn>
                <a:cxn ang="0">
                  <a:pos x="19" y="22"/>
                </a:cxn>
                <a:cxn ang="0">
                  <a:pos x="23" y="24"/>
                </a:cxn>
                <a:cxn ang="0">
                  <a:pos x="0" y="24"/>
                </a:cxn>
                <a:cxn ang="0">
                  <a:pos x="3" y="21"/>
                </a:cxn>
              </a:cxnLst>
              <a:rect l="0" t="0" r="r" b="b"/>
              <a:pathLst>
                <a:path w="24" h="25">
                  <a:moveTo>
                    <a:pt x="3" y="21"/>
                  </a:moveTo>
                  <a:lnTo>
                    <a:pt x="3" y="0"/>
                  </a:lnTo>
                  <a:lnTo>
                    <a:pt x="19" y="0"/>
                  </a:lnTo>
                  <a:lnTo>
                    <a:pt x="19" y="22"/>
                  </a:lnTo>
                  <a:lnTo>
                    <a:pt x="23" y="24"/>
                  </a:lnTo>
                  <a:lnTo>
                    <a:pt x="0" y="24"/>
                  </a:lnTo>
                  <a:lnTo>
                    <a:pt x="3" y="21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1302" name="Rectangle 166"/>
            <p:cNvSpPr>
              <a:spLocks noChangeArrowheads="1"/>
            </p:cNvSpPr>
            <p:nvPr/>
          </p:nvSpPr>
          <p:spPr bwMode="auto">
            <a:xfrm>
              <a:off x="356" y="1837"/>
              <a:ext cx="8" cy="8"/>
            </a:xfrm>
            <a:prstGeom prst="rect">
              <a:avLst/>
            </a:prstGeom>
            <a:solidFill>
              <a:srgbClr val="FF4080"/>
            </a:solidFill>
            <a:ln w="12700">
              <a:solidFill>
                <a:srgbClr val="FF4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303" name="Rectangle 167"/>
            <p:cNvSpPr>
              <a:spLocks noChangeArrowheads="1"/>
            </p:cNvSpPr>
            <p:nvPr/>
          </p:nvSpPr>
          <p:spPr bwMode="auto">
            <a:xfrm>
              <a:off x="356" y="1842"/>
              <a:ext cx="8" cy="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304" name="Rectangle 168"/>
            <p:cNvSpPr>
              <a:spLocks noChangeArrowheads="1"/>
            </p:cNvSpPr>
            <p:nvPr/>
          </p:nvSpPr>
          <p:spPr bwMode="auto">
            <a:xfrm>
              <a:off x="339" y="1891"/>
              <a:ext cx="8" cy="8"/>
            </a:xfrm>
            <a:prstGeom prst="rect">
              <a:avLst/>
            </a:prstGeom>
            <a:solidFill>
              <a:srgbClr val="40FFC0"/>
            </a:solidFill>
            <a:ln w="12700">
              <a:solidFill>
                <a:srgbClr val="00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305" name="Rectangle 169"/>
            <p:cNvSpPr>
              <a:spLocks noChangeArrowheads="1"/>
            </p:cNvSpPr>
            <p:nvPr/>
          </p:nvSpPr>
          <p:spPr bwMode="auto">
            <a:xfrm>
              <a:off x="339" y="1850"/>
              <a:ext cx="8" cy="8"/>
            </a:xfrm>
            <a:prstGeom prst="rect">
              <a:avLst/>
            </a:prstGeom>
            <a:solidFill>
              <a:srgbClr val="40FFC0"/>
            </a:solidFill>
            <a:ln w="12700">
              <a:solidFill>
                <a:srgbClr val="00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306" name="Rectangle 170" descr="50%"/>
            <p:cNvSpPr>
              <a:spLocks noChangeArrowheads="1"/>
            </p:cNvSpPr>
            <p:nvPr/>
          </p:nvSpPr>
          <p:spPr bwMode="auto">
            <a:xfrm>
              <a:off x="301" y="2363"/>
              <a:ext cx="160" cy="16"/>
            </a:xfrm>
            <a:prstGeom prst="rect">
              <a:avLst/>
            </a:prstGeom>
            <a:pattFill prst="pct50">
              <a:fgClr>
                <a:srgbClr val="D0D0D0"/>
              </a:fgClr>
              <a:bgClr>
                <a:srgbClr val="808080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307" name="Rectangle 171"/>
            <p:cNvSpPr>
              <a:spLocks noChangeArrowheads="1"/>
            </p:cNvSpPr>
            <p:nvPr/>
          </p:nvSpPr>
          <p:spPr bwMode="auto">
            <a:xfrm>
              <a:off x="306" y="2356"/>
              <a:ext cx="147" cy="1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308" name="Line 172"/>
            <p:cNvSpPr>
              <a:spLocks noChangeShapeType="1"/>
            </p:cNvSpPr>
            <p:nvPr/>
          </p:nvSpPr>
          <p:spPr bwMode="auto">
            <a:xfrm flipH="1">
              <a:off x="226" y="2381"/>
              <a:ext cx="14" cy="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309" name="Line 173"/>
            <p:cNvSpPr>
              <a:spLocks noChangeShapeType="1"/>
            </p:cNvSpPr>
            <p:nvPr/>
          </p:nvSpPr>
          <p:spPr bwMode="auto">
            <a:xfrm flipH="1" flipV="1">
              <a:off x="227" y="2374"/>
              <a:ext cx="12" cy="2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310" name="Line 174"/>
            <p:cNvSpPr>
              <a:spLocks noChangeShapeType="1"/>
            </p:cNvSpPr>
            <p:nvPr/>
          </p:nvSpPr>
          <p:spPr bwMode="auto">
            <a:xfrm flipH="1" flipV="1">
              <a:off x="237" y="2366"/>
              <a:ext cx="7" cy="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311" name="Line 175"/>
            <p:cNvSpPr>
              <a:spLocks noChangeShapeType="1"/>
            </p:cNvSpPr>
            <p:nvPr/>
          </p:nvSpPr>
          <p:spPr bwMode="auto">
            <a:xfrm flipH="1" flipV="1">
              <a:off x="244" y="2360"/>
              <a:ext cx="3" cy="10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312" name="Line 176"/>
            <p:cNvSpPr>
              <a:spLocks noChangeShapeType="1"/>
            </p:cNvSpPr>
            <p:nvPr/>
          </p:nvSpPr>
          <p:spPr bwMode="auto">
            <a:xfrm flipV="1">
              <a:off x="251" y="2356"/>
              <a:ext cx="0" cy="10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313" name="Line 177"/>
            <p:cNvSpPr>
              <a:spLocks noChangeShapeType="1"/>
            </p:cNvSpPr>
            <p:nvPr/>
          </p:nvSpPr>
          <p:spPr bwMode="auto">
            <a:xfrm flipV="1">
              <a:off x="256" y="2353"/>
              <a:ext cx="0" cy="10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178"/>
            <p:cNvGrpSpPr>
              <a:grpSpLocks/>
            </p:cNvGrpSpPr>
            <p:nvPr/>
          </p:nvGrpSpPr>
          <p:grpSpPr bwMode="auto">
            <a:xfrm>
              <a:off x="266" y="1938"/>
              <a:ext cx="371" cy="266"/>
              <a:chOff x="266" y="1938"/>
              <a:chExt cx="371" cy="266"/>
            </a:xfrm>
          </p:grpSpPr>
          <p:sp>
            <p:nvSpPr>
              <p:cNvPr id="731315" name="Rectangle 179"/>
              <p:cNvSpPr>
                <a:spLocks noChangeArrowheads="1"/>
              </p:cNvSpPr>
              <p:nvPr/>
            </p:nvSpPr>
            <p:spPr bwMode="auto">
              <a:xfrm>
                <a:off x="330" y="2006"/>
                <a:ext cx="101" cy="155"/>
              </a:xfrm>
              <a:prstGeom prst="rect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16" name="Rectangle 180"/>
              <p:cNvSpPr>
                <a:spLocks noChangeArrowheads="1"/>
              </p:cNvSpPr>
              <p:nvPr/>
            </p:nvSpPr>
            <p:spPr bwMode="auto">
              <a:xfrm>
                <a:off x="331" y="2175"/>
                <a:ext cx="100" cy="23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17" name="Line 181"/>
              <p:cNvSpPr>
                <a:spLocks noChangeShapeType="1"/>
              </p:cNvSpPr>
              <p:nvPr/>
            </p:nvSpPr>
            <p:spPr bwMode="auto">
              <a:xfrm>
                <a:off x="422" y="2005"/>
                <a:ext cx="0" cy="166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18" name="Line 182"/>
              <p:cNvSpPr>
                <a:spLocks noChangeShapeType="1"/>
              </p:cNvSpPr>
              <p:nvPr/>
            </p:nvSpPr>
            <p:spPr bwMode="auto">
              <a:xfrm>
                <a:off x="332" y="1996"/>
                <a:ext cx="104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19" name="Rectangle 183"/>
              <p:cNvSpPr>
                <a:spLocks noChangeArrowheads="1"/>
              </p:cNvSpPr>
              <p:nvPr/>
            </p:nvSpPr>
            <p:spPr bwMode="auto">
              <a:xfrm>
                <a:off x="330" y="1938"/>
                <a:ext cx="103" cy="26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20" name="Line 184"/>
              <p:cNvSpPr>
                <a:spLocks noChangeShapeType="1"/>
              </p:cNvSpPr>
              <p:nvPr/>
            </p:nvSpPr>
            <p:spPr bwMode="auto">
              <a:xfrm>
                <a:off x="334" y="2002"/>
                <a:ext cx="103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21" name="Rectangle 185" descr="50%"/>
              <p:cNvSpPr>
                <a:spLocks noChangeArrowheads="1"/>
              </p:cNvSpPr>
              <p:nvPr/>
            </p:nvSpPr>
            <p:spPr bwMode="auto">
              <a:xfrm>
                <a:off x="325" y="1973"/>
                <a:ext cx="113" cy="16"/>
              </a:xfrm>
              <a:prstGeom prst="rect">
                <a:avLst/>
              </a:pr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22" name="Freeform 186"/>
              <p:cNvSpPr>
                <a:spLocks/>
              </p:cNvSpPr>
              <p:nvPr/>
            </p:nvSpPr>
            <p:spPr bwMode="auto">
              <a:xfrm>
                <a:off x="266" y="2125"/>
                <a:ext cx="371" cy="68"/>
              </a:xfrm>
              <a:custGeom>
                <a:avLst/>
                <a:gdLst/>
                <a:ahLst/>
                <a:cxnLst>
                  <a:cxn ang="0">
                    <a:pos x="352" y="0"/>
                  </a:cxn>
                  <a:cxn ang="0">
                    <a:pos x="370" y="51"/>
                  </a:cxn>
                  <a:cxn ang="0">
                    <a:pos x="368" y="60"/>
                  </a:cxn>
                  <a:cxn ang="0">
                    <a:pos x="366" y="67"/>
                  </a:cxn>
                  <a:cxn ang="0">
                    <a:pos x="4" y="66"/>
                  </a:cxn>
                  <a:cxn ang="0">
                    <a:pos x="0" y="60"/>
                  </a:cxn>
                  <a:cxn ang="0">
                    <a:pos x="0" y="51"/>
                  </a:cxn>
                  <a:cxn ang="0">
                    <a:pos x="17" y="0"/>
                  </a:cxn>
                  <a:cxn ang="0">
                    <a:pos x="352" y="0"/>
                  </a:cxn>
                </a:cxnLst>
                <a:rect l="0" t="0" r="r" b="b"/>
                <a:pathLst>
                  <a:path w="371" h="68">
                    <a:moveTo>
                      <a:pt x="352" y="0"/>
                    </a:moveTo>
                    <a:lnTo>
                      <a:pt x="370" y="51"/>
                    </a:lnTo>
                    <a:lnTo>
                      <a:pt x="368" y="60"/>
                    </a:lnTo>
                    <a:lnTo>
                      <a:pt x="366" y="67"/>
                    </a:lnTo>
                    <a:lnTo>
                      <a:pt x="4" y="66"/>
                    </a:lnTo>
                    <a:lnTo>
                      <a:pt x="0" y="60"/>
                    </a:lnTo>
                    <a:lnTo>
                      <a:pt x="0" y="51"/>
                    </a:lnTo>
                    <a:lnTo>
                      <a:pt x="17" y="0"/>
                    </a:lnTo>
                    <a:lnTo>
                      <a:pt x="352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23" name="Freeform 187" descr="50%"/>
              <p:cNvSpPr>
                <a:spLocks/>
              </p:cNvSpPr>
              <p:nvPr/>
            </p:nvSpPr>
            <p:spPr bwMode="auto">
              <a:xfrm>
                <a:off x="270" y="2187"/>
                <a:ext cx="358" cy="17"/>
              </a:xfrm>
              <a:custGeom>
                <a:avLst/>
                <a:gdLst/>
                <a:ahLst/>
                <a:cxnLst>
                  <a:cxn ang="0">
                    <a:pos x="357" y="16"/>
                  </a:cxn>
                  <a:cxn ang="0">
                    <a:pos x="356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357" y="16"/>
                  </a:cxn>
                </a:cxnLst>
                <a:rect l="0" t="0" r="r" b="b"/>
                <a:pathLst>
                  <a:path w="358" h="17">
                    <a:moveTo>
                      <a:pt x="357" y="16"/>
                    </a:moveTo>
                    <a:lnTo>
                      <a:pt x="356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57" y="16"/>
                    </a:lnTo>
                  </a:path>
                </a:pathLst>
              </a:custGeom>
              <a:pattFill prst="pct50">
                <a:fgClr>
                  <a:srgbClr val="F0F0F0"/>
                </a:fgClr>
                <a:bgClr>
                  <a:srgbClr val="808080"/>
                </a:bgClr>
              </a:patt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24" name="Freeform 188"/>
              <p:cNvSpPr>
                <a:spLocks/>
              </p:cNvSpPr>
              <p:nvPr/>
            </p:nvSpPr>
            <p:spPr bwMode="auto">
              <a:xfrm>
                <a:off x="289" y="2145"/>
                <a:ext cx="62" cy="27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7" y="0"/>
                  </a:cxn>
                  <a:cxn ang="0">
                    <a:pos x="17" y="0"/>
                  </a:cxn>
                  <a:cxn ang="0">
                    <a:pos x="15" y="6"/>
                  </a:cxn>
                  <a:cxn ang="0">
                    <a:pos x="26" y="6"/>
                  </a:cxn>
                  <a:cxn ang="0">
                    <a:pos x="24" y="12"/>
                  </a:cxn>
                  <a:cxn ang="0">
                    <a:pos x="39" y="12"/>
                  </a:cxn>
                  <a:cxn ang="0">
                    <a:pos x="37" y="17"/>
                  </a:cxn>
                  <a:cxn ang="0">
                    <a:pos x="61" y="17"/>
                  </a:cxn>
                  <a:cxn ang="0">
                    <a:pos x="59" y="26"/>
                  </a:cxn>
                  <a:cxn ang="0">
                    <a:pos x="34" y="26"/>
                  </a:cxn>
                  <a:cxn ang="0">
                    <a:pos x="35" y="22"/>
                  </a:cxn>
                  <a:cxn ang="0">
                    <a:pos x="25" y="22"/>
                  </a:cxn>
                  <a:cxn ang="0">
                    <a:pos x="24" y="26"/>
                  </a:cxn>
                  <a:cxn ang="0">
                    <a:pos x="0" y="26"/>
                  </a:cxn>
                </a:cxnLst>
                <a:rect l="0" t="0" r="r" b="b"/>
                <a:pathLst>
                  <a:path w="62" h="27">
                    <a:moveTo>
                      <a:pt x="0" y="26"/>
                    </a:moveTo>
                    <a:lnTo>
                      <a:pt x="7" y="0"/>
                    </a:lnTo>
                    <a:lnTo>
                      <a:pt x="17" y="0"/>
                    </a:lnTo>
                    <a:lnTo>
                      <a:pt x="15" y="6"/>
                    </a:lnTo>
                    <a:lnTo>
                      <a:pt x="26" y="6"/>
                    </a:lnTo>
                    <a:lnTo>
                      <a:pt x="24" y="12"/>
                    </a:lnTo>
                    <a:lnTo>
                      <a:pt x="39" y="12"/>
                    </a:lnTo>
                    <a:lnTo>
                      <a:pt x="37" y="17"/>
                    </a:lnTo>
                    <a:lnTo>
                      <a:pt x="61" y="17"/>
                    </a:lnTo>
                    <a:lnTo>
                      <a:pt x="59" y="26"/>
                    </a:lnTo>
                    <a:lnTo>
                      <a:pt x="34" y="26"/>
                    </a:lnTo>
                    <a:lnTo>
                      <a:pt x="35" y="22"/>
                    </a:lnTo>
                    <a:lnTo>
                      <a:pt x="25" y="22"/>
                    </a:lnTo>
                    <a:lnTo>
                      <a:pt x="24" y="26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E0E0E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25" name="Freeform 189"/>
              <p:cNvSpPr>
                <a:spLocks/>
              </p:cNvSpPr>
              <p:nvPr/>
            </p:nvSpPr>
            <p:spPr bwMode="auto">
              <a:xfrm>
                <a:off x="305" y="2145"/>
                <a:ext cx="176" cy="2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5"/>
                  </a:cxn>
                  <a:cxn ang="0">
                    <a:pos x="10" y="5"/>
                  </a:cxn>
                  <a:cxn ang="0">
                    <a:pos x="8" y="11"/>
                  </a:cxn>
                  <a:cxn ang="0">
                    <a:pos x="22" y="11"/>
                  </a:cxn>
                  <a:cxn ang="0">
                    <a:pos x="22" y="16"/>
                  </a:cxn>
                  <a:cxn ang="0">
                    <a:pos x="45" y="16"/>
                  </a:cxn>
                  <a:cxn ang="0">
                    <a:pos x="43" y="26"/>
                  </a:cxn>
                  <a:cxn ang="0">
                    <a:pos x="134" y="26"/>
                  </a:cxn>
                  <a:cxn ang="0">
                    <a:pos x="138" y="16"/>
                  </a:cxn>
                  <a:cxn ang="0">
                    <a:pos x="156" y="16"/>
                  </a:cxn>
                  <a:cxn ang="0">
                    <a:pos x="158" y="11"/>
                  </a:cxn>
                  <a:cxn ang="0">
                    <a:pos x="174" y="11"/>
                  </a:cxn>
                  <a:cxn ang="0">
                    <a:pos x="175" y="6"/>
                  </a:cxn>
                  <a:cxn ang="0">
                    <a:pos x="169" y="6"/>
                  </a:cxn>
                  <a:cxn ang="0">
                    <a:pos x="170" y="0"/>
                  </a:cxn>
                  <a:cxn ang="0">
                    <a:pos x="1" y="0"/>
                  </a:cxn>
                </a:cxnLst>
                <a:rect l="0" t="0" r="r" b="b"/>
                <a:pathLst>
                  <a:path w="176" h="27">
                    <a:moveTo>
                      <a:pt x="1" y="0"/>
                    </a:moveTo>
                    <a:lnTo>
                      <a:pt x="0" y="5"/>
                    </a:lnTo>
                    <a:lnTo>
                      <a:pt x="10" y="5"/>
                    </a:lnTo>
                    <a:lnTo>
                      <a:pt x="8" y="11"/>
                    </a:lnTo>
                    <a:lnTo>
                      <a:pt x="22" y="11"/>
                    </a:lnTo>
                    <a:lnTo>
                      <a:pt x="22" y="16"/>
                    </a:lnTo>
                    <a:lnTo>
                      <a:pt x="45" y="16"/>
                    </a:lnTo>
                    <a:lnTo>
                      <a:pt x="43" y="26"/>
                    </a:lnTo>
                    <a:lnTo>
                      <a:pt x="134" y="26"/>
                    </a:lnTo>
                    <a:lnTo>
                      <a:pt x="138" y="16"/>
                    </a:lnTo>
                    <a:lnTo>
                      <a:pt x="156" y="16"/>
                    </a:lnTo>
                    <a:lnTo>
                      <a:pt x="158" y="11"/>
                    </a:lnTo>
                    <a:lnTo>
                      <a:pt x="174" y="11"/>
                    </a:lnTo>
                    <a:lnTo>
                      <a:pt x="175" y="6"/>
                    </a:lnTo>
                    <a:lnTo>
                      <a:pt x="169" y="6"/>
                    </a:lnTo>
                    <a:lnTo>
                      <a:pt x="17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D0D0D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26" name="Freeform 190"/>
              <p:cNvSpPr>
                <a:spLocks/>
              </p:cNvSpPr>
              <p:nvPr/>
            </p:nvSpPr>
            <p:spPr bwMode="auto">
              <a:xfrm>
                <a:off x="594" y="2145"/>
                <a:ext cx="19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8" y="26"/>
                  </a:cxn>
                  <a:cxn ang="0">
                    <a:pos x="7" y="26"/>
                  </a:cxn>
                  <a:cxn ang="0">
                    <a:pos x="0" y="0"/>
                  </a:cxn>
                </a:cxnLst>
                <a:rect l="0" t="0" r="r" b="b"/>
                <a:pathLst>
                  <a:path w="19" h="27">
                    <a:moveTo>
                      <a:pt x="0" y="0"/>
                    </a:moveTo>
                    <a:lnTo>
                      <a:pt x="10" y="0"/>
                    </a:lnTo>
                    <a:lnTo>
                      <a:pt x="18" y="26"/>
                    </a:lnTo>
                    <a:lnTo>
                      <a:pt x="7" y="2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E0E0E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27" name="Freeform 191"/>
              <p:cNvSpPr>
                <a:spLocks/>
              </p:cNvSpPr>
              <p:nvPr/>
            </p:nvSpPr>
            <p:spPr bwMode="auto">
              <a:xfrm>
                <a:off x="443" y="2158"/>
                <a:ext cx="59" cy="17"/>
              </a:xfrm>
              <a:custGeom>
                <a:avLst/>
                <a:gdLst/>
                <a:ahLst/>
                <a:cxnLst>
                  <a:cxn ang="0">
                    <a:pos x="58" y="16"/>
                  </a:cxn>
                  <a:cxn ang="0">
                    <a:pos x="55" y="0"/>
                  </a:cxn>
                  <a:cxn ang="0">
                    <a:pos x="22" y="0"/>
                  </a:cxn>
                  <a:cxn ang="0">
                    <a:pos x="20" y="6"/>
                  </a:cxn>
                  <a:cxn ang="0">
                    <a:pos x="2" y="6"/>
                  </a:cxn>
                  <a:cxn ang="0">
                    <a:pos x="0" y="16"/>
                  </a:cxn>
                  <a:cxn ang="0">
                    <a:pos x="20" y="16"/>
                  </a:cxn>
                  <a:cxn ang="0">
                    <a:pos x="22" y="12"/>
                  </a:cxn>
                  <a:cxn ang="0">
                    <a:pos x="31" y="12"/>
                  </a:cxn>
                  <a:cxn ang="0">
                    <a:pos x="30" y="16"/>
                  </a:cxn>
                  <a:cxn ang="0">
                    <a:pos x="58" y="16"/>
                  </a:cxn>
                </a:cxnLst>
                <a:rect l="0" t="0" r="r" b="b"/>
                <a:pathLst>
                  <a:path w="59" h="17">
                    <a:moveTo>
                      <a:pt x="58" y="16"/>
                    </a:moveTo>
                    <a:lnTo>
                      <a:pt x="55" y="0"/>
                    </a:lnTo>
                    <a:lnTo>
                      <a:pt x="22" y="0"/>
                    </a:lnTo>
                    <a:lnTo>
                      <a:pt x="20" y="6"/>
                    </a:lnTo>
                    <a:lnTo>
                      <a:pt x="2" y="6"/>
                    </a:lnTo>
                    <a:lnTo>
                      <a:pt x="0" y="16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31" y="12"/>
                    </a:lnTo>
                    <a:lnTo>
                      <a:pt x="30" y="16"/>
                    </a:lnTo>
                    <a:lnTo>
                      <a:pt x="58" y="1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E0E0E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28" name="Freeform 192"/>
              <p:cNvSpPr>
                <a:spLocks/>
              </p:cNvSpPr>
              <p:nvPr/>
            </p:nvSpPr>
            <p:spPr bwMode="auto">
              <a:xfrm>
                <a:off x="479" y="2145"/>
                <a:ext cx="19" cy="17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18" y="0"/>
                  </a:cxn>
                  <a:cxn ang="0">
                    <a:pos x="1" y="0"/>
                  </a:cxn>
                  <a:cxn ang="0">
                    <a:pos x="0" y="16"/>
                  </a:cxn>
                  <a:cxn ang="0">
                    <a:pos x="18" y="16"/>
                  </a:cxn>
                </a:cxnLst>
                <a:rect l="0" t="0" r="r" b="b"/>
                <a:pathLst>
                  <a:path w="19" h="17">
                    <a:moveTo>
                      <a:pt x="18" y="16"/>
                    </a:moveTo>
                    <a:lnTo>
                      <a:pt x="18" y="0"/>
                    </a:lnTo>
                    <a:lnTo>
                      <a:pt x="1" y="0"/>
                    </a:lnTo>
                    <a:lnTo>
                      <a:pt x="0" y="16"/>
                    </a:lnTo>
                    <a:lnTo>
                      <a:pt x="18" y="1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E0E0E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29" name="Freeform 193"/>
              <p:cNvSpPr>
                <a:spLocks/>
              </p:cNvSpPr>
              <p:nvPr/>
            </p:nvSpPr>
            <p:spPr bwMode="auto">
              <a:xfrm>
                <a:off x="482" y="2152"/>
                <a:ext cx="17" cy="17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16" y="16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D0D0D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30" name="Freeform 194"/>
              <p:cNvSpPr>
                <a:spLocks/>
              </p:cNvSpPr>
              <p:nvPr/>
            </p:nvSpPr>
            <p:spPr bwMode="auto">
              <a:xfrm>
                <a:off x="548" y="2145"/>
                <a:ext cx="49" cy="2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0"/>
                  </a:cxn>
                  <a:cxn ang="0">
                    <a:pos x="8" y="26"/>
                  </a:cxn>
                  <a:cxn ang="0">
                    <a:pos x="48" y="26"/>
                  </a:cxn>
                  <a:cxn ang="0">
                    <a:pos x="41" y="0"/>
                  </a:cxn>
                </a:cxnLst>
                <a:rect l="0" t="0" r="r" b="b"/>
                <a:pathLst>
                  <a:path w="49" h="27">
                    <a:moveTo>
                      <a:pt x="41" y="0"/>
                    </a:moveTo>
                    <a:lnTo>
                      <a:pt x="0" y="0"/>
                    </a:lnTo>
                    <a:lnTo>
                      <a:pt x="8" y="26"/>
                    </a:lnTo>
                    <a:lnTo>
                      <a:pt x="48" y="26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E0E0E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31" name="Freeform 195"/>
              <p:cNvSpPr>
                <a:spLocks/>
              </p:cNvSpPr>
              <p:nvPr/>
            </p:nvSpPr>
            <p:spPr bwMode="auto">
              <a:xfrm>
                <a:off x="504" y="2145"/>
                <a:ext cx="43" cy="1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42" y="16"/>
                  </a:cxn>
                  <a:cxn ang="0">
                    <a:pos x="39" y="0"/>
                  </a:cxn>
                </a:cxnLst>
                <a:rect l="0" t="0" r="r" b="b"/>
                <a:pathLst>
                  <a:path w="43" h="17">
                    <a:moveTo>
                      <a:pt x="39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42" y="16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E0E0E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32" name="Freeform 196"/>
              <p:cNvSpPr>
                <a:spLocks/>
              </p:cNvSpPr>
              <p:nvPr/>
            </p:nvSpPr>
            <p:spPr bwMode="auto">
              <a:xfrm>
                <a:off x="501" y="2133"/>
                <a:ext cx="42" cy="1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41" y="16"/>
                  </a:cxn>
                  <a:cxn ang="0">
                    <a:pos x="39" y="0"/>
                  </a:cxn>
                </a:cxnLst>
                <a:rect l="0" t="0" r="r" b="b"/>
                <a:pathLst>
                  <a:path w="42" h="17">
                    <a:moveTo>
                      <a:pt x="39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41" y="16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E0E0E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33" name="Freeform 197"/>
              <p:cNvSpPr>
                <a:spLocks/>
              </p:cNvSpPr>
              <p:nvPr/>
            </p:nvSpPr>
            <p:spPr bwMode="auto">
              <a:xfrm>
                <a:off x="506" y="2163"/>
                <a:ext cx="44" cy="1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43" y="16"/>
                  </a:cxn>
                  <a:cxn ang="0">
                    <a:pos x="40" y="0"/>
                  </a:cxn>
                </a:cxnLst>
                <a:rect l="0" t="0" r="r" b="b"/>
                <a:pathLst>
                  <a:path w="44" h="17">
                    <a:moveTo>
                      <a:pt x="4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43" y="16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E0E0E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34" name="Freeform 198"/>
              <p:cNvSpPr>
                <a:spLocks/>
              </p:cNvSpPr>
              <p:nvPr/>
            </p:nvSpPr>
            <p:spPr bwMode="auto">
              <a:xfrm>
                <a:off x="547" y="2133"/>
                <a:ext cx="58" cy="1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0"/>
                  </a:cxn>
                  <a:cxn ang="0">
                    <a:pos x="1" y="16"/>
                  </a:cxn>
                  <a:cxn ang="0">
                    <a:pos x="57" y="16"/>
                  </a:cxn>
                  <a:cxn ang="0">
                    <a:pos x="56" y="0"/>
                  </a:cxn>
                </a:cxnLst>
                <a:rect l="0" t="0" r="r" b="b"/>
                <a:pathLst>
                  <a:path w="58" h="17">
                    <a:moveTo>
                      <a:pt x="56" y="0"/>
                    </a:moveTo>
                    <a:lnTo>
                      <a:pt x="0" y="0"/>
                    </a:lnTo>
                    <a:lnTo>
                      <a:pt x="1" y="16"/>
                    </a:lnTo>
                    <a:lnTo>
                      <a:pt x="57" y="16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E0E0E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35" name="Freeform 199"/>
              <p:cNvSpPr>
                <a:spLocks/>
              </p:cNvSpPr>
              <p:nvPr/>
            </p:nvSpPr>
            <p:spPr bwMode="auto">
              <a:xfrm>
                <a:off x="322" y="2133"/>
                <a:ext cx="61" cy="1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0" y="0"/>
                  </a:cxn>
                  <a:cxn ang="0">
                    <a:pos x="58" y="16"/>
                  </a:cxn>
                  <a:cxn ang="0">
                    <a:pos x="0" y="16"/>
                  </a:cxn>
                  <a:cxn ang="0">
                    <a:pos x="2" y="0"/>
                  </a:cxn>
                </a:cxnLst>
                <a:rect l="0" t="0" r="r" b="b"/>
                <a:pathLst>
                  <a:path w="61" h="17">
                    <a:moveTo>
                      <a:pt x="2" y="0"/>
                    </a:moveTo>
                    <a:lnTo>
                      <a:pt x="60" y="0"/>
                    </a:lnTo>
                    <a:lnTo>
                      <a:pt x="58" y="16"/>
                    </a:lnTo>
                    <a:lnTo>
                      <a:pt x="0" y="16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D0D0D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36" name="Freeform 200"/>
              <p:cNvSpPr>
                <a:spLocks/>
              </p:cNvSpPr>
              <p:nvPr/>
            </p:nvSpPr>
            <p:spPr bwMode="auto">
              <a:xfrm>
                <a:off x="383" y="2133"/>
                <a:ext cx="56" cy="1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5" y="0"/>
                  </a:cxn>
                  <a:cxn ang="0">
                    <a:pos x="52" y="16"/>
                  </a:cxn>
                  <a:cxn ang="0">
                    <a:pos x="0" y="16"/>
                  </a:cxn>
                  <a:cxn ang="0">
                    <a:pos x="2" y="0"/>
                  </a:cxn>
                </a:cxnLst>
                <a:rect l="0" t="0" r="r" b="b"/>
                <a:pathLst>
                  <a:path w="56" h="17">
                    <a:moveTo>
                      <a:pt x="2" y="0"/>
                    </a:moveTo>
                    <a:lnTo>
                      <a:pt x="55" y="0"/>
                    </a:lnTo>
                    <a:lnTo>
                      <a:pt x="52" y="16"/>
                    </a:lnTo>
                    <a:lnTo>
                      <a:pt x="0" y="16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E0E0E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37" name="Freeform 201"/>
              <p:cNvSpPr>
                <a:spLocks/>
              </p:cNvSpPr>
              <p:nvPr/>
            </p:nvSpPr>
            <p:spPr bwMode="auto">
              <a:xfrm>
                <a:off x="440" y="2133"/>
                <a:ext cx="58" cy="1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7" y="0"/>
                  </a:cxn>
                  <a:cxn ang="0">
                    <a:pos x="57" y="16"/>
                  </a:cxn>
                  <a:cxn ang="0">
                    <a:pos x="0" y="16"/>
                  </a:cxn>
                  <a:cxn ang="0">
                    <a:pos x="3" y="0"/>
                  </a:cxn>
                </a:cxnLst>
                <a:rect l="0" t="0" r="r" b="b"/>
                <a:pathLst>
                  <a:path w="58" h="17">
                    <a:moveTo>
                      <a:pt x="3" y="0"/>
                    </a:moveTo>
                    <a:lnTo>
                      <a:pt x="57" y="0"/>
                    </a:lnTo>
                    <a:lnTo>
                      <a:pt x="57" y="16"/>
                    </a:lnTo>
                    <a:lnTo>
                      <a:pt x="0" y="16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D0D0D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38" name="Freeform 202"/>
              <p:cNvSpPr>
                <a:spLocks/>
              </p:cNvSpPr>
              <p:nvPr/>
            </p:nvSpPr>
            <p:spPr bwMode="auto">
              <a:xfrm>
                <a:off x="282" y="2133"/>
                <a:ext cx="338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0"/>
                  </a:cxn>
                  <a:cxn ang="0">
                    <a:pos x="337" y="40"/>
                  </a:cxn>
                  <a:cxn ang="0">
                    <a:pos x="325" y="0"/>
                  </a:cxn>
                </a:cxnLst>
                <a:rect l="0" t="0" r="r" b="b"/>
                <a:pathLst>
                  <a:path w="338" h="41">
                    <a:moveTo>
                      <a:pt x="9" y="0"/>
                    </a:moveTo>
                    <a:lnTo>
                      <a:pt x="0" y="40"/>
                    </a:lnTo>
                    <a:lnTo>
                      <a:pt x="337" y="40"/>
                    </a:lnTo>
                    <a:lnTo>
                      <a:pt x="325" y="0"/>
                    </a:lnTo>
                  </a:path>
                </a:pathLst>
              </a:custGeom>
              <a:noFill/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39" name="Freeform 203" descr="50%"/>
              <p:cNvSpPr>
                <a:spLocks/>
              </p:cNvSpPr>
              <p:nvPr/>
            </p:nvSpPr>
            <p:spPr bwMode="auto">
              <a:xfrm>
                <a:off x="272" y="2187"/>
                <a:ext cx="355" cy="17"/>
              </a:xfrm>
              <a:custGeom>
                <a:avLst/>
                <a:gdLst/>
                <a:ahLst/>
                <a:cxnLst>
                  <a:cxn ang="0">
                    <a:pos x="354" y="16"/>
                  </a:cxn>
                  <a:cxn ang="0">
                    <a:pos x="352" y="0"/>
                  </a:cxn>
                  <a:cxn ang="0">
                    <a:pos x="1" y="0"/>
                  </a:cxn>
                  <a:cxn ang="0">
                    <a:pos x="0" y="16"/>
                  </a:cxn>
                  <a:cxn ang="0">
                    <a:pos x="354" y="16"/>
                  </a:cxn>
                </a:cxnLst>
                <a:rect l="0" t="0" r="r" b="b"/>
                <a:pathLst>
                  <a:path w="355" h="17">
                    <a:moveTo>
                      <a:pt x="354" y="16"/>
                    </a:moveTo>
                    <a:lnTo>
                      <a:pt x="352" y="0"/>
                    </a:lnTo>
                    <a:lnTo>
                      <a:pt x="1" y="0"/>
                    </a:lnTo>
                    <a:lnTo>
                      <a:pt x="0" y="16"/>
                    </a:lnTo>
                    <a:lnTo>
                      <a:pt x="354" y="16"/>
                    </a:lnTo>
                  </a:path>
                </a:pathLst>
              </a:cu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40" name="Line 204"/>
              <p:cNvSpPr>
                <a:spLocks noChangeShapeType="1"/>
              </p:cNvSpPr>
              <p:nvPr/>
            </p:nvSpPr>
            <p:spPr bwMode="auto">
              <a:xfrm>
                <a:off x="273" y="2181"/>
                <a:ext cx="36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41" name="Line 205"/>
              <p:cNvSpPr>
                <a:spLocks noChangeShapeType="1"/>
              </p:cNvSpPr>
              <p:nvPr/>
            </p:nvSpPr>
            <p:spPr bwMode="auto">
              <a:xfrm>
                <a:off x="269" y="2185"/>
                <a:ext cx="366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42" name="Line 206"/>
              <p:cNvSpPr>
                <a:spLocks noChangeShapeType="1"/>
              </p:cNvSpPr>
              <p:nvPr/>
            </p:nvSpPr>
            <p:spPr bwMode="auto">
              <a:xfrm>
                <a:off x="287" y="2126"/>
                <a:ext cx="333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43" name="Rectangle 207" descr="50%"/>
              <p:cNvSpPr>
                <a:spLocks noChangeArrowheads="1"/>
              </p:cNvSpPr>
              <p:nvPr/>
            </p:nvSpPr>
            <p:spPr bwMode="auto">
              <a:xfrm>
                <a:off x="391" y="2098"/>
                <a:ext cx="118" cy="16"/>
              </a:xfrm>
              <a:prstGeom prst="rect">
                <a:avLst/>
              </a:prstGeom>
              <a:pattFill prst="pct50">
                <a:fgClr>
                  <a:srgbClr val="C0C080"/>
                </a:fgClr>
                <a:bgClr>
                  <a:srgbClr val="E0E0E0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44" name="Rectangle 208"/>
              <p:cNvSpPr>
                <a:spLocks noChangeArrowheads="1"/>
              </p:cNvSpPr>
              <p:nvPr/>
            </p:nvSpPr>
            <p:spPr bwMode="auto">
              <a:xfrm>
                <a:off x="423" y="2113"/>
                <a:ext cx="54" cy="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45" name="Freeform 209"/>
              <p:cNvSpPr>
                <a:spLocks/>
              </p:cNvSpPr>
              <p:nvPr/>
            </p:nvSpPr>
            <p:spPr bwMode="auto">
              <a:xfrm>
                <a:off x="407" y="2103"/>
                <a:ext cx="91" cy="17"/>
              </a:xfrm>
              <a:custGeom>
                <a:avLst/>
                <a:gdLst/>
                <a:ahLst/>
                <a:cxnLst>
                  <a:cxn ang="0">
                    <a:pos x="12" y="16"/>
                  </a:cxn>
                  <a:cxn ang="0">
                    <a:pos x="0" y="0"/>
                  </a:cxn>
                  <a:cxn ang="0">
                    <a:pos x="90" y="0"/>
                  </a:cxn>
                  <a:cxn ang="0">
                    <a:pos x="78" y="16"/>
                  </a:cxn>
                  <a:cxn ang="0">
                    <a:pos x="12" y="16"/>
                  </a:cxn>
                </a:cxnLst>
                <a:rect l="0" t="0" r="r" b="b"/>
                <a:pathLst>
                  <a:path w="91" h="17">
                    <a:moveTo>
                      <a:pt x="12" y="16"/>
                    </a:moveTo>
                    <a:lnTo>
                      <a:pt x="0" y="0"/>
                    </a:lnTo>
                    <a:lnTo>
                      <a:pt x="90" y="0"/>
                    </a:lnTo>
                    <a:lnTo>
                      <a:pt x="78" y="16"/>
                    </a:lnTo>
                    <a:lnTo>
                      <a:pt x="12" y="16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46" name="Rectangle 210"/>
              <p:cNvSpPr>
                <a:spLocks noChangeArrowheads="1"/>
              </p:cNvSpPr>
              <p:nvPr/>
            </p:nvSpPr>
            <p:spPr bwMode="auto">
              <a:xfrm>
                <a:off x="388" y="2118"/>
                <a:ext cx="122" cy="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D0D0D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47" name="Freeform 211"/>
              <p:cNvSpPr>
                <a:spLocks/>
              </p:cNvSpPr>
              <p:nvPr/>
            </p:nvSpPr>
            <p:spPr bwMode="auto">
              <a:xfrm>
                <a:off x="343" y="1945"/>
                <a:ext cx="212" cy="15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8" y="155"/>
                  </a:cxn>
                  <a:cxn ang="0">
                    <a:pos x="199" y="155"/>
                  </a:cxn>
                  <a:cxn ang="0">
                    <a:pos x="211" y="147"/>
                  </a:cxn>
                  <a:cxn ang="0">
                    <a:pos x="211" y="8"/>
                  </a:cxn>
                  <a:cxn ang="0">
                    <a:pos x="201" y="0"/>
                  </a:cxn>
                  <a:cxn ang="0">
                    <a:pos x="10" y="0"/>
                  </a:cxn>
                  <a:cxn ang="0">
                    <a:pos x="0" y="7"/>
                  </a:cxn>
                  <a:cxn ang="0">
                    <a:pos x="0" y="144"/>
                  </a:cxn>
                </a:cxnLst>
                <a:rect l="0" t="0" r="r" b="b"/>
                <a:pathLst>
                  <a:path w="212" h="156">
                    <a:moveTo>
                      <a:pt x="0" y="144"/>
                    </a:moveTo>
                    <a:lnTo>
                      <a:pt x="8" y="155"/>
                    </a:lnTo>
                    <a:lnTo>
                      <a:pt x="199" y="155"/>
                    </a:lnTo>
                    <a:lnTo>
                      <a:pt x="211" y="147"/>
                    </a:lnTo>
                    <a:lnTo>
                      <a:pt x="211" y="8"/>
                    </a:lnTo>
                    <a:lnTo>
                      <a:pt x="201" y="0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48" name="Freeform 212"/>
              <p:cNvSpPr>
                <a:spLocks/>
              </p:cNvSpPr>
              <p:nvPr/>
            </p:nvSpPr>
            <p:spPr bwMode="auto">
              <a:xfrm>
                <a:off x="346" y="1946"/>
                <a:ext cx="206" cy="153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8" y="152"/>
                  </a:cxn>
                  <a:cxn ang="0">
                    <a:pos x="193" y="152"/>
                  </a:cxn>
                  <a:cxn ang="0">
                    <a:pos x="205" y="144"/>
                  </a:cxn>
                  <a:cxn ang="0">
                    <a:pos x="205" y="7"/>
                  </a:cxn>
                  <a:cxn ang="0">
                    <a:pos x="194" y="0"/>
                  </a:cxn>
                  <a:cxn ang="0">
                    <a:pos x="10" y="0"/>
                  </a:cxn>
                  <a:cxn ang="0">
                    <a:pos x="0" y="6"/>
                  </a:cxn>
                  <a:cxn ang="0">
                    <a:pos x="0" y="142"/>
                  </a:cxn>
                </a:cxnLst>
                <a:rect l="0" t="0" r="r" b="b"/>
                <a:pathLst>
                  <a:path w="206" h="153">
                    <a:moveTo>
                      <a:pt x="0" y="142"/>
                    </a:moveTo>
                    <a:lnTo>
                      <a:pt x="8" y="152"/>
                    </a:lnTo>
                    <a:lnTo>
                      <a:pt x="193" y="152"/>
                    </a:lnTo>
                    <a:lnTo>
                      <a:pt x="205" y="144"/>
                    </a:lnTo>
                    <a:lnTo>
                      <a:pt x="205" y="7"/>
                    </a:lnTo>
                    <a:lnTo>
                      <a:pt x="194" y="0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49" name="Freeform 213"/>
              <p:cNvSpPr>
                <a:spLocks/>
              </p:cNvSpPr>
              <p:nvPr/>
            </p:nvSpPr>
            <p:spPr bwMode="auto">
              <a:xfrm>
                <a:off x="516" y="1966"/>
                <a:ext cx="17" cy="104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8" y="9"/>
                  </a:cxn>
                  <a:cxn ang="0">
                    <a:pos x="8" y="97"/>
                  </a:cxn>
                  <a:cxn ang="0">
                    <a:pos x="16" y="103"/>
                  </a:cxn>
                  <a:cxn ang="0">
                    <a:pos x="16" y="4"/>
                  </a:cxn>
                </a:cxnLst>
                <a:rect l="0" t="0" r="r" b="b"/>
                <a:pathLst>
                  <a:path w="17" h="104">
                    <a:moveTo>
                      <a:pt x="16" y="4"/>
                    </a:moveTo>
                    <a:lnTo>
                      <a:pt x="11" y="0"/>
                    </a:lnTo>
                    <a:lnTo>
                      <a:pt x="0" y="6"/>
                    </a:lnTo>
                    <a:lnTo>
                      <a:pt x="8" y="9"/>
                    </a:lnTo>
                    <a:lnTo>
                      <a:pt x="8" y="97"/>
                    </a:lnTo>
                    <a:lnTo>
                      <a:pt x="16" y="103"/>
                    </a:lnTo>
                    <a:lnTo>
                      <a:pt x="16" y="4"/>
                    </a:lnTo>
                  </a:path>
                </a:pathLst>
              </a:custGeom>
              <a:solidFill>
                <a:srgbClr val="C0C0C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50" name="Freeform 214"/>
              <p:cNvSpPr>
                <a:spLocks/>
              </p:cNvSpPr>
              <p:nvPr/>
            </p:nvSpPr>
            <p:spPr bwMode="auto">
              <a:xfrm>
                <a:off x="375" y="1967"/>
                <a:ext cx="17" cy="107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7" y="106"/>
                  </a:cxn>
                  <a:cxn ang="0">
                    <a:pos x="16" y="100"/>
                  </a:cxn>
                  <a:cxn ang="0">
                    <a:pos x="9" y="96"/>
                  </a:cxn>
                  <a:cxn ang="0">
                    <a:pos x="9" y="51"/>
                  </a:cxn>
                  <a:cxn ang="0">
                    <a:pos x="9" y="9"/>
                  </a:cxn>
                  <a:cxn ang="0">
                    <a:pos x="16" y="5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01"/>
                  </a:cxn>
                </a:cxnLst>
                <a:rect l="0" t="0" r="r" b="b"/>
                <a:pathLst>
                  <a:path w="17" h="107">
                    <a:moveTo>
                      <a:pt x="0" y="101"/>
                    </a:moveTo>
                    <a:lnTo>
                      <a:pt x="7" y="106"/>
                    </a:lnTo>
                    <a:lnTo>
                      <a:pt x="16" y="100"/>
                    </a:lnTo>
                    <a:lnTo>
                      <a:pt x="9" y="96"/>
                    </a:lnTo>
                    <a:lnTo>
                      <a:pt x="9" y="51"/>
                    </a:lnTo>
                    <a:lnTo>
                      <a:pt x="9" y="9"/>
                    </a:lnTo>
                    <a:lnTo>
                      <a:pt x="16" y="5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01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51" name="Freeform 215"/>
              <p:cNvSpPr>
                <a:spLocks/>
              </p:cNvSpPr>
              <p:nvPr/>
            </p:nvSpPr>
            <p:spPr bwMode="auto">
              <a:xfrm>
                <a:off x="375" y="1965"/>
                <a:ext cx="14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6"/>
                  </a:cxn>
                  <a:cxn ang="0">
                    <a:pos x="136" y="16"/>
                  </a:cxn>
                  <a:cxn ang="0">
                    <a:pos x="142" y="0"/>
                  </a:cxn>
                  <a:cxn ang="0">
                    <a:pos x="0" y="0"/>
                  </a:cxn>
                </a:cxnLst>
                <a:rect l="0" t="0" r="r" b="b"/>
                <a:pathLst>
                  <a:path w="143" h="17">
                    <a:moveTo>
                      <a:pt x="0" y="0"/>
                    </a:moveTo>
                    <a:lnTo>
                      <a:pt x="5" y="16"/>
                    </a:lnTo>
                    <a:lnTo>
                      <a:pt x="136" y="16"/>
                    </a:lnTo>
                    <a:lnTo>
                      <a:pt x="14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52" name="Freeform 216" descr="50%"/>
              <p:cNvSpPr>
                <a:spLocks/>
              </p:cNvSpPr>
              <p:nvPr/>
            </p:nvSpPr>
            <p:spPr bwMode="auto">
              <a:xfrm>
                <a:off x="375" y="2070"/>
                <a:ext cx="147" cy="17"/>
              </a:xfrm>
              <a:custGeom>
                <a:avLst/>
                <a:gdLst/>
                <a:ahLst/>
                <a:cxnLst>
                  <a:cxn ang="0">
                    <a:pos x="141" y="16"/>
                  </a:cxn>
                  <a:cxn ang="0">
                    <a:pos x="146" y="9"/>
                  </a:cxn>
                  <a:cxn ang="0">
                    <a:pos x="140" y="0"/>
                  </a:cxn>
                  <a:cxn ang="0">
                    <a:pos x="135" y="6"/>
                  </a:cxn>
                  <a:cxn ang="0">
                    <a:pos x="5" y="6"/>
                  </a:cxn>
                  <a:cxn ang="0">
                    <a:pos x="0" y="16"/>
                  </a:cxn>
                  <a:cxn ang="0">
                    <a:pos x="141" y="16"/>
                  </a:cxn>
                </a:cxnLst>
                <a:rect l="0" t="0" r="r" b="b"/>
                <a:pathLst>
                  <a:path w="147" h="17">
                    <a:moveTo>
                      <a:pt x="141" y="16"/>
                    </a:moveTo>
                    <a:lnTo>
                      <a:pt x="146" y="9"/>
                    </a:lnTo>
                    <a:lnTo>
                      <a:pt x="140" y="0"/>
                    </a:lnTo>
                    <a:lnTo>
                      <a:pt x="135" y="6"/>
                    </a:lnTo>
                    <a:lnTo>
                      <a:pt x="5" y="6"/>
                    </a:lnTo>
                    <a:lnTo>
                      <a:pt x="0" y="16"/>
                    </a:lnTo>
                    <a:lnTo>
                      <a:pt x="141" y="16"/>
                    </a:lnTo>
                  </a:path>
                </a:pathLst>
              </a:custGeom>
              <a:pattFill prst="pct50">
                <a:fgClr>
                  <a:srgbClr val="E0E0E0"/>
                </a:fgClr>
                <a:bgClr>
                  <a:srgbClr val="C0C080"/>
                </a:bgClr>
              </a:patt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53" name="Rectangle 217"/>
              <p:cNvSpPr>
                <a:spLocks noChangeArrowheads="1"/>
              </p:cNvSpPr>
              <p:nvPr/>
            </p:nvSpPr>
            <p:spPr bwMode="auto">
              <a:xfrm>
                <a:off x="525" y="2091"/>
                <a:ext cx="8" cy="8"/>
              </a:xfrm>
              <a:prstGeom prst="rect">
                <a:avLst/>
              </a:prstGeom>
              <a:solidFill>
                <a:srgbClr val="40FFC0"/>
              </a:solidFill>
              <a:ln w="12700">
                <a:solidFill>
                  <a:srgbClr val="00C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54" name="Freeform 218"/>
              <p:cNvSpPr>
                <a:spLocks/>
              </p:cNvSpPr>
              <p:nvPr/>
            </p:nvSpPr>
            <p:spPr bwMode="auto">
              <a:xfrm>
                <a:off x="377" y="1971"/>
                <a:ext cx="139" cy="97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5" y="96"/>
                  </a:cxn>
                  <a:cxn ang="0">
                    <a:pos x="129" y="96"/>
                  </a:cxn>
                  <a:cxn ang="0">
                    <a:pos x="138" y="91"/>
                  </a:cxn>
                  <a:cxn ang="0">
                    <a:pos x="138" y="5"/>
                  </a:cxn>
                  <a:cxn ang="0">
                    <a:pos x="131" y="0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90"/>
                  </a:cxn>
                </a:cxnLst>
                <a:rect l="0" t="0" r="r" b="b"/>
                <a:pathLst>
                  <a:path w="139" h="97">
                    <a:moveTo>
                      <a:pt x="0" y="90"/>
                    </a:moveTo>
                    <a:lnTo>
                      <a:pt x="5" y="96"/>
                    </a:lnTo>
                    <a:lnTo>
                      <a:pt x="129" y="96"/>
                    </a:lnTo>
                    <a:lnTo>
                      <a:pt x="138" y="91"/>
                    </a:lnTo>
                    <a:lnTo>
                      <a:pt x="138" y="5"/>
                    </a:lnTo>
                    <a:lnTo>
                      <a:pt x="131" y="0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90"/>
                    </a:lnTo>
                  </a:path>
                </a:pathLst>
              </a:custGeom>
              <a:solidFill>
                <a:srgbClr val="404040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1355" name="Text Box 219"/>
          <p:cNvSpPr txBox="1">
            <a:spLocks noChangeArrowheads="1"/>
          </p:cNvSpPr>
          <p:nvPr/>
        </p:nvSpPr>
        <p:spPr bwMode="auto">
          <a:xfrm>
            <a:off x="425450" y="3173412"/>
            <a:ext cx="1685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solidFill>
                  <a:srgbClr val="0000FF"/>
                </a:solidFill>
              </a:rPr>
              <a:t>State CMV</a:t>
            </a:r>
          </a:p>
          <a:p>
            <a:pPr algn="l"/>
            <a:r>
              <a:rPr lang="en-US" sz="1600" b="1" dirty="0">
                <a:solidFill>
                  <a:srgbClr val="0000FF"/>
                </a:solidFill>
              </a:rPr>
              <a:t>Safety Systems</a:t>
            </a:r>
          </a:p>
        </p:txBody>
      </p:sp>
      <p:sp>
        <p:nvSpPr>
          <p:cNvPr id="731356" name="Text Box 220"/>
          <p:cNvSpPr txBox="1">
            <a:spLocks noChangeArrowheads="1"/>
          </p:cNvSpPr>
          <p:nvPr/>
        </p:nvSpPr>
        <p:spPr bwMode="auto">
          <a:xfrm>
            <a:off x="438150" y="1435100"/>
            <a:ext cx="1368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rgbClr val="0000FF"/>
                </a:solidFill>
              </a:rPr>
              <a:t>Federal CMV Safety Systems</a:t>
            </a:r>
          </a:p>
        </p:txBody>
      </p:sp>
      <p:sp>
        <p:nvSpPr>
          <p:cNvPr id="731469" name="Text Box 333"/>
          <p:cNvSpPr txBox="1">
            <a:spLocks noChangeArrowheads="1"/>
          </p:cNvSpPr>
          <p:nvPr/>
        </p:nvSpPr>
        <p:spPr bwMode="auto">
          <a:xfrm>
            <a:off x="1792288" y="1357312"/>
            <a:ext cx="1666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0000FF"/>
                </a:solidFill>
              </a:rPr>
              <a:t>WRI Initial Data</a:t>
            </a:r>
          </a:p>
          <a:p>
            <a:pPr algn="l"/>
            <a:r>
              <a:rPr lang="en-US" sz="1600" b="1">
                <a:solidFill>
                  <a:srgbClr val="0000FF"/>
                </a:solidFill>
              </a:rPr>
              <a:t> Processing</a:t>
            </a:r>
          </a:p>
        </p:txBody>
      </p:sp>
      <p:grpSp>
        <p:nvGrpSpPr>
          <p:cNvPr id="16" name="Group 334"/>
          <p:cNvGrpSpPr>
            <a:grpSpLocks/>
          </p:cNvGrpSpPr>
          <p:nvPr/>
        </p:nvGrpSpPr>
        <p:grpSpPr bwMode="auto">
          <a:xfrm>
            <a:off x="2287588" y="1939925"/>
            <a:ext cx="369888" cy="338138"/>
            <a:chOff x="1904" y="2050"/>
            <a:chExt cx="317" cy="300"/>
          </a:xfrm>
        </p:grpSpPr>
        <p:sp>
          <p:nvSpPr>
            <p:cNvPr id="731471" name="AutoShape 335"/>
            <p:cNvSpPr>
              <a:spLocks noChangeAspect="1" noChangeArrowheads="1"/>
            </p:cNvSpPr>
            <p:nvPr/>
          </p:nvSpPr>
          <p:spPr bwMode="auto">
            <a:xfrm flipV="1">
              <a:off x="1904" y="2259"/>
              <a:ext cx="317" cy="91"/>
            </a:xfrm>
            <a:custGeom>
              <a:avLst/>
              <a:gdLst>
                <a:gd name="G0" fmla="+- 1463 0 0"/>
                <a:gd name="G1" fmla="+- 21600 0 1463"/>
                <a:gd name="G2" fmla="*/ 1463 1 2"/>
                <a:gd name="G3" fmla="+- 21600 0 G2"/>
                <a:gd name="G4" fmla="+/ 1463 21600 2"/>
                <a:gd name="G5" fmla="+/ G1 0 2"/>
                <a:gd name="G6" fmla="*/ 21600 21600 1463"/>
                <a:gd name="G7" fmla="*/ G6 1 2"/>
                <a:gd name="G8" fmla="+- 21600 0 G7"/>
                <a:gd name="G9" fmla="*/ 21600 1 2"/>
                <a:gd name="G10" fmla="+- 1463 0 G9"/>
                <a:gd name="G11" fmla="?: G10 G8 0"/>
                <a:gd name="G12" fmla="?: G10 G7 21600"/>
                <a:gd name="T0" fmla="*/ 20868 w 21600"/>
                <a:gd name="T1" fmla="*/ 10800 h 21600"/>
                <a:gd name="T2" fmla="*/ 10800 w 21600"/>
                <a:gd name="T3" fmla="*/ 21600 h 21600"/>
                <a:gd name="T4" fmla="*/ 732 w 21600"/>
                <a:gd name="T5" fmla="*/ 10800 h 21600"/>
                <a:gd name="T6" fmla="*/ 10800 w 21600"/>
                <a:gd name="T7" fmla="*/ 0 h 21600"/>
                <a:gd name="T8" fmla="*/ 2532 w 21600"/>
                <a:gd name="T9" fmla="*/ 2532 h 21600"/>
                <a:gd name="T10" fmla="*/ 19068 w 21600"/>
                <a:gd name="T11" fmla="*/ 190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463" y="21600"/>
                  </a:lnTo>
                  <a:lnTo>
                    <a:pt x="2013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7777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472" name="Rectangle 336"/>
            <p:cNvSpPr>
              <a:spLocks noChangeAspect="1" noChangeArrowheads="1"/>
            </p:cNvSpPr>
            <p:nvPr/>
          </p:nvSpPr>
          <p:spPr bwMode="auto">
            <a:xfrm>
              <a:off x="1940" y="2061"/>
              <a:ext cx="238" cy="177"/>
            </a:xfrm>
            <a:prstGeom prst="rect">
              <a:avLst/>
            </a:prstGeom>
            <a:solidFill>
              <a:srgbClr val="007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73" name="Freeform 337"/>
            <p:cNvSpPr>
              <a:spLocks noChangeAspect="1"/>
            </p:cNvSpPr>
            <p:nvPr/>
          </p:nvSpPr>
          <p:spPr bwMode="auto">
            <a:xfrm>
              <a:off x="1928" y="2052"/>
              <a:ext cx="262" cy="195"/>
            </a:xfrm>
            <a:custGeom>
              <a:avLst/>
              <a:gdLst/>
              <a:ahLst/>
              <a:cxnLst>
                <a:cxn ang="0">
                  <a:pos x="0" y="1297"/>
                </a:cxn>
                <a:cxn ang="0">
                  <a:pos x="79" y="1238"/>
                </a:cxn>
                <a:cxn ang="0">
                  <a:pos x="1631" y="1238"/>
                </a:cxn>
                <a:cxn ang="0">
                  <a:pos x="1633" y="59"/>
                </a:cxn>
                <a:cxn ang="0">
                  <a:pos x="1710" y="0"/>
                </a:cxn>
                <a:cxn ang="0">
                  <a:pos x="1710" y="1297"/>
                </a:cxn>
                <a:cxn ang="0">
                  <a:pos x="0" y="1297"/>
                </a:cxn>
              </a:cxnLst>
              <a:rect l="0" t="0" r="r" b="b"/>
              <a:pathLst>
                <a:path w="1710" h="1297">
                  <a:moveTo>
                    <a:pt x="0" y="1297"/>
                  </a:moveTo>
                  <a:lnTo>
                    <a:pt x="79" y="1238"/>
                  </a:lnTo>
                  <a:lnTo>
                    <a:pt x="1631" y="1238"/>
                  </a:lnTo>
                  <a:lnTo>
                    <a:pt x="1633" y="59"/>
                  </a:lnTo>
                  <a:lnTo>
                    <a:pt x="1710" y="0"/>
                  </a:lnTo>
                  <a:lnTo>
                    <a:pt x="1710" y="1297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74" name="Rectangle 338"/>
            <p:cNvSpPr>
              <a:spLocks noChangeAspect="1" noChangeArrowheads="1"/>
            </p:cNvSpPr>
            <p:nvPr/>
          </p:nvSpPr>
          <p:spPr bwMode="auto">
            <a:xfrm>
              <a:off x="1930" y="2050"/>
              <a:ext cx="264" cy="20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475" name="Text Box 339"/>
          <p:cNvSpPr txBox="1">
            <a:spLocks noChangeArrowheads="1"/>
          </p:cNvSpPr>
          <p:nvPr/>
        </p:nvSpPr>
        <p:spPr bwMode="auto">
          <a:xfrm>
            <a:off x="700087" y="981075"/>
            <a:ext cx="2782888" cy="396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Office </a:t>
            </a:r>
            <a:r>
              <a:rPr lang="en-US" sz="2000" b="1" dirty="0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731477" name="Text Box 341"/>
          <p:cNvSpPr txBox="1">
            <a:spLocks noChangeArrowheads="1"/>
          </p:cNvSpPr>
          <p:nvPr/>
        </p:nvSpPr>
        <p:spPr bwMode="auto">
          <a:xfrm>
            <a:off x="1735138" y="2419350"/>
            <a:ext cx="1539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WRI Network 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Management</a:t>
            </a:r>
          </a:p>
        </p:txBody>
      </p:sp>
      <p:pic>
        <p:nvPicPr>
          <p:cNvPr id="731478" name="Picture 342" descr="MPj0402013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051" y="3003550"/>
            <a:ext cx="909638" cy="60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1480" name="Freeform 344"/>
          <p:cNvSpPr>
            <a:spLocks noChangeAspect="1"/>
          </p:cNvSpPr>
          <p:nvPr/>
        </p:nvSpPr>
        <p:spPr bwMode="auto">
          <a:xfrm>
            <a:off x="2794968" y="4226418"/>
            <a:ext cx="139703" cy="92728"/>
          </a:xfrm>
          <a:custGeom>
            <a:avLst/>
            <a:gdLst/>
            <a:ahLst/>
            <a:cxnLst>
              <a:cxn ang="0">
                <a:pos x="434" y="278"/>
              </a:cxn>
              <a:cxn ang="0">
                <a:pos x="435" y="228"/>
              </a:cxn>
              <a:cxn ang="0">
                <a:pos x="156" y="240"/>
              </a:cxn>
              <a:cxn ang="0">
                <a:pos x="57" y="75"/>
              </a:cxn>
              <a:cxn ang="0">
                <a:pos x="64" y="60"/>
              </a:cxn>
              <a:cxn ang="0">
                <a:pos x="185" y="100"/>
              </a:cxn>
              <a:cxn ang="0">
                <a:pos x="297" y="77"/>
              </a:cxn>
              <a:cxn ang="0">
                <a:pos x="353" y="214"/>
              </a:cxn>
              <a:cxn ang="0">
                <a:pos x="396" y="189"/>
              </a:cxn>
              <a:cxn ang="0">
                <a:pos x="322" y="22"/>
              </a:cxn>
              <a:cxn ang="0">
                <a:pos x="187" y="50"/>
              </a:cxn>
              <a:cxn ang="0">
                <a:pos x="20" y="0"/>
              </a:cxn>
              <a:cxn ang="0">
                <a:pos x="0" y="86"/>
              </a:cxn>
              <a:cxn ang="0">
                <a:pos x="134" y="289"/>
              </a:cxn>
              <a:cxn ang="0">
                <a:pos x="434" y="278"/>
              </a:cxn>
            </a:cxnLst>
            <a:rect l="0" t="0" r="r" b="b"/>
            <a:pathLst>
              <a:path w="435" h="289">
                <a:moveTo>
                  <a:pt x="434" y="278"/>
                </a:moveTo>
                <a:lnTo>
                  <a:pt x="435" y="228"/>
                </a:lnTo>
                <a:lnTo>
                  <a:pt x="156" y="240"/>
                </a:lnTo>
                <a:lnTo>
                  <a:pt x="57" y="75"/>
                </a:lnTo>
                <a:lnTo>
                  <a:pt x="64" y="60"/>
                </a:lnTo>
                <a:lnTo>
                  <a:pt x="185" y="100"/>
                </a:lnTo>
                <a:lnTo>
                  <a:pt x="297" y="77"/>
                </a:lnTo>
                <a:lnTo>
                  <a:pt x="353" y="214"/>
                </a:lnTo>
                <a:lnTo>
                  <a:pt x="396" y="189"/>
                </a:lnTo>
                <a:lnTo>
                  <a:pt x="322" y="22"/>
                </a:lnTo>
                <a:lnTo>
                  <a:pt x="187" y="50"/>
                </a:lnTo>
                <a:lnTo>
                  <a:pt x="20" y="0"/>
                </a:lnTo>
                <a:lnTo>
                  <a:pt x="0" y="86"/>
                </a:lnTo>
                <a:lnTo>
                  <a:pt x="134" y="289"/>
                </a:lnTo>
                <a:lnTo>
                  <a:pt x="434" y="278"/>
                </a:lnTo>
                <a:close/>
              </a:path>
            </a:pathLst>
          </a:custGeom>
          <a:solidFill>
            <a:srgbClr val="BFD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81" name="Freeform 345"/>
          <p:cNvSpPr>
            <a:spLocks noChangeAspect="1"/>
          </p:cNvSpPr>
          <p:nvPr/>
        </p:nvSpPr>
        <p:spPr bwMode="auto">
          <a:xfrm>
            <a:off x="2609765" y="4385015"/>
            <a:ext cx="19225" cy="21104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0" y="5"/>
              </a:cxn>
              <a:cxn ang="0">
                <a:pos x="4" y="20"/>
              </a:cxn>
              <a:cxn ang="0">
                <a:pos x="8" y="35"/>
              </a:cxn>
              <a:cxn ang="0">
                <a:pos x="13" y="50"/>
              </a:cxn>
              <a:cxn ang="0">
                <a:pos x="18" y="65"/>
              </a:cxn>
              <a:cxn ang="0">
                <a:pos x="61" y="41"/>
              </a:cxn>
              <a:cxn ang="0">
                <a:pos x="58" y="31"/>
              </a:cxn>
              <a:cxn ang="0">
                <a:pos x="56" y="20"/>
              </a:cxn>
              <a:cxn ang="0">
                <a:pos x="52" y="10"/>
              </a:cxn>
              <a:cxn ang="0">
                <a:pos x="50" y="0"/>
              </a:cxn>
            </a:cxnLst>
            <a:rect l="0" t="0" r="r" b="b"/>
            <a:pathLst>
              <a:path w="61" h="65">
                <a:moveTo>
                  <a:pt x="50" y="0"/>
                </a:moveTo>
                <a:lnTo>
                  <a:pt x="0" y="5"/>
                </a:lnTo>
                <a:lnTo>
                  <a:pt x="4" y="20"/>
                </a:lnTo>
                <a:lnTo>
                  <a:pt x="8" y="35"/>
                </a:lnTo>
                <a:lnTo>
                  <a:pt x="13" y="50"/>
                </a:lnTo>
                <a:lnTo>
                  <a:pt x="18" y="65"/>
                </a:lnTo>
                <a:lnTo>
                  <a:pt x="61" y="41"/>
                </a:lnTo>
                <a:lnTo>
                  <a:pt x="58" y="31"/>
                </a:lnTo>
                <a:lnTo>
                  <a:pt x="56" y="20"/>
                </a:lnTo>
                <a:lnTo>
                  <a:pt x="52" y="10"/>
                </a:lnTo>
                <a:lnTo>
                  <a:pt x="50" y="0"/>
                </a:lnTo>
                <a:close/>
              </a:path>
            </a:pathLst>
          </a:custGeom>
          <a:solidFill>
            <a:srgbClr val="BFDD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82" name="Freeform 346"/>
          <p:cNvSpPr>
            <a:spLocks noChangeAspect="1"/>
          </p:cNvSpPr>
          <p:nvPr/>
        </p:nvSpPr>
        <p:spPr bwMode="auto">
          <a:xfrm>
            <a:off x="2880199" y="4295484"/>
            <a:ext cx="84591" cy="83135"/>
          </a:xfrm>
          <a:custGeom>
            <a:avLst/>
            <a:gdLst/>
            <a:ahLst/>
            <a:cxnLst>
              <a:cxn ang="0">
                <a:pos x="75" y="16"/>
              </a:cxn>
              <a:cxn ang="0">
                <a:pos x="80" y="13"/>
              </a:cxn>
              <a:cxn ang="0">
                <a:pos x="94" y="9"/>
              </a:cxn>
              <a:cxn ang="0">
                <a:pos x="116" y="4"/>
              </a:cxn>
              <a:cxn ang="0">
                <a:pos x="141" y="0"/>
              </a:cxn>
              <a:cxn ang="0">
                <a:pos x="169" y="0"/>
              </a:cxn>
              <a:cxn ang="0">
                <a:pos x="197" y="4"/>
              </a:cxn>
              <a:cxn ang="0">
                <a:pos x="221" y="16"/>
              </a:cxn>
              <a:cxn ang="0">
                <a:pos x="239" y="37"/>
              </a:cxn>
              <a:cxn ang="0">
                <a:pos x="252" y="63"/>
              </a:cxn>
              <a:cxn ang="0">
                <a:pos x="260" y="93"/>
              </a:cxn>
              <a:cxn ang="0">
                <a:pos x="263" y="123"/>
              </a:cxn>
              <a:cxn ang="0">
                <a:pos x="261" y="152"/>
              </a:cxn>
              <a:cxn ang="0">
                <a:pos x="253" y="181"/>
              </a:cxn>
              <a:cxn ang="0">
                <a:pos x="239" y="206"/>
              </a:cxn>
              <a:cxn ang="0">
                <a:pos x="220" y="228"/>
              </a:cxn>
              <a:cxn ang="0">
                <a:pos x="193" y="244"/>
              </a:cxn>
              <a:cxn ang="0">
                <a:pos x="178" y="250"/>
              </a:cxn>
              <a:cxn ang="0">
                <a:pos x="162" y="254"/>
              </a:cxn>
              <a:cxn ang="0">
                <a:pos x="147" y="257"/>
              </a:cxn>
              <a:cxn ang="0">
                <a:pos x="132" y="259"/>
              </a:cxn>
              <a:cxn ang="0">
                <a:pos x="116" y="259"/>
              </a:cxn>
              <a:cxn ang="0">
                <a:pos x="101" y="257"/>
              </a:cxn>
              <a:cxn ang="0">
                <a:pos x="87" y="254"/>
              </a:cxn>
              <a:cxn ang="0">
                <a:pos x="73" y="250"/>
              </a:cxn>
              <a:cxn ang="0">
                <a:pos x="61" y="245"/>
              </a:cxn>
              <a:cxn ang="0">
                <a:pos x="48" y="238"/>
              </a:cxn>
              <a:cxn ang="0">
                <a:pos x="38" y="230"/>
              </a:cxn>
              <a:cxn ang="0">
                <a:pos x="27" y="221"/>
              </a:cxn>
              <a:cxn ang="0">
                <a:pos x="19" y="212"/>
              </a:cxn>
              <a:cxn ang="0">
                <a:pos x="11" y="200"/>
              </a:cxn>
              <a:cxn ang="0">
                <a:pos x="5" y="187"/>
              </a:cxn>
              <a:cxn ang="0">
                <a:pos x="2" y="175"/>
              </a:cxn>
              <a:cxn ang="0">
                <a:pos x="0" y="147"/>
              </a:cxn>
              <a:cxn ang="0">
                <a:pos x="7" y="119"/>
              </a:cxn>
              <a:cxn ang="0">
                <a:pos x="17" y="93"/>
              </a:cxn>
              <a:cxn ang="0">
                <a:pos x="32" y="68"/>
              </a:cxn>
              <a:cxn ang="0">
                <a:pos x="47" y="47"/>
              </a:cxn>
              <a:cxn ang="0">
                <a:pos x="61" y="31"/>
              </a:cxn>
              <a:cxn ang="0">
                <a:pos x="71" y="19"/>
              </a:cxn>
              <a:cxn ang="0">
                <a:pos x="75" y="16"/>
              </a:cxn>
            </a:cxnLst>
            <a:rect l="0" t="0" r="r" b="b"/>
            <a:pathLst>
              <a:path w="263" h="259">
                <a:moveTo>
                  <a:pt x="75" y="16"/>
                </a:moveTo>
                <a:lnTo>
                  <a:pt x="80" y="13"/>
                </a:lnTo>
                <a:lnTo>
                  <a:pt x="94" y="9"/>
                </a:lnTo>
                <a:lnTo>
                  <a:pt x="116" y="4"/>
                </a:lnTo>
                <a:lnTo>
                  <a:pt x="141" y="0"/>
                </a:lnTo>
                <a:lnTo>
                  <a:pt x="169" y="0"/>
                </a:lnTo>
                <a:lnTo>
                  <a:pt x="197" y="4"/>
                </a:lnTo>
                <a:lnTo>
                  <a:pt x="221" y="16"/>
                </a:lnTo>
                <a:lnTo>
                  <a:pt x="239" y="37"/>
                </a:lnTo>
                <a:lnTo>
                  <a:pt x="252" y="63"/>
                </a:lnTo>
                <a:lnTo>
                  <a:pt x="260" y="93"/>
                </a:lnTo>
                <a:lnTo>
                  <a:pt x="263" y="123"/>
                </a:lnTo>
                <a:lnTo>
                  <a:pt x="261" y="152"/>
                </a:lnTo>
                <a:lnTo>
                  <a:pt x="253" y="181"/>
                </a:lnTo>
                <a:lnTo>
                  <a:pt x="239" y="206"/>
                </a:lnTo>
                <a:lnTo>
                  <a:pt x="220" y="228"/>
                </a:lnTo>
                <a:lnTo>
                  <a:pt x="193" y="244"/>
                </a:lnTo>
                <a:lnTo>
                  <a:pt x="178" y="250"/>
                </a:lnTo>
                <a:lnTo>
                  <a:pt x="162" y="254"/>
                </a:lnTo>
                <a:lnTo>
                  <a:pt x="147" y="257"/>
                </a:lnTo>
                <a:lnTo>
                  <a:pt x="132" y="259"/>
                </a:lnTo>
                <a:lnTo>
                  <a:pt x="116" y="259"/>
                </a:lnTo>
                <a:lnTo>
                  <a:pt x="101" y="257"/>
                </a:lnTo>
                <a:lnTo>
                  <a:pt x="87" y="254"/>
                </a:lnTo>
                <a:lnTo>
                  <a:pt x="73" y="250"/>
                </a:lnTo>
                <a:lnTo>
                  <a:pt x="61" y="245"/>
                </a:lnTo>
                <a:lnTo>
                  <a:pt x="48" y="238"/>
                </a:lnTo>
                <a:lnTo>
                  <a:pt x="38" y="230"/>
                </a:lnTo>
                <a:lnTo>
                  <a:pt x="27" y="221"/>
                </a:lnTo>
                <a:lnTo>
                  <a:pt x="19" y="212"/>
                </a:lnTo>
                <a:lnTo>
                  <a:pt x="11" y="200"/>
                </a:lnTo>
                <a:lnTo>
                  <a:pt x="5" y="187"/>
                </a:lnTo>
                <a:lnTo>
                  <a:pt x="2" y="175"/>
                </a:lnTo>
                <a:lnTo>
                  <a:pt x="0" y="147"/>
                </a:lnTo>
                <a:lnTo>
                  <a:pt x="7" y="119"/>
                </a:lnTo>
                <a:lnTo>
                  <a:pt x="17" y="93"/>
                </a:lnTo>
                <a:lnTo>
                  <a:pt x="32" y="68"/>
                </a:lnTo>
                <a:lnTo>
                  <a:pt x="47" y="47"/>
                </a:lnTo>
                <a:lnTo>
                  <a:pt x="61" y="31"/>
                </a:lnTo>
                <a:lnTo>
                  <a:pt x="71" y="19"/>
                </a:lnTo>
                <a:lnTo>
                  <a:pt x="75" y="16"/>
                </a:lnTo>
                <a:close/>
              </a:path>
            </a:pathLst>
          </a:custGeom>
          <a:solidFill>
            <a:srgbClr val="FFE5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83" name="Freeform 347"/>
          <p:cNvSpPr>
            <a:spLocks noChangeAspect="1"/>
          </p:cNvSpPr>
          <p:nvPr/>
        </p:nvSpPr>
        <p:spPr bwMode="auto">
          <a:xfrm>
            <a:off x="2486724" y="4243045"/>
            <a:ext cx="309525" cy="214873"/>
          </a:xfrm>
          <a:custGeom>
            <a:avLst/>
            <a:gdLst/>
            <a:ahLst/>
            <a:cxnLst>
              <a:cxn ang="0">
                <a:pos x="965" y="44"/>
              </a:cxn>
              <a:cxn ang="0">
                <a:pos x="724" y="176"/>
              </a:cxn>
              <a:cxn ang="0">
                <a:pos x="711" y="301"/>
              </a:cxn>
              <a:cxn ang="0">
                <a:pos x="70" y="673"/>
              </a:cxn>
              <a:cxn ang="0">
                <a:pos x="0" y="396"/>
              </a:cxn>
              <a:cxn ang="0">
                <a:pos x="597" y="57"/>
              </a:cxn>
              <a:cxn ang="0">
                <a:pos x="700" y="100"/>
              </a:cxn>
              <a:cxn ang="0">
                <a:pos x="897" y="0"/>
              </a:cxn>
              <a:cxn ang="0">
                <a:pos x="965" y="44"/>
              </a:cxn>
            </a:cxnLst>
            <a:rect l="0" t="0" r="r" b="b"/>
            <a:pathLst>
              <a:path w="965" h="673">
                <a:moveTo>
                  <a:pt x="965" y="44"/>
                </a:moveTo>
                <a:lnTo>
                  <a:pt x="724" y="176"/>
                </a:lnTo>
                <a:lnTo>
                  <a:pt x="711" y="301"/>
                </a:lnTo>
                <a:lnTo>
                  <a:pt x="70" y="673"/>
                </a:lnTo>
                <a:lnTo>
                  <a:pt x="0" y="396"/>
                </a:lnTo>
                <a:lnTo>
                  <a:pt x="597" y="57"/>
                </a:lnTo>
                <a:lnTo>
                  <a:pt x="700" y="100"/>
                </a:lnTo>
                <a:lnTo>
                  <a:pt x="897" y="0"/>
                </a:lnTo>
                <a:lnTo>
                  <a:pt x="965" y="44"/>
                </a:lnTo>
                <a:close/>
              </a:path>
            </a:pathLst>
          </a:custGeom>
          <a:solidFill>
            <a:srgbClr val="FFE5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84" name="Freeform 348"/>
          <p:cNvSpPr>
            <a:spLocks noChangeAspect="1"/>
          </p:cNvSpPr>
          <p:nvPr/>
        </p:nvSpPr>
        <p:spPr bwMode="auto">
          <a:xfrm>
            <a:off x="2896220" y="4026893"/>
            <a:ext cx="305039" cy="186096"/>
          </a:xfrm>
          <a:custGeom>
            <a:avLst/>
            <a:gdLst/>
            <a:ahLst/>
            <a:cxnLst>
              <a:cxn ang="0">
                <a:pos x="0" y="519"/>
              </a:cxn>
              <a:cxn ang="0">
                <a:pos x="176" y="428"/>
              </a:cxn>
              <a:cxn ang="0">
                <a:pos x="171" y="337"/>
              </a:cxn>
              <a:cxn ang="0">
                <a:pos x="774" y="0"/>
              </a:cxn>
              <a:cxn ang="0">
                <a:pos x="953" y="210"/>
              </a:cxn>
              <a:cxn ang="0">
                <a:pos x="303" y="552"/>
              </a:cxn>
              <a:cxn ang="0">
                <a:pos x="208" y="488"/>
              </a:cxn>
              <a:cxn ang="0">
                <a:pos x="27" y="582"/>
              </a:cxn>
              <a:cxn ang="0">
                <a:pos x="0" y="519"/>
              </a:cxn>
            </a:cxnLst>
            <a:rect l="0" t="0" r="r" b="b"/>
            <a:pathLst>
              <a:path w="953" h="582">
                <a:moveTo>
                  <a:pt x="0" y="519"/>
                </a:moveTo>
                <a:lnTo>
                  <a:pt x="176" y="428"/>
                </a:lnTo>
                <a:lnTo>
                  <a:pt x="171" y="337"/>
                </a:lnTo>
                <a:lnTo>
                  <a:pt x="774" y="0"/>
                </a:lnTo>
                <a:lnTo>
                  <a:pt x="953" y="210"/>
                </a:lnTo>
                <a:lnTo>
                  <a:pt x="303" y="552"/>
                </a:lnTo>
                <a:lnTo>
                  <a:pt x="208" y="488"/>
                </a:lnTo>
                <a:lnTo>
                  <a:pt x="27" y="582"/>
                </a:lnTo>
                <a:lnTo>
                  <a:pt x="0" y="519"/>
                </a:lnTo>
                <a:close/>
              </a:path>
            </a:pathLst>
          </a:custGeom>
          <a:solidFill>
            <a:srgbClr val="FFE5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85" name="Freeform 349"/>
          <p:cNvSpPr>
            <a:spLocks noChangeAspect="1"/>
          </p:cNvSpPr>
          <p:nvPr/>
        </p:nvSpPr>
        <p:spPr bwMode="auto">
          <a:xfrm>
            <a:off x="2972480" y="4051833"/>
            <a:ext cx="197378" cy="125343"/>
          </a:xfrm>
          <a:custGeom>
            <a:avLst/>
            <a:gdLst/>
            <a:ahLst/>
            <a:cxnLst>
              <a:cxn ang="0">
                <a:pos x="0" y="274"/>
              </a:cxn>
              <a:cxn ang="0">
                <a:pos x="98" y="391"/>
              </a:cxn>
              <a:cxn ang="0">
                <a:pos x="615" y="121"/>
              </a:cxn>
              <a:cxn ang="0">
                <a:pos x="510" y="0"/>
              </a:cxn>
              <a:cxn ang="0">
                <a:pos x="0" y="274"/>
              </a:cxn>
            </a:cxnLst>
            <a:rect l="0" t="0" r="r" b="b"/>
            <a:pathLst>
              <a:path w="615" h="391">
                <a:moveTo>
                  <a:pt x="0" y="274"/>
                </a:moveTo>
                <a:lnTo>
                  <a:pt x="98" y="391"/>
                </a:lnTo>
                <a:lnTo>
                  <a:pt x="615" y="121"/>
                </a:lnTo>
                <a:lnTo>
                  <a:pt x="510" y="0"/>
                </a:lnTo>
                <a:lnTo>
                  <a:pt x="0" y="274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86" name="Freeform 350"/>
          <p:cNvSpPr>
            <a:spLocks noChangeAspect="1"/>
          </p:cNvSpPr>
          <p:nvPr/>
        </p:nvSpPr>
        <p:spPr bwMode="auto">
          <a:xfrm>
            <a:off x="2512358" y="4287170"/>
            <a:ext cx="172386" cy="141330"/>
          </a:xfrm>
          <a:custGeom>
            <a:avLst/>
            <a:gdLst/>
            <a:ahLst/>
            <a:cxnLst>
              <a:cxn ang="0">
                <a:pos x="499" y="0"/>
              </a:cxn>
              <a:cxn ang="0">
                <a:pos x="539" y="149"/>
              </a:cxn>
              <a:cxn ang="0">
                <a:pos x="36" y="443"/>
              </a:cxn>
              <a:cxn ang="0">
                <a:pos x="0" y="285"/>
              </a:cxn>
              <a:cxn ang="0">
                <a:pos x="499" y="0"/>
              </a:cxn>
            </a:cxnLst>
            <a:rect l="0" t="0" r="r" b="b"/>
            <a:pathLst>
              <a:path w="539" h="443">
                <a:moveTo>
                  <a:pt x="499" y="0"/>
                </a:moveTo>
                <a:lnTo>
                  <a:pt x="539" y="149"/>
                </a:lnTo>
                <a:lnTo>
                  <a:pt x="36" y="443"/>
                </a:lnTo>
                <a:lnTo>
                  <a:pt x="0" y="285"/>
                </a:lnTo>
                <a:lnTo>
                  <a:pt x="499" y="0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87" name="Freeform 351"/>
          <p:cNvSpPr>
            <a:spLocks noChangeAspect="1"/>
          </p:cNvSpPr>
          <p:nvPr/>
        </p:nvSpPr>
        <p:spPr bwMode="auto">
          <a:xfrm>
            <a:off x="2741778" y="4143282"/>
            <a:ext cx="184562" cy="109355"/>
          </a:xfrm>
          <a:custGeom>
            <a:avLst/>
            <a:gdLst/>
            <a:ahLst/>
            <a:cxnLst>
              <a:cxn ang="0">
                <a:pos x="576" y="341"/>
              </a:cxn>
              <a:cxn ang="0">
                <a:pos x="459" y="56"/>
              </a:cxn>
              <a:cxn ang="0">
                <a:pos x="287" y="0"/>
              </a:cxn>
              <a:cxn ang="0">
                <a:pos x="0" y="141"/>
              </a:cxn>
              <a:cxn ang="0">
                <a:pos x="576" y="341"/>
              </a:cxn>
            </a:cxnLst>
            <a:rect l="0" t="0" r="r" b="b"/>
            <a:pathLst>
              <a:path w="576" h="341">
                <a:moveTo>
                  <a:pt x="576" y="341"/>
                </a:moveTo>
                <a:lnTo>
                  <a:pt x="459" y="56"/>
                </a:lnTo>
                <a:lnTo>
                  <a:pt x="287" y="0"/>
                </a:lnTo>
                <a:lnTo>
                  <a:pt x="0" y="141"/>
                </a:lnTo>
                <a:lnTo>
                  <a:pt x="576" y="341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88" name="Freeform 352"/>
          <p:cNvSpPr>
            <a:spLocks noChangeAspect="1"/>
          </p:cNvSpPr>
          <p:nvPr/>
        </p:nvSpPr>
        <p:spPr bwMode="auto">
          <a:xfrm>
            <a:off x="2746905" y="4190605"/>
            <a:ext cx="179435" cy="109355"/>
          </a:xfrm>
          <a:custGeom>
            <a:avLst/>
            <a:gdLst/>
            <a:ahLst/>
            <a:cxnLst>
              <a:cxn ang="0">
                <a:pos x="83" y="219"/>
              </a:cxn>
              <a:cxn ang="0">
                <a:pos x="271" y="342"/>
              </a:cxn>
              <a:cxn ang="0">
                <a:pos x="561" y="194"/>
              </a:cxn>
              <a:cxn ang="0">
                <a:pos x="159" y="51"/>
              </a:cxn>
              <a:cxn ang="0">
                <a:pos x="0" y="0"/>
              </a:cxn>
              <a:cxn ang="0">
                <a:pos x="83" y="219"/>
              </a:cxn>
            </a:cxnLst>
            <a:rect l="0" t="0" r="r" b="b"/>
            <a:pathLst>
              <a:path w="561" h="342">
                <a:moveTo>
                  <a:pt x="83" y="219"/>
                </a:moveTo>
                <a:lnTo>
                  <a:pt x="271" y="342"/>
                </a:lnTo>
                <a:lnTo>
                  <a:pt x="561" y="194"/>
                </a:lnTo>
                <a:lnTo>
                  <a:pt x="159" y="51"/>
                </a:lnTo>
                <a:lnTo>
                  <a:pt x="0" y="0"/>
                </a:lnTo>
                <a:lnTo>
                  <a:pt x="83" y="219"/>
                </a:lnTo>
                <a:close/>
              </a:path>
            </a:pathLst>
          </a:custGeom>
          <a:solidFill>
            <a:srgbClr val="FFE5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89" name="Freeform 353"/>
          <p:cNvSpPr>
            <a:spLocks noChangeAspect="1"/>
          </p:cNvSpPr>
          <p:nvPr/>
        </p:nvSpPr>
        <p:spPr bwMode="auto">
          <a:xfrm>
            <a:off x="2479675" y="4021137"/>
            <a:ext cx="731838" cy="450850"/>
          </a:xfrm>
          <a:custGeom>
            <a:avLst/>
            <a:gdLst/>
            <a:ahLst/>
            <a:cxnLst>
              <a:cxn ang="0">
                <a:pos x="2077" y="0"/>
              </a:cxn>
              <a:cxn ang="0">
                <a:pos x="1451" y="342"/>
              </a:cxn>
              <a:cxn ang="0">
                <a:pos x="1456" y="432"/>
              </a:cxn>
              <a:cxn ang="0">
                <a:pos x="1490" y="431"/>
              </a:cxn>
              <a:cxn ang="0">
                <a:pos x="1487" y="364"/>
              </a:cxn>
              <a:cxn ang="0">
                <a:pos x="2070" y="45"/>
              </a:cxn>
              <a:cxn ang="0">
                <a:pos x="2226" y="218"/>
              </a:cxn>
              <a:cxn ang="0">
                <a:pos x="1601" y="551"/>
              </a:cxn>
              <a:cxn ang="0">
                <a:pos x="1507" y="492"/>
              </a:cxn>
              <a:cxn ang="0">
                <a:pos x="1325" y="584"/>
              </a:cxn>
              <a:cxn ang="0">
                <a:pos x="1369" y="704"/>
              </a:cxn>
              <a:cxn ang="0">
                <a:pos x="1122" y="848"/>
              </a:cxn>
              <a:cxn ang="0">
                <a:pos x="1015" y="585"/>
              </a:cxn>
              <a:cxn ang="0">
                <a:pos x="1312" y="430"/>
              </a:cxn>
              <a:cxn ang="0">
                <a:pos x="1100" y="362"/>
              </a:cxn>
              <a:cxn ang="0">
                <a:pos x="794" y="514"/>
              </a:cxn>
              <a:cxn ang="0">
                <a:pos x="870" y="703"/>
              </a:cxn>
              <a:cxn ang="0">
                <a:pos x="736" y="774"/>
              </a:cxn>
              <a:cxn ang="0">
                <a:pos x="621" y="731"/>
              </a:cxn>
              <a:cxn ang="0">
                <a:pos x="0" y="1082"/>
              </a:cxn>
              <a:cxn ang="0">
                <a:pos x="76" y="1411"/>
              </a:cxn>
              <a:cxn ang="0">
                <a:pos x="748" y="1014"/>
              </a:cxn>
              <a:cxn ang="0">
                <a:pos x="765" y="875"/>
              </a:cxn>
              <a:cxn ang="0">
                <a:pos x="730" y="870"/>
              </a:cxn>
              <a:cxn ang="0">
                <a:pos x="715" y="991"/>
              </a:cxn>
              <a:cxn ang="0">
                <a:pos x="107" y="1347"/>
              </a:cxn>
              <a:cxn ang="0">
                <a:pos x="48" y="1094"/>
              </a:cxn>
              <a:cxn ang="0">
                <a:pos x="624" y="770"/>
              </a:cxn>
              <a:cxn ang="0">
                <a:pos x="739" y="815"/>
              </a:cxn>
              <a:cxn ang="0">
                <a:pos x="915" y="720"/>
              </a:cxn>
              <a:cxn ang="0">
                <a:pos x="839" y="534"/>
              </a:cxn>
              <a:cxn ang="0">
                <a:pos x="1102" y="401"/>
              </a:cxn>
              <a:cxn ang="0">
                <a:pos x="1217" y="438"/>
              </a:cxn>
              <a:cxn ang="0">
                <a:pos x="970" y="567"/>
              </a:cxn>
              <a:cxn ang="0">
                <a:pos x="1106" y="900"/>
              </a:cxn>
              <a:cxn ang="0">
                <a:pos x="1413" y="721"/>
              </a:cxn>
              <a:cxn ang="0">
                <a:pos x="1368" y="603"/>
              </a:cxn>
              <a:cxn ang="0">
                <a:pos x="1505" y="534"/>
              </a:cxn>
              <a:cxn ang="0">
                <a:pos x="1600" y="592"/>
              </a:cxn>
              <a:cxn ang="0">
                <a:pos x="2284" y="228"/>
              </a:cxn>
              <a:cxn ang="0">
                <a:pos x="2077" y="0"/>
              </a:cxn>
            </a:cxnLst>
            <a:rect l="0" t="0" r="r" b="b"/>
            <a:pathLst>
              <a:path w="2284" h="1411">
                <a:moveTo>
                  <a:pt x="2077" y="0"/>
                </a:moveTo>
                <a:lnTo>
                  <a:pt x="1451" y="342"/>
                </a:lnTo>
                <a:lnTo>
                  <a:pt x="1456" y="432"/>
                </a:lnTo>
                <a:lnTo>
                  <a:pt x="1490" y="431"/>
                </a:lnTo>
                <a:lnTo>
                  <a:pt x="1487" y="364"/>
                </a:lnTo>
                <a:lnTo>
                  <a:pt x="2070" y="45"/>
                </a:lnTo>
                <a:lnTo>
                  <a:pt x="2226" y="218"/>
                </a:lnTo>
                <a:lnTo>
                  <a:pt x="1601" y="551"/>
                </a:lnTo>
                <a:lnTo>
                  <a:pt x="1507" y="492"/>
                </a:lnTo>
                <a:lnTo>
                  <a:pt x="1325" y="584"/>
                </a:lnTo>
                <a:lnTo>
                  <a:pt x="1369" y="704"/>
                </a:lnTo>
                <a:lnTo>
                  <a:pt x="1122" y="848"/>
                </a:lnTo>
                <a:lnTo>
                  <a:pt x="1015" y="585"/>
                </a:lnTo>
                <a:lnTo>
                  <a:pt x="1312" y="430"/>
                </a:lnTo>
                <a:lnTo>
                  <a:pt x="1100" y="362"/>
                </a:lnTo>
                <a:lnTo>
                  <a:pt x="794" y="514"/>
                </a:lnTo>
                <a:lnTo>
                  <a:pt x="870" y="703"/>
                </a:lnTo>
                <a:lnTo>
                  <a:pt x="736" y="774"/>
                </a:lnTo>
                <a:lnTo>
                  <a:pt x="621" y="731"/>
                </a:lnTo>
                <a:lnTo>
                  <a:pt x="0" y="1082"/>
                </a:lnTo>
                <a:lnTo>
                  <a:pt x="76" y="1411"/>
                </a:lnTo>
                <a:lnTo>
                  <a:pt x="748" y="1014"/>
                </a:lnTo>
                <a:lnTo>
                  <a:pt x="765" y="875"/>
                </a:lnTo>
                <a:lnTo>
                  <a:pt x="730" y="870"/>
                </a:lnTo>
                <a:lnTo>
                  <a:pt x="715" y="991"/>
                </a:lnTo>
                <a:lnTo>
                  <a:pt x="107" y="1347"/>
                </a:lnTo>
                <a:lnTo>
                  <a:pt x="48" y="1094"/>
                </a:lnTo>
                <a:lnTo>
                  <a:pt x="624" y="770"/>
                </a:lnTo>
                <a:lnTo>
                  <a:pt x="739" y="815"/>
                </a:lnTo>
                <a:lnTo>
                  <a:pt x="915" y="720"/>
                </a:lnTo>
                <a:lnTo>
                  <a:pt x="839" y="534"/>
                </a:lnTo>
                <a:lnTo>
                  <a:pt x="1102" y="401"/>
                </a:lnTo>
                <a:lnTo>
                  <a:pt x="1217" y="438"/>
                </a:lnTo>
                <a:lnTo>
                  <a:pt x="970" y="567"/>
                </a:lnTo>
                <a:lnTo>
                  <a:pt x="1106" y="900"/>
                </a:lnTo>
                <a:lnTo>
                  <a:pt x="1413" y="721"/>
                </a:lnTo>
                <a:lnTo>
                  <a:pt x="1368" y="603"/>
                </a:lnTo>
                <a:lnTo>
                  <a:pt x="1505" y="534"/>
                </a:lnTo>
                <a:lnTo>
                  <a:pt x="1600" y="592"/>
                </a:lnTo>
                <a:lnTo>
                  <a:pt x="2284" y="228"/>
                </a:lnTo>
                <a:lnTo>
                  <a:pt x="207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90" name="Freeform 354"/>
          <p:cNvSpPr>
            <a:spLocks noChangeAspect="1"/>
          </p:cNvSpPr>
          <p:nvPr/>
        </p:nvSpPr>
        <p:spPr bwMode="auto">
          <a:xfrm>
            <a:off x="2837904" y="4293566"/>
            <a:ext cx="50626" cy="35173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44" y="108"/>
              </a:cxn>
              <a:cxn ang="0">
                <a:pos x="159" y="76"/>
              </a:cxn>
              <a:cxn ang="0">
                <a:pos x="16" y="0"/>
              </a:cxn>
              <a:cxn ang="0">
                <a:pos x="0" y="32"/>
              </a:cxn>
            </a:cxnLst>
            <a:rect l="0" t="0" r="r" b="b"/>
            <a:pathLst>
              <a:path w="159" h="108">
                <a:moveTo>
                  <a:pt x="0" y="32"/>
                </a:moveTo>
                <a:lnTo>
                  <a:pt x="144" y="108"/>
                </a:lnTo>
                <a:lnTo>
                  <a:pt x="159" y="76"/>
                </a:lnTo>
                <a:lnTo>
                  <a:pt x="16" y="0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91" name="Freeform 355"/>
          <p:cNvSpPr>
            <a:spLocks noChangeAspect="1"/>
          </p:cNvSpPr>
          <p:nvPr/>
        </p:nvSpPr>
        <p:spPr bwMode="auto">
          <a:xfrm>
            <a:off x="2916727" y="4253916"/>
            <a:ext cx="11535" cy="447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41"/>
              </a:cxn>
              <a:cxn ang="0">
                <a:pos x="36" y="141"/>
              </a:cxn>
              <a:cxn ang="0">
                <a:pos x="34" y="2"/>
              </a:cxn>
              <a:cxn ang="0">
                <a:pos x="0" y="0"/>
              </a:cxn>
            </a:cxnLst>
            <a:rect l="0" t="0" r="r" b="b"/>
            <a:pathLst>
              <a:path w="36" h="141">
                <a:moveTo>
                  <a:pt x="0" y="0"/>
                </a:moveTo>
                <a:lnTo>
                  <a:pt x="1" y="141"/>
                </a:lnTo>
                <a:lnTo>
                  <a:pt x="36" y="141"/>
                </a:lnTo>
                <a:lnTo>
                  <a:pt x="34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92" name="Freeform 356"/>
          <p:cNvSpPr>
            <a:spLocks noChangeAspect="1"/>
          </p:cNvSpPr>
          <p:nvPr/>
        </p:nvSpPr>
        <p:spPr bwMode="auto">
          <a:xfrm>
            <a:off x="2829573" y="4189326"/>
            <a:ext cx="45500" cy="31975"/>
          </a:xfrm>
          <a:custGeom>
            <a:avLst/>
            <a:gdLst/>
            <a:ahLst/>
            <a:cxnLst>
              <a:cxn ang="0">
                <a:pos x="15" y="100"/>
              </a:cxn>
              <a:cxn ang="0">
                <a:pos x="142" y="32"/>
              </a:cxn>
              <a:cxn ang="0">
                <a:pos x="128" y="0"/>
              </a:cxn>
              <a:cxn ang="0">
                <a:pos x="0" y="66"/>
              </a:cxn>
              <a:cxn ang="0">
                <a:pos x="15" y="100"/>
              </a:cxn>
            </a:cxnLst>
            <a:rect l="0" t="0" r="r" b="b"/>
            <a:pathLst>
              <a:path w="142" h="100">
                <a:moveTo>
                  <a:pt x="15" y="100"/>
                </a:moveTo>
                <a:lnTo>
                  <a:pt x="142" y="32"/>
                </a:lnTo>
                <a:lnTo>
                  <a:pt x="128" y="0"/>
                </a:lnTo>
                <a:lnTo>
                  <a:pt x="0" y="66"/>
                </a:lnTo>
                <a:lnTo>
                  <a:pt x="15" y="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93" name="Freeform 357"/>
          <p:cNvSpPr>
            <a:spLocks noChangeAspect="1"/>
          </p:cNvSpPr>
          <p:nvPr/>
        </p:nvSpPr>
        <p:spPr bwMode="auto">
          <a:xfrm>
            <a:off x="2838545" y="4212349"/>
            <a:ext cx="46140" cy="31975"/>
          </a:xfrm>
          <a:custGeom>
            <a:avLst/>
            <a:gdLst/>
            <a:ahLst/>
            <a:cxnLst>
              <a:cxn ang="0">
                <a:pos x="16" y="100"/>
              </a:cxn>
              <a:cxn ang="0">
                <a:pos x="143" y="33"/>
              </a:cxn>
              <a:cxn ang="0">
                <a:pos x="126" y="0"/>
              </a:cxn>
              <a:cxn ang="0">
                <a:pos x="0" y="68"/>
              </a:cxn>
              <a:cxn ang="0">
                <a:pos x="16" y="100"/>
              </a:cxn>
            </a:cxnLst>
            <a:rect l="0" t="0" r="r" b="b"/>
            <a:pathLst>
              <a:path w="143" h="100">
                <a:moveTo>
                  <a:pt x="16" y="100"/>
                </a:moveTo>
                <a:lnTo>
                  <a:pt x="143" y="33"/>
                </a:lnTo>
                <a:lnTo>
                  <a:pt x="126" y="0"/>
                </a:lnTo>
                <a:lnTo>
                  <a:pt x="0" y="68"/>
                </a:lnTo>
                <a:lnTo>
                  <a:pt x="16" y="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94" name="Freeform 358"/>
          <p:cNvSpPr>
            <a:spLocks noChangeAspect="1"/>
          </p:cNvSpPr>
          <p:nvPr/>
        </p:nvSpPr>
        <p:spPr bwMode="auto">
          <a:xfrm>
            <a:off x="2848157" y="4235371"/>
            <a:ext cx="46140" cy="31975"/>
          </a:xfrm>
          <a:custGeom>
            <a:avLst/>
            <a:gdLst/>
            <a:ahLst/>
            <a:cxnLst>
              <a:cxn ang="0">
                <a:pos x="16" y="100"/>
              </a:cxn>
              <a:cxn ang="0">
                <a:pos x="142" y="33"/>
              </a:cxn>
              <a:cxn ang="0">
                <a:pos x="126" y="0"/>
              </a:cxn>
              <a:cxn ang="0">
                <a:pos x="0" y="66"/>
              </a:cxn>
              <a:cxn ang="0">
                <a:pos x="16" y="100"/>
              </a:cxn>
            </a:cxnLst>
            <a:rect l="0" t="0" r="r" b="b"/>
            <a:pathLst>
              <a:path w="142" h="100">
                <a:moveTo>
                  <a:pt x="16" y="100"/>
                </a:moveTo>
                <a:lnTo>
                  <a:pt x="142" y="33"/>
                </a:lnTo>
                <a:lnTo>
                  <a:pt x="126" y="0"/>
                </a:lnTo>
                <a:lnTo>
                  <a:pt x="0" y="66"/>
                </a:lnTo>
                <a:lnTo>
                  <a:pt x="16" y="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95" name="Freeform 359"/>
          <p:cNvSpPr>
            <a:spLocks noChangeAspect="1"/>
          </p:cNvSpPr>
          <p:nvPr/>
        </p:nvSpPr>
        <p:spPr bwMode="auto">
          <a:xfrm>
            <a:off x="2514921" y="4373503"/>
            <a:ext cx="22429" cy="53079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6" y="166"/>
              </a:cxn>
              <a:cxn ang="0">
                <a:pos x="70" y="157"/>
              </a:cxn>
              <a:cxn ang="0">
                <a:pos x="34" y="0"/>
              </a:cxn>
              <a:cxn ang="0">
                <a:pos x="0" y="8"/>
              </a:cxn>
            </a:cxnLst>
            <a:rect l="0" t="0" r="r" b="b"/>
            <a:pathLst>
              <a:path w="70" h="166">
                <a:moveTo>
                  <a:pt x="0" y="8"/>
                </a:moveTo>
                <a:lnTo>
                  <a:pt x="36" y="166"/>
                </a:lnTo>
                <a:lnTo>
                  <a:pt x="70" y="157"/>
                </a:lnTo>
                <a:lnTo>
                  <a:pt x="34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96" name="Freeform 360"/>
          <p:cNvSpPr>
            <a:spLocks noChangeAspect="1"/>
          </p:cNvSpPr>
          <p:nvPr/>
        </p:nvSpPr>
        <p:spPr bwMode="auto">
          <a:xfrm>
            <a:off x="2544400" y="4356237"/>
            <a:ext cx="22429" cy="53079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7" y="166"/>
              </a:cxn>
              <a:cxn ang="0">
                <a:pos x="70" y="158"/>
              </a:cxn>
              <a:cxn ang="0">
                <a:pos x="33" y="0"/>
              </a:cxn>
              <a:cxn ang="0">
                <a:pos x="0" y="8"/>
              </a:cxn>
            </a:cxnLst>
            <a:rect l="0" t="0" r="r" b="b"/>
            <a:pathLst>
              <a:path w="70" h="166">
                <a:moveTo>
                  <a:pt x="0" y="8"/>
                </a:moveTo>
                <a:lnTo>
                  <a:pt x="37" y="166"/>
                </a:lnTo>
                <a:lnTo>
                  <a:pt x="70" y="158"/>
                </a:lnTo>
                <a:lnTo>
                  <a:pt x="33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97" name="Freeform 361"/>
          <p:cNvSpPr>
            <a:spLocks noChangeAspect="1"/>
          </p:cNvSpPr>
          <p:nvPr/>
        </p:nvSpPr>
        <p:spPr bwMode="auto">
          <a:xfrm>
            <a:off x="2573878" y="4339610"/>
            <a:ext cx="23070" cy="53079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6" y="166"/>
              </a:cxn>
              <a:cxn ang="0">
                <a:pos x="70" y="158"/>
              </a:cxn>
              <a:cxn ang="0">
                <a:pos x="33" y="0"/>
              </a:cxn>
              <a:cxn ang="0">
                <a:pos x="0" y="8"/>
              </a:cxn>
            </a:cxnLst>
            <a:rect l="0" t="0" r="r" b="b"/>
            <a:pathLst>
              <a:path w="70" h="166">
                <a:moveTo>
                  <a:pt x="0" y="8"/>
                </a:moveTo>
                <a:lnTo>
                  <a:pt x="36" y="166"/>
                </a:lnTo>
                <a:lnTo>
                  <a:pt x="70" y="158"/>
                </a:lnTo>
                <a:lnTo>
                  <a:pt x="33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98" name="Freeform 362"/>
          <p:cNvSpPr>
            <a:spLocks noChangeAspect="1"/>
          </p:cNvSpPr>
          <p:nvPr/>
        </p:nvSpPr>
        <p:spPr bwMode="auto">
          <a:xfrm>
            <a:off x="2603357" y="4323622"/>
            <a:ext cx="22429" cy="52439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37" y="165"/>
              </a:cxn>
              <a:cxn ang="0">
                <a:pos x="70" y="157"/>
              </a:cxn>
              <a:cxn ang="0">
                <a:pos x="34" y="0"/>
              </a:cxn>
              <a:cxn ang="0">
                <a:pos x="0" y="9"/>
              </a:cxn>
            </a:cxnLst>
            <a:rect l="0" t="0" r="r" b="b"/>
            <a:pathLst>
              <a:path w="70" h="165">
                <a:moveTo>
                  <a:pt x="0" y="9"/>
                </a:moveTo>
                <a:lnTo>
                  <a:pt x="37" y="165"/>
                </a:lnTo>
                <a:lnTo>
                  <a:pt x="70" y="157"/>
                </a:lnTo>
                <a:lnTo>
                  <a:pt x="34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499" name="Freeform 363"/>
          <p:cNvSpPr>
            <a:spLocks noChangeAspect="1"/>
          </p:cNvSpPr>
          <p:nvPr/>
        </p:nvSpPr>
        <p:spPr bwMode="auto">
          <a:xfrm>
            <a:off x="2632835" y="4306995"/>
            <a:ext cx="22429" cy="52439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7" y="165"/>
              </a:cxn>
              <a:cxn ang="0">
                <a:pos x="70" y="157"/>
              </a:cxn>
              <a:cxn ang="0">
                <a:pos x="33" y="0"/>
              </a:cxn>
              <a:cxn ang="0">
                <a:pos x="0" y="8"/>
              </a:cxn>
            </a:cxnLst>
            <a:rect l="0" t="0" r="r" b="b"/>
            <a:pathLst>
              <a:path w="70" h="165">
                <a:moveTo>
                  <a:pt x="0" y="8"/>
                </a:moveTo>
                <a:lnTo>
                  <a:pt x="37" y="165"/>
                </a:lnTo>
                <a:lnTo>
                  <a:pt x="70" y="157"/>
                </a:lnTo>
                <a:lnTo>
                  <a:pt x="33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00" name="Freeform 364"/>
          <p:cNvSpPr>
            <a:spLocks noChangeAspect="1"/>
          </p:cNvSpPr>
          <p:nvPr/>
        </p:nvSpPr>
        <p:spPr bwMode="auto">
          <a:xfrm>
            <a:off x="2662314" y="4290368"/>
            <a:ext cx="22429" cy="52439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6" y="165"/>
              </a:cxn>
              <a:cxn ang="0">
                <a:pos x="70" y="156"/>
              </a:cxn>
              <a:cxn ang="0">
                <a:pos x="34" y="0"/>
              </a:cxn>
              <a:cxn ang="0">
                <a:pos x="0" y="8"/>
              </a:cxn>
            </a:cxnLst>
            <a:rect l="0" t="0" r="r" b="b"/>
            <a:pathLst>
              <a:path w="70" h="165">
                <a:moveTo>
                  <a:pt x="0" y="8"/>
                </a:moveTo>
                <a:lnTo>
                  <a:pt x="36" y="165"/>
                </a:lnTo>
                <a:lnTo>
                  <a:pt x="70" y="156"/>
                </a:lnTo>
                <a:lnTo>
                  <a:pt x="34" y="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01" name="Freeform 365"/>
          <p:cNvSpPr>
            <a:spLocks noChangeAspect="1"/>
          </p:cNvSpPr>
          <p:nvPr/>
        </p:nvSpPr>
        <p:spPr bwMode="auto">
          <a:xfrm>
            <a:off x="3123718" y="4053112"/>
            <a:ext cx="41014" cy="46684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02" y="147"/>
              </a:cxn>
              <a:cxn ang="0">
                <a:pos x="129" y="122"/>
              </a:cxn>
              <a:cxn ang="0">
                <a:pos x="26" y="0"/>
              </a:cxn>
              <a:cxn ang="0">
                <a:pos x="0" y="24"/>
              </a:cxn>
            </a:cxnLst>
            <a:rect l="0" t="0" r="r" b="b"/>
            <a:pathLst>
              <a:path w="129" h="147">
                <a:moveTo>
                  <a:pt x="0" y="24"/>
                </a:moveTo>
                <a:lnTo>
                  <a:pt x="102" y="147"/>
                </a:lnTo>
                <a:lnTo>
                  <a:pt x="129" y="122"/>
                </a:lnTo>
                <a:lnTo>
                  <a:pt x="26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02" name="Freeform 366"/>
          <p:cNvSpPr>
            <a:spLocks noChangeAspect="1"/>
          </p:cNvSpPr>
          <p:nvPr/>
        </p:nvSpPr>
        <p:spPr bwMode="auto">
          <a:xfrm>
            <a:off x="3093599" y="4069100"/>
            <a:ext cx="41655" cy="46684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02" y="146"/>
              </a:cxn>
              <a:cxn ang="0">
                <a:pos x="129" y="121"/>
              </a:cxn>
              <a:cxn ang="0">
                <a:pos x="26" y="0"/>
              </a:cxn>
              <a:cxn ang="0">
                <a:pos x="0" y="24"/>
              </a:cxn>
            </a:cxnLst>
            <a:rect l="0" t="0" r="r" b="b"/>
            <a:pathLst>
              <a:path w="129" h="146">
                <a:moveTo>
                  <a:pt x="0" y="24"/>
                </a:moveTo>
                <a:lnTo>
                  <a:pt x="102" y="146"/>
                </a:lnTo>
                <a:lnTo>
                  <a:pt x="129" y="121"/>
                </a:lnTo>
                <a:lnTo>
                  <a:pt x="26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03" name="Freeform 367"/>
          <p:cNvSpPr>
            <a:spLocks noChangeAspect="1"/>
          </p:cNvSpPr>
          <p:nvPr/>
        </p:nvSpPr>
        <p:spPr bwMode="auto">
          <a:xfrm>
            <a:off x="3064120" y="4085087"/>
            <a:ext cx="41014" cy="46044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03" y="146"/>
              </a:cxn>
              <a:cxn ang="0">
                <a:pos x="129" y="121"/>
              </a:cxn>
              <a:cxn ang="0">
                <a:pos x="27" y="0"/>
              </a:cxn>
              <a:cxn ang="0">
                <a:pos x="0" y="25"/>
              </a:cxn>
            </a:cxnLst>
            <a:rect l="0" t="0" r="r" b="b"/>
            <a:pathLst>
              <a:path w="129" h="146">
                <a:moveTo>
                  <a:pt x="0" y="25"/>
                </a:moveTo>
                <a:lnTo>
                  <a:pt x="103" y="146"/>
                </a:lnTo>
                <a:lnTo>
                  <a:pt x="129" y="121"/>
                </a:lnTo>
                <a:lnTo>
                  <a:pt x="27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04" name="Freeform 368"/>
          <p:cNvSpPr>
            <a:spLocks noChangeAspect="1"/>
          </p:cNvSpPr>
          <p:nvPr/>
        </p:nvSpPr>
        <p:spPr bwMode="auto">
          <a:xfrm>
            <a:off x="3034001" y="4100435"/>
            <a:ext cx="41014" cy="46684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02" y="146"/>
              </a:cxn>
              <a:cxn ang="0">
                <a:pos x="129" y="122"/>
              </a:cxn>
              <a:cxn ang="0">
                <a:pos x="26" y="0"/>
              </a:cxn>
              <a:cxn ang="0">
                <a:pos x="0" y="25"/>
              </a:cxn>
            </a:cxnLst>
            <a:rect l="0" t="0" r="r" b="b"/>
            <a:pathLst>
              <a:path w="129" h="146">
                <a:moveTo>
                  <a:pt x="0" y="25"/>
                </a:moveTo>
                <a:lnTo>
                  <a:pt x="102" y="146"/>
                </a:lnTo>
                <a:lnTo>
                  <a:pt x="129" y="122"/>
                </a:lnTo>
                <a:lnTo>
                  <a:pt x="26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05" name="Freeform 369"/>
          <p:cNvSpPr>
            <a:spLocks noChangeAspect="1"/>
          </p:cNvSpPr>
          <p:nvPr/>
        </p:nvSpPr>
        <p:spPr bwMode="auto">
          <a:xfrm>
            <a:off x="3003881" y="4116423"/>
            <a:ext cx="41655" cy="46684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02" y="147"/>
              </a:cxn>
              <a:cxn ang="0">
                <a:pos x="129" y="123"/>
              </a:cxn>
              <a:cxn ang="0">
                <a:pos x="26" y="0"/>
              </a:cxn>
              <a:cxn ang="0">
                <a:pos x="0" y="25"/>
              </a:cxn>
            </a:cxnLst>
            <a:rect l="0" t="0" r="r" b="b"/>
            <a:pathLst>
              <a:path w="129" h="147">
                <a:moveTo>
                  <a:pt x="0" y="25"/>
                </a:moveTo>
                <a:lnTo>
                  <a:pt x="102" y="147"/>
                </a:lnTo>
                <a:lnTo>
                  <a:pt x="129" y="123"/>
                </a:lnTo>
                <a:lnTo>
                  <a:pt x="26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06" name="Freeform 370"/>
          <p:cNvSpPr>
            <a:spLocks noChangeAspect="1"/>
          </p:cNvSpPr>
          <p:nvPr/>
        </p:nvSpPr>
        <p:spPr bwMode="auto">
          <a:xfrm>
            <a:off x="2974403" y="4131771"/>
            <a:ext cx="41014" cy="46684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03" y="145"/>
              </a:cxn>
              <a:cxn ang="0">
                <a:pos x="129" y="121"/>
              </a:cxn>
              <a:cxn ang="0">
                <a:pos x="27" y="0"/>
              </a:cxn>
              <a:cxn ang="0">
                <a:pos x="0" y="24"/>
              </a:cxn>
            </a:cxnLst>
            <a:rect l="0" t="0" r="r" b="b"/>
            <a:pathLst>
              <a:path w="129" h="145">
                <a:moveTo>
                  <a:pt x="0" y="24"/>
                </a:moveTo>
                <a:lnTo>
                  <a:pt x="103" y="145"/>
                </a:lnTo>
                <a:lnTo>
                  <a:pt x="129" y="121"/>
                </a:lnTo>
                <a:lnTo>
                  <a:pt x="27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07" name="Freeform 371"/>
          <p:cNvSpPr>
            <a:spLocks noChangeAspect="1"/>
          </p:cNvSpPr>
          <p:nvPr/>
        </p:nvSpPr>
        <p:spPr bwMode="auto">
          <a:xfrm>
            <a:off x="2918650" y="4311472"/>
            <a:ext cx="31401" cy="53079"/>
          </a:xfrm>
          <a:custGeom>
            <a:avLst/>
            <a:gdLst/>
            <a:ahLst/>
            <a:cxnLst>
              <a:cxn ang="0">
                <a:pos x="9" y="4"/>
              </a:cxn>
              <a:cxn ang="0">
                <a:pos x="12" y="8"/>
              </a:cxn>
              <a:cxn ang="0">
                <a:pos x="19" y="19"/>
              </a:cxn>
              <a:cxn ang="0">
                <a:pos x="28" y="36"/>
              </a:cxn>
              <a:cxn ang="0">
                <a:pos x="36" y="58"/>
              </a:cxn>
              <a:cxn ang="0">
                <a:pos x="40" y="83"/>
              </a:cxn>
              <a:cxn ang="0">
                <a:pos x="37" y="111"/>
              </a:cxn>
              <a:cxn ang="0">
                <a:pos x="25" y="138"/>
              </a:cxn>
              <a:cxn ang="0">
                <a:pos x="0" y="166"/>
              </a:cxn>
              <a:cxn ang="0">
                <a:pos x="4" y="166"/>
              </a:cxn>
              <a:cxn ang="0">
                <a:pos x="13" y="165"/>
              </a:cxn>
              <a:cxn ang="0">
                <a:pos x="27" y="162"/>
              </a:cxn>
              <a:cxn ang="0">
                <a:pos x="43" y="156"/>
              </a:cxn>
              <a:cxn ang="0">
                <a:pos x="60" y="148"/>
              </a:cxn>
              <a:cxn ang="0">
                <a:pos x="75" y="135"/>
              </a:cxn>
              <a:cxn ang="0">
                <a:pos x="89" y="119"/>
              </a:cxn>
              <a:cxn ang="0">
                <a:pos x="97" y="98"/>
              </a:cxn>
              <a:cxn ang="0">
                <a:pos x="100" y="73"/>
              </a:cxn>
              <a:cxn ang="0">
                <a:pos x="95" y="51"/>
              </a:cxn>
              <a:cxn ang="0">
                <a:pos x="86" y="32"/>
              </a:cxn>
              <a:cxn ang="0">
                <a:pos x="72" y="17"/>
              </a:cxn>
              <a:cxn ang="0">
                <a:pos x="57" y="7"/>
              </a:cxn>
              <a:cxn ang="0">
                <a:pos x="40" y="1"/>
              </a:cxn>
              <a:cxn ang="0">
                <a:pos x="24" y="0"/>
              </a:cxn>
              <a:cxn ang="0">
                <a:pos x="9" y="4"/>
              </a:cxn>
            </a:cxnLst>
            <a:rect l="0" t="0" r="r" b="b"/>
            <a:pathLst>
              <a:path w="100" h="166">
                <a:moveTo>
                  <a:pt x="9" y="4"/>
                </a:moveTo>
                <a:lnTo>
                  <a:pt x="12" y="8"/>
                </a:lnTo>
                <a:lnTo>
                  <a:pt x="19" y="19"/>
                </a:lnTo>
                <a:lnTo>
                  <a:pt x="28" y="36"/>
                </a:lnTo>
                <a:lnTo>
                  <a:pt x="36" y="58"/>
                </a:lnTo>
                <a:lnTo>
                  <a:pt x="40" y="83"/>
                </a:lnTo>
                <a:lnTo>
                  <a:pt x="37" y="111"/>
                </a:lnTo>
                <a:lnTo>
                  <a:pt x="25" y="138"/>
                </a:lnTo>
                <a:lnTo>
                  <a:pt x="0" y="166"/>
                </a:lnTo>
                <a:lnTo>
                  <a:pt x="4" y="166"/>
                </a:lnTo>
                <a:lnTo>
                  <a:pt x="13" y="165"/>
                </a:lnTo>
                <a:lnTo>
                  <a:pt x="27" y="162"/>
                </a:lnTo>
                <a:lnTo>
                  <a:pt x="43" y="156"/>
                </a:lnTo>
                <a:lnTo>
                  <a:pt x="60" y="148"/>
                </a:lnTo>
                <a:lnTo>
                  <a:pt x="75" y="135"/>
                </a:lnTo>
                <a:lnTo>
                  <a:pt x="89" y="119"/>
                </a:lnTo>
                <a:lnTo>
                  <a:pt x="97" y="98"/>
                </a:lnTo>
                <a:lnTo>
                  <a:pt x="100" y="73"/>
                </a:lnTo>
                <a:lnTo>
                  <a:pt x="95" y="51"/>
                </a:lnTo>
                <a:lnTo>
                  <a:pt x="86" y="32"/>
                </a:lnTo>
                <a:lnTo>
                  <a:pt x="72" y="17"/>
                </a:lnTo>
                <a:lnTo>
                  <a:pt x="57" y="7"/>
                </a:lnTo>
                <a:lnTo>
                  <a:pt x="40" y="1"/>
                </a:lnTo>
                <a:lnTo>
                  <a:pt x="24" y="0"/>
                </a:lnTo>
                <a:lnTo>
                  <a:pt x="9" y="4"/>
                </a:lnTo>
                <a:close/>
              </a:path>
            </a:pathLst>
          </a:custGeom>
          <a:solidFill>
            <a:srgbClr val="7FB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08" name="Freeform 372"/>
          <p:cNvSpPr>
            <a:spLocks noChangeAspect="1"/>
          </p:cNvSpPr>
          <p:nvPr/>
        </p:nvSpPr>
        <p:spPr bwMode="auto">
          <a:xfrm>
            <a:off x="2874432" y="4288449"/>
            <a:ext cx="91640" cy="84414"/>
          </a:xfrm>
          <a:custGeom>
            <a:avLst/>
            <a:gdLst/>
            <a:ahLst/>
            <a:cxnLst>
              <a:cxn ang="0">
                <a:pos x="45" y="213"/>
              </a:cxn>
              <a:cxn ang="0">
                <a:pos x="35" y="166"/>
              </a:cxn>
              <a:cxn ang="0">
                <a:pos x="39" y="130"/>
              </a:cxn>
              <a:cxn ang="0">
                <a:pos x="50" y="107"/>
              </a:cxn>
              <a:cxn ang="0">
                <a:pos x="64" y="86"/>
              </a:cxn>
              <a:cxn ang="0">
                <a:pos x="82" y="69"/>
              </a:cxn>
              <a:cxn ang="0">
                <a:pos x="117" y="48"/>
              </a:cxn>
              <a:cxn ang="0">
                <a:pos x="160" y="36"/>
              </a:cxn>
              <a:cxn ang="0">
                <a:pos x="198" y="42"/>
              </a:cxn>
              <a:cxn ang="0">
                <a:pos x="228" y="58"/>
              </a:cxn>
              <a:cxn ang="0">
                <a:pos x="246" y="77"/>
              </a:cxn>
              <a:cxn ang="0">
                <a:pos x="255" y="94"/>
              </a:cxn>
              <a:cxn ang="0">
                <a:pos x="287" y="81"/>
              </a:cxn>
              <a:cxn ang="0">
                <a:pos x="278" y="62"/>
              </a:cxn>
              <a:cxn ang="0">
                <a:pos x="265" y="46"/>
              </a:cxn>
              <a:cxn ang="0">
                <a:pos x="247" y="27"/>
              </a:cxn>
              <a:cxn ang="0">
                <a:pos x="225" y="13"/>
              </a:cxn>
              <a:cxn ang="0">
                <a:pos x="202" y="4"/>
              </a:cxn>
              <a:cxn ang="0">
                <a:pos x="178" y="0"/>
              </a:cxn>
              <a:cxn ang="0">
                <a:pos x="152" y="1"/>
              </a:cxn>
              <a:cxn ang="0">
                <a:pos x="126" y="5"/>
              </a:cxn>
              <a:cxn ang="0">
                <a:pos x="100" y="15"/>
              </a:cxn>
              <a:cxn ang="0">
                <a:pos x="74" y="30"/>
              </a:cxn>
              <a:cxn ang="0">
                <a:pos x="47" y="50"/>
              </a:cxn>
              <a:cxn ang="0">
                <a:pos x="27" y="74"/>
              </a:cxn>
              <a:cxn ang="0">
                <a:pos x="12" y="103"/>
              </a:cxn>
              <a:cxn ang="0">
                <a:pos x="3" y="134"/>
              </a:cxn>
              <a:cxn ang="0">
                <a:pos x="0" y="167"/>
              </a:cxn>
              <a:cxn ang="0">
                <a:pos x="5" y="198"/>
              </a:cxn>
              <a:cxn ang="0">
                <a:pos x="14" y="228"/>
              </a:cxn>
              <a:cxn ang="0">
                <a:pos x="30" y="255"/>
              </a:cxn>
              <a:cxn ang="0">
                <a:pos x="33" y="259"/>
              </a:cxn>
              <a:cxn ang="0">
                <a:pos x="36" y="264"/>
              </a:cxn>
              <a:cxn ang="0">
                <a:pos x="64" y="240"/>
              </a:cxn>
              <a:cxn ang="0">
                <a:pos x="60" y="236"/>
              </a:cxn>
            </a:cxnLst>
            <a:rect l="0" t="0" r="r" b="b"/>
            <a:pathLst>
              <a:path w="287" h="264">
                <a:moveTo>
                  <a:pt x="58" y="234"/>
                </a:moveTo>
                <a:lnTo>
                  <a:pt x="45" y="213"/>
                </a:lnTo>
                <a:lnTo>
                  <a:pt x="38" y="190"/>
                </a:lnTo>
                <a:lnTo>
                  <a:pt x="35" y="166"/>
                </a:lnTo>
                <a:lnTo>
                  <a:pt x="37" y="142"/>
                </a:lnTo>
                <a:lnTo>
                  <a:pt x="39" y="130"/>
                </a:lnTo>
                <a:lnTo>
                  <a:pt x="44" y="118"/>
                </a:lnTo>
                <a:lnTo>
                  <a:pt x="50" y="107"/>
                </a:lnTo>
                <a:lnTo>
                  <a:pt x="56" y="96"/>
                </a:lnTo>
                <a:lnTo>
                  <a:pt x="64" y="86"/>
                </a:lnTo>
                <a:lnTo>
                  <a:pt x="72" y="77"/>
                </a:lnTo>
                <a:lnTo>
                  <a:pt x="82" y="69"/>
                </a:lnTo>
                <a:lnTo>
                  <a:pt x="92" y="61"/>
                </a:lnTo>
                <a:lnTo>
                  <a:pt x="117" y="48"/>
                </a:lnTo>
                <a:lnTo>
                  <a:pt x="140" y="40"/>
                </a:lnTo>
                <a:lnTo>
                  <a:pt x="160" y="36"/>
                </a:lnTo>
                <a:lnTo>
                  <a:pt x="180" y="38"/>
                </a:lnTo>
                <a:lnTo>
                  <a:pt x="198" y="42"/>
                </a:lnTo>
                <a:lnTo>
                  <a:pt x="214" y="49"/>
                </a:lnTo>
                <a:lnTo>
                  <a:pt x="228" y="58"/>
                </a:lnTo>
                <a:lnTo>
                  <a:pt x="240" y="70"/>
                </a:lnTo>
                <a:lnTo>
                  <a:pt x="246" y="77"/>
                </a:lnTo>
                <a:lnTo>
                  <a:pt x="250" y="85"/>
                </a:lnTo>
                <a:lnTo>
                  <a:pt x="255" y="94"/>
                </a:lnTo>
                <a:lnTo>
                  <a:pt x="258" y="102"/>
                </a:lnTo>
                <a:lnTo>
                  <a:pt x="287" y="81"/>
                </a:lnTo>
                <a:lnTo>
                  <a:pt x="282" y="71"/>
                </a:lnTo>
                <a:lnTo>
                  <a:pt x="278" y="62"/>
                </a:lnTo>
                <a:lnTo>
                  <a:pt x="272" y="54"/>
                </a:lnTo>
                <a:lnTo>
                  <a:pt x="265" y="46"/>
                </a:lnTo>
                <a:lnTo>
                  <a:pt x="256" y="36"/>
                </a:lnTo>
                <a:lnTo>
                  <a:pt x="247" y="27"/>
                </a:lnTo>
                <a:lnTo>
                  <a:pt x="236" y="20"/>
                </a:lnTo>
                <a:lnTo>
                  <a:pt x="225" y="13"/>
                </a:lnTo>
                <a:lnTo>
                  <a:pt x="213" y="9"/>
                </a:lnTo>
                <a:lnTo>
                  <a:pt x="202" y="4"/>
                </a:lnTo>
                <a:lnTo>
                  <a:pt x="190" y="2"/>
                </a:lnTo>
                <a:lnTo>
                  <a:pt x="178" y="0"/>
                </a:lnTo>
                <a:lnTo>
                  <a:pt x="165" y="0"/>
                </a:lnTo>
                <a:lnTo>
                  <a:pt x="152" y="1"/>
                </a:lnTo>
                <a:lnTo>
                  <a:pt x="140" y="2"/>
                </a:lnTo>
                <a:lnTo>
                  <a:pt x="126" y="5"/>
                </a:lnTo>
                <a:lnTo>
                  <a:pt x="113" y="10"/>
                </a:lnTo>
                <a:lnTo>
                  <a:pt x="100" y="15"/>
                </a:lnTo>
                <a:lnTo>
                  <a:pt x="87" y="21"/>
                </a:lnTo>
                <a:lnTo>
                  <a:pt x="74" y="30"/>
                </a:lnTo>
                <a:lnTo>
                  <a:pt x="60" y="39"/>
                </a:lnTo>
                <a:lnTo>
                  <a:pt x="47" y="50"/>
                </a:lnTo>
                <a:lnTo>
                  <a:pt x="37" y="62"/>
                </a:lnTo>
                <a:lnTo>
                  <a:pt x="27" y="74"/>
                </a:lnTo>
                <a:lnTo>
                  <a:pt x="19" y="88"/>
                </a:lnTo>
                <a:lnTo>
                  <a:pt x="12" y="103"/>
                </a:lnTo>
                <a:lnTo>
                  <a:pt x="6" y="118"/>
                </a:lnTo>
                <a:lnTo>
                  <a:pt x="3" y="134"/>
                </a:lnTo>
                <a:lnTo>
                  <a:pt x="0" y="151"/>
                </a:lnTo>
                <a:lnTo>
                  <a:pt x="0" y="167"/>
                </a:lnTo>
                <a:lnTo>
                  <a:pt x="1" y="182"/>
                </a:lnTo>
                <a:lnTo>
                  <a:pt x="5" y="198"/>
                </a:lnTo>
                <a:lnTo>
                  <a:pt x="8" y="213"/>
                </a:lnTo>
                <a:lnTo>
                  <a:pt x="14" y="228"/>
                </a:lnTo>
                <a:lnTo>
                  <a:pt x="21" y="242"/>
                </a:lnTo>
                <a:lnTo>
                  <a:pt x="30" y="255"/>
                </a:lnTo>
                <a:lnTo>
                  <a:pt x="31" y="258"/>
                </a:lnTo>
                <a:lnTo>
                  <a:pt x="33" y="259"/>
                </a:lnTo>
                <a:lnTo>
                  <a:pt x="35" y="261"/>
                </a:lnTo>
                <a:lnTo>
                  <a:pt x="36" y="264"/>
                </a:lnTo>
                <a:lnTo>
                  <a:pt x="65" y="243"/>
                </a:lnTo>
                <a:lnTo>
                  <a:pt x="64" y="240"/>
                </a:lnTo>
                <a:lnTo>
                  <a:pt x="61" y="238"/>
                </a:lnTo>
                <a:lnTo>
                  <a:pt x="60" y="236"/>
                </a:lnTo>
                <a:lnTo>
                  <a:pt x="58" y="2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09" name="Freeform 373"/>
          <p:cNvSpPr>
            <a:spLocks noChangeAspect="1"/>
          </p:cNvSpPr>
          <p:nvPr/>
        </p:nvSpPr>
        <p:spPr bwMode="auto">
          <a:xfrm>
            <a:off x="2885326" y="4314669"/>
            <a:ext cx="85872" cy="74182"/>
          </a:xfrm>
          <a:custGeom>
            <a:avLst/>
            <a:gdLst/>
            <a:ahLst/>
            <a:cxnLst>
              <a:cxn ang="0">
                <a:pos x="222" y="21"/>
              </a:cxn>
              <a:cxn ang="0">
                <a:pos x="227" y="34"/>
              </a:cxn>
              <a:cxn ang="0">
                <a:pos x="230" y="48"/>
              </a:cxn>
              <a:cxn ang="0">
                <a:pos x="231" y="61"/>
              </a:cxn>
              <a:cxn ang="0">
                <a:pos x="231" y="76"/>
              </a:cxn>
              <a:cxn ang="0">
                <a:pos x="230" y="89"/>
              </a:cxn>
              <a:cxn ang="0">
                <a:pos x="228" y="101"/>
              </a:cxn>
              <a:cxn ang="0">
                <a:pos x="225" y="112"/>
              </a:cxn>
              <a:cxn ang="0">
                <a:pos x="220" y="124"/>
              </a:cxn>
              <a:cxn ang="0">
                <a:pos x="214" y="134"/>
              </a:cxn>
              <a:cxn ang="0">
                <a:pos x="207" y="143"/>
              </a:cxn>
              <a:cxn ang="0">
                <a:pos x="199" y="154"/>
              </a:cxn>
              <a:cxn ang="0">
                <a:pos x="191" y="162"/>
              </a:cxn>
              <a:cxn ang="0">
                <a:pos x="180" y="171"/>
              </a:cxn>
              <a:cxn ang="0">
                <a:pos x="168" y="179"/>
              </a:cxn>
              <a:cxn ang="0">
                <a:pos x="155" y="185"/>
              </a:cxn>
              <a:cxn ang="0">
                <a:pos x="143" y="191"/>
              </a:cxn>
              <a:cxn ang="0">
                <a:pos x="129" y="194"/>
              </a:cxn>
              <a:cxn ang="0">
                <a:pos x="116" y="195"/>
              </a:cxn>
              <a:cxn ang="0">
                <a:pos x="102" y="196"/>
              </a:cxn>
              <a:cxn ang="0">
                <a:pos x="90" y="195"/>
              </a:cxn>
              <a:cxn ang="0">
                <a:pos x="81" y="194"/>
              </a:cxn>
              <a:cxn ang="0">
                <a:pos x="73" y="191"/>
              </a:cxn>
              <a:cxn ang="0">
                <a:pos x="64" y="188"/>
              </a:cxn>
              <a:cxn ang="0">
                <a:pos x="56" y="184"/>
              </a:cxn>
              <a:cxn ang="0">
                <a:pos x="48" y="179"/>
              </a:cxn>
              <a:cxn ang="0">
                <a:pos x="41" y="174"/>
              </a:cxn>
              <a:cxn ang="0">
                <a:pos x="35" y="169"/>
              </a:cxn>
              <a:cxn ang="0">
                <a:pos x="29" y="162"/>
              </a:cxn>
              <a:cxn ang="0">
                <a:pos x="0" y="183"/>
              </a:cxn>
              <a:cxn ang="0">
                <a:pos x="8" y="193"/>
              </a:cxn>
              <a:cxn ang="0">
                <a:pos x="18" y="201"/>
              </a:cxn>
              <a:cxn ang="0">
                <a:pos x="28" y="209"/>
              </a:cxn>
              <a:cxn ang="0">
                <a:pos x="39" y="216"/>
              </a:cxn>
              <a:cxn ang="0">
                <a:pos x="51" y="222"/>
              </a:cxn>
              <a:cxn ang="0">
                <a:pos x="62" y="226"/>
              </a:cxn>
              <a:cxn ang="0">
                <a:pos x="74" y="230"/>
              </a:cxn>
              <a:cxn ang="0">
                <a:pos x="86" y="232"/>
              </a:cxn>
              <a:cxn ang="0">
                <a:pos x="102" y="233"/>
              </a:cxn>
              <a:cxn ang="0">
                <a:pos x="120" y="232"/>
              </a:cxn>
              <a:cxn ang="0">
                <a:pos x="136" y="230"/>
              </a:cxn>
              <a:cxn ang="0">
                <a:pos x="152" y="225"/>
              </a:cxn>
              <a:cxn ang="0">
                <a:pos x="168" y="219"/>
              </a:cxn>
              <a:cxn ang="0">
                <a:pos x="184" y="211"/>
              </a:cxn>
              <a:cxn ang="0">
                <a:pos x="199" y="201"/>
              </a:cxn>
              <a:cxn ang="0">
                <a:pos x="213" y="189"/>
              </a:cxn>
              <a:cxn ang="0">
                <a:pos x="225" y="179"/>
              </a:cxn>
              <a:cxn ang="0">
                <a:pos x="235" y="166"/>
              </a:cxn>
              <a:cxn ang="0">
                <a:pos x="243" y="154"/>
              </a:cxn>
              <a:cxn ang="0">
                <a:pos x="251" y="140"/>
              </a:cxn>
              <a:cxn ang="0">
                <a:pos x="257" y="126"/>
              </a:cxn>
              <a:cxn ang="0">
                <a:pos x="261" y="111"/>
              </a:cxn>
              <a:cxn ang="0">
                <a:pos x="265" y="95"/>
              </a:cxn>
              <a:cxn ang="0">
                <a:pos x="266" y="79"/>
              </a:cxn>
              <a:cxn ang="0">
                <a:pos x="266" y="58"/>
              </a:cxn>
              <a:cxn ang="0">
                <a:pos x="264" y="38"/>
              </a:cxn>
              <a:cxn ang="0">
                <a:pos x="259" y="19"/>
              </a:cxn>
              <a:cxn ang="0">
                <a:pos x="251" y="0"/>
              </a:cxn>
              <a:cxn ang="0">
                <a:pos x="222" y="21"/>
              </a:cxn>
            </a:cxnLst>
            <a:rect l="0" t="0" r="r" b="b"/>
            <a:pathLst>
              <a:path w="266" h="233">
                <a:moveTo>
                  <a:pt x="222" y="21"/>
                </a:moveTo>
                <a:lnTo>
                  <a:pt x="227" y="34"/>
                </a:lnTo>
                <a:lnTo>
                  <a:pt x="230" y="48"/>
                </a:lnTo>
                <a:lnTo>
                  <a:pt x="231" y="61"/>
                </a:lnTo>
                <a:lnTo>
                  <a:pt x="231" y="76"/>
                </a:lnTo>
                <a:lnTo>
                  <a:pt x="230" y="89"/>
                </a:lnTo>
                <a:lnTo>
                  <a:pt x="228" y="101"/>
                </a:lnTo>
                <a:lnTo>
                  <a:pt x="225" y="112"/>
                </a:lnTo>
                <a:lnTo>
                  <a:pt x="220" y="124"/>
                </a:lnTo>
                <a:lnTo>
                  <a:pt x="214" y="134"/>
                </a:lnTo>
                <a:lnTo>
                  <a:pt x="207" y="143"/>
                </a:lnTo>
                <a:lnTo>
                  <a:pt x="199" y="154"/>
                </a:lnTo>
                <a:lnTo>
                  <a:pt x="191" y="162"/>
                </a:lnTo>
                <a:lnTo>
                  <a:pt x="180" y="171"/>
                </a:lnTo>
                <a:lnTo>
                  <a:pt x="168" y="179"/>
                </a:lnTo>
                <a:lnTo>
                  <a:pt x="155" y="185"/>
                </a:lnTo>
                <a:lnTo>
                  <a:pt x="143" y="191"/>
                </a:lnTo>
                <a:lnTo>
                  <a:pt x="129" y="194"/>
                </a:lnTo>
                <a:lnTo>
                  <a:pt x="116" y="195"/>
                </a:lnTo>
                <a:lnTo>
                  <a:pt x="102" y="196"/>
                </a:lnTo>
                <a:lnTo>
                  <a:pt x="90" y="195"/>
                </a:lnTo>
                <a:lnTo>
                  <a:pt x="81" y="194"/>
                </a:lnTo>
                <a:lnTo>
                  <a:pt x="73" y="191"/>
                </a:lnTo>
                <a:lnTo>
                  <a:pt x="64" y="188"/>
                </a:lnTo>
                <a:lnTo>
                  <a:pt x="56" y="184"/>
                </a:lnTo>
                <a:lnTo>
                  <a:pt x="48" y="179"/>
                </a:lnTo>
                <a:lnTo>
                  <a:pt x="41" y="174"/>
                </a:lnTo>
                <a:lnTo>
                  <a:pt x="35" y="169"/>
                </a:lnTo>
                <a:lnTo>
                  <a:pt x="29" y="162"/>
                </a:lnTo>
                <a:lnTo>
                  <a:pt x="0" y="183"/>
                </a:lnTo>
                <a:lnTo>
                  <a:pt x="8" y="193"/>
                </a:lnTo>
                <a:lnTo>
                  <a:pt x="18" y="201"/>
                </a:lnTo>
                <a:lnTo>
                  <a:pt x="28" y="209"/>
                </a:lnTo>
                <a:lnTo>
                  <a:pt x="39" y="216"/>
                </a:lnTo>
                <a:lnTo>
                  <a:pt x="51" y="222"/>
                </a:lnTo>
                <a:lnTo>
                  <a:pt x="62" y="226"/>
                </a:lnTo>
                <a:lnTo>
                  <a:pt x="74" y="230"/>
                </a:lnTo>
                <a:lnTo>
                  <a:pt x="86" y="232"/>
                </a:lnTo>
                <a:lnTo>
                  <a:pt x="102" y="233"/>
                </a:lnTo>
                <a:lnTo>
                  <a:pt x="120" y="232"/>
                </a:lnTo>
                <a:lnTo>
                  <a:pt x="136" y="230"/>
                </a:lnTo>
                <a:lnTo>
                  <a:pt x="152" y="225"/>
                </a:lnTo>
                <a:lnTo>
                  <a:pt x="168" y="219"/>
                </a:lnTo>
                <a:lnTo>
                  <a:pt x="184" y="211"/>
                </a:lnTo>
                <a:lnTo>
                  <a:pt x="199" y="201"/>
                </a:lnTo>
                <a:lnTo>
                  <a:pt x="213" y="189"/>
                </a:lnTo>
                <a:lnTo>
                  <a:pt x="225" y="179"/>
                </a:lnTo>
                <a:lnTo>
                  <a:pt x="235" y="166"/>
                </a:lnTo>
                <a:lnTo>
                  <a:pt x="243" y="154"/>
                </a:lnTo>
                <a:lnTo>
                  <a:pt x="251" y="140"/>
                </a:lnTo>
                <a:lnTo>
                  <a:pt x="257" y="126"/>
                </a:lnTo>
                <a:lnTo>
                  <a:pt x="261" y="111"/>
                </a:lnTo>
                <a:lnTo>
                  <a:pt x="265" y="95"/>
                </a:lnTo>
                <a:lnTo>
                  <a:pt x="266" y="79"/>
                </a:lnTo>
                <a:lnTo>
                  <a:pt x="266" y="58"/>
                </a:lnTo>
                <a:lnTo>
                  <a:pt x="264" y="38"/>
                </a:lnTo>
                <a:lnTo>
                  <a:pt x="259" y="19"/>
                </a:lnTo>
                <a:lnTo>
                  <a:pt x="251" y="0"/>
                </a:lnTo>
                <a:lnTo>
                  <a:pt x="222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11" name="AutoShape 375"/>
          <p:cNvSpPr>
            <a:spLocks noChangeAspect="1" noChangeArrowheads="1" noTextEdit="1"/>
          </p:cNvSpPr>
          <p:nvPr/>
        </p:nvSpPr>
        <p:spPr bwMode="auto">
          <a:xfrm>
            <a:off x="3090863" y="4219575"/>
            <a:ext cx="495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12" name="Freeform 376"/>
          <p:cNvSpPr>
            <a:spLocks noChangeAspect="1"/>
          </p:cNvSpPr>
          <p:nvPr/>
        </p:nvSpPr>
        <p:spPr bwMode="auto">
          <a:xfrm>
            <a:off x="3098273" y="4226970"/>
            <a:ext cx="331890" cy="367399"/>
          </a:xfrm>
          <a:custGeom>
            <a:avLst/>
            <a:gdLst/>
            <a:ahLst/>
            <a:cxnLst>
              <a:cxn ang="0">
                <a:pos x="819" y="1866"/>
              </a:cxn>
              <a:cxn ang="0">
                <a:pos x="783" y="1870"/>
              </a:cxn>
              <a:cxn ang="0">
                <a:pos x="734" y="1874"/>
              </a:cxn>
              <a:cxn ang="0">
                <a:pos x="669" y="1876"/>
              </a:cxn>
              <a:cxn ang="0">
                <a:pos x="597" y="1879"/>
              </a:cxn>
              <a:cxn ang="0">
                <a:pos x="517" y="1885"/>
              </a:cxn>
              <a:cxn ang="0">
                <a:pos x="437" y="1887"/>
              </a:cxn>
              <a:cxn ang="0">
                <a:pos x="356" y="1887"/>
              </a:cxn>
              <a:cxn ang="0">
                <a:pos x="278" y="1885"/>
              </a:cxn>
              <a:cxn ang="0">
                <a:pos x="209" y="1879"/>
              </a:cxn>
              <a:cxn ang="0">
                <a:pos x="150" y="1872"/>
              </a:cxn>
              <a:cxn ang="0">
                <a:pos x="105" y="1859"/>
              </a:cxn>
              <a:cxn ang="0">
                <a:pos x="76" y="1841"/>
              </a:cxn>
              <a:cxn ang="0">
                <a:pos x="51" y="1809"/>
              </a:cxn>
              <a:cxn ang="0">
                <a:pos x="30" y="1762"/>
              </a:cxn>
              <a:cxn ang="0">
                <a:pos x="15" y="1699"/>
              </a:cxn>
              <a:cxn ang="0">
                <a:pos x="4" y="1625"/>
              </a:cxn>
              <a:cxn ang="0">
                <a:pos x="0" y="1539"/>
              </a:cxn>
              <a:cxn ang="0">
                <a:pos x="2" y="1446"/>
              </a:cxn>
              <a:cxn ang="0">
                <a:pos x="11" y="1340"/>
              </a:cxn>
              <a:cxn ang="0">
                <a:pos x="29" y="1230"/>
              </a:cxn>
              <a:cxn ang="0">
                <a:pos x="55" y="1114"/>
              </a:cxn>
              <a:cxn ang="0">
                <a:pos x="91" y="994"/>
              </a:cxn>
              <a:cxn ang="0">
                <a:pos x="139" y="872"/>
              </a:cxn>
              <a:cxn ang="0">
                <a:pos x="198" y="751"/>
              </a:cxn>
              <a:cxn ang="0">
                <a:pos x="268" y="629"/>
              </a:cxn>
              <a:cxn ang="0">
                <a:pos x="350" y="519"/>
              </a:cxn>
              <a:cxn ang="0">
                <a:pos x="437" y="418"/>
              </a:cxn>
              <a:cxn ang="0">
                <a:pos x="532" y="327"/>
              </a:cxn>
              <a:cxn ang="0">
                <a:pos x="631" y="249"/>
              </a:cxn>
              <a:cxn ang="0">
                <a:pos x="734" y="181"/>
              </a:cxn>
              <a:cxn ang="0">
                <a:pos x="835" y="124"/>
              </a:cxn>
              <a:cxn ang="0">
                <a:pos x="934" y="76"/>
              </a:cxn>
              <a:cxn ang="0">
                <a:pos x="1029" y="40"/>
              </a:cxn>
              <a:cxn ang="0">
                <a:pos x="1118" y="15"/>
              </a:cxn>
              <a:cxn ang="0">
                <a:pos x="1200" y="2"/>
              </a:cxn>
              <a:cxn ang="0">
                <a:pos x="1270" y="0"/>
              </a:cxn>
              <a:cxn ang="0">
                <a:pos x="1331" y="10"/>
              </a:cxn>
              <a:cxn ang="0">
                <a:pos x="1361" y="27"/>
              </a:cxn>
              <a:cxn ang="0">
                <a:pos x="1392" y="67"/>
              </a:cxn>
              <a:cxn ang="0">
                <a:pos x="1424" y="129"/>
              </a:cxn>
              <a:cxn ang="0">
                <a:pos x="1462" y="207"/>
              </a:cxn>
              <a:cxn ang="0">
                <a:pos x="1498" y="296"/>
              </a:cxn>
              <a:cxn ang="0">
                <a:pos x="1536" y="391"/>
              </a:cxn>
              <a:cxn ang="0">
                <a:pos x="1572" y="490"/>
              </a:cxn>
              <a:cxn ang="0">
                <a:pos x="1607" y="585"/>
              </a:cxn>
              <a:cxn ang="0">
                <a:pos x="1637" y="673"/>
              </a:cxn>
              <a:cxn ang="0">
                <a:pos x="1664" y="751"/>
              </a:cxn>
              <a:cxn ang="0">
                <a:pos x="1683" y="811"/>
              </a:cxn>
              <a:cxn ang="0">
                <a:pos x="1696" y="849"/>
              </a:cxn>
              <a:cxn ang="0">
                <a:pos x="1702" y="867"/>
              </a:cxn>
            </a:cxnLst>
            <a:rect l="0" t="0" r="r" b="b"/>
            <a:pathLst>
              <a:path w="1702" h="1887">
                <a:moveTo>
                  <a:pt x="837" y="1866"/>
                </a:moveTo>
                <a:lnTo>
                  <a:pt x="833" y="1866"/>
                </a:lnTo>
                <a:lnTo>
                  <a:pt x="827" y="1866"/>
                </a:lnTo>
                <a:lnTo>
                  <a:pt x="823" y="1866"/>
                </a:lnTo>
                <a:lnTo>
                  <a:pt x="819" y="1866"/>
                </a:lnTo>
                <a:lnTo>
                  <a:pt x="812" y="1866"/>
                </a:lnTo>
                <a:lnTo>
                  <a:pt x="808" y="1868"/>
                </a:lnTo>
                <a:lnTo>
                  <a:pt x="800" y="1868"/>
                </a:lnTo>
                <a:lnTo>
                  <a:pt x="793" y="1868"/>
                </a:lnTo>
                <a:lnTo>
                  <a:pt x="783" y="1870"/>
                </a:lnTo>
                <a:lnTo>
                  <a:pt x="776" y="1870"/>
                </a:lnTo>
                <a:lnTo>
                  <a:pt x="764" y="1870"/>
                </a:lnTo>
                <a:lnTo>
                  <a:pt x="755" y="1870"/>
                </a:lnTo>
                <a:lnTo>
                  <a:pt x="743" y="1872"/>
                </a:lnTo>
                <a:lnTo>
                  <a:pt x="734" y="1874"/>
                </a:lnTo>
                <a:lnTo>
                  <a:pt x="721" y="1874"/>
                </a:lnTo>
                <a:lnTo>
                  <a:pt x="709" y="1874"/>
                </a:lnTo>
                <a:lnTo>
                  <a:pt x="696" y="1876"/>
                </a:lnTo>
                <a:lnTo>
                  <a:pt x="683" y="1876"/>
                </a:lnTo>
                <a:lnTo>
                  <a:pt x="669" y="1876"/>
                </a:lnTo>
                <a:lnTo>
                  <a:pt x="656" y="1878"/>
                </a:lnTo>
                <a:lnTo>
                  <a:pt x="641" y="1878"/>
                </a:lnTo>
                <a:lnTo>
                  <a:pt x="627" y="1879"/>
                </a:lnTo>
                <a:lnTo>
                  <a:pt x="612" y="1879"/>
                </a:lnTo>
                <a:lnTo>
                  <a:pt x="597" y="1879"/>
                </a:lnTo>
                <a:lnTo>
                  <a:pt x="582" y="1881"/>
                </a:lnTo>
                <a:lnTo>
                  <a:pt x="567" y="1881"/>
                </a:lnTo>
                <a:lnTo>
                  <a:pt x="549" y="1883"/>
                </a:lnTo>
                <a:lnTo>
                  <a:pt x="534" y="1883"/>
                </a:lnTo>
                <a:lnTo>
                  <a:pt x="517" y="1885"/>
                </a:lnTo>
                <a:lnTo>
                  <a:pt x="502" y="1885"/>
                </a:lnTo>
                <a:lnTo>
                  <a:pt x="487" y="1885"/>
                </a:lnTo>
                <a:lnTo>
                  <a:pt x="470" y="1885"/>
                </a:lnTo>
                <a:lnTo>
                  <a:pt x="453" y="1885"/>
                </a:lnTo>
                <a:lnTo>
                  <a:pt x="437" y="1887"/>
                </a:lnTo>
                <a:lnTo>
                  <a:pt x="420" y="1887"/>
                </a:lnTo>
                <a:lnTo>
                  <a:pt x="403" y="1887"/>
                </a:lnTo>
                <a:lnTo>
                  <a:pt x="388" y="1887"/>
                </a:lnTo>
                <a:lnTo>
                  <a:pt x="373" y="1887"/>
                </a:lnTo>
                <a:lnTo>
                  <a:pt x="356" y="1887"/>
                </a:lnTo>
                <a:lnTo>
                  <a:pt x="338" y="1887"/>
                </a:lnTo>
                <a:lnTo>
                  <a:pt x="323" y="1885"/>
                </a:lnTo>
                <a:lnTo>
                  <a:pt x="308" y="1885"/>
                </a:lnTo>
                <a:lnTo>
                  <a:pt x="293" y="1885"/>
                </a:lnTo>
                <a:lnTo>
                  <a:pt x="278" y="1885"/>
                </a:lnTo>
                <a:lnTo>
                  <a:pt x="264" y="1883"/>
                </a:lnTo>
                <a:lnTo>
                  <a:pt x="251" y="1883"/>
                </a:lnTo>
                <a:lnTo>
                  <a:pt x="236" y="1881"/>
                </a:lnTo>
                <a:lnTo>
                  <a:pt x="222" y="1881"/>
                </a:lnTo>
                <a:lnTo>
                  <a:pt x="209" y="1879"/>
                </a:lnTo>
                <a:lnTo>
                  <a:pt x="196" y="1878"/>
                </a:lnTo>
                <a:lnTo>
                  <a:pt x="184" y="1876"/>
                </a:lnTo>
                <a:lnTo>
                  <a:pt x="171" y="1876"/>
                </a:lnTo>
                <a:lnTo>
                  <a:pt x="160" y="1872"/>
                </a:lnTo>
                <a:lnTo>
                  <a:pt x="150" y="1872"/>
                </a:lnTo>
                <a:lnTo>
                  <a:pt x="139" y="1870"/>
                </a:lnTo>
                <a:lnTo>
                  <a:pt x="129" y="1866"/>
                </a:lnTo>
                <a:lnTo>
                  <a:pt x="122" y="1864"/>
                </a:lnTo>
                <a:lnTo>
                  <a:pt x="114" y="1862"/>
                </a:lnTo>
                <a:lnTo>
                  <a:pt x="105" y="1859"/>
                </a:lnTo>
                <a:lnTo>
                  <a:pt x="99" y="1857"/>
                </a:lnTo>
                <a:lnTo>
                  <a:pt x="91" y="1855"/>
                </a:lnTo>
                <a:lnTo>
                  <a:pt x="87" y="1851"/>
                </a:lnTo>
                <a:lnTo>
                  <a:pt x="82" y="1847"/>
                </a:lnTo>
                <a:lnTo>
                  <a:pt x="76" y="1841"/>
                </a:lnTo>
                <a:lnTo>
                  <a:pt x="70" y="1836"/>
                </a:lnTo>
                <a:lnTo>
                  <a:pt x="67" y="1830"/>
                </a:lnTo>
                <a:lnTo>
                  <a:pt x="61" y="1824"/>
                </a:lnTo>
                <a:lnTo>
                  <a:pt x="55" y="1817"/>
                </a:lnTo>
                <a:lnTo>
                  <a:pt x="51" y="1809"/>
                </a:lnTo>
                <a:lnTo>
                  <a:pt x="48" y="1802"/>
                </a:lnTo>
                <a:lnTo>
                  <a:pt x="42" y="1792"/>
                </a:lnTo>
                <a:lnTo>
                  <a:pt x="38" y="1783"/>
                </a:lnTo>
                <a:lnTo>
                  <a:pt x="34" y="1771"/>
                </a:lnTo>
                <a:lnTo>
                  <a:pt x="30" y="1762"/>
                </a:lnTo>
                <a:lnTo>
                  <a:pt x="27" y="1750"/>
                </a:lnTo>
                <a:lnTo>
                  <a:pt x="23" y="1739"/>
                </a:lnTo>
                <a:lnTo>
                  <a:pt x="21" y="1726"/>
                </a:lnTo>
                <a:lnTo>
                  <a:pt x="19" y="1714"/>
                </a:lnTo>
                <a:lnTo>
                  <a:pt x="15" y="1699"/>
                </a:lnTo>
                <a:lnTo>
                  <a:pt x="13" y="1686"/>
                </a:lnTo>
                <a:lnTo>
                  <a:pt x="10" y="1670"/>
                </a:lnTo>
                <a:lnTo>
                  <a:pt x="8" y="1657"/>
                </a:lnTo>
                <a:lnTo>
                  <a:pt x="6" y="1640"/>
                </a:lnTo>
                <a:lnTo>
                  <a:pt x="4" y="1625"/>
                </a:lnTo>
                <a:lnTo>
                  <a:pt x="2" y="1610"/>
                </a:lnTo>
                <a:lnTo>
                  <a:pt x="2" y="1593"/>
                </a:lnTo>
                <a:lnTo>
                  <a:pt x="0" y="1575"/>
                </a:lnTo>
                <a:lnTo>
                  <a:pt x="0" y="1556"/>
                </a:lnTo>
                <a:lnTo>
                  <a:pt x="0" y="1539"/>
                </a:lnTo>
                <a:lnTo>
                  <a:pt x="0" y="1522"/>
                </a:lnTo>
                <a:lnTo>
                  <a:pt x="0" y="1501"/>
                </a:lnTo>
                <a:lnTo>
                  <a:pt x="0" y="1484"/>
                </a:lnTo>
                <a:lnTo>
                  <a:pt x="0" y="1463"/>
                </a:lnTo>
                <a:lnTo>
                  <a:pt x="2" y="1446"/>
                </a:lnTo>
                <a:lnTo>
                  <a:pt x="2" y="1423"/>
                </a:lnTo>
                <a:lnTo>
                  <a:pt x="4" y="1404"/>
                </a:lnTo>
                <a:lnTo>
                  <a:pt x="6" y="1383"/>
                </a:lnTo>
                <a:lnTo>
                  <a:pt x="8" y="1363"/>
                </a:lnTo>
                <a:lnTo>
                  <a:pt x="11" y="1340"/>
                </a:lnTo>
                <a:lnTo>
                  <a:pt x="13" y="1319"/>
                </a:lnTo>
                <a:lnTo>
                  <a:pt x="17" y="1298"/>
                </a:lnTo>
                <a:lnTo>
                  <a:pt x="21" y="1275"/>
                </a:lnTo>
                <a:lnTo>
                  <a:pt x="25" y="1252"/>
                </a:lnTo>
                <a:lnTo>
                  <a:pt x="29" y="1230"/>
                </a:lnTo>
                <a:lnTo>
                  <a:pt x="34" y="1207"/>
                </a:lnTo>
                <a:lnTo>
                  <a:pt x="38" y="1184"/>
                </a:lnTo>
                <a:lnTo>
                  <a:pt x="44" y="1161"/>
                </a:lnTo>
                <a:lnTo>
                  <a:pt x="49" y="1138"/>
                </a:lnTo>
                <a:lnTo>
                  <a:pt x="55" y="1114"/>
                </a:lnTo>
                <a:lnTo>
                  <a:pt x="63" y="1091"/>
                </a:lnTo>
                <a:lnTo>
                  <a:pt x="68" y="1066"/>
                </a:lnTo>
                <a:lnTo>
                  <a:pt x="76" y="1043"/>
                </a:lnTo>
                <a:lnTo>
                  <a:pt x="84" y="1019"/>
                </a:lnTo>
                <a:lnTo>
                  <a:pt x="91" y="994"/>
                </a:lnTo>
                <a:lnTo>
                  <a:pt x="99" y="969"/>
                </a:lnTo>
                <a:lnTo>
                  <a:pt x="108" y="946"/>
                </a:lnTo>
                <a:lnTo>
                  <a:pt x="120" y="922"/>
                </a:lnTo>
                <a:lnTo>
                  <a:pt x="129" y="899"/>
                </a:lnTo>
                <a:lnTo>
                  <a:pt x="139" y="872"/>
                </a:lnTo>
                <a:lnTo>
                  <a:pt x="150" y="849"/>
                </a:lnTo>
                <a:lnTo>
                  <a:pt x="160" y="823"/>
                </a:lnTo>
                <a:lnTo>
                  <a:pt x="173" y="800"/>
                </a:lnTo>
                <a:lnTo>
                  <a:pt x="184" y="775"/>
                </a:lnTo>
                <a:lnTo>
                  <a:pt x="198" y="751"/>
                </a:lnTo>
                <a:lnTo>
                  <a:pt x="211" y="726"/>
                </a:lnTo>
                <a:lnTo>
                  <a:pt x="226" y="703"/>
                </a:lnTo>
                <a:lnTo>
                  <a:pt x="238" y="677"/>
                </a:lnTo>
                <a:lnTo>
                  <a:pt x="253" y="654"/>
                </a:lnTo>
                <a:lnTo>
                  <a:pt x="268" y="629"/>
                </a:lnTo>
                <a:lnTo>
                  <a:pt x="283" y="606"/>
                </a:lnTo>
                <a:lnTo>
                  <a:pt x="299" y="583"/>
                </a:lnTo>
                <a:lnTo>
                  <a:pt x="316" y="561"/>
                </a:lnTo>
                <a:lnTo>
                  <a:pt x="331" y="538"/>
                </a:lnTo>
                <a:lnTo>
                  <a:pt x="350" y="519"/>
                </a:lnTo>
                <a:lnTo>
                  <a:pt x="365" y="498"/>
                </a:lnTo>
                <a:lnTo>
                  <a:pt x="384" y="477"/>
                </a:lnTo>
                <a:lnTo>
                  <a:pt x="401" y="456"/>
                </a:lnTo>
                <a:lnTo>
                  <a:pt x="418" y="437"/>
                </a:lnTo>
                <a:lnTo>
                  <a:pt x="437" y="418"/>
                </a:lnTo>
                <a:lnTo>
                  <a:pt x="456" y="399"/>
                </a:lnTo>
                <a:lnTo>
                  <a:pt x="475" y="382"/>
                </a:lnTo>
                <a:lnTo>
                  <a:pt x="494" y="363"/>
                </a:lnTo>
                <a:lnTo>
                  <a:pt x="513" y="346"/>
                </a:lnTo>
                <a:lnTo>
                  <a:pt x="532" y="327"/>
                </a:lnTo>
                <a:lnTo>
                  <a:pt x="551" y="312"/>
                </a:lnTo>
                <a:lnTo>
                  <a:pt x="570" y="295"/>
                </a:lnTo>
                <a:lnTo>
                  <a:pt x="591" y="279"/>
                </a:lnTo>
                <a:lnTo>
                  <a:pt x="610" y="264"/>
                </a:lnTo>
                <a:lnTo>
                  <a:pt x="631" y="249"/>
                </a:lnTo>
                <a:lnTo>
                  <a:pt x="652" y="234"/>
                </a:lnTo>
                <a:lnTo>
                  <a:pt x="671" y="219"/>
                </a:lnTo>
                <a:lnTo>
                  <a:pt x="692" y="205"/>
                </a:lnTo>
                <a:lnTo>
                  <a:pt x="713" y="192"/>
                </a:lnTo>
                <a:lnTo>
                  <a:pt x="734" y="181"/>
                </a:lnTo>
                <a:lnTo>
                  <a:pt x="753" y="167"/>
                </a:lnTo>
                <a:lnTo>
                  <a:pt x="774" y="156"/>
                </a:lnTo>
                <a:lnTo>
                  <a:pt x="795" y="144"/>
                </a:lnTo>
                <a:lnTo>
                  <a:pt x="814" y="133"/>
                </a:lnTo>
                <a:lnTo>
                  <a:pt x="835" y="124"/>
                </a:lnTo>
                <a:lnTo>
                  <a:pt x="854" y="112"/>
                </a:lnTo>
                <a:lnTo>
                  <a:pt x="875" y="103"/>
                </a:lnTo>
                <a:lnTo>
                  <a:pt x="894" y="93"/>
                </a:lnTo>
                <a:lnTo>
                  <a:pt x="913" y="84"/>
                </a:lnTo>
                <a:lnTo>
                  <a:pt x="934" y="76"/>
                </a:lnTo>
                <a:lnTo>
                  <a:pt x="953" y="67"/>
                </a:lnTo>
                <a:lnTo>
                  <a:pt x="972" y="61"/>
                </a:lnTo>
                <a:lnTo>
                  <a:pt x="991" y="53"/>
                </a:lnTo>
                <a:lnTo>
                  <a:pt x="1010" y="46"/>
                </a:lnTo>
                <a:lnTo>
                  <a:pt x="1029" y="40"/>
                </a:lnTo>
                <a:lnTo>
                  <a:pt x="1048" y="34"/>
                </a:lnTo>
                <a:lnTo>
                  <a:pt x="1065" y="29"/>
                </a:lnTo>
                <a:lnTo>
                  <a:pt x="1084" y="23"/>
                </a:lnTo>
                <a:lnTo>
                  <a:pt x="1101" y="19"/>
                </a:lnTo>
                <a:lnTo>
                  <a:pt x="1118" y="15"/>
                </a:lnTo>
                <a:lnTo>
                  <a:pt x="1135" y="11"/>
                </a:lnTo>
                <a:lnTo>
                  <a:pt x="1152" y="8"/>
                </a:lnTo>
                <a:lnTo>
                  <a:pt x="1167" y="6"/>
                </a:lnTo>
                <a:lnTo>
                  <a:pt x="1184" y="4"/>
                </a:lnTo>
                <a:lnTo>
                  <a:pt x="1200" y="2"/>
                </a:lnTo>
                <a:lnTo>
                  <a:pt x="1215" y="0"/>
                </a:lnTo>
                <a:lnTo>
                  <a:pt x="1230" y="0"/>
                </a:lnTo>
                <a:lnTo>
                  <a:pt x="1245" y="0"/>
                </a:lnTo>
                <a:lnTo>
                  <a:pt x="1257" y="0"/>
                </a:lnTo>
                <a:lnTo>
                  <a:pt x="1270" y="0"/>
                </a:lnTo>
                <a:lnTo>
                  <a:pt x="1283" y="0"/>
                </a:lnTo>
                <a:lnTo>
                  <a:pt x="1297" y="2"/>
                </a:lnTo>
                <a:lnTo>
                  <a:pt x="1308" y="4"/>
                </a:lnTo>
                <a:lnTo>
                  <a:pt x="1319" y="6"/>
                </a:lnTo>
                <a:lnTo>
                  <a:pt x="1331" y="10"/>
                </a:lnTo>
                <a:lnTo>
                  <a:pt x="1342" y="13"/>
                </a:lnTo>
                <a:lnTo>
                  <a:pt x="1346" y="13"/>
                </a:lnTo>
                <a:lnTo>
                  <a:pt x="1352" y="17"/>
                </a:lnTo>
                <a:lnTo>
                  <a:pt x="1356" y="21"/>
                </a:lnTo>
                <a:lnTo>
                  <a:pt x="1361" y="27"/>
                </a:lnTo>
                <a:lnTo>
                  <a:pt x="1367" y="32"/>
                </a:lnTo>
                <a:lnTo>
                  <a:pt x="1373" y="40"/>
                </a:lnTo>
                <a:lnTo>
                  <a:pt x="1378" y="48"/>
                </a:lnTo>
                <a:lnTo>
                  <a:pt x="1384" y="59"/>
                </a:lnTo>
                <a:lnTo>
                  <a:pt x="1392" y="67"/>
                </a:lnTo>
                <a:lnTo>
                  <a:pt x="1397" y="78"/>
                </a:lnTo>
                <a:lnTo>
                  <a:pt x="1403" y="91"/>
                </a:lnTo>
                <a:lnTo>
                  <a:pt x="1411" y="103"/>
                </a:lnTo>
                <a:lnTo>
                  <a:pt x="1418" y="116"/>
                </a:lnTo>
                <a:lnTo>
                  <a:pt x="1424" y="129"/>
                </a:lnTo>
                <a:lnTo>
                  <a:pt x="1434" y="144"/>
                </a:lnTo>
                <a:lnTo>
                  <a:pt x="1439" y="160"/>
                </a:lnTo>
                <a:lnTo>
                  <a:pt x="1447" y="175"/>
                </a:lnTo>
                <a:lnTo>
                  <a:pt x="1454" y="190"/>
                </a:lnTo>
                <a:lnTo>
                  <a:pt x="1462" y="207"/>
                </a:lnTo>
                <a:lnTo>
                  <a:pt x="1470" y="224"/>
                </a:lnTo>
                <a:lnTo>
                  <a:pt x="1475" y="241"/>
                </a:lnTo>
                <a:lnTo>
                  <a:pt x="1483" y="258"/>
                </a:lnTo>
                <a:lnTo>
                  <a:pt x="1491" y="277"/>
                </a:lnTo>
                <a:lnTo>
                  <a:pt x="1498" y="296"/>
                </a:lnTo>
                <a:lnTo>
                  <a:pt x="1506" y="314"/>
                </a:lnTo>
                <a:lnTo>
                  <a:pt x="1513" y="334"/>
                </a:lnTo>
                <a:lnTo>
                  <a:pt x="1521" y="352"/>
                </a:lnTo>
                <a:lnTo>
                  <a:pt x="1529" y="372"/>
                </a:lnTo>
                <a:lnTo>
                  <a:pt x="1536" y="391"/>
                </a:lnTo>
                <a:lnTo>
                  <a:pt x="1544" y="412"/>
                </a:lnTo>
                <a:lnTo>
                  <a:pt x="1551" y="431"/>
                </a:lnTo>
                <a:lnTo>
                  <a:pt x="1559" y="452"/>
                </a:lnTo>
                <a:lnTo>
                  <a:pt x="1565" y="469"/>
                </a:lnTo>
                <a:lnTo>
                  <a:pt x="1572" y="490"/>
                </a:lnTo>
                <a:lnTo>
                  <a:pt x="1578" y="509"/>
                </a:lnTo>
                <a:lnTo>
                  <a:pt x="1588" y="528"/>
                </a:lnTo>
                <a:lnTo>
                  <a:pt x="1593" y="547"/>
                </a:lnTo>
                <a:lnTo>
                  <a:pt x="1601" y="566"/>
                </a:lnTo>
                <a:lnTo>
                  <a:pt x="1607" y="585"/>
                </a:lnTo>
                <a:lnTo>
                  <a:pt x="1614" y="604"/>
                </a:lnTo>
                <a:lnTo>
                  <a:pt x="1620" y="621"/>
                </a:lnTo>
                <a:lnTo>
                  <a:pt x="1626" y="639"/>
                </a:lnTo>
                <a:lnTo>
                  <a:pt x="1631" y="656"/>
                </a:lnTo>
                <a:lnTo>
                  <a:pt x="1637" y="673"/>
                </a:lnTo>
                <a:lnTo>
                  <a:pt x="1643" y="690"/>
                </a:lnTo>
                <a:lnTo>
                  <a:pt x="1648" y="707"/>
                </a:lnTo>
                <a:lnTo>
                  <a:pt x="1654" y="722"/>
                </a:lnTo>
                <a:lnTo>
                  <a:pt x="1660" y="737"/>
                </a:lnTo>
                <a:lnTo>
                  <a:pt x="1664" y="751"/>
                </a:lnTo>
                <a:lnTo>
                  <a:pt x="1667" y="764"/>
                </a:lnTo>
                <a:lnTo>
                  <a:pt x="1671" y="775"/>
                </a:lnTo>
                <a:lnTo>
                  <a:pt x="1677" y="789"/>
                </a:lnTo>
                <a:lnTo>
                  <a:pt x="1681" y="800"/>
                </a:lnTo>
                <a:lnTo>
                  <a:pt x="1683" y="811"/>
                </a:lnTo>
                <a:lnTo>
                  <a:pt x="1686" y="819"/>
                </a:lnTo>
                <a:lnTo>
                  <a:pt x="1690" y="830"/>
                </a:lnTo>
                <a:lnTo>
                  <a:pt x="1692" y="836"/>
                </a:lnTo>
                <a:lnTo>
                  <a:pt x="1694" y="844"/>
                </a:lnTo>
                <a:lnTo>
                  <a:pt x="1696" y="849"/>
                </a:lnTo>
                <a:lnTo>
                  <a:pt x="1698" y="855"/>
                </a:lnTo>
                <a:lnTo>
                  <a:pt x="1700" y="859"/>
                </a:lnTo>
                <a:lnTo>
                  <a:pt x="1700" y="863"/>
                </a:lnTo>
                <a:lnTo>
                  <a:pt x="1702" y="865"/>
                </a:lnTo>
                <a:lnTo>
                  <a:pt x="1702" y="867"/>
                </a:lnTo>
                <a:lnTo>
                  <a:pt x="837" y="1866"/>
                </a:lnTo>
                <a:lnTo>
                  <a:pt x="837" y="1866"/>
                </a:lnTo>
                <a:close/>
              </a:path>
            </a:pathLst>
          </a:custGeom>
          <a:solidFill>
            <a:srgbClr val="9CB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13" name="Freeform 377"/>
          <p:cNvSpPr>
            <a:spLocks noChangeAspect="1"/>
          </p:cNvSpPr>
          <p:nvPr/>
        </p:nvSpPr>
        <p:spPr bwMode="auto">
          <a:xfrm>
            <a:off x="3244523" y="4360852"/>
            <a:ext cx="334230" cy="333928"/>
          </a:xfrm>
          <a:custGeom>
            <a:avLst/>
            <a:gdLst/>
            <a:ahLst/>
            <a:cxnLst>
              <a:cxn ang="0">
                <a:pos x="352" y="327"/>
              </a:cxn>
              <a:cxn ang="0">
                <a:pos x="255" y="323"/>
              </a:cxn>
              <a:cxn ang="0">
                <a:pos x="158" y="361"/>
              </a:cxn>
              <a:cxn ang="0">
                <a:pos x="89" y="452"/>
              </a:cxn>
              <a:cxn ang="0">
                <a:pos x="86" y="540"/>
              </a:cxn>
              <a:cxn ang="0">
                <a:pos x="152" y="637"/>
              </a:cxn>
              <a:cxn ang="0">
                <a:pos x="230" y="684"/>
              </a:cxn>
              <a:cxn ang="0">
                <a:pos x="177" y="772"/>
              </a:cxn>
              <a:cxn ang="0">
                <a:pos x="110" y="861"/>
              </a:cxn>
              <a:cxn ang="0">
                <a:pos x="55" y="948"/>
              </a:cxn>
              <a:cxn ang="0">
                <a:pos x="17" y="1028"/>
              </a:cxn>
              <a:cxn ang="0">
                <a:pos x="0" y="1114"/>
              </a:cxn>
              <a:cxn ang="0">
                <a:pos x="6" y="1195"/>
              </a:cxn>
              <a:cxn ang="0">
                <a:pos x="101" y="1294"/>
              </a:cxn>
              <a:cxn ang="0">
                <a:pos x="185" y="1319"/>
              </a:cxn>
              <a:cxn ang="0">
                <a:pos x="270" y="1326"/>
              </a:cxn>
              <a:cxn ang="0">
                <a:pos x="378" y="1332"/>
              </a:cxn>
              <a:cxn ang="0">
                <a:pos x="479" y="1319"/>
              </a:cxn>
              <a:cxn ang="0">
                <a:pos x="483" y="1347"/>
              </a:cxn>
              <a:cxn ang="0">
                <a:pos x="396" y="1378"/>
              </a:cxn>
              <a:cxn ang="0">
                <a:pos x="295" y="1420"/>
              </a:cxn>
              <a:cxn ang="0">
                <a:pos x="200" y="1488"/>
              </a:cxn>
              <a:cxn ang="0">
                <a:pos x="171" y="1583"/>
              </a:cxn>
              <a:cxn ang="0">
                <a:pos x="261" y="1617"/>
              </a:cxn>
              <a:cxn ang="0">
                <a:pos x="359" y="1629"/>
              </a:cxn>
              <a:cxn ang="0">
                <a:pos x="468" y="1632"/>
              </a:cxn>
              <a:cxn ang="0">
                <a:pos x="561" y="1629"/>
              </a:cxn>
              <a:cxn ang="0">
                <a:pos x="669" y="1621"/>
              </a:cxn>
              <a:cxn ang="0">
                <a:pos x="764" y="1621"/>
              </a:cxn>
              <a:cxn ang="0">
                <a:pos x="858" y="1680"/>
              </a:cxn>
              <a:cxn ang="0">
                <a:pos x="972" y="1712"/>
              </a:cxn>
              <a:cxn ang="0">
                <a:pos x="1074" y="1667"/>
              </a:cxn>
              <a:cxn ang="0">
                <a:pos x="1171" y="1630"/>
              </a:cxn>
              <a:cxn ang="0">
                <a:pos x="1259" y="1623"/>
              </a:cxn>
              <a:cxn ang="0">
                <a:pos x="1369" y="1611"/>
              </a:cxn>
              <a:cxn ang="0">
                <a:pos x="1481" y="1592"/>
              </a:cxn>
              <a:cxn ang="0">
                <a:pos x="1582" y="1558"/>
              </a:cxn>
              <a:cxn ang="0">
                <a:pos x="1673" y="1513"/>
              </a:cxn>
              <a:cxn ang="0">
                <a:pos x="1705" y="1418"/>
              </a:cxn>
              <a:cxn ang="0">
                <a:pos x="1614" y="1334"/>
              </a:cxn>
              <a:cxn ang="0">
                <a:pos x="1506" y="1290"/>
              </a:cxn>
              <a:cxn ang="0">
                <a:pos x="1359" y="1266"/>
              </a:cxn>
              <a:cxn ang="0">
                <a:pos x="1249" y="1256"/>
              </a:cxn>
              <a:cxn ang="0">
                <a:pos x="1156" y="1237"/>
              </a:cxn>
              <a:cxn ang="0">
                <a:pos x="1082" y="1138"/>
              </a:cxn>
              <a:cxn ang="0">
                <a:pos x="1040" y="1036"/>
              </a:cxn>
              <a:cxn ang="0">
                <a:pos x="1072" y="952"/>
              </a:cxn>
              <a:cxn ang="0">
                <a:pos x="1129" y="817"/>
              </a:cxn>
              <a:cxn ang="0">
                <a:pos x="1110" y="713"/>
              </a:cxn>
              <a:cxn ang="0">
                <a:pos x="1110" y="619"/>
              </a:cxn>
              <a:cxn ang="0">
                <a:pos x="1126" y="521"/>
              </a:cxn>
              <a:cxn ang="0">
                <a:pos x="1141" y="416"/>
              </a:cxn>
              <a:cxn ang="0">
                <a:pos x="1152" y="298"/>
              </a:cxn>
              <a:cxn ang="0">
                <a:pos x="1150" y="182"/>
              </a:cxn>
              <a:cxn ang="0">
                <a:pos x="1128" y="89"/>
              </a:cxn>
              <a:cxn ang="0">
                <a:pos x="1032" y="15"/>
              </a:cxn>
              <a:cxn ang="0">
                <a:pos x="915" y="0"/>
              </a:cxn>
              <a:cxn ang="0">
                <a:pos x="780" y="38"/>
              </a:cxn>
              <a:cxn ang="0">
                <a:pos x="648" y="131"/>
              </a:cxn>
              <a:cxn ang="0">
                <a:pos x="548" y="232"/>
              </a:cxn>
              <a:cxn ang="0">
                <a:pos x="470" y="329"/>
              </a:cxn>
            </a:cxnLst>
            <a:rect l="0" t="0" r="r" b="b"/>
            <a:pathLst>
              <a:path w="1715" h="1716">
                <a:moveTo>
                  <a:pt x="439" y="376"/>
                </a:moveTo>
                <a:lnTo>
                  <a:pt x="437" y="374"/>
                </a:lnTo>
                <a:lnTo>
                  <a:pt x="430" y="369"/>
                </a:lnTo>
                <a:lnTo>
                  <a:pt x="424" y="363"/>
                </a:lnTo>
                <a:lnTo>
                  <a:pt x="418" y="359"/>
                </a:lnTo>
                <a:lnTo>
                  <a:pt x="411" y="353"/>
                </a:lnTo>
                <a:lnTo>
                  <a:pt x="405" y="350"/>
                </a:lnTo>
                <a:lnTo>
                  <a:pt x="399" y="348"/>
                </a:lnTo>
                <a:lnTo>
                  <a:pt x="394" y="344"/>
                </a:lnTo>
                <a:lnTo>
                  <a:pt x="388" y="342"/>
                </a:lnTo>
                <a:lnTo>
                  <a:pt x="384" y="340"/>
                </a:lnTo>
                <a:lnTo>
                  <a:pt x="378" y="336"/>
                </a:lnTo>
                <a:lnTo>
                  <a:pt x="373" y="334"/>
                </a:lnTo>
                <a:lnTo>
                  <a:pt x="365" y="333"/>
                </a:lnTo>
                <a:lnTo>
                  <a:pt x="359" y="331"/>
                </a:lnTo>
                <a:lnTo>
                  <a:pt x="352" y="327"/>
                </a:lnTo>
                <a:lnTo>
                  <a:pt x="346" y="327"/>
                </a:lnTo>
                <a:lnTo>
                  <a:pt x="339" y="325"/>
                </a:lnTo>
                <a:lnTo>
                  <a:pt x="331" y="323"/>
                </a:lnTo>
                <a:lnTo>
                  <a:pt x="321" y="321"/>
                </a:lnTo>
                <a:lnTo>
                  <a:pt x="314" y="321"/>
                </a:lnTo>
                <a:lnTo>
                  <a:pt x="306" y="321"/>
                </a:lnTo>
                <a:lnTo>
                  <a:pt x="297" y="321"/>
                </a:lnTo>
                <a:lnTo>
                  <a:pt x="293" y="321"/>
                </a:lnTo>
                <a:lnTo>
                  <a:pt x="287" y="321"/>
                </a:lnTo>
                <a:lnTo>
                  <a:pt x="281" y="321"/>
                </a:lnTo>
                <a:lnTo>
                  <a:pt x="278" y="321"/>
                </a:lnTo>
                <a:lnTo>
                  <a:pt x="272" y="321"/>
                </a:lnTo>
                <a:lnTo>
                  <a:pt x="268" y="321"/>
                </a:lnTo>
                <a:lnTo>
                  <a:pt x="264" y="321"/>
                </a:lnTo>
                <a:lnTo>
                  <a:pt x="259" y="323"/>
                </a:lnTo>
                <a:lnTo>
                  <a:pt x="255" y="323"/>
                </a:lnTo>
                <a:lnTo>
                  <a:pt x="249" y="323"/>
                </a:lnTo>
                <a:lnTo>
                  <a:pt x="243" y="325"/>
                </a:lnTo>
                <a:lnTo>
                  <a:pt x="240" y="325"/>
                </a:lnTo>
                <a:lnTo>
                  <a:pt x="234" y="327"/>
                </a:lnTo>
                <a:lnTo>
                  <a:pt x="230" y="327"/>
                </a:lnTo>
                <a:lnTo>
                  <a:pt x="224" y="329"/>
                </a:lnTo>
                <a:lnTo>
                  <a:pt x="221" y="331"/>
                </a:lnTo>
                <a:lnTo>
                  <a:pt x="217" y="333"/>
                </a:lnTo>
                <a:lnTo>
                  <a:pt x="211" y="334"/>
                </a:lnTo>
                <a:lnTo>
                  <a:pt x="205" y="334"/>
                </a:lnTo>
                <a:lnTo>
                  <a:pt x="202" y="336"/>
                </a:lnTo>
                <a:lnTo>
                  <a:pt x="192" y="340"/>
                </a:lnTo>
                <a:lnTo>
                  <a:pt x="185" y="346"/>
                </a:lnTo>
                <a:lnTo>
                  <a:pt x="175" y="352"/>
                </a:lnTo>
                <a:lnTo>
                  <a:pt x="166" y="355"/>
                </a:lnTo>
                <a:lnTo>
                  <a:pt x="158" y="361"/>
                </a:lnTo>
                <a:lnTo>
                  <a:pt x="150" y="367"/>
                </a:lnTo>
                <a:lnTo>
                  <a:pt x="143" y="372"/>
                </a:lnTo>
                <a:lnTo>
                  <a:pt x="135" y="380"/>
                </a:lnTo>
                <a:lnTo>
                  <a:pt x="127" y="388"/>
                </a:lnTo>
                <a:lnTo>
                  <a:pt x="122" y="395"/>
                </a:lnTo>
                <a:lnTo>
                  <a:pt x="114" y="403"/>
                </a:lnTo>
                <a:lnTo>
                  <a:pt x="108" y="410"/>
                </a:lnTo>
                <a:lnTo>
                  <a:pt x="107" y="414"/>
                </a:lnTo>
                <a:lnTo>
                  <a:pt x="105" y="418"/>
                </a:lnTo>
                <a:lnTo>
                  <a:pt x="101" y="424"/>
                </a:lnTo>
                <a:lnTo>
                  <a:pt x="101" y="429"/>
                </a:lnTo>
                <a:lnTo>
                  <a:pt x="97" y="433"/>
                </a:lnTo>
                <a:lnTo>
                  <a:pt x="95" y="437"/>
                </a:lnTo>
                <a:lnTo>
                  <a:pt x="93" y="443"/>
                </a:lnTo>
                <a:lnTo>
                  <a:pt x="91" y="447"/>
                </a:lnTo>
                <a:lnTo>
                  <a:pt x="89" y="452"/>
                </a:lnTo>
                <a:lnTo>
                  <a:pt x="88" y="458"/>
                </a:lnTo>
                <a:lnTo>
                  <a:pt x="88" y="462"/>
                </a:lnTo>
                <a:lnTo>
                  <a:pt x="88" y="467"/>
                </a:lnTo>
                <a:lnTo>
                  <a:pt x="86" y="473"/>
                </a:lnTo>
                <a:lnTo>
                  <a:pt x="84" y="479"/>
                </a:lnTo>
                <a:lnTo>
                  <a:pt x="84" y="485"/>
                </a:lnTo>
                <a:lnTo>
                  <a:pt x="84" y="490"/>
                </a:lnTo>
                <a:lnTo>
                  <a:pt x="82" y="496"/>
                </a:lnTo>
                <a:lnTo>
                  <a:pt x="82" y="502"/>
                </a:lnTo>
                <a:lnTo>
                  <a:pt x="82" y="507"/>
                </a:lnTo>
                <a:lnTo>
                  <a:pt x="84" y="515"/>
                </a:lnTo>
                <a:lnTo>
                  <a:pt x="84" y="519"/>
                </a:lnTo>
                <a:lnTo>
                  <a:pt x="84" y="524"/>
                </a:lnTo>
                <a:lnTo>
                  <a:pt x="84" y="530"/>
                </a:lnTo>
                <a:lnTo>
                  <a:pt x="86" y="536"/>
                </a:lnTo>
                <a:lnTo>
                  <a:pt x="86" y="540"/>
                </a:lnTo>
                <a:lnTo>
                  <a:pt x="88" y="545"/>
                </a:lnTo>
                <a:lnTo>
                  <a:pt x="88" y="551"/>
                </a:lnTo>
                <a:lnTo>
                  <a:pt x="89" y="555"/>
                </a:lnTo>
                <a:lnTo>
                  <a:pt x="91" y="564"/>
                </a:lnTo>
                <a:lnTo>
                  <a:pt x="95" y="574"/>
                </a:lnTo>
                <a:lnTo>
                  <a:pt x="99" y="581"/>
                </a:lnTo>
                <a:lnTo>
                  <a:pt x="103" y="589"/>
                </a:lnTo>
                <a:lnTo>
                  <a:pt x="108" y="595"/>
                </a:lnTo>
                <a:lnTo>
                  <a:pt x="112" y="602"/>
                </a:lnTo>
                <a:lnTo>
                  <a:pt x="118" y="608"/>
                </a:lnTo>
                <a:lnTo>
                  <a:pt x="124" y="616"/>
                </a:lnTo>
                <a:lnTo>
                  <a:pt x="127" y="619"/>
                </a:lnTo>
                <a:lnTo>
                  <a:pt x="135" y="625"/>
                </a:lnTo>
                <a:lnTo>
                  <a:pt x="141" y="629"/>
                </a:lnTo>
                <a:lnTo>
                  <a:pt x="148" y="633"/>
                </a:lnTo>
                <a:lnTo>
                  <a:pt x="152" y="637"/>
                </a:lnTo>
                <a:lnTo>
                  <a:pt x="160" y="640"/>
                </a:lnTo>
                <a:lnTo>
                  <a:pt x="164" y="642"/>
                </a:lnTo>
                <a:lnTo>
                  <a:pt x="171" y="646"/>
                </a:lnTo>
                <a:lnTo>
                  <a:pt x="177" y="648"/>
                </a:lnTo>
                <a:lnTo>
                  <a:pt x="183" y="650"/>
                </a:lnTo>
                <a:lnTo>
                  <a:pt x="188" y="654"/>
                </a:lnTo>
                <a:lnTo>
                  <a:pt x="194" y="656"/>
                </a:lnTo>
                <a:lnTo>
                  <a:pt x="200" y="657"/>
                </a:lnTo>
                <a:lnTo>
                  <a:pt x="205" y="657"/>
                </a:lnTo>
                <a:lnTo>
                  <a:pt x="211" y="659"/>
                </a:lnTo>
                <a:lnTo>
                  <a:pt x="215" y="661"/>
                </a:lnTo>
                <a:lnTo>
                  <a:pt x="223" y="665"/>
                </a:lnTo>
                <a:lnTo>
                  <a:pt x="230" y="667"/>
                </a:lnTo>
                <a:lnTo>
                  <a:pt x="232" y="671"/>
                </a:lnTo>
                <a:lnTo>
                  <a:pt x="232" y="678"/>
                </a:lnTo>
                <a:lnTo>
                  <a:pt x="230" y="684"/>
                </a:lnTo>
                <a:lnTo>
                  <a:pt x="228" y="690"/>
                </a:lnTo>
                <a:lnTo>
                  <a:pt x="224" y="695"/>
                </a:lnTo>
                <a:lnTo>
                  <a:pt x="223" y="703"/>
                </a:lnTo>
                <a:lnTo>
                  <a:pt x="217" y="711"/>
                </a:lnTo>
                <a:lnTo>
                  <a:pt x="211" y="718"/>
                </a:lnTo>
                <a:lnTo>
                  <a:pt x="209" y="722"/>
                </a:lnTo>
                <a:lnTo>
                  <a:pt x="205" y="728"/>
                </a:lnTo>
                <a:lnTo>
                  <a:pt x="204" y="732"/>
                </a:lnTo>
                <a:lnTo>
                  <a:pt x="202" y="737"/>
                </a:lnTo>
                <a:lnTo>
                  <a:pt x="196" y="741"/>
                </a:lnTo>
                <a:lnTo>
                  <a:pt x="194" y="747"/>
                </a:lnTo>
                <a:lnTo>
                  <a:pt x="190" y="752"/>
                </a:lnTo>
                <a:lnTo>
                  <a:pt x="186" y="756"/>
                </a:lnTo>
                <a:lnTo>
                  <a:pt x="183" y="762"/>
                </a:lnTo>
                <a:lnTo>
                  <a:pt x="179" y="766"/>
                </a:lnTo>
                <a:lnTo>
                  <a:pt x="177" y="772"/>
                </a:lnTo>
                <a:lnTo>
                  <a:pt x="173" y="777"/>
                </a:lnTo>
                <a:lnTo>
                  <a:pt x="169" y="783"/>
                </a:lnTo>
                <a:lnTo>
                  <a:pt x="164" y="789"/>
                </a:lnTo>
                <a:lnTo>
                  <a:pt x="160" y="792"/>
                </a:lnTo>
                <a:lnTo>
                  <a:pt x="156" y="798"/>
                </a:lnTo>
                <a:lnTo>
                  <a:pt x="152" y="804"/>
                </a:lnTo>
                <a:lnTo>
                  <a:pt x="148" y="810"/>
                </a:lnTo>
                <a:lnTo>
                  <a:pt x="143" y="815"/>
                </a:lnTo>
                <a:lnTo>
                  <a:pt x="139" y="823"/>
                </a:lnTo>
                <a:lnTo>
                  <a:pt x="135" y="827"/>
                </a:lnTo>
                <a:lnTo>
                  <a:pt x="131" y="832"/>
                </a:lnTo>
                <a:lnTo>
                  <a:pt x="126" y="838"/>
                </a:lnTo>
                <a:lnTo>
                  <a:pt x="124" y="846"/>
                </a:lnTo>
                <a:lnTo>
                  <a:pt x="118" y="849"/>
                </a:lnTo>
                <a:lnTo>
                  <a:pt x="116" y="857"/>
                </a:lnTo>
                <a:lnTo>
                  <a:pt x="110" y="861"/>
                </a:lnTo>
                <a:lnTo>
                  <a:pt x="108" y="868"/>
                </a:lnTo>
                <a:lnTo>
                  <a:pt x="103" y="874"/>
                </a:lnTo>
                <a:lnTo>
                  <a:pt x="99" y="880"/>
                </a:lnTo>
                <a:lnTo>
                  <a:pt x="95" y="886"/>
                </a:lnTo>
                <a:lnTo>
                  <a:pt x="91" y="891"/>
                </a:lnTo>
                <a:lnTo>
                  <a:pt x="88" y="895"/>
                </a:lnTo>
                <a:lnTo>
                  <a:pt x="84" y="901"/>
                </a:lnTo>
                <a:lnTo>
                  <a:pt x="80" y="906"/>
                </a:lnTo>
                <a:lnTo>
                  <a:pt x="78" y="912"/>
                </a:lnTo>
                <a:lnTo>
                  <a:pt x="72" y="918"/>
                </a:lnTo>
                <a:lnTo>
                  <a:pt x="70" y="924"/>
                </a:lnTo>
                <a:lnTo>
                  <a:pt x="67" y="927"/>
                </a:lnTo>
                <a:lnTo>
                  <a:pt x="63" y="933"/>
                </a:lnTo>
                <a:lnTo>
                  <a:pt x="61" y="939"/>
                </a:lnTo>
                <a:lnTo>
                  <a:pt x="57" y="944"/>
                </a:lnTo>
                <a:lnTo>
                  <a:pt x="55" y="948"/>
                </a:lnTo>
                <a:lnTo>
                  <a:pt x="53" y="954"/>
                </a:lnTo>
                <a:lnTo>
                  <a:pt x="50" y="958"/>
                </a:lnTo>
                <a:lnTo>
                  <a:pt x="48" y="963"/>
                </a:lnTo>
                <a:lnTo>
                  <a:pt x="44" y="967"/>
                </a:lnTo>
                <a:lnTo>
                  <a:pt x="42" y="973"/>
                </a:lnTo>
                <a:lnTo>
                  <a:pt x="40" y="979"/>
                </a:lnTo>
                <a:lnTo>
                  <a:pt x="36" y="982"/>
                </a:lnTo>
                <a:lnTo>
                  <a:pt x="34" y="988"/>
                </a:lnTo>
                <a:lnTo>
                  <a:pt x="32" y="994"/>
                </a:lnTo>
                <a:lnTo>
                  <a:pt x="31" y="998"/>
                </a:lnTo>
                <a:lnTo>
                  <a:pt x="27" y="1003"/>
                </a:lnTo>
                <a:lnTo>
                  <a:pt x="25" y="1009"/>
                </a:lnTo>
                <a:lnTo>
                  <a:pt x="25" y="1013"/>
                </a:lnTo>
                <a:lnTo>
                  <a:pt x="21" y="1019"/>
                </a:lnTo>
                <a:lnTo>
                  <a:pt x="19" y="1024"/>
                </a:lnTo>
                <a:lnTo>
                  <a:pt x="17" y="1028"/>
                </a:lnTo>
                <a:lnTo>
                  <a:pt x="17" y="1034"/>
                </a:lnTo>
                <a:lnTo>
                  <a:pt x="15" y="1039"/>
                </a:lnTo>
                <a:lnTo>
                  <a:pt x="13" y="1045"/>
                </a:lnTo>
                <a:lnTo>
                  <a:pt x="12" y="1049"/>
                </a:lnTo>
                <a:lnTo>
                  <a:pt x="10" y="1057"/>
                </a:lnTo>
                <a:lnTo>
                  <a:pt x="8" y="1060"/>
                </a:lnTo>
                <a:lnTo>
                  <a:pt x="8" y="1066"/>
                </a:lnTo>
                <a:lnTo>
                  <a:pt x="6" y="1072"/>
                </a:lnTo>
                <a:lnTo>
                  <a:pt x="6" y="1077"/>
                </a:lnTo>
                <a:lnTo>
                  <a:pt x="4" y="1081"/>
                </a:lnTo>
                <a:lnTo>
                  <a:pt x="2" y="1087"/>
                </a:lnTo>
                <a:lnTo>
                  <a:pt x="2" y="1093"/>
                </a:lnTo>
                <a:lnTo>
                  <a:pt x="2" y="1098"/>
                </a:lnTo>
                <a:lnTo>
                  <a:pt x="0" y="1104"/>
                </a:lnTo>
                <a:lnTo>
                  <a:pt x="0" y="1110"/>
                </a:lnTo>
                <a:lnTo>
                  <a:pt x="0" y="1114"/>
                </a:lnTo>
                <a:lnTo>
                  <a:pt x="0" y="1119"/>
                </a:lnTo>
                <a:lnTo>
                  <a:pt x="0" y="1125"/>
                </a:lnTo>
                <a:lnTo>
                  <a:pt x="0" y="1131"/>
                </a:lnTo>
                <a:lnTo>
                  <a:pt x="0" y="1136"/>
                </a:lnTo>
                <a:lnTo>
                  <a:pt x="0" y="1140"/>
                </a:lnTo>
                <a:lnTo>
                  <a:pt x="0" y="1146"/>
                </a:lnTo>
                <a:lnTo>
                  <a:pt x="0" y="1150"/>
                </a:lnTo>
                <a:lnTo>
                  <a:pt x="0" y="1155"/>
                </a:lnTo>
                <a:lnTo>
                  <a:pt x="0" y="1161"/>
                </a:lnTo>
                <a:lnTo>
                  <a:pt x="0" y="1165"/>
                </a:lnTo>
                <a:lnTo>
                  <a:pt x="0" y="1171"/>
                </a:lnTo>
                <a:lnTo>
                  <a:pt x="2" y="1174"/>
                </a:lnTo>
                <a:lnTo>
                  <a:pt x="2" y="1180"/>
                </a:lnTo>
                <a:lnTo>
                  <a:pt x="4" y="1184"/>
                </a:lnTo>
                <a:lnTo>
                  <a:pt x="6" y="1190"/>
                </a:lnTo>
                <a:lnTo>
                  <a:pt x="6" y="1195"/>
                </a:lnTo>
                <a:lnTo>
                  <a:pt x="8" y="1199"/>
                </a:lnTo>
                <a:lnTo>
                  <a:pt x="12" y="1209"/>
                </a:lnTo>
                <a:lnTo>
                  <a:pt x="15" y="1216"/>
                </a:lnTo>
                <a:lnTo>
                  <a:pt x="19" y="1226"/>
                </a:lnTo>
                <a:lnTo>
                  <a:pt x="25" y="1235"/>
                </a:lnTo>
                <a:lnTo>
                  <a:pt x="31" y="1243"/>
                </a:lnTo>
                <a:lnTo>
                  <a:pt x="38" y="1250"/>
                </a:lnTo>
                <a:lnTo>
                  <a:pt x="44" y="1258"/>
                </a:lnTo>
                <a:lnTo>
                  <a:pt x="53" y="1266"/>
                </a:lnTo>
                <a:lnTo>
                  <a:pt x="61" y="1271"/>
                </a:lnTo>
                <a:lnTo>
                  <a:pt x="69" y="1277"/>
                </a:lnTo>
                <a:lnTo>
                  <a:pt x="78" y="1283"/>
                </a:lnTo>
                <a:lnTo>
                  <a:pt x="88" y="1288"/>
                </a:lnTo>
                <a:lnTo>
                  <a:pt x="91" y="1290"/>
                </a:lnTo>
                <a:lnTo>
                  <a:pt x="95" y="1292"/>
                </a:lnTo>
                <a:lnTo>
                  <a:pt x="101" y="1294"/>
                </a:lnTo>
                <a:lnTo>
                  <a:pt x="107" y="1296"/>
                </a:lnTo>
                <a:lnTo>
                  <a:pt x="110" y="1298"/>
                </a:lnTo>
                <a:lnTo>
                  <a:pt x="116" y="1300"/>
                </a:lnTo>
                <a:lnTo>
                  <a:pt x="122" y="1302"/>
                </a:lnTo>
                <a:lnTo>
                  <a:pt x="126" y="1306"/>
                </a:lnTo>
                <a:lnTo>
                  <a:pt x="131" y="1306"/>
                </a:lnTo>
                <a:lnTo>
                  <a:pt x="137" y="1307"/>
                </a:lnTo>
                <a:lnTo>
                  <a:pt x="141" y="1309"/>
                </a:lnTo>
                <a:lnTo>
                  <a:pt x="146" y="1311"/>
                </a:lnTo>
                <a:lnTo>
                  <a:pt x="152" y="1311"/>
                </a:lnTo>
                <a:lnTo>
                  <a:pt x="158" y="1313"/>
                </a:lnTo>
                <a:lnTo>
                  <a:pt x="164" y="1315"/>
                </a:lnTo>
                <a:lnTo>
                  <a:pt x="169" y="1315"/>
                </a:lnTo>
                <a:lnTo>
                  <a:pt x="173" y="1317"/>
                </a:lnTo>
                <a:lnTo>
                  <a:pt x="179" y="1317"/>
                </a:lnTo>
                <a:lnTo>
                  <a:pt x="185" y="1319"/>
                </a:lnTo>
                <a:lnTo>
                  <a:pt x="190" y="1321"/>
                </a:lnTo>
                <a:lnTo>
                  <a:pt x="196" y="1321"/>
                </a:lnTo>
                <a:lnTo>
                  <a:pt x="202" y="1323"/>
                </a:lnTo>
                <a:lnTo>
                  <a:pt x="207" y="1323"/>
                </a:lnTo>
                <a:lnTo>
                  <a:pt x="213" y="1323"/>
                </a:lnTo>
                <a:lnTo>
                  <a:pt x="219" y="1323"/>
                </a:lnTo>
                <a:lnTo>
                  <a:pt x="223" y="1325"/>
                </a:lnTo>
                <a:lnTo>
                  <a:pt x="228" y="1325"/>
                </a:lnTo>
                <a:lnTo>
                  <a:pt x="234" y="1325"/>
                </a:lnTo>
                <a:lnTo>
                  <a:pt x="240" y="1325"/>
                </a:lnTo>
                <a:lnTo>
                  <a:pt x="243" y="1326"/>
                </a:lnTo>
                <a:lnTo>
                  <a:pt x="249" y="1326"/>
                </a:lnTo>
                <a:lnTo>
                  <a:pt x="255" y="1326"/>
                </a:lnTo>
                <a:lnTo>
                  <a:pt x="261" y="1326"/>
                </a:lnTo>
                <a:lnTo>
                  <a:pt x="264" y="1326"/>
                </a:lnTo>
                <a:lnTo>
                  <a:pt x="270" y="1326"/>
                </a:lnTo>
                <a:lnTo>
                  <a:pt x="276" y="1328"/>
                </a:lnTo>
                <a:lnTo>
                  <a:pt x="280" y="1328"/>
                </a:lnTo>
                <a:lnTo>
                  <a:pt x="285" y="1328"/>
                </a:lnTo>
                <a:lnTo>
                  <a:pt x="291" y="1328"/>
                </a:lnTo>
                <a:lnTo>
                  <a:pt x="295" y="1330"/>
                </a:lnTo>
                <a:lnTo>
                  <a:pt x="304" y="1330"/>
                </a:lnTo>
                <a:lnTo>
                  <a:pt x="314" y="1330"/>
                </a:lnTo>
                <a:lnTo>
                  <a:pt x="321" y="1330"/>
                </a:lnTo>
                <a:lnTo>
                  <a:pt x="331" y="1330"/>
                </a:lnTo>
                <a:lnTo>
                  <a:pt x="339" y="1330"/>
                </a:lnTo>
                <a:lnTo>
                  <a:pt x="346" y="1332"/>
                </a:lnTo>
                <a:lnTo>
                  <a:pt x="354" y="1332"/>
                </a:lnTo>
                <a:lnTo>
                  <a:pt x="361" y="1332"/>
                </a:lnTo>
                <a:lnTo>
                  <a:pt x="365" y="1332"/>
                </a:lnTo>
                <a:lnTo>
                  <a:pt x="373" y="1332"/>
                </a:lnTo>
                <a:lnTo>
                  <a:pt x="378" y="1332"/>
                </a:lnTo>
                <a:lnTo>
                  <a:pt x="386" y="1332"/>
                </a:lnTo>
                <a:lnTo>
                  <a:pt x="392" y="1330"/>
                </a:lnTo>
                <a:lnTo>
                  <a:pt x="399" y="1330"/>
                </a:lnTo>
                <a:lnTo>
                  <a:pt x="405" y="1330"/>
                </a:lnTo>
                <a:lnTo>
                  <a:pt x="413" y="1330"/>
                </a:lnTo>
                <a:lnTo>
                  <a:pt x="418" y="1328"/>
                </a:lnTo>
                <a:lnTo>
                  <a:pt x="426" y="1326"/>
                </a:lnTo>
                <a:lnTo>
                  <a:pt x="434" y="1326"/>
                </a:lnTo>
                <a:lnTo>
                  <a:pt x="439" y="1325"/>
                </a:lnTo>
                <a:lnTo>
                  <a:pt x="445" y="1325"/>
                </a:lnTo>
                <a:lnTo>
                  <a:pt x="451" y="1323"/>
                </a:lnTo>
                <a:lnTo>
                  <a:pt x="458" y="1323"/>
                </a:lnTo>
                <a:lnTo>
                  <a:pt x="464" y="1323"/>
                </a:lnTo>
                <a:lnTo>
                  <a:pt x="470" y="1321"/>
                </a:lnTo>
                <a:lnTo>
                  <a:pt x="473" y="1321"/>
                </a:lnTo>
                <a:lnTo>
                  <a:pt x="479" y="1319"/>
                </a:lnTo>
                <a:lnTo>
                  <a:pt x="485" y="1319"/>
                </a:lnTo>
                <a:lnTo>
                  <a:pt x="489" y="1319"/>
                </a:lnTo>
                <a:lnTo>
                  <a:pt x="493" y="1319"/>
                </a:lnTo>
                <a:lnTo>
                  <a:pt x="498" y="1319"/>
                </a:lnTo>
                <a:lnTo>
                  <a:pt x="502" y="1319"/>
                </a:lnTo>
                <a:lnTo>
                  <a:pt x="506" y="1319"/>
                </a:lnTo>
                <a:lnTo>
                  <a:pt x="512" y="1323"/>
                </a:lnTo>
                <a:lnTo>
                  <a:pt x="513" y="1325"/>
                </a:lnTo>
                <a:lnTo>
                  <a:pt x="515" y="1328"/>
                </a:lnTo>
                <a:lnTo>
                  <a:pt x="513" y="1330"/>
                </a:lnTo>
                <a:lnTo>
                  <a:pt x="512" y="1332"/>
                </a:lnTo>
                <a:lnTo>
                  <a:pt x="508" y="1336"/>
                </a:lnTo>
                <a:lnTo>
                  <a:pt x="504" y="1338"/>
                </a:lnTo>
                <a:lnTo>
                  <a:pt x="498" y="1340"/>
                </a:lnTo>
                <a:lnTo>
                  <a:pt x="491" y="1344"/>
                </a:lnTo>
                <a:lnTo>
                  <a:pt x="483" y="1347"/>
                </a:lnTo>
                <a:lnTo>
                  <a:pt x="475" y="1349"/>
                </a:lnTo>
                <a:lnTo>
                  <a:pt x="472" y="1351"/>
                </a:lnTo>
                <a:lnTo>
                  <a:pt x="466" y="1353"/>
                </a:lnTo>
                <a:lnTo>
                  <a:pt x="460" y="1353"/>
                </a:lnTo>
                <a:lnTo>
                  <a:pt x="456" y="1357"/>
                </a:lnTo>
                <a:lnTo>
                  <a:pt x="451" y="1359"/>
                </a:lnTo>
                <a:lnTo>
                  <a:pt x="447" y="1361"/>
                </a:lnTo>
                <a:lnTo>
                  <a:pt x="441" y="1363"/>
                </a:lnTo>
                <a:lnTo>
                  <a:pt x="435" y="1364"/>
                </a:lnTo>
                <a:lnTo>
                  <a:pt x="430" y="1366"/>
                </a:lnTo>
                <a:lnTo>
                  <a:pt x="424" y="1368"/>
                </a:lnTo>
                <a:lnTo>
                  <a:pt x="418" y="1370"/>
                </a:lnTo>
                <a:lnTo>
                  <a:pt x="413" y="1372"/>
                </a:lnTo>
                <a:lnTo>
                  <a:pt x="407" y="1374"/>
                </a:lnTo>
                <a:lnTo>
                  <a:pt x="401" y="1376"/>
                </a:lnTo>
                <a:lnTo>
                  <a:pt x="396" y="1378"/>
                </a:lnTo>
                <a:lnTo>
                  <a:pt x="390" y="1382"/>
                </a:lnTo>
                <a:lnTo>
                  <a:pt x="384" y="1383"/>
                </a:lnTo>
                <a:lnTo>
                  <a:pt x="378" y="1385"/>
                </a:lnTo>
                <a:lnTo>
                  <a:pt x="371" y="1387"/>
                </a:lnTo>
                <a:lnTo>
                  <a:pt x="365" y="1389"/>
                </a:lnTo>
                <a:lnTo>
                  <a:pt x="358" y="1393"/>
                </a:lnTo>
                <a:lnTo>
                  <a:pt x="352" y="1395"/>
                </a:lnTo>
                <a:lnTo>
                  <a:pt x="346" y="1397"/>
                </a:lnTo>
                <a:lnTo>
                  <a:pt x="340" y="1401"/>
                </a:lnTo>
                <a:lnTo>
                  <a:pt x="333" y="1402"/>
                </a:lnTo>
                <a:lnTo>
                  <a:pt x="327" y="1406"/>
                </a:lnTo>
                <a:lnTo>
                  <a:pt x="319" y="1408"/>
                </a:lnTo>
                <a:lnTo>
                  <a:pt x="314" y="1410"/>
                </a:lnTo>
                <a:lnTo>
                  <a:pt x="308" y="1414"/>
                </a:lnTo>
                <a:lnTo>
                  <a:pt x="302" y="1418"/>
                </a:lnTo>
                <a:lnTo>
                  <a:pt x="295" y="1420"/>
                </a:lnTo>
                <a:lnTo>
                  <a:pt x="289" y="1423"/>
                </a:lnTo>
                <a:lnTo>
                  <a:pt x="283" y="1425"/>
                </a:lnTo>
                <a:lnTo>
                  <a:pt x="278" y="1429"/>
                </a:lnTo>
                <a:lnTo>
                  <a:pt x="272" y="1433"/>
                </a:lnTo>
                <a:lnTo>
                  <a:pt x="264" y="1437"/>
                </a:lnTo>
                <a:lnTo>
                  <a:pt x="259" y="1439"/>
                </a:lnTo>
                <a:lnTo>
                  <a:pt x="255" y="1442"/>
                </a:lnTo>
                <a:lnTo>
                  <a:pt x="249" y="1446"/>
                </a:lnTo>
                <a:lnTo>
                  <a:pt x="243" y="1450"/>
                </a:lnTo>
                <a:lnTo>
                  <a:pt x="238" y="1452"/>
                </a:lnTo>
                <a:lnTo>
                  <a:pt x="232" y="1456"/>
                </a:lnTo>
                <a:lnTo>
                  <a:pt x="228" y="1459"/>
                </a:lnTo>
                <a:lnTo>
                  <a:pt x="224" y="1465"/>
                </a:lnTo>
                <a:lnTo>
                  <a:pt x="215" y="1473"/>
                </a:lnTo>
                <a:lnTo>
                  <a:pt x="207" y="1480"/>
                </a:lnTo>
                <a:lnTo>
                  <a:pt x="200" y="1488"/>
                </a:lnTo>
                <a:lnTo>
                  <a:pt x="192" y="1496"/>
                </a:lnTo>
                <a:lnTo>
                  <a:pt x="186" y="1501"/>
                </a:lnTo>
                <a:lnTo>
                  <a:pt x="181" y="1509"/>
                </a:lnTo>
                <a:lnTo>
                  <a:pt x="175" y="1515"/>
                </a:lnTo>
                <a:lnTo>
                  <a:pt x="171" y="1520"/>
                </a:lnTo>
                <a:lnTo>
                  <a:pt x="167" y="1526"/>
                </a:lnTo>
                <a:lnTo>
                  <a:pt x="166" y="1532"/>
                </a:lnTo>
                <a:lnTo>
                  <a:pt x="162" y="1535"/>
                </a:lnTo>
                <a:lnTo>
                  <a:pt x="160" y="1541"/>
                </a:lnTo>
                <a:lnTo>
                  <a:pt x="158" y="1545"/>
                </a:lnTo>
                <a:lnTo>
                  <a:pt x="158" y="1551"/>
                </a:lnTo>
                <a:lnTo>
                  <a:pt x="158" y="1558"/>
                </a:lnTo>
                <a:lnTo>
                  <a:pt x="160" y="1566"/>
                </a:lnTo>
                <a:lnTo>
                  <a:pt x="162" y="1572"/>
                </a:lnTo>
                <a:lnTo>
                  <a:pt x="166" y="1577"/>
                </a:lnTo>
                <a:lnTo>
                  <a:pt x="171" y="1583"/>
                </a:lnTo>
                <a:lnTo>
                  <a:pt x="179" y="1589"/>
                </a:lnTo>
                <a:lnTo>
                  <a:pt x="186" y="1592"/>
                </a:lnTo>
                <a:lnTo>
                  <a:pt x="194" y="1598"/>
                </a:lnTo>
                <a:lnTo>
                  <a:pt x="198" y="1598"/>
                </a:lnTo>
                <a:lnTo>
                  <a:pt x="202" y="1602"/>
                </a:lnTo>
                <a:lnTo>
                  <a:pt x="207" y="1604"/>
                </a:lnTo>
                <a:lnTo>
                  <a:pt x="213" y="1606"/>
                </a:lnTo>
                <a:lnTo>
                  <a:pt x="217" y="1608"/>
                </a:lnTo>
                <a:lnTo>
                  <a:pt x="223" y="1610"/>
                </a:lnTo>
                <a:lnTo>
                  <a:pt x="230" y="1611"/>
                </a:lnTo>
                <a:lnTo>
                  <a:pt x="238" y="1613"/>
                </a:lnTo>
                <a:lnTo>
                  <a:pt x="242" y="1613"/>
                </a:lnTo>
                <a:lnTo>
                  <a:pt x="245" y="1615"/>
                </a:lnTo>
                <a:lnTo>
                  <a:pt x="251" y="1615"/>
                </a:lnTo>
                <a:lnTo>
                  <a:pt x="257" y="1617"/>
                </a:lnTo>
                <a:lnTo>
                  <a:pt x="261" y="1617"/>
                </a:lnTo>
                <a:lnTo>
                  <a:pt x="266" y="1619"/>
                </a:lnTo>
                <a:lnTo>
                  <a:pt x="272" y="1619"/>
                </a:lnTo>
                <a:lnTo>
                  <a:pt x="278" y="1621"/>
                </a:lnTo>
                <a:lnTo>
                  <a:pt x="283" y="1621"/>
                </a:lnTo>
                <a:lnTo>
                  <a:pt x="287" y="1621"/>
                </a:lnTo>
                <a:lnTo>
                  <a:pt x="295" y="1621"/>
                </a:lnTo>
                <a:lnTo>
                  <a:pt x="300" y="1623"/>
                </a:lnTo>
                <a:lnTo>
                  <a:pt x="306" y="1623"/>
                </a:lnTo>
                <a:lnTo>
                  <a:pt x="312" y="1623"/>
                </a:lnTo>
                <a:lnTo>
                  <a:pt x="318" y="1625"/>
                </a:lnTo>
                <a:lnTo>
                  <a:pt x="325" y="1625"/>
                </a:lnTo>
                <a:lnTo>
                  <a:pt x="333" y="1625"/>
                </a:lnTo>
                <a:lnTo>
                  <a:pt x="339" y="1627"/>
                </a:lnTo>
                <a:lnTo>
                  <a:pt x="344" y="1627"/>
                </a:lnTo>
                <a:lnTo>
                  <a:pt x="352" y="1629"/>
                </a:lnTo>
                <a:lnTo>
                  <a:pt x="359" y="1629"/>
                </a:lnTo>
                <a:lnTo>
                  <a:pt x="365" y="1629"/>
                </a:lnTo>
                <a:lnTo>
                  <a:pt x="373" y="1629"/>
                </a:lnTo>
                <a:lnTo>
                  <a:pt x="380" y="1630"/>
                </a:lnTo>
                <a:lnTo>
                  <a:pt x="386" y="1630"/>
                </a:lnTo>
                <a:lnTo>
                  <a:pt x="394" y="1630"/>
                </a:lnTo>
                <a:lnTo>
                  <a:pt x="399" y="1630"/>
                </a:lnTo>
                <a:lnTo>
                  <a:pt x="407" y="1630"/>
                </a:lnTo>
                <a:lnTo>
                  <a:pt x="415" y="1630"/>
                </a:lnTo>
                <a:lnTo>
                  <a:pt x="420" y="1630"/>
                </a:lnTo>
                <a:lnTo>
                  <a:pt x="428" y="1630"/>
                </a:lnTo>
                <a:lnTo>
                  <a:pt x="435" y="1632"/>
                </a:lnTo>
                <a:lnTo>
                  <a:pt x="441" y="1632"/>
                </a:lnTo>
                <a:lnTo>
                  <a:pt x="449" y="1632"/>
                </a:lnTo>
                <a:lnTo>
                  <a:pt x="454" y="1632"/>
                </a:lnTo>
                <a:lnTo>
                  <a:pt x="462" y="1632"/>
                </a:lnTo>
                <a:lnTo>
                  <a:pt x="468" y="1632"/>
                </a:lnTo>
                <a:lnTo>
                  <a:pt x="473" y="1632"/>
                </a:lnTo>
                <a:lnTo>
                  <a:pt x="481" y="1632"/>
                </a:lnTo>
                <a:lnTo>
                  <a:pt x="489" y="1632"/>
                </a:lnTo>
                <a:lnTo>
                  <a:pt x="493" y="1632"/>
                </a:lnTo>
                <a:lnTo>
                  <a:pt x="500" y="1632"/>
                </a:lnTo>
                <a:lnTo>
                  <a:pt x="504" y="1632"/>
                </a:lnTo>
                <a:lnTo>
                  <a:pt x="512" y="1632"/>
                </a:lnTo>
                <a:lnTo>
                  <a:pt x="517" y="1632"/>
                </a:lnTo>
                <a:lnTo>
                  <a:pt x="523" y="1632"/>
                </a:lnTo>
                <a:lnTo>
                  <a:pt x="529" y="1632"/>
                </a:lnTo>
                <a:lnTo>
                  <a:pt x="534" y="1632"/>
                </a:lnTo>
                <a:lnTo>
                  <a:pt x="538" y="1630"/>
                </a:lnTo>
                <a:lnTo>
                  <a:pt x="542" y="1630"/>
                </a:lnTo>
                <a:lnTo>
                  <a:pt x="548" y="1630"/>
                </a:lnTo>
                <a:lnTo>
                  <a:pt x="553" y="1630"/>
                </a:lnTo>
                <a:lnTo>
                  <a:pt x="561" y="1629"/>
                </a:lnTo>
                <a:lnTo>
                  <a:pt x="570" y="1629"/>
                </a:lnTo>
                <a:lnTo>
                  <a:pt x="576" y="1629"/>
                </a:lnTo>
                <a:lnTo>
                  <a:pt x="584" y="1627"/>
                </a:lnTo>
                <a:lnTo>
                  <a:pt x="593" y="1627"/>
                </a:lnTo>
                <a:lnTo>
                  <a:pt x="601" y="1625"/>
                </a:lnTo>
                <a:lnTo>
                  <a:pt x="610" y="1625"/>
                </a:lnTo>
                <a:lnTo>
                  <a:pt x="620" y="1623"/>
                </a:lnTo>
                <a:lnTo>
                  <a:pt x="624" y="1623"/>
                </a:lnTo>
                <a:lnTo>
                  <a:pt x="627" y="1623"/>
                </a:lnTo>
                <a:lnTo>
                  <a:pt x="633" y="1623"/>
                </a:lnTo>
                <a:lnTo>
                  <a:pt x="637" y="1623"/>
                </a:lnTo>
                <a:lnTo>
                  <a:pt x="647" y="1621"/>
                </a:lnTo>
                <a:lnTo>
                  <a:pt x="656" y="1621"/>
                </a:lnTo>
                <a:lnTo>
                  <a:pt x="660" y="1621"/>
                </a:lnTo>
                <a:lnTo>
                  <a:pt x="666" y="1621"/>
                </a:lnTo>
                <a:lnTo>
                  <a:pt x="669" y="1621"/>
                </a:lnTo>
                <a:lnTo>
                  <a:pt x="675" y="1621"/>
                </a:lnTo>
                <a:lnTo>
                  <a:pt x="679" y="1621"/>
                </a:lnTo>
                <a:lnTo>
                  <a:pt x="685" y="1621"/>
                </a:lnTo>
                <a:lnTo>
                  <a:pt x="688" y="1621"/>
                </a:lnTo>
                <a:lnTo>
                  <a:pt x="692" y="1621"/>
                </a:lnTo>
                <a:lnTo>
                  <a:pt x="698" y="1621"/>
                </a:lnTo>
                <a:lnTo>
                  <a:pt x="702" y="1621"/>
                </a:lnTo>
                <a:lnTo>
                  <a:pt x="705" y="1621"/>
                </a:lnTo>
                <a:lnTo>
                  <a:pt x="711" y="1621"/>
                </a:lnTo>
                <a:lnTo>
                  <a:pt x="719" y="1619"/>
                </a:lnTo>
                <a:lnTo>
                  <a:pt x="728" y="1619"/>
                </a:lnTo>
                <a:lnTo>
                  <a:pt x="736" y="1619"/>
                </a:lnTo>
                <a:lnTo>
                  <a:pt x="743" y="1619"/>
                </a:lnTo>
                <a:lnTo>
                  <a:pt x="751" y="1619"/>
                </a:lnTo>
                <a:lnTo>
                  <a:pt x="759" y="1621"/>
                </a:lnTo>
                <a:lnTo>
                  <a:pt x="764" y="1621"/>
                </a:lnTo>
                <a:lnTo>
                  <a:pt x="772" y="1621"/>
                </a:lnTo>
                <a:lnTo>
                  <a:pt x="778" y="1621"/>
                </a:lnTo>
                <a:lnTo>
                  <a:pt x="783" y="1621"/>
                </a:lnTo>
                <a:lnTo>
                  <a:pt x="787" y="1623"/>
                </a:lnTo>
                <a:lnTo>
                  <a:pt x="791" y="1623"/>
                </a:lnTo>
                <a:lnTo>
                  <a:pt x="799" y="1627"/>
                </a:lnTo>
                <a:lnTo>
                  <a:pt x="804" y="1629"/>
                </a:lnTo>
                <a:lnTo>
                  <a:pt x="806" y="1632"/>
                </a:lnTo>
                <a:lnTo>
                  <a:pt x="812" y="1638"/>
                </a:lnTo>
                <a:lnTo>
                  <a:pt x="818" y="1644"/>
                </a:lnTo>
                <a:lnTo>
                  <a:pt x="825" y="1651"/>
                </a:lnTo>
                <a:lnTo>
                  <a:pt x="833" y="1659"/>
                </a:lnTo>
                <a:lnTo>
                  <a:pt x="842" y="1668"/>
                </a:lnTo>
                <a:lnTo>
                  <a:pt x="846" y="1672"/>
                </a:lnTo>
                <a:lnTo>
                  <a:pt x="852" y="1676"/>
                </a:lnTo>
                <a:lnTo>
                  <a:pt x="858" y="1680"/>
                </a:lnTo>
                <a:lnTo>
                  <a:pt x="863" y="1686"/>
                </a:lnTo>
                <a:lnTo>
                  <a:pt x="869" y="1689"/>
                </a:lnTo>
                <a:lnTo>
                  <a:pt x="875" y="1691"/>
                </a:lnTo>
                <a:lnTo>
                  <a:pt x="880" y="1695"/>
                </a:lnTo>
                <a:lnTo>
                  <a:pt x="888" y="1699"/>
                </a:lnTo>
                <a:lnTo>
                  <a:pt x="894" y="1703"/>
                </a:lnTo>
                <a:lnTo>
                  <a:pt x="901" y="1706"/>
                </a:lnTo>
                <a:lnTo>
                  <a:pt x="909" y="1708"/>
                </a:lnTo>
                <a:lnTo>
                  <a:pt x="916" y="1710"/>
                </a:lnTo>
                <a:lnTo>
                  <a:pt x="922" y="1712"/>
                </a:lnTo>
                <a:lnTo>
                  <a:pt x="932" y="1714"/>
                </a:lnTo>
                <a:lnTo>
                  <a:pt x="939" y="1714"/>
                </a:lnTo>
                <a:lnTo>
                  <a:pt x="947" y="1716"/>
                </a:lnTo>
                <a:lnTo>
                  <a:pt x="954" y="1714"/>
                </a:lnTo>
                <a:lnTo>
                  <a:pt x="962" y="1714"/>
                </a:lnTo>
                <a:lnTo>
                  <a:pt x="972" y="1712"/>
                </a:lnTo>
                <a:lnTo>
                  <a:pt x="981" y="1712"/>
                </a:lnTo>
                <a:lnTo>
                  <a:pt x="989" y="1708"/>
                </a:lnTo>
                <a:lnTo>
                  <a:pt x="996" y="1706"/>
                </a:lnTo>
                <a:lnTo>
                  <a:pt x="1002" y="1705"/>
                </a:lnTo>
                <a:lnTo>
                  <a:pt x="1010" y="1701"/>
                </a:lnTo>
                <a:lnTo>
                  <a:pt x="1015" y="1699"/>
                </a:lnTo>
                <a:lnTo>
                  <a:pt x="1023" y="1697"/>
                </a:lnTo>
                <a:lnTo>
                  <a:pt x="1029" y="1693"/>
                </a:lnTo>
                <a:lnTo>
                  <a:pt x="1034" y="1691"/>
                </a:lnTo>
                <a:lnTo>
                  <a:pt x="1038" y="1689"/>
                </a:lnTo>
                <a:lnTo>
                  <a:pt x="1044" y="1686"/>
                </a:lnTo>
                <a:lnTo>
                  <a:pt x="1048" y="1684"/>
                </a:lnTo>
                <a:lnTo>
                  <a:pt x="1051" y="1682"/>
                </a:lnTo>
                <a:lnTo>
                  <a:pt x="1059" y="1676"/>
                </a:lnTo>
                <a:lnTo>
                  <a:pt x="1067" y="1672"/>
                </a:lnTo>
                <a:lnTo>
                  <a:pt x="1074" y="1667"/>
                </a:lnTo>
                <a:lnTo>
                  <a:pt x="1080" y="1661"/>
                </a:lnTo>
                <a:lnTo>
                  <a:pt x="1088" y="1657"/>
                </a:lnTo>
                <a:lnTo>
                  <a:pt x="1097" y="1653"/>
                </a:lnTo>
                <a:lnTo>
                  <a:pt x="1101" y="1651"/>
                </a:lnTo>
                <a:lnTo>
                  <a:pt x="1105" y="1648"/>
                </a:lnTo>
                <a:lnTo>
                  <a:pt x="1110" y="1646"/>
                </a:lnTo>
                <a:lnTo>
                  <a:pt x="1116" y="1646"/>
                </a:lnTo>
                <a:lnTo>
                  <a:pt x="1122" y="1642"/>
                </a:lnTo>
                <a:lnTo>
                  <a:pt x="1128" y="1640"/>
                </a:lnTo>
                <a:lnTo>
                  <a:pt x="1135" y="1638"/>
                </a:lnTo>
                <a:lnTo>
                  <a:pt x="1143" y="1638"/>
                </a:lnTo>
                <a:lnTo>
                  <a:pt x="1148" y="1636"/>
                </a:lnTo>
                <a:lnTo>
                  <a:pt x="1158" y="1634"/>
                </a:lnTo>
                <a:lnTo>
                  <a:pt x="1162" y="1632"/>
                </a:lnTo>
                <a:lnTo>
                  <a:pt x="1166" y="1632"/>
                </a:lnTo>
                <a:lnTo>
                  <a:pt x="1171" y="1630"/>
                </a:lnTo>
                <a:lnTo>
                  <a:pt x="1175" y="1630"/>
                </a:lnTo>
                <a:lnTo>
                  <a:pt x="1179" y="1630"/>
                </a:lnTo>
                <a:lnTo>
                  <a:pt x="1185" y="1629"/>
                </a:lnTo>
                <a:lnTo>
                  <a:pt x="1190" y="1629"/>
                </a:lnTo>
                <a:lnTo>
                  <a:pt x="1194" y="1629"/>
                </a:lnTo>
                <a:lnTo>
                  <a:pt x="1200" y="1629"/>
                </a:lnTo>
                <a:lnTo>
                  <a:pt x="1205" y="1627"/>
                </a:lnTo>
                <a:lnTo>
                  <a:pt x="1211" y="1627"/>
                </a:lnTo>
                <a:lnTo>
                  <a:pt x="1219" y="1627"/>
                </a:lnTo>
                <a:lnTo>
                  <a:pt x="1223" y="1627"/>
                </a:lnTo>
                <a:lnTo>
                  <a:pt x="1228" y="1625"/>
                </a:lnTo>
                <a:lnTo>
                  <a:pt x="1234" y="1625"/>
                </a:lnTo>
                <a:lnTo>
                  <a:pt x="1242" y="1625"/>
                </a:lnTo>
                <a:lnTo>
                  <a:pt x="1247" y="1623"/>
                </a:lnTo>
                <a:lnTo>
                  <a:pt x="1253" y="1623"/>
                </a:lnTo>
                <a:lnTo>
                  <a:pt x="1259" y="1623"/>
                </a:lnTo>
                <a:lnTo>
                  <a:pt x="1266" y="1623"/>
                </a:lnTo>
                <a:lnTo>
                  <a:pt x="1272" y="1621"/>
                </a:lnTo>
                <a:lnTo>
                  <a:pt x="1280" y="1621"/>
                </a:lnTo>
                <a:lnTo>
                  <a:pt x="1285" y="1621"/>
                </a:lnTo>
                <a:lnTo>
                  <a:pt x="1293" y="1621"/>
                </a:lnTo>
                <a:lnTo>
                  <a:pt x="1299" y="1619"/>
                </a:lnTo>
                <a:lnTo>
                  <a:pt x="1306" y="1619"/>
                </a:lnTo>
                <a:lnTo>
                  <a:pt x="1312" y="1619"/>
                </a:lnTo>
                <a:lnTo>
                  <a:pt x="1320" y="1619"/>
                </a:lnTo>
                <a:lnTo>
                  <a:pt x="1325" y="1617"/>
                </a:lnTo>
                <a:lnTo>
                  <a:pt x="1333" y="1617"/>
                </a:lnTo>
                <a:lnTo>
                  <a:pt x="1340" y="1615"/>
                </a:lnTo>
                <a:lnTo>
                  <a:pt x="1348" y="1615"/>
                </a:lnTo>
                <a:lnTo>
                  <a:pt x="1354" y="1613"/>
                </a:lnTo>
                <a:lnTo>
                  <a:pt x="1361" y="1613"/>
                </a:lnTo>
                <a:lnTo>
                  <a:pt x="1369" y="1611"/>
                </a:lnTo>
                <a:lnTo>
                  <a:pt x="1377" y="1611"/>
                </a:lnTo>
                <a:lnTo>
                  <a:pt x="1382" y="1610"/>
                </a:lnTo>
                <a:lnTo>
                  <a:pt x="1390" y="1610"/>
                </a:lnTo>
                <a:lnTo>
                  <a:pt x="1396" y="1608"/>
                </a:lnTo>
                <a:lnTo>
                  <a:pt x="1405" y="1608"/>
                </a:lnTo>
                <a:lnTo>
                  <a:pt x="1411" y="1606"/>
                </a:lnTo>
                <a:lnTo>
                  <a:pt x="1418" y="1606"/>
                </a:lnTo>
                <a:lnTo>
                  <a:pt x="1426" y="1604"/>
                </a:lnTo>
                <a:lnTo>
                  <a:pt x="1434" y="1604"/>
                </a:lnTo>
                <a:lnTo>
                  <a:pt x="1441" y="1602"/>
                </a:lnTo>
                <a:lnTo>
                  <a:pt x="1447" y="1600"/>
                </a:lnTo>
                <a:lnTo>
                  <a:pt x="1455" y="1598"/>
                </a:lnTo>
                <a:lnTo>
                  <a:pt x="1460" y="1598"/>
                </a:lnTo>
                <a:lnTo>
                  <a:pt x="1468" y="1596"/>
                </a:lnTo>
                <a:lnTo>
                  <a:pt x="1474" y="1594"/>
                </a:lnTo>
                <a:lnTo>
                  <a:pt x="1481" y="1592"/>
                </a:lnTo>
                <a:lnTo>
                  <a:pt x="1489" y="1591"/>
                </a:lnTo>
                <a:lnTo>
                  <a:pt x="1494" y="1589"/>
                </a:lnTo>
                <a:lnTo>
                  <a:pt x="1502" y="1587"/>
                </a:lnTo>
                <a:lnTo>
                  <a:pt x="1508" y="1585"/>
                </a:lnTo>
                <a:lnTo>
                  <a:pt x="1515" y="1583"/>
                </a:lnTo>
                <a:lnTo>
                  <a:pt x="1521" y="1581"/>
                </a:lnTo>
                <a:lnTo>
                  <a:pt x="1529" y="1579"/>
                </a:lnTo>
                <a:lnTo>
                  <a:pt x="1536" y="1577"/>
                </a:lnTo>
                <a:lnTo>
                  <a:pt x="1542" y="1575"/>
                </a:lnTo>
                <a:lnTo>
                  <a:pt x="1548" y="1573"/>
                </a:lnTo>
                <a:lnTo>
                  <a:pt x="1553" y="1570"/>
                </a:lnTo>
                <a:lnTo>
                  <a:pt x="1559" y="1568"/>
                </a:lnTo>
                <a:lnTo>
                  <a:pt x="1565" y="1566"/>
                </a:lnTo>
                <a:lnTo>
                  <a:pt x="1570" y="1562"/>
                </a:lnTo>
                <a:lnTo>
                  <a:pt x="1576" y="1560"/>
                </a:lnTo>
                <a:lnTo>
                  <a:pt x="1582" y="1558"/>
                </a:lnTo>
                <a:lnTo>
                  <a:pt x="1588" y="1556"/>
                </a:lnTo>
                <a:lnTo>
                  <a:pt x="1591" y="1554"/>
                </a:lnTo>
                <a:lnTo>
                  <a:pt x="1597" y="1551"/>
                </a:lnTo>
                <a:lnTo>
                  <a:pt x="1603" y="1551"/>
                </a:lnTo>
                <a:lnTo>
                  <a:pt x="1607" y="1549"/>
                </a:lnTo>
                <a:lnTo>
                  <a:pt x="1612" y="1545"/>
                </a:lnTo>
                <a:lnTo>
                  <a:pt x="1616" y="1543"/>
                </a:lnTo>
                <a:lnTo>
                  <a:pt x="1622" y="1543"/>
                </a:lnTo>
                <a:lnTo>
                  <a:pt x="1626" y="1541"/>
                </a:lnTo>
                <a:lnTo>
                  <a:pt x="1633" y="1535"/>
                </a:lnTo>
                <a:lnTo>
                  <a:pt x="1641" y="1532"/>
                </a:lnTo>
                <a:lnTo>
                  <a:pt x="1648" y="1528"/>
                </a:lnTo>
                <a:lnTo>
                  <a:pt x="1656" y="1524"/>
                </a:lnTo>
                <a:lnTo>
                  <a:pt x="1662" y="1520"/>
                </a:lnTo>
                <a:lnTo>
                  <a:pt x="1667" y="1516"/>
                </a:lnTo>
                <a:lnTo>
                  <a:pt x="1673" y="1513"/>
                </a:lnTo>
                <a:lnTo>
                  <a:pt x="1679" y="1511"/>
                </a:lnTo>
                <a:lnTo>
                  <a:pt x="1685" y="1505"/>
                </a:lnTo>
                <a:lnTo>
                  <a:pt x="1688" y="1501"/>
                </a:lnTo>
                <a:lnTo>
                  <a:pt x="1690" y="1497"/>
                </a:lnTo>
                <a:lnTo>
                  <a:pt x="1696" y="1494"/>
                </a:lnTo>
                <a:lnTo>
                  <a:pt x="1702" y="1486"/>
                </a:lnTo>
                <a:lnTo>
                  <a:pt x="1707" y="1478"/>
                </a:lnTo>
                <a:lnTo>
                  <a:pt x="1709" y="1471"/>
                </a:lnTo>
                <a:lnTo>
                  <a:pt x="1713" y="1463"/>
                </a:lnTo>
                <a:lnTo>
                  <a:pt x="1713" y="1454"/>
                </a:lnTo>
                <a:lnTo>
                  <a:pt x="1715" y="1444"/>
                </a:lnTo>
                <a:lnTo>
                  <a:pt x="1713" y="1439"/>
                </a:lnTo>
                <a:lnTo>
                  <a:pt x="1711" y="1433"/>
                </a:lnTo>
                <a:lnTo>
                  <a:pt x="1709" y="1429"/>
                </a:lnTo>
                <a:lnTo>
                  <a:pt x="1707" y="1423"/>
                </a:lnTo>
                <a:lnTo>
                  <a:pt x="1705" y="1418"/>
                </a:lnTo>
                <a:lnTo>
                  <a:pt x="1702" y="1412"/>
                </a:lnTo>
                <a:lnTo>
                  <a:pt x="1698" y="1404"/>
                </a:lnTo>
                <a:lnTo>
                  <a:pt x="1694" y="1401"/>
                </a:lnTo>
                <a:lnTo>
                  <a:pt x="1690" y="1393"/>
                </a:lnTo>
                <a:lnTo>
                  <a:pt x="1685" y="1387"/>
                </a:lnTo>
                <a:lnTo>
                  <a:pt x="1677" y="1380"/>
                </a:lnTo>
                <a:lnTo>
                  <a:pt x="1671" y="1374"/>
                </a:lnTo>
                <a:lnTo>
                  <a:pt x="1664" y="1368"/>
                </a:lnTo>
                <a:lnTo>
                  <a:pt x="1658" y="1363"/>
                </a:lnTo>
                <a:lnTo>
                  <a:pt x="1648" y="1355"/>
                </a:lnTo>
                <a:lnTo>
                  <a:pt x="1641" y="1349"/>
                </a:lnTo>
                <a:lnTo>
                  <a:pt x="1635" y="1347"/>
                </a:lnTo>
                <a:lnTo>
                  <a:pt x="1629" y="1344"/>
                </a:lnTo>
                <a:lnTo>
                  <a:pt x="1626" y="1340"/>
                </a:lnTo>
                <a:lnTo>
                  <a:pt x="1620" y="1338"/>
                </a:lnTo>
                <a:lnTo>
                  <a:pt x="1614" y="1334"/>
                </a:lnTo>
                <a:lnTo>
                  <a:pt x="1609" y="1330"/>
                </a:lnTo>
                <a:lnTo>
                  <a:pt x="1603" y="1328"/>
                </a:lnTo>
                <a:lnTo>
                  <a:pt x="1599" y="1325"/>
                </a:lnTo>
                <a:lnTo>
                  <a:pt x="1591" y="1323"/>
                </a:lnTo>
                <a:lnTo>
                  <a:pt x="1586" y="1319"/>
                </a:lnTo>
                <a:lnTo>
                  <a:pt x="1578" y="1315"/>
                </a:lnTo>
                <a:lnTo>
                  <a:pt x="1572" y="1313"/>
                </a:lnTo>
                <a:lnTo>
                  <a:pt x="1567" y="1311"/>
                </a:lnTo>
                <a:lnTo>
                  <a:pt x="1559" y="1307"/>
                </a:lnTo>
                <a:lnTo>
                  <a:pt x="1551" y="1306"/>
                </a:lnTo>
                <a:lnTo>
                  <a:pt x="1546" y="1304"/>
                </a:lnTo>
                <a:lnTo>
                  <a:pt x="1538" y="1300"/>
                </a:lnTo>
                <a:lnTo>
                  <a:pt x="1531" y="1298"/>
                </a:lnTo>
                <a:lnTo>
                  <a:pt x="1523" y="1296"/>
                </a:lnTo>
                <a:lnTo>
                  <a:pt x="1515" y="1292"/>
                </a:lnTo>
                <a:lnTo>
                  <a:pt x="1506" y="1290"/>
                </a:lnTo>
                <a:lnTo>
                  <a:pt x="1498" y="1288"/>
                </a:lnTo>
                <a:lnTo>
                  <a:pt x="1489" y="1287"/>
                </a:lnTo>
                <a:lnTo>
                  <a:pt x="1481" y="1285"/>
                </a:lnTo>
                <a:lnTo>
                  <a:pt x="1474" y="1283"/>
                </a:lnTo>
                <a:lnTo>
                  <a:pt x="1464" y="1281"/>
                </a:lnTo>
                <a:lnTo>
                  <a:pt x="1455" y="1279"/>
                </a:lnTo>
                <a:lnTo>
                  <a:pt x="1447" y="1277"/>
                </a:lnTo>
                <a:lnTo>
                  <a:pt x="1436" y="1277"/>
                </a:lnTo>
                <a:lnTo>
                  <a:pt x="1428" y="1275"/>
                </a:lnTo>
                <a:lnTo>
                  <a:pt x="1418" y="1273"/>
                </a:lnTo>
                <a:lnTo>
                  <a:pt x="1409" y="1273"/>
                </a:lnTo>
                <a:lnTo>
                  <a:pt x="1397" y="1271"/>
                </a:lnTo>
                <a:lnTo>
                  <a:pt x="1388" y="1269"/>
                </a:lnTo>
                <a:lnTo>
                  <a:pt x="1378" y="1269"/>
                </a:lnTo>
                <a:lnTo>
                  <a:pt x="1369" y="1268"/>
                </a:lnTo>
                <a:lnTo>
                  <a:pt x="1359" y="1266"/>
                </a:lnTo>
                <a:lnTo>
                  <a:pt x="1352" y="1266"/>
                </a:lnTo>
                <a:lnTo>
                  <a:pt x="1342" y="1264"/>
                </a:lnTo>
                <a:lnTo>
                  <a:pt x="1335" y="1264"/>
                </a:lnTo>
                <a:lnTo>
                  <a:pt x="1327" y="1264"/>
                </a:lnTo>
                <a:lnTo>
                  <a:pt x="1320" y="1262"/>
                </a:lnTo>
                <a:lnTo>
                  <a:pt x="1312" y="1262"/>
                </a:lnTo>
                <a:lnTo>
                  <a:pt x="1304" y="1262"/>
                </a:lnTo>
                <a:lnTo>
                  <a:pt x="1297" y="1262"/>
                </a:lnTo>
                <a:lnTo>
                  <a:pt x="1291" y="1260"/>
                </a:lnTo>
                <a:lnTo>
                  <a:pt x="1283" y="1260"/>
                </a:lnTo>
                <a:lnTo>
                  <a:pt x="1280" y="1260"/>
                </a:lnTo>
                <a:lnTo>
                  <a:pt x="1272" y="1260"/>
                </a:lnTo>
                <a:lnTo>
                  <a:pt x="1266" y="1258"/>
                </a:lnTo>
                <a:lnTo>
                  <a:pt x="1259" y="1258"/>
                </a:lnTo>
                <a:lnTo>
                  <a:pt x="1255" y="1258"/>
                </a:lnTo>
                <a:lnTo>
                  <a:pt x="1249" y="1256"/>
                </a:lnTo>
                <a:lnTo>
                  <a:pt x="1243" y="1256"/>
                </a:lnTo>
                <a:lnTo>
                  <a:pt x="1238" y="1256"/>
                </a:lnTo>
                <a:lnTo>
                  <a:pt x="1234" y="1256"/>
                </a:lnTo>
                <a:lnTo>
                  <a:pt x="1228" y="1254"/>
                </a:lnTo>
                <a:lnTo>
                  <a:pt x="1224" y="1254"/>
                </a:lnTo>
                <a:lnTo>
                  <a:pt x="1219" y="1254"/>
                </a:lnTo>
                <a:lnTo>
                  <a:pt x="1215" y="1254"/>
                </a:lnTo>
                <a:lnTo>
                  <a:pt x="1207" y="1252"/>
                </a:lnTo>
                <a:lnTo>
                  <a:pt x="1200" y="1252"/>
                </a:lnTo>
                <a:lnTo>
                  <a:pt x="1192" y="1250"/>
                </a:lnTo>
                <a:lnTo>
                  <a:pt x="1185" y="1248"/>
                </a:lnTo>
                <a:lnTo>
                  <a:pt x="1179" y="1247"/>
                </a:lnTo>
                <a:lnTo>
                  <a:pt x="1173" y="1245"/>
                </a:lnTo>
                <a:lnTo>
                  <a:pt x="1166" y="1243"/>
                </a:lnTo>
                <a:lnTo>
                  <a:pt x="1162" y="1239"/>
                </a:lnTo>
                <a:lnTo>
                  <a:pt x="1156" y="1237"/>
                </a:lnTo>
                <a:lnTo>
                  <a:pt x="1150" y="1235"/>
                </a:lnTo>
                <a:lnTo>
                  <a:pt x="1147" y="1229"/>
                </a:lnTo>
                <a:lnTo>
                  <a:pt x="1141" y="1226"/>
                </a:lnTo>
                <a:lnTo>
                  <a:pt x="1137" y="1222"/>
                </a:lnTo>
                <a:lnTo>
                  <a:pt x="1133" y="1216"/>
                </a:lnTo>
                <a:lnTo>
                  <a:pt x="1128" y="1210"/>
                </a:lnTo>
                <a:lnTo>
                  <a:pt x="1124" y="1205"/>
                </a:lnTo>
                <a:lnTo>
                  <a:pt x="1118" y="1199"/>
                </a:lnTo>
                <a:lnTo>
                  <a:pt x="1114" y="1191"/>
                </a:lnTo>
                <a:lnTo>
                  <a:pt x="1108" y="1182"/>
                </a:lnTo>
                <a:lnTo>
                  <a:pt x="1105" y="1174"/>
                </a:lnTo>
                <a:lnTo>
                  <a:pt x="1099" y="1167"/>
                </a:lnTo>
                <a:lnTo>
                  <a:pt x="1095" y="1159"/>
                </a:lnTo>
                <a:lnTo>
                  <a:pt x="1089" y="1152"/>
                </a:lnTo>
                <a:lnTo>
                  <a:pt x="1086" y="1146"/>
                </a:lnTo>
                <a:lnTo>
                  <a:pt x="1082" y="1138"/>
                </a:lnTo>
                <a:lnTo>
                  <a:pt x="1078" y="1131"/>
                </a:lnTo>
                <a:lnTo>
                  <a:pt x="1074" y="1123"/>
                </a:lnTo>
                <a:lnTo>
                  <a:pt x="1070" y="1117"/>
                </a:lnTo>
                <a:lnTo>
                  <a:pt x="1067" y="1110"/>
                </a:lnTo>
                <a:lnTo>
                  <a:pt x="1063" y="1104"/>
                </a:lnTo>
                <a:lnTo>
                  <a:pt x="1059" y="1096"/>
                </a:lnTo>
                <a:lnTo>
                  <a:pt x="1057" y="1091"/>
                </a:lnTo>
                <a:lnTo>
                  <a:pt x="1055" y="1083"/>
                </a:lnTo>
                <a:lnTo>
                  <a:pt x="1051" y="1077"/>
                </a:lnTo>
                <a:lnTo>
                  <a:pt x="1050" y="1072"/>
                </a:lnTo>
                <a:lnTo>
                  <a:pt x="1046" y="1064"/>
                </a:lnTo>
                <a:lnTo>
                  <a:pt x="1044" y="1058"/>
                </a:lnTo>
                <a:lnTo>
                  <a:pt x="1044" y="1053"/>
                </a:lnTo>
                <a:lnTo>
                  <a:pt x="1042" y="1047"/>
                </a:lnTo>
                <a:lnTo>
                  <a:pt x="1040" y="1041"/>
                </a:lnTo>
                <a:lnTo>
                  <a:pt x="1040" y="1036"/>
                </a:lnTo>
                <a:lnTo>
                  <a:pt x="1040" y="1032"/>
                </a:lnTo>
                <a:lnTo>
                  <a:pt x="1040" y="1026"/>
                </a:lnTo>
                <a:lnTo>
                  <a:pt x="1040" y="1020"/>
                </a:lnTo>
                <a:lnTo>
                  <a:pt x="1040" y="1015"/>
                </a:lnTo>
                <a:lnTo>
                  <a:pt x="1042" y="1011"/>
                </a:lnTo>
                <a:lnTo>
                  <a:pt x="1044" y="1005"/>
                </a:lnTo>
                <a:lnTo>
                  <a:pt x="1046" y="1001"/>
                </a:lnTo>
                <a:lnTo>
                  <a:pt x="1048" y="996"/>
                </a:lnTo>
                <a:lnTo>
                  <a:pt x="1051" y="994"/>
                </a:lnTo>
                <a:lnTo>
                  <a:pt x="1053" y="988"/>
                </a:lnTo>
                <a:lnTo>
                  <a:pt x="1055" y="982"/>
                </a:lnTo>
                <a:lnTo>
                  <a:pt x="1059" y="977"/>
                </a:lnTo>
                <a:lnTo>
                  <a:pt x="1063" y="971"/>
                </a:lnTo>
                <a:lnTo>
                  <a:pt x="1065" y="963"/>
                </a:lnTo>
                <a:lnTo>
                  <a:pt x="1070" y="958"/>
                </a:lnTo>
                <a:lnTo>
                  <a:pt x="1072" y="952"/>
                </a:lnTo>
                <a:lnTo>
                  <a:pt x="1078" y="944"/>
                </a:lnTo>
                <a:lnTo>
                  <a:pt x="1082" y="937"/>
                </a:lnTo>
                <a:lnTo>
                  <a:pt x="1086" y="929"/>
                </a:lnTo>
                <a:lnTo>
                  <a:pt x="1089" y="922"/>
                </a:lnTo>
                <a:lnTo>
                  <a:pt x="1095" y="914"/>
                </a:lnTo>
                <a:lnTo>
                  <a:pt x="1097" y="905"/>
                </a:lnTo>
                <a:lnTo>
                  <a:pt x="1101" y="897"/>
                </a:lnTo>
                <a:lnTo>
                  <a:pt x="1107" y="887"/>
                </a:lnTo>
                <a:lnTo>
                  <a:pt x="1110" y="880"/>
                </a:lnTo>
                <a:lnTo>
                  <a:pt x="1114" y="870"/>
                </a:lnTo>
                <a:lnTo>
                  <a:pt x="1118" y="861"/>
                </a:lnTo>
                <a:lnTo>
                  <a:pt x="1120" y="853"/>
                </a:lnTo>
                <a:lnTo>
                  <a:pt x="1124" y="846"/>
                </a:lnTo>
                <a:lnTo>
                  <a:pt x="1126" y="836"/>
                </a:lnTo>
                <a:lnTo>
                  <a:pt x="1128" y="827"/>
                </a:lnTo>
                <a:lnTo>
                  <a:pt x="1129" y="817"/>
                </a:lnTo>
                <a:lnTo>
                  <a:pt x="1131" y="810"/>
                </a:lnTo>
                <a:lnTo>
                  <a:pt x="1133" y="802"/>
                </a:lnTo>
                <a:lnTo>
                  <a:pt x="1133" y="792"/>
                </a:lnTo>
                <a:lnTo>
                  <a:pt x="1133" y="785"/>
                </a:lnTo>
                <a:lnTo>
                  <a:pt x="1133" y="777"/>
                </a:lnTo>
                <a:lnTo>
                  <a:pt x="1133" y="770"/>
                </a:lnTo>
                <a:lnTo>
                  <a:pt x="1131" y="764"/>
                </a:lnTo>
                <a:lnTo>
                  <a:pt x="1129" y="756"/>
                </a:lnTo>
                <a:lnTo>
                  <a:pt x="1128" y="752"/>
                </a:lnTo>
                <a:lnTo>
                  <a:pt x="1124" y="745"/>
                </a:lnTo>
                <a:lnTo>
                  <a:pt x="1122" y="739"/>
                </a:lnTo>
                <a:lnTo>
                  <a:pt x="1118" y="733"/>
                </a:lnTo>
                <a:lnTo>
                  <a:pt x="1118" y="728"/>
                </a:lnTo>
                <a:lnTo>
                  <a:pt x="1114" y="722"/>
                </a:lnTo>
                <a:lnTo>
                  <a:pt x="1112" y="716"/>
                </a:lnTo>
                <a:lnTo>
                  <a:pt x="1110" y="713"/>
                </a:lnTo>
                <a:lnTo>
                  <a:pt x="1110" y="707"/>
                </a:lnTo>
                <a:lnTo>
                  <a:pt x="1108" y="701"/>
                </a:lnTo>
                <a:lnTo>
                  <a:pt x="1108" y="695"/>
                </a:lnTo>
                <a:lnTo>
                  <a:pt x="1107" y="690"/>
                </a:lnTo>
                <a:lnTo>
                  <a:pt x="1107" y="686"/>
                </a:lnTo>
                <a:lnTo>
                  <a:pt x="1107" y="680"/>
                </a:lnTo>
                <a:lnTo>
                  <a:pt x="1107" y="675"/>
                </a:lnTo>
                <a:lnTo>
                  <a:pt x="1107" y="669"/>
                </a:lnTo>
                <a:lnTo>
                  <a:pt x="1107" y="665"/>
                </a:lnTo>
                <a:lnTo>
                  <a:pt x="1107" y="657"/>
                </a:lnTo>
                <a:lnTo>
                  <a:pt x="1107" y="652"/>
                </a:lnTo>
                <a:lnTo>
                  <a:pt x="1107" y="646"/>
                </a:lnTo>
                <a:lnTo>
                  <a:pt x="1108" y="640"/>
                </a:lnTo>
                <a:lnTo>
                  <a:pt x="1108" y="633"/>
                </a:lnTo>
                <a:lnTo>
                  <a:pt x="1108" y="625"/>
                </a:lnTo>
                <a:lnTo>
                  <a:pt x="1110" y="619"/>
                </a:lnTo>
                <a:lnTo>
                  <a:pt x="1112" y="612"/>
                </a:lnTo>
                <a:lnTo>
                  <a:pt x="1112" y="602"/>
                </a:lnTo>
                <a:lnTo>
                  <a:pt x="1114" y="595"/>
                </a:lnTo>
                <a:lnTo>
                  <a:pt x="1114" y="587"/>
                </a:lnTo>
                <a:lnTo>
                  <a:pt x="1116" y="578"/>
                </a:lnTo>
                <a:lnTo>
                  <a:pt x="1116" y="572"/>
                </a:lnTo>
                <a:lnTo>
                  <a:pt x="1118" y="568"/>
                </a:lnTo>
                <a:lnTo>
                  <a:pt x="1118" y="562"/>
                </a:lnTo>
                <a:lnTo>
                  <a:pt x="1120" y="559"/>
                </a:lnTo>
                <a:lnTo>
                  <a:pt x="1120" y="555"/>
                </a:lnTo>
                <a:lnTo>
                  <a:pt x="1122" y="549"/>
                </a:lnTo>
                <a:lnTo>
                  <a:pt x="1122" y="543"/>
                </a:lnTo>
                <a:lnTo>
                  <a:pt x="1124" y="540"/>
                </a:lnTo>
                <a:lnTo>
                  <a:pt x="1124" y="532"/>
                </a:lnTo>
                <a:lnTo>
                  <a:pt x="1126" y="526"/>
                </a:lnTo>
                <a:lnTo>
                  <a:pt x="1126" y="521"/>
                </a:lnTo>
                <a:lnTo>
                  <a:pt x="1126" y="517"/>
                </a:lnTo>
                <a:lnTo>
                  <a:pt x="1128" y="509"/>
                </a:lnTo>
                <a:lnTo>
                  <a:pt x="1128" y="504"/>
                </a:lnTo>
                <a:lnTo>
                  <a:pt x="1129" y="498"/>
                </a:lnTo>
                <a:lnTo>
                  <a:pt x="1131" y="492"/>
                </a:lnTo>
                <a:lnTo>
                  <a:pt x="1131" y="485"/>
                </a:lnTo>
                <a:lnTo>
                  <a:pt x="1133" y="477"/>
                </a:lnTo>
                <a:lnTo>
                  <a:pt x="1133" y="471"/>
                </a:lnTo>
                <a:lnTo>
                  <a:pt x="1135" y="466"/>
                </a:lnTo>
                <a:lnTo>
                  <a:pt x="1135" y="458"/>
                </a:lnTo>
                <a:lnTo>
                  <a:pt x="1137" y="452"/>
                </a:lnTo>
                <a:lnTo>
                  <a:pt x="1137" y="445"/>
                </a:lnTo>
                <a:lnTo>
                  <a:pt x="1139" y="437"/>
                </a:lnTo>
                <a:lnTo>
                  <a:pt x="1139" y="429"/>
                </a:lnTo>
                <a:lnTo>
                  <a:pt x="1139" y="424"/>
                </a:lnTo>
                <a:lnTo>
                  <a:pt x="1141" y="416"/>
                </a:lnTo>
                <a:lnTo>
                  <a:pt x="1143" y="409"/>
                </a:lnTo>
                <a:lnTo>
                  <a:pt x="1143" y="401"/>
                </a:lnTo>
                <a:lnTo>
                  <a:pt x="1143" y="395"/>
                </a:lnTo>
                <a:lnTo>
                  <a:pt x="1145" y="388"/>
                </a:lnTo>
                <a:lnTo>
                  <a:pt x="1147" y="380"/>
                </a:lnTo>
                <a:lnTo>
                  <a:pt x="1147" y="372"/>
                </a:lnTo>
                <a:lnTo>
                  <a:pt x="1147" y="365"/>
                </a:lnTo>
                <a:lnTo>
                  <a:pt x="1148" y="357"/>
                </a:lnTo>
                <a:lnTo>
                  <a:pt x="1148" y="352"/>
                </a:lnTo>
                <a:lnTo>
                  <a:pt x="1148" y="344"/>
                </a:lnTo>
                <a:lnTo>
                  <a:pt x="1150" y="336"/>
                </a:lnTo>
                <a:lnTo>
                  <a:pt x="1150" y="327"/>
                </a:lnTo>
                <a:lnTo>
                  <a:pt x="1152" y="321"/>
                </a:lnTo>
                <a:lnTo>
                  <a:pt x="1152" y="314"/>
                </a:lnTo>
                <a:lnTo>
                  <a:pt x="1152" y="306"/>
                </a:lnTo>
                <a:lnTo>
                  <a:pt x="1152" y="298"/>
                </a:lnTo>
                <a:lnTo>
                  <a:pt x="1152" y="291"/>
                </a:lnTo>
                <a:lnTo>
                  <a:pt x="1152" y="283"/>
                </a:lnTo>
                <a:lnTo>
                  <a:pt x="1152" y="276"/>
                </a:lnTo>
                <a:lnTo>
                  <a:pt x="1152" y="268"/>
                </a:lnTo>
                <a:lnTo>
                  <a:pt x="1154" y="260"/>
                </a:lnTo>
                <a:lnTo>
                  <a:pt x="1154" y="253"/>
                </a:lnTo>
                <a:lnTo>
                  <a:pt x="1154" y="245"/>
                </a:lnTo>
                <a:lnTo>
                  <a:pt x="1154" y="237"/>
                </a:lnTo>
                <a:lnTo>
                  <a:pt x="1154" y="232"/>
                </a:lnTo>
                <a:lnTo>
                  <a:pt x="1154" y="224"/>
                </a:lnTo>
                <a:lnTo>
                  <a:pt x="1154" y="217"/>
                </a:lnTo>
                <a:lnTo>
                  <a:pt x="1154" y="211"/>
                </a:lnTo>
                <a:lnTo>
                  <a:pt x="1154" y="203"/>
                </a:lnTo>
                <a:lnTo>
                  <a:pt x="1152" y="196"/>
                </a:lnTo>
                <a:lnTo>
                  <a:pt x="1152" y="188"/>
                </a:lnTo>
                <a:lnTo>
                  <a:pt x="1150" y="182"/>
                </a:lnTo>
                <a:lnTo>
                  <a:pt x="1150" y="175"/>
                </a:lnTo>
                <a:lnTo>
                  <a:pt x="1148" y="169"/>
                </a:lnTo>
                <a:lnTo>
                  <a:pt x="1148" y="163"/>
                </a:lnTo>
                <a:lnTo>
                  <a:pt x="1148" y="156"/>
                </a:lnTo>
                <a:lnTo>
                  <a:pt x="1147" y="150"/>
                </a:lnTo>
                <a:lnTo>
                  <a:pt x="1145" y="144"/>
                </a:lnTo>
                <a:lnTo>
                  <a:pt x="1145" y="139"/>
                </a:lnTo>
                <a:lnTo>
                  <a:pt x="1143" y="131"/>
                </a:lnTo>
                <a:lnTo>
                  <a:pt x="1141" y="127"/>
                </a:lnTo>
                <a:lnTo>
                  <a:pt x="1139" y="122"/>
                </a:lnTo>
                <a:lnTo>
                  <a:pt x="1139" y="116"/>
                </a:lnTo>
                <a:lnTo>
                  <a:pt x="1137" y="110"/>
                </a:lnTo>
                <a:lnTo>
                  <a:pt x="1135" y="106"/>
                </a:lnTo>
                <a:lnTo>
                  <a:pt x="1133" y="101"/>
                </a:lnTo>
                <a:lnTo>
                  <a:pt x="1129" y="95"/>
                </a:lnTo>
                <a:lnTo>
                  <a:pt x="1128" y="89"/>
                </a:lnTo>
                <a:lnTo>
                  <a:pt x="1126" y="85"/>
                </a:lnTo>
                <a:lnTo>
                  <a:pt x="1118" y="76"/>
                </a:lnTo>
                <a:lnTo>
                  <a:pt x="1110" y="66"/>
                </a:lnTo>
                <a:lnTo>
                  <a:pt x="1103" y="57"/>
                </a:lnTo>
                <a:lnTo>
                  <a:pt x="1095" y="49"/>
                </a:lnTo>
                <a:lnTo>
                  <a:pt x="1089" y="46"/>
                </a:lnTo>
                <a:lnTo>
                  <a:pt x="1084" y="42"/>
                </a:lnTo>
                <a:lnTo>
                  <a:pt x="1078" y="38"/>
                </a:lnTo>
                <a:lnTo>
                  <a:pt x="1074" y="36"/>
                </a:lnTo>
                <a:lnTo>
                  <a:pt x="1069" y="32"/>
                </a:lnTo>
                <a:lnTo>
                  <a:pt x="1063" y="28"/>
                </a:lnTo>
                <a:lnTo>
                  <a:pt x="1057" y="27"/>
                </a:lnTo>
                <a:lnTo>
                  <a:pt x="1051" y="23"/>
                </a:lnTo>
                <a:lnTo>
                  <a:pt x="1044" y="21"/>
                </a:lnTo>
                <a:lnTo>
                  <a:pt x="1038" y="17"/>
                </a:lnTo>
                <a:lnTo>
                  <a:pt x="1032" y="15"/>
                </a:lnTo>
                <a:lnTo>
                  <a:pt x="1025" y="15"/>
                </a:lnTo>
                <a:lnTo>
                  <a:pt x="1019" y="11"/>
                </a:lnTo>
                <a:lnTo>
                  <a:pt x="1012" y="9"/>
                </a:lnTo>
                <a:lnTo>
                  <a:pt x="1006" y="8"/>
                </a:lnTo>
                <a:lnTo>
                  <a:pt x="998" y="8"/>
                </a:lnTo>
                <a:lnTo>
                  <a:pt x="991" y="4"/>
                </a:lnTo>
                <a:lnTo>
                  <a:pt x="985" y="4"/>
                </a:lnTo>
                <a:lnTo>
                  <a:pt x="977" y="2"/>
                </a:lnTo>
                <a:lnTo>
                  <a:pt x="970" y="2"/>
                </a:lnTo>
                <a:lnTo>
                  <a:pt x="962" y="0"/>
                </a:lnTo>
                <a:lnTo>
                  <a:pt x="954" y="0"/>
                </a:lnTo>
                <a:lnTo>
                  <a:pt x="947" y="0"/>
                </a:lnTo>
                <a:lnTo>
                  <a:pt x="939" y="0"/>
                </a:lnTo>
                <a:lnTo>
                  <a:pt x="930" y="0"/>
                </a:lnTo>
                <a:lnTo>
                  <a:pt x="922" y="0"/>
                </a:lnTo>
                <a:lnTo>
                  <a:pt x="915" y="0"/>
                </a:lnTo>
                <a:lnTo>
                  <a:pt x="907" y="2"/>
                </a:lnTo>
                <a:lnTo>
                  <a:pt x="897" y="2"/>
                </a:lnTo>
                <a:lnTo>
                  <a:pt x="890" y="4"/>
                </a:lnTo>
                <a:lnTo>
                  <a:pt x="880" y="4"/>
                </a:lnTo>
                <a:lnTo>
                  <a:pt x="873" y="8"/>
                </a:lnTo>
                <a:lnTo>
                  <a:pt x="863" y="8"/>
                </a:lnTo>
                <a:lnTo>
                  <a:pt x="856" y="9"/>
                </a:lnTo>
                <a:lnTo>
                  <a:pt x="846" y="13"/>
                </a:lnTo>
                <a:lnTo>
                  <a:pt x="839" y="15"/>
                </a:lnTo>
                <a:lnTo>
                  <a:pt x="829" y="17"/>
                </a:lnTo>
                <a:lnTo>
                  <a:pt x="821" y="21"/>
                </a:lnTo>
                <a:lnTo>
                  <a:pt x="814" y="23"/>
                </a:lnTo>
                <a:lnTo>
                  <a:pt x="804" y="27"/>
                </a:lnTo>
                <a:lnTo>
                  <a:pt x="797" y="30"/>
                </a:lnTo>
                <a:lnTo>
                  <a:pt x="787" y="34"/>
                </a:lnTo>
                <a:lnTo>
                  <a:pt x="780" y="38"/>
                </a:lnTo>
                <a:lnTo>
                  <a:pt x="772" y="44"/>
                </a:lnTo>
                <a:lnTo>
                  <a:pt x="762" y="47"/>
                </a:lnTo>
                <a:lnTo>
                  <a:pt x="753" y="51"/>
                </a:lnTo>
                <a:lnTo>
                  <a:pt x="745" y="57"/>
                </a:lnTo>
                <a:lnTo>
                  <a:pt x="738" y="63"/>
                </a:lnTo>
                <a:lnTo>
                  <a:pt x="728" y="68"/>
                </a:lnTo>
                <a:lnTo>
                  <a:pt x="721" y="74"/>
                </a:lnTo>
                <a:lnTo>
                  <a:pt x="713" y="80"/>
                </a:lnTo>
                <a:lnTo>
                  <a:pt x="705" y="87"/>
                </a:lnTo>
                <a:lnTo>
                  <a:pt x="696" y="93"/>
                </a:lnTo>
                <a:lnTo>
                  <a:pt x="686" y="101"/>
                </a:lnTo>
                <a:lnTo>
                  <a:pt x="679" y="106"/>
                </a:lnTo>
                <a:lnTo>
                  <a:pt x="671" y="112"/>
                </a:lnTo>
                <a:lnTo>
                  <a:pt x="664" y="118"/>
                </a:lnTo>
                <a:lnTo>
                  <a:pt x="656" y="125"/>
                </a:lnTo>
                <a:lnTo>
                  <a:pt x="648" y="131"/>
                </a:lnTo>
                <a:lnTo>
                  <a:pt x="641" y="139"/>
                </a:lnTo>
                <a:lnTo>
                  <a:pt x="633" y="144"/>
                </a:lnTo>
                <a:lnTo>
                  <a:pt x="626" y="152"/>
                </a:lnTo>
                <a:lnTo>
                  <a:pt x="620" y="158"/>
                </a:lnTo>
                <a:lnTo>
                  <a:pt x="612" y="163"/>
                </a:lnTo>
                <a:lnTo>
                  <a:pt x="605" y="171"/>
                </a:lnTo>
                <a:lnTo>
                  <a:pt x="599" y="177"/>
                </a:lnTo>
                <a:lnTo>
                  <a:pt x="593" y="184"/>
                </a:lnTo>
                <a:lnTo>
                  <a:pt x="588" y="190"/>
                </a:lnTo>
                <a:lnTo>
                  <a:pt x="582" y="196"/>
                </a:lnTo>
                <a:lnTo>
                  <a:pt x="574" y="203"/>
                </a:lnTo>
                <a:lnTo>
                  <a:pt x="569" y="209"/>
                </a:lnTo>
                <a:lnTo>
                  <a:pt x="563" y="215"/>
                </a:lnTo>
                <a:lnTo>
                  <a:pt x="557" y="220"/>
                </a:lnTo>
                <a:lnTo>
                  <a:pt x="551" y="226"/>
                </a:lnTo>
                <a:lnTo>
                  <a:pt x="548" y="232"/>
                </a:lnTo>
                <a:lnTo>
                  <a:pt x="542" y="239"/>
                </a:lnTo>
                <a:lnTo>
                  <a:pt x="536" y="243"/>
                </a:lnTo>
                <a:lnTo>
                  <a:pt x="532" y="251"/>
                </a:lnTo>
                <a:lnTo>
                  <a:pt x="527" y="256"/>
                </a:lnTo>
                <a:lnTo>
                  <a:pt x="523" y="262"/>
                </a:lnTo>
                <a:lnTo>
                  <a:pt x="517" y="266"/>
                </a:lnTo>
                <a:lnTo>
                  <a:pt x="513" y="274"/>
                </a:lnTo>
                <a:lnTo>
                  <a:pt x="510" y="277"/>
                </a:lnTo>
                <a:lnTo>
                  <a:pt x="506" y="283"/>
                </a:lnTo>
                <a:lnTo>
                  <a:pt x="500" y="289"/>
                </a:lnTo>
                <a:lnTo>
                  <a:pt x="498" y="293"/>
                </a:lnTo>
                <a:lnTo>
                  <a:pt x="493" y="298"/>
                </a:lnTo>
                <a:lnTo>
                  <a:pt x="489" y="304"/>
                </a:lnTo>
                <a:lnTo>
                  <a:pt x="481" y="312"/>
                </a:lnTo>
                <a:lnTo>
                  <a:pt x="475" y="321"/>
                </a:lnTo>
                <a:lnTo>
                  <a:pt x="470" y="329"/>
                </a:lnTo>
                <a:lnTo>
                  <a:pt x="464" y="336"/>
                </a:lnTo>
                <a:lnTo>
                  <a:pt x="458" y="344"/>
                </a:lnTo>
                <a:lnTo>
                  <a:pt x="456" y="352"/>
                </a:lnTo>
                <a:lnTo>
                  <a:pt x="451" y="355"/>
                </a:lnTo>
                <a:lnTo>
                  <a:pt x="449" y="361"/>
                </a:lnTo>
                <a:lnTo>
                  <a:pt x="445" y="365"/>
                </a:lnTo>
                <a:lnTo>
                  <a:pt x="443" y="369"/>
                </a:lnTo>
                <a:lnTo>
                  <a:pt x="439" y="374"/>
                </a:lnTo>
                <a:lnTo>
                  <a:pt x="439" y="376"/>
                </a:lnTo>
                <a:lnTo>
                  <a:pt x="439" y="3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14" name="Freeform 378"/>
          <p:cNvSpPr>
            <a:spLocks noChangeAspect="1"/>
          </p:cNvSpPr>
          <p:nvPr/>
        </p:nvSpPr>
        <p:spPr bwMode="auto">
          <a:xfrm>
            <a:off x="3264413" y="4377198"/>
            <a:ext cx="294450" cy="310576"/>
          </a:xfrm>
          <a:custGeom>
            <a:avLst/>
            <a:gdLst/>
            <a:ahLst/>
            <a:cxnLst>
              <a:cxn ang="0">
                <a:pos x="120" y="292"/>
              </a:cxn>
              <a:cxn ang="0">
                <a:pos x="201" y="296"/>
              </a:cxn>
              <a:cxn ang="0">
                <a:pos x="239" y="368"/>
              </a:cxn>
              <a:cxn ang="0">
                <a:pos x="306" y="382"/>
              </a:cxn>
              <a:cxn ang="0">
                <a:pos x="538" y="159"/>
              </a:cxn>
              <a:cxn ang="0">
                <a:pos x="610" y="110"/>
              </a:cxn>
              <a:cxn ang="0">
                <a:pos x="705" y="53"/>
              </a:cxn>
              <a:cxn ang="0">
                <a:pos x="806" y="9"/>
              </a:cxn>
              <a:cxn ang="0">
                <a:pos x="884" y="5"/>
              </a:cxn>
              <a:cxn ang="0">
                <a:pos x="975" y="70"/>
              </a:cxn>
              <a:cxn ang="0">
                <a:pos x="996" y="159"/>
              </a:cxn>
              <a:cxn ang="0">
                <a:pos x="979" y="258"/>
              </a:cxn>
              <a:cxn ang="0">
                <a:pos x="947" y="380"/>
              </a:cxn>
              <a:cxn ang="0">
                <a:pos x="929" y="490"/>
              </a:cxn>
              <a:cxn ang="0">
                <a:pos x="924" y="579"/>
              </a:cxn>
              <a:cxn ang="0">
                <a:pos x="929" y="657"/>
              </a:cxn>
              <a:cxn ang="0">
                <a:pos x="943" y="731"/>
              </a:cxn>
              <a:cxn ang="0">
                <a:pos x="912" y="828"/>
              </a:cxn>
              <a:cxn ang="0">
                <a:pos x="861" y="904"/>
              </a:cxn>
              <a:cxn ang="0">
                <a:pos x="869" y="980"/>
              </a:cxn>
              <a:cxn ang="0">
                <a:pos x="899" y="1052"/>
              </a:cxn>
              <a:cxn ang="0">
                <a:pos x="929" y="1123"/>
              </a:cxn>
              <a:cxn ang="0">
                <a:pos x="1051" y="1252"/>
              </a:cxn>
              <a:cxn ang="0">
                <a:pos x="1150" y="1242"/>
              </a:cxn>
              <a:cxn ang="0">
                <a:pos x="1256" y="1250"/>
              </a:cxn>
              <a:cxn ang="0">
                <a:pos x="1334" y="1275"/>
              </a:cxn>
              <a:cxn ang="0">
                <a:pos x="1416" y="1311"/>
              </a:cxn>
              <a:cxn ang="0">
                <a:pos x="1496" y="1364"/>
              </a:cxn>
              <a:cxn ang="0">
                <a:pos x="1466" y="1425"/>
              </a:cxn>
              <a:cxn ang="0">
                <a:pos x="1380" y="1453"/>
              </a:cxn>
              <a:cxn ang="0">
                <a:pos x="1264" y="1474"/>
              </a:cxn>
              <a:cxn ang="0">
                <a:pos x="1137" y="1489"/>
              </a:cxn>
              <a:cxn ang="0">
                <a:pos x="1015" y="1493"/>
              </a:cxn>
              <a:cxn ang="0">
                <a:pos x="937" y="1493"/>
              </a:cxn>
              <a:cxn ang="0">
                <a:pos x="859" y="1592"/>
              </a:cxn>
              <a:cxn ang="0">
                <a:pos x="798" y="1579"/>
              </a:cxn>
              <a:cxn ang="0">
                <a:pos x="730" y="1495"/>
              </a:cxn>
              <a:cxn ang="0">
                <a:pos x="646" y="1486"/>
              </a:cxn>
              <a:cxn ang="0">
                <a:pos x="530" y="1495"/>
              </a:cxn>
              <a:cxn ang="0">
                <a:pos x="401" y="1505"/>
              </a:cxn>
              <a:cxn ang="0">
                <a:pos x="274" y="1505"/>
              </a:cxn>
              <a:cxn ang="0">
                <a:pos x="173" y="1493"/>
              </a:cxn>
              <a:cxn ang="0">
                <a:pos x="121" y="1450"/>
              </a:cxn>
              <a:cxn ang="0">
                <a:pos x="209" y="1402"/>
              </a:cxn>
              <a:cxn ang="0">
                <a:pos x="350" y="1351"/>
              </a:cxn>
              <a:cxn ang="0">
                <a:pos x="481" y="1313"/>
              </a:cxn>
              <a:cxn ang="0">
                <a:pos x="545" y="1290"/>
              </a:cxn>
              <a:cxn ang="0">
                <a:pos x="582" y="1203"/>
              </a:cxn>
              <a:cxn ang="0">
                <a:pos x="576" y="1115"/>
              </a:cxn>
              <a:cxn ang="0">
                <a:pos x="494" y="1113"/>
              </a:cxn>
              <a:cxn ang="0">
                <a:pos x="401" y="1140"/>
              </a:cxn>
              <a:cxn ang="0">
                <a:pos x="340" y="1170"/>
              </a:cxn>
              <a:cxn ang="0">
                <a:pos x="255" y="1178"/>
              </a:cxn>
              <a:cxn ang="0">
                <a:pos x="186" y="1178"/>
              </a:cxn>
              <a:cxn ang="0">
                <a:pos x="112" y="1170"/>
              </a:cxn>
              <a:cxn ang="0">
                <a:pos x="23" y="1083"/>
              </a:cxn>
              <a:cxn ang="0">
                <a:pos x="2" y="992"/>
              </a:cxn>
              <a:cxn ang="0">
                <a:pos x="24" y="898"/>
              </a:cxn>
              <a:cxn ang="0">
                <a:pos x="70" y="815"/>
              </a:cxn>
              <a:cxn ang="0">
                <a:pos x="123" y="724"/>
              </a:cxn>
              <a:cxn ang="0">
                <a:pos x="192" y="632"/>
              </a:cxn>
            </a:cxnLst>
            <a:rect l="0" t="0" r="r" b="b"/>
            <a:pathLst>
              <a:path w="1509" h="1596">
                <a:moveTo>
                  <a:pt x="70" y="347"/>
                </a:moveTo>
                <a:lnTo>
                  <a:pt x="70" y="345"/>
                </a:lnTo>
                <a:lnTo>
                  <a:pt x="70" y="344"/>
                </a:lnTo>
                <a:lnTo>
                  <a:pt x="72" y="340"/>
                </a:lnTo>
                <a:lnTo>
                  <a:pt x="76" y="336"/>
                </a:lnTo>
                <a:lnTo>
                  <a:pt x="78" y="330"/>
                </a:lnTo>
                <a:lnTo>
                  <a:pt x="82" y="323"/>
                </a:lnTo>
                <a:lnTo>
                  <a:pt x="85" y="317"/>
                </a:lnTo>
                <a:lnTo>
                  <a:pt x="93" y="311"/>
                </a:lnTo>
                <a:lnTo>
                  <a:pt x="99" y="306"/>
                </a:lnTo>
                <a:lnTo>
                  <a:pt x="106" y="300"/>
                </a:lnTo>
                <a:lnTo>
                  <a:pt x="110" y="296"/>
                </a:lnTo>
                <a:lnTo>
                  <a:pt x="114" y="294"/>
                </a:lnTo>
                <a:lnTo>
                  <a:pt x="120" y="292"/>
                </a:lnTo>
                <a:lnTo>
                  <a:pt x="123" y="290"/>
                </a:lnTo>
                <a:lnTo>
                  <a:pt x="129" y="288"/>
                </a:lnTo>
                <a:lnTo>
                  <a:pt x="133" y="287"/>
                </a:lnTo>
                <a:lnTo>
                  <a:pt x="139" y="285"/>
                </a:lnTo>
                <a:lnTo>
                  <a:pt x="146" y="285"/>
                </a:lnTo>
                <a:lnTo>
                  <a:pt x="150" y="285"/>
                </a:lnTo>
                <a:lnTo>
                  <a:pt x="158" y="285"/>
                </a:lnTo>
                <a:lnTo>
                  <a:pt x="163" y="285"/>
                </a:lnTo>
                <a:lnTo>
                  <a:pt x="171" y="288"/>
                </a:lnTo>
                <a:lnTo>
                  <a:pt x="177" y="288"/>
                </a:lnTo>
                <a:lnTo>
                  <a:pt x="184" y="290"/>
                </a:lnTo>
                <a:lnTo>
                  <a:pt x="190" y="292"/>
                </a:lnTo>
                <a:lnTo>
                  <a:pt x="196" y="294"/>
                </a:lnTo>
                <a:lnTo>
                  <a:pt x="201" y="296"/>
                </a:lnTo>
                <a:lnTo>
                  <a:pt x="205" y="300"/>
                </a:lnTo>
                <a:lnTo>
                  <a:pt x="209" y="302"/>
                </a:lnTo>
                <a:lnTo>
                  <a:pt x="215" y="304"/>
                </a:lnTo>
                <a:lnTo>
                  <a:pt x="220" y="309"/>
                </a:lnTo>
                <a:lnTo>
                  <a:pt x="226" y="315"/>
                </a:lnTo>
                <a:lnTo>
                  <a:pt x="230" y="323"/>
                </a:lnTo>
                <a:lnTo>
                  <a:pt x="234" y="328"/>
                </a:lnTo>
                <a:lnTo>
                  <a:pt x="236" y="334"/>
                </a:lnTo>
                <a:lnTo>
                  <a:pt x="237" y="340"/>
                </a:lnTo>
                <a:lnTo>
                  <a:pt x="239" y="345"/>
                </a:lnTo>
                <a:lnTo>
                  <a:pt x="239" y="353"/>
                </a:lnTo>
                <a:lnTo>
                  <a:pt x="239" y="359"/>
                </a:lnTo>
                <a:lnTo>
                  <a:pt x="239" y="363"/>
                </a:lnTo>
                <a:lnTo>
                  <a:pt x="239" y="368"/>
                </a:lnTo>
                <a:lnTo>
                  <a:pt x="239" y="372"/>
                </a:lnTo>
                <a:lnTo>
                  <a:pt x="239" y="376"/>
                </a:lnTo>
                <a:lnTo>
                  <a:pt x="241" y="378"/>
                </a:lnTo>
                <a:lnTo>
                  <a:pt x="247" y="380"/>
                </a:lnTo>
                <a:lnTo>
                  <a:pt x="256" y="382"/>
                </a:lnTo>
                <a:lnTo>
                  <a:pt x="260" y="382"/>
                </a:lnTo>
                <a:lnTo>
                  <a:pt x="266" y="382"/>
                </a:lnTo>
                <a:lnTo>
                  <a:pt x="270" y="382"/>
                </a:lnTo>
                <a:lnTo>
                  <a:pt x="277" y="382"/>
                </a:lnTo>
                <a:lnTo>
                  <a:pt x="281" y="382"/>
                </a:lnTo>
                <a:lnTo>
                  <a:pt x="289" y="382"/>
                </a:lnTo>
                <a:lnTo>
                  <a:pt x="294" y="382"/>
                </a:lnTo>
                <a:lnTo>
                  <a:pt x="302" y="382"/>
                </a:lnTo>
                <a:lnTo>
                  <a:pt x="306" y="382"/>
                </a:lnTo>
                <a:lnTo>
                  <a:pt x="312" y="382"/>
                </a:lnTo>
                <a:lnTo>
                  <a:pt x="317" y="380"/>
                </a:lnTo>
                <a:lnTo>
                  <a:pt x="325" y="380"/>
                </a:lnTo>
                <a:lnTo>
                  <a:pt x="329" y="380"/>
                </a:lnTo>
                <a:lnTo>
                  <a:pt x="334" y="380"/>
                </a:lnTo>
                <a:lnTo>
                  <a:pt x="340" y="380"/>
                </a:lnTo>
                <a:lnTo>
                  <a:pt x="346" y="380"/>
                </a:lnTo>
                <a:lnTo>
                  <a:pt x="353" y="378"/>
                </a:lnTo>
                <a:lnTo>
                  <a:pt x="361" y="378"/>
                </a:lnTo>
                <a:lnTo>
                  <a:pt x="365" y="378"/>
                </a:lnTo>
                <a:lnTo>
                  <a:pt x="367" y="378"/>
                </a:lnTo>
                <a:lnTo>
                  <a:pt x="536" y="163"/>
                </a:lnTo>
                <a:lnTo>
                  <a:pt x="536" y="161"/>
                </a:lnTo>
                <a:lnTo>
                  <a:pt x="538" y="159"/>
                </a:lnTo>
                <a:lnTo>
                  <a:pt x="542" y="157"/>
                </a:lnTo>
                <a:lnTo>
                  <a:pt x="547" y="153"/>
                </a:lnTo>
                <a:lnTo>
                  <a:pt x="551" y="148"/>
                </a:lnTo>
                <a:lnTo>
                  <a:pt x="559" y="144"/>
                </a:lnTo>
                <a:lnTo>
                  <a:pt x="563" y="140"/>
                </a:lnTo>
                <a:lnTo>
                  <a:pt x="566" y="138"/>
                </a:lnTo>
                <a:lnTo>
                  <a:pt x="572" y="134"/>
                </a:lnTo>
                <a:lnTo>
                  <a:pt x="578" y="133"/>
                </a:lnTo>
                <a:lnTo>
                  <a:pt x="582" y="127"/>
                </a:lnTo>
                <a:lnTo>
                  <a:pt x="587" y="125"/>
                </a:lnTo>
                <a:lnTo>
                  <a:pt x="591" y="119"/>
                </a:lnTo>
                <a:lnTo>
                  <a:pt x="597" y="117"/>
                </a:lnTo>
                <a:lnTo>
                  <a:pt x="602" y="112"/>
                </a:lnTo>
                <a:lnTo>
                  <a:pt x="610" y="110"/>
                </a:lnTo>
                <a:lnTo>
                  <a:pt x="616" y="104"/>
                </a:lnTo>
                <a:lnTo>
                  <a:pt x="621" y="102"/>
                </a:lnTo>
                <a:lnTo>
                  <a:pt x="627" y="96"/>
                </a:lnTo>
                <a:lnTo>
                  <a:pt x="635" y="93"/>
                </a:lnTo>
                <a:lnTo>
                  <a:pt x="640" y="89"/>
                </a:lnTo>
                <a:lnTo>
                  <a:pt x="648" y="85"/>
                </a:lnTo>
                <a:lnTo>
                  <a:pt x="656" y="81"/>
                </a:lnTo>
                <a:lnTo>
                  <a:pt x="661" y="77"/>
                </a:lnTo>
                <a:lnTo>
                  <a:pt x="669" y="72"/>
                </a:lnTo>
                <a:lnTo>
                  <a:pt x="677" y="70"/>
                </a:lnTo>
                <a:lnTo>
                  <a:pt x="684" y="64"/>
                </a:lnTo>
                <a:lnTo>
                  <a:pt x="690" y="60"/>
                </a:lnTo>
                <a:lnTo>
                  <a:pt x="698" y="57"/>
                </a:lnTo>
                <a:lnTo>
                  <a:pt x="705" y="53"/>
                </a:lnTo>
                <a:lnTo>
                  <a:pt x="713" y="47"/>
                </a:lnTo>
                <a:lnTo>
                  <a:pt x="718" y="45"/>
                </a:lnTo>
                <a:lnTo>
                  <a:pt x="726" y="39"/>
                </a:lnTo>
                <a:lnTo>
                  <a:pt x="736" y="38"/>
                </a:lnTo>
                <a:lnTo>
                  <a:pt x="741" y="32"/>
                </a:lnTo>
                <a:lnTo>
                  <a:pt x="749" y="30"/>
                </a:lnTo>
                <a:lnTo>
                  <a:pt x="756" y="26"/>
                </a:lnTo>
                <a:lnTo>
                  <a:pt x="764" y="24"/>
                </a:lnTo>
                <a:lnTo>
                  <a:pt x="770" y="20"/>
                </a:lnTo>
                <a:lnTo>
                  <a:pt x="777" y="17"/>
                </a:lnTo>
                <a:lnTo>
                  <a:pt x="785" y="15"/>
                </a:lnTo>
                <a:lnTo>
                  <a:pt x="793" y="13"/>
                </a:lnTo>
                <a:lnTo>
                  <a:pt x="798" y="11"/>
                </a:lnTo>
                <a:lnTo>
                  <a:pt x="806" y="9"/>
                </a:lnTo>
                <a:lnTo>
                  <a:pt x="812" y="5"/>
                </a:lnTo>
                <a:lnTo>
                  <a:pt x="819" y="5"/>
                </a:lnTo>
                <a:lnTo>
                  <a:pt x="825" y="1"/>
                </a:lnTo>
                <a:lnTo>
                  <a:pt x="831" y="1"/>
                </a:lnTo>
                <a:lnTo>
                  <a:pt x="836" y="1"/>
                </a:lnTo>
                <a:lnTo>
                  <a:pt x="844" y="1"/>
                </a:lnTo>
                <a:lnTo>
                  <a:pt x="848" y="0"/>
                </a:lnTo>
                <a:lnTo>
                  <a:pt x="853" y="0"/>
                </a:lnTo>
                <a:lnTo>
                  <a:pt x="859" y="0"/>
                </a:lnTo>
                <a:lnTo>
                  <a:pt x="865" y="0"/>
                </a:lnTo>
                <a:lnTo>
                  <a:pt x="869" y="0"/>
                </a:lnTo>
                <a:lnTo>
                  <a:pt x="874" y="1"/>
                </a:lnTo>
                <a:lnTo>
                  <a:pt x="878" y="1"/>
                </a:lnTo>
                <a:lnTo>
                  <a:pt x="884" y="5"/>
                </a:lnTo>
                <a:lnTo>
                  <a:pt x="891" y="7"/>
                </a:lnTo>
                <a:lnTo>
                  <a:pt x="899" y="11"/>
                </a:lnTo>
                <a:lnTo>
                  <a:pt x="907" y="15"/>
                </a:lnTo>
                <a:lnTo>
                  <a:pt x="914" y="19"/>
                </a:lnTo>
                <a:lnTo>
                  <a:pt x="922" y="22"/>
                </a:lnTo>
                <a:lnTo>
                  <a:pt x="929" y="26"/>
                </a:lnTo>
                <a:lnTo>
                  <a:pt x="937" y="32"/>
                </a:lnTo>
                <a:lnTo>
                  <a:pt x="943" y="36"/>
                </a:lnTo>
                <a:lnTo>
                  <a:pt x="948" y="39"/>
                </a:lnTo>
                <a:lnTo>
                  <a:pt x="954" y="45"/>
                </a:lnTo>
                <a:lnTo>
                  <a:pt x="960" y="51"/>
                </a:lnTo>
                <a:lnTo>
                  <a:pt x="966" y="57"/>
                </a:lnTo>
                <a:lnTo>
                  <a:pt x="969" y="62"/>
                </a:lnTo>
                <a:lnTo>
                  <a:pt x="975" y="70"/>
                </a:lnTo>
                <a:lnTo>
                  <a:pt x="979" y="76"/>
                </a:lnTo>
                <a:lnTo>
                  <a:pt x="983" y="83"/>
                </a:lnTo>
                <a:lnTo>
                  <a:pt x="986" y="91"/>
                </a:lnTo>
                <a:lnTo>
                  <a:pt x="988" y="98"/>
                </a:lnTo>
                <a:lnTo>
                  <a:pt x="992" y="106"/>
                </a:lnTo>
                <a:lnTo>
                  <a:pt x="994" y="115"/>
                </a:lnTo>
                <a:lnTo>
                  <a:pt x="994" y="119"/>
                </a:lnTo>
                <a:lnTo>
                  <a:pt x="994" y="125"/>
                </a:lnTo>
                <a:lnTo>
                  <a:pt x="994" y="131"/>
                </a:lnTo>
                <a:lnTo>
                  <a:pt x="996" y="134"/>
                </a:lnTo>
                <a:lnTo>
                  <a:pt x="996" y="140"/>
                </a:lnTo>
                <a:lnTo>
                  <a:pt x="996" y="146"/>
                </a:lnTo>
                <a:lnTo>
                  <a:pt x="996" y="152"/>
                </a:lnTo>
                <a:lnTo>
                  <a:pt x="996" y="159"/>
                </a:lnTo>
                <a:lnTo>
                  <a:pt x="996" y="163"/>
                </a:lnTo>
                <a:lnTo>
                  <a:pt x="994" y="169"/>
                </a:lnTo>
                <a:lnTo>
                  <a:pt x="994" y="174"/>
                </a:lnTo>
                <a:lnTo>
                  <a:pt x="994" y="182"/>
                </a:lnTo>
                <a:lnTo>
                  <a:pt x="992" y="190"/>
                </a:lnTo>
                <a:lnTo>
                  <a:pt x="992" y="195"/>
                </a:lnTo>
                <a:lnTo>
                  <a:pt x="990" y="203"/>
                </a:lnTo>
                <a:lnTo>
                  <a:pt x="990" y="211"/>
                </a:lnTo>
                <a:lnTo>
                  <a:pt x="988" y="216"/>
                </a:lnTo>
                <a:lnTo>
                  <a:pt x="986" y="224"/>
                </a:lnTo>
                <a:lnTo>
                  <a:pt x="985" y="231"/>
                </a:lnTo>
                <a:lnTo>
                  <a:pt x="983" y="241"/>
                </a:lnTo>
                <a:lnTo>
                  <a:pt x="981" y="249"/>
                </a:lnTo>
                <a:lnTo>
                  <a:pt x="979" y="258"/>
                </a:lnTo>
                <a:lnTo>
                  <a:pt x="975" y="266"/>
                </a:lnTo>
                <a:lnTo>
                  <a:pt x="975" y="275"/>
                </a:lnTo>
                <a:lnTo>
                  <a:pt x="971" y="283"/>
                </a:lnTo>
                <a:lnTo>
                  <a:pt x="967" y="292"/>
                </a:lnTo>
                <a:lnTo>
                  <a:pt x="966" y="300"/>
                </a:lnTo>
                <a:lnTo>
                  <a:pt x="964" y="309"/>
                </a:lnTo>
                <a:lnTo>
                  <a:pt x="960" y="319"/>
                </a:lnTo>
                <a:lnTo>
                  <a:pt x="960" y="328"/>
                </a:lnTo>
                <a:lnTo>
                  <a:pt x="958" y="336"/>
                </a:lnTo>
                <a:lnTo>
                  <a:pt x="956" y="345"/>
                </a:lnTo>
                <a:lnTo>
                  <a:pt x="952" y="353"/>
                </a:lnTo>
                <a:lnTo>
                  <a:pt x="950" y="363"/>
                </a:lnTo>
                <a:lnTo>
                  <a:pt x="948" y="370"/>
                </a:lnTo>
                <a:lnTo>
                  <a:pt x="947" y="380"/>
                </a:lnTo>
                <a:lnTo>
                  <a:pt x="945" y="387"/>
                </a:lnTo>
                <a:lnTo>
                  <a:pt x="945" y="397"/>
                </a:lnTo>
                <a:lnTo>
                  <a:pt x="943" y="404"/>
                </a:lnTo>
                <a:lnTo>
                  <a:pt x="943" y="414"/>
                </a:lnTo>
                <a:lnTo>
                  <a:pt x="941" y="421"/>
                </a:lnTo>
                <a:lnTo>
                  <a:pt x="939" y="429"/>
                </a:lnTo>
                <a:lnTo>
                  <a:pt x="937" y="437"/>
                </a:lnTo>
                <a:lnTo>
                  <a:pt x="937" y="446"/>
                </a:lnTo>
                <a:lnTo>
                  <a:pt x="935" y="454"/>
                </a:lnTo>
                <a:lnTo>
                  <a:pt x="935" y="461"/>
                </a:lnTo>
                <a:lnTo>
                  <a:pt x="933" y="469"/>
                </a:lnTo>
                <a:lnTo>
                  <a:pt x="933" y="477"/>
                </a:lnTo>
                <a:lnTo>
                  <a:pt x="931" y="482"/>
                </a:lnTo>
                <a:lnTo>
                  <a:pt x="929" y="490"/>
                </a:lnTo>
                <a:lnTo>
                  <a:pt x="929" y="497"/>
                </a:lnTo>
                <a:lnTo>
                  <a:pt x="929" y="505"/>
                </a:lnTo>
                <a:lnTo>
                  <a:pt x="929" y="511"/>
                </a:lnTo>
                <a:lnTo>
                  <a:pt x="928" y="518"/>
                </a:lnTo>
                <a:lnTo>
                  <a:pt x="928" y="526"/>
                </a:lnTo>
                <a:lnTo>
                  <a:pt x="928" y="534"/>
                </a:lnTo>
                <a:lnTo>
                  <a:pt x="928" y="539"/>
                </a:lnTo>
                <a:lnTo>
                  <a:pt x="926" y="545"/>
                </a:lnTo>
                <a:lnTo>
                  <a:pt x="926" y="551"/>
                </a:lnTo>
                <a:lnTo>
                  <a:pt x="926" y="556"/>
                </a:lnTo>
                <a:lnTo>
                  <a:pt x="924" y="562"/>
                </a:lnTo>
                <a:lnTo>
                  <a:pt x="924" y="568"/>
                </a:lnTo>
                <a:lnTo>
                  <a:pt x="924" y="573"/>
                </a:lnTo>
                <a:lnTo>
                  <a:pt x="924" y="579"/>
                </a:lnTo>
                <a:lnTo>
                  <a:pt x="922" y="583"/>
                </a:lnTo>
                <a:lnTo>
                  <a:pt x="922" y="589"/>
                </a:lnTo>
                <a:lnTo>
                  <a:pt x="922" y="594"/>
                </a:lnTo>
                <a:lnTo>
                  <a:pt x="922" y="598"/>
                </a:lnTo>
                <a:lnTo>
                  <a:pt x="922" y="608"/>
                </a:lnTo>
                <a:lnTo>
                  <a:pt x="922" y="615"/>
                </a:lnTo>
                <a:lnTo>
                  <a:pt x="922" y="623"/>
                </a:lnTo>
                <a:lnTo>
                  <a:pt x="922" y="629"/>
                </a:lnTo>
                <a:lnTo>
                  <a:pt x="922" y="634"/>
                </a:lnTo>
                <a:lnTo>
                  <a:pt x="922" y="640"/>
                </a:lnTo>
                <a:lnTo>
                  <a:pt x="922" y="646"/>
                </a:lnTo>
                <a:lnTo>
                  <a:pt x="924" y="648"/>
                </a:lnTo>
                <a:lnTo>
                  <a:pt x="926" y="649"/>
                </a:lnTo>
                <a:lnTo>
                  <a:pt x="929" y="657"/>
                </a:lnTo>
                <a:lnTo>
                  <a:pt x="931" y="661"/>
                </a:lnTo>
                <a:lnTo>
                  <a:pt x="935" y="668"/>
                </a:lnTo>
                <a:lnTo>
                  <a:pt x="935" y="672"/>
                </a:lnTo>
                <a:lnTo>
                  <a:pt x="937" y="676"/>
                </a:lnTo>
                <a:lnTo>
                  <a:pt x="939" y="680"/>
                </a:lnTo>
                <a:lnTo>
                  <a:pt x="941" y="686"/>
                </a:lnTo>
                <a:lnTo>
                  <a:pt x="941" y="689"/>
                </a:lnTo>
                <a:lnTo>
                  <a:pt x="943" y="695"/>
                </a:lnTo>
                <a:lnTo>
                  <a:pt x="943" y="699"/>
                </a:lnTo>
                <a:lnTo>
                  <a:pt x="943" y="707"/>
                </a:lnTo>
                <a:lnTo>
                  <a:pt x="943" y="710"/>
                </a:lnTo>
                <a:lnTo>
                  <a:pt x="943" y="718"/>
                </a:lnTo>
                <a:lnTo>
                  <a:pt x="943" y="724"/>
                </a:lnTo>
                <a:lnTo>
                  <a:pt x="943" y="731"/>
                </a:lnTo>
                <a:lnTo>
                  <a:pt x="943" y="739"/>
                </a:lnTo>
                <a:lnTo>
                  <a:pt x="941" y="746"/>
                </a:lnTo>
                <a:lnTo>
                  <a:pt x="939" y="752"/>
                </a:lnTo>
                <a:lnTo>
                  <a:pt x="939" y="762"/>
                </a:lnTo>
                <a:lnTo>
                  <a:pt x="937" y="769"/>
                </a:lnTo>
                <a:lnTo>
                  <a:pt x="933" y="777"/>
                </a:lnTo>
                <a:lnTo>
                  <a:pt x="931" y="783"/>
                </a:lnTo>
                <a:lnTo>
                  <a:pt x="929" y="786"/>
                </a:lnTo>
                <a:lnTo>
                  <a:pt x="929" y="792"/>
                </a:lnTo>
                <a:lnTo>
                  <a:pt x="928" y="796"/>
                </a:lnTo>
                <a:lnTo>
                  <a:pt x="924" y="803"/>
                </a:lnTo>
                <a:lnTo>
                  <a:pt x="920" y="813"/>
                </a:lnTo>
                <a:lnTo>
                  <a:pt x="916" y="821"/>
                </a:lnTo>
                <a:lnTo>
                  <a:pt x="912" y="828"/>
                </a:lnTo>
                <a:lnTo>
                  <a:pt x="909" y="834"/>
                </a:lnTo>
                <a:lnTo>
                  <a:pt x="905" y="840"/>
                </a:lnTo>
                <a:lnTo>
                  <a:pt x="901" y="847"/>
                </a:lnTo>
                <a:lnTo>
                  <a:pt x="899" y="853"/>
                </a:lnTo>
                <a:lnTo>
                  <a:pt x="895" y="857"/>
                </a:lnTo>
                <a:lnTo>
                  <a:pt x="891" y="862"/>
                </a:lnTo>
                <a:lnTo>
                  <a:pt x="890" y="866"/>
                </a:lnTo>
                <a:lnTo>
                  <a:pt x="886" y="870"/>
                </a:lnTo>
                <a:lnTo>
                  <a:pt x="882" y="878"/>
                </a:lnTo>
                <a:lnTo>
                  <a:pt x="876" y="885"/>
                </a:lnTo>
                <a:lnTo>
                  <a:pt x="871" y="889"/>
                </a:lnTo>
                <a:lnTo>
                  <a:pt x="867" y="895"/>
                </a:lnTo>
                <a:lnTo>
                  <a:pt x="863" y="900"/>
                </a:lnTo>
                <a:lnTo>
                  <a:pt x="861" y="904"/>
                </a:lnTo>
                <a:lnTo>
                  <a:pt x="859" y="910"/>
                </a:lnTo>
                <a:lnTo>
                  <a:pt x="857" y="916"/>
                </a:lnTo>
                <a:lnTo>
                  <a:pt x="855" y="919"/>
                </a:lnTo>
                <a:lnTo>
                  <a:pt x="855" y="927"/>
                </a:lnTo>
                <a:lnTo>
                  <a:pt x="853" y="931"/>
                </a:lnTo>
                <a:lnTo>
                  <a:pt x="855" y="935"/>
                </a:lnTo>
                <a:lnTo>
                  <a:pt x="855" y="940"/>
                </a:lnTo>
                <a:lnTo>
                  <a:pt x="857" y="948"/>
                </a:lnTo>
                <a:lnTo>
                  <a:pt x="859" y="954"/>
                </a:lnTo>
                <a:lnTo>
                  <a:pt x="861" y="963"/>
                </a:lnTo>
                <a:lnTo>
                  <a:pt x="863" y="965"/>
                </a:lnTo>
                <a:lnTo>
                  <a:pt x="865" y="971"/>
                </a:lnTo>
                <a:lnTo>
                  <a:pt x="867" y="974"/>
                </a:lnTo>
                <a:lnTo>
                  <a:pt x="869" y="980"/>
                </a:lnTo>
                <a:lnTo>
                  <a:pt x="869" y="984"/>
                </a:lnTo>
                <a:lnTo>
                  <a:pt x="871" y="988"/>
                </a:lnTo>
                <a:lnTo>
                  <a:pt x="872" y="993"/>
                </a:lnTo>
                <a:lnTo>
                  <a:pt x="874" y="999"/>
                </a:lnTo>
                <a:lnTo>
                  <a:pt x="876" y="1005"/>
                </a:lnTo>
                <a:lnTo>
                  <a:pt x="880" y="1009"/>
                </a:lnTo>
                <a:lnTo>
                  <a:pt x="882" y="1014"/>
                </a:lnTo>
                <a:lnTo>
                  <a:pt x="884" y="1020"/>
                </a:lnTo>
                <a:lnTo>
                  <a:pt x="886" y="1026"/>
                </a:lnTo>
                <a:lnTo>
                  <a:pt x="890" y="1030"/>
                </a:lnTo>
                <a:lnTo>
                  <a:pt x="891" y="1035"/>
                </a:lnTo>
                <a:lnTo>
                  <a:pt x="893" y="1041"/>
                </a:lnTo>
                <a:lnTo>
                  <a:pt x="897" y="1047"/>
                </a:lnTo>
                <a:lnTo>
                  <a:pt x="899" y="1052"/>
                </a:lnTo>
                <a:lnTo>
                  <a:pt x="901" y="1058"/>
                </a:lnTo>
                <a:lnTo>
                  <a:pt x="905" y="1064"/>
                </a:lnTo>
                <a:lnTo>
                  <a:pt x="905" y="1068"/>
                </a:lnTo>
                <a:lnTo>
                  <a:pt x="909" y="1073"/>
                </a:lnTo>
                <a:lnTo>
                  <a:pt x="910" y="1077"/>
                </a:lnTo>
                <a:lnTo>
                  <a:pt x="912" y="1083"/>
                </a:lnTo>
                <a:lnTo>
                  <a:pt x="914" y="1088"/>
                </a:lnTo>
                <a:lnTo>
                  <a:pt x="918" y="1092"/>
                </a:lnTo>
                <a:lnTo>
                  <a:pt x="920" y="1098"/>
                </a:lnTo>
                <a:lnTo>
                  <a:pt x="922" y="1104"/>
                </a:lnTo>
                <a:lnTo>
                  <a:pt x="924" y="1107"/>
                </a:lnTo>
                <a:lnTo>
                  <a:pt x="926" y="1113"/>
                </a:lnTo>
                <a:lnTo>
                  <a:pt x="928" y="1117"/>
                </a:lnTo>
                <a:lnTo>
                  <a:pt x="929" y="1123"/>
                </a:lnTo>
                <a:lnTo>
                  <a:pt x="935" y="1130"/>
                </a:lnTo>
                <a:lnTo>
                  <a:pt x="939" y="1138"/>
                </a:lnTo>
                <a:lnTo>
                  <a:pt x="943" y="1145"/>
                </a:lnTo>
                <a:lnTo>
                  <a:pt x="945" y="1153"/>
                </a:lnTo>
                <a:lnTo>
                  <a:pt x="948" y="1157"/>
                </a:lnTo>
                <a:lnTo>
                  <a:pt x="950" y="1163"/>
                </a:lnTo>
                <a:lnTo>
                  <a:pt x="954" y="1170"/>
                </a:lnTo>
                <a:lnTo>
                  <a:pt x="956" y="1172"/>
                </a:lnTo>
                <a:lnTo>
                  <a:pt x="1028" y="1258"/>
                </a:lnTo>
                <a:lnTo>
                  <a:pt x="1028" y="1256"/>
                </a:lnTo>
                <a:lnTo>
                  <a:pt x="1032" y="1256"/>
                </a:lnTo>
                <a:lnTo>
                  <a:pt x="1038" y="1254"/>
                </a:lnTo>
                <a:lnTo>
                  <a:pt x="1045" y="1254"/>
                </a:lnTo>
                <a:lnTo>
                  <a:pt x="1051" y="1252"/>
                </a:lnTo>
                <a:lnTo>
                  <a:pt x="1055" y="1252"/>
                </a:lnTo>
                <a:lnTo>
                  <a:pt x="1061" y="1250"/>
                </a:lnTo>
                <a:lnTo>
                  <a:pt x="1068" y="1250"/>
                </a:lnTo>
                <a:lnTo>
                  <a:pt x="1072" y="1248"/>
                </a:lnTo>
                <a:lnTo>
                  <a:pt x="1080" y="1248"/>
                </a:lnTo>
                <a:lnTo>
                  <a:pt x="1087" y="1248"/>
                </a:lnTo>
                <a:lnTo>
                  <a:pt x="1095" y="1248"/>
                </a:lnTo>
                <a:lnTo>
                  <a:pt x="1101" y="1246"/>
                </a:lnTo>
                <a:lnTo>
                  <a:pt x="1108" y="1244"/>
                </a:lnTo>
                <a:lnTo>
                  <a:pt x="1116" y="1244"/>
                </a:lnTo>
                <a:lnTo>
                  <a:pt x="1125" y="1242"/>
                </a:lnTo>
                <a:lnTo>
                  <a:pt x="1133" y="1242"/>
                </a:lnTo>
                <a:lnTo>
                  <a:pt x="1140" y="1242"/>
                </a:lnTo>
                <a:lnTo>
                  <a:pt x="1150" y="1242"/>
                </a:lnTo>
                <a:lnTo>
                  <a:pt x="1158" y="1242"/>
                </a:lnTo>
                <a:lnTo>
                  <a:pt x="1165" y="1241"/>
                </a:lnTo>
                <a:lnTo>
                  <a:pt x="1175" y="1241"/>
                </a:lnTo>
                <a:lnTo>
                  <a:pt x="1182" y="1241"/>
                </a:lnTo>
                <a:lnTo>
                  <a:pt x="1192" y="1242"/>
                </a:lnTo>
                <a:lnTo>
                  <a:pt x="1199" y="1242"/>
                </a:lnTo>
                <a:lnTo>
                  <a:pt x="1209" y="1242"/>
                </a:lnTo>
                <a:lnTo>
                  <a:pt x="1217" y="1242"/>
                </a:lnTo>
                <a:lnTo>
                  <a:pt x="1226" y="1244"/>
                </a:lnTo>
                <a:lnTo>
                  <a:pt x="1234" y="1244"/>
                </a:lnTo>
                <a:lnTo>
                  <a:pt x="1241" y="1246"/>
                </a:lnTo>
                <a:lnTo>
                  <a:pt x="1247" y="1248"/>
                </a:lnTo>
                <a:lnTo>
                  <a:pt x="1251" y="1248"/>
                </a:lnTo>
                <a:lnTo>
                  <a:pt x="1256" y="1250"/>
                </a:lnTo>
                <a:lnTo>
                  <a:pt x="1262" y="1252"/>
                </a:lnTo>
                <a:lnTo>
                  <a:pt x="1266" y="1252"/>
                </a:lnTo>
                <a:lnTo>
                  <a:pt x="1272" y="1254"/>
                </a:lnTo>
                <a:lnTo>
                  <a:pt x="1277" y="1256"/>
                </a:lnTo>
                <a:lnTo>
                  <a:pt x="1283" y="1256"/>
                </a:lnTo>
                <a:lnTo>
                  <a:pt x="1287" y="1258"/>
                </a:lnTo>
                <a:lnTo>
                  <a:pt x="1293" y="1260"/>
                </a:lnTo>
                <a:lnTo>
                  <a:pt x="1300" y="1263"/>
                </a:lnTo>
                <a:lnTo>
                  <a:pt x="1306" y="1265"/>
                </a:lnTo>
                <a:lnTo>
                  <a:pt x="1310" y="1267"/>
                </a:lnTo>
                <a:lnTo>
                  <a:pt x="1315" y="1269"/>
                </a:lnTo>
                <a:lnTo>
                  <a:pt x="1323" y="1269"/>
                </a:lnTo>
                <a:lnTo>
                  <a:pt x="1329" y="1273"/>
                </a:lnTo>
                <a:lnTo>
                  <a:pt x="1334" y="1275"/>
                </a:lnTo>
                <a:lnTo>
                  <a:pt x="1340" y="1277"/>
                </a:lnTo>
                <a:lnTo>
                  <a:pt x="1346" y="1279"/>
                </a:lnTo>
                <a:lnTo>
                  <a:pt x="1353" y="1282"/>
                </a:lnTo>
                <a:lnTo>
                  <a:pt x="1357" y="1284"/>
                </a:lnTo>
                <a:lnTo>
                  <a:pt x="1365" y="1286"/>
                </a:lnTo>
                <a:lnTo>
                  <a:pt x="1371" y="1290"/>
                </a:lnTo>
                <a:lnTo>
                  <a:pt x="1376" y="1292"/>
                </a:lnTo>
                <a:lnTo>
                  <a:pt x="1382" y="1294"/>
                </a:lnTo>
                <a:lnTo>
                  <a:pt x="1388" y="1298"/>
                </a:lnTo>
                <a:lnTo>
                  <a:pt x="1393" y="1299"/>
                </a:lnTo>
                <a:lnTo>
                  <a:pt x="1401" y="1303"/>
                </a:lnTo>
                <a:lnTo>
                  <a:pt x="1405" y="1305"/>
                </a:lnTo>
                <a:lnTo>
                  <a:pt x="1410" y="1309"/>
                </a:lnTo>
                <a:lnTo>
                  <a:pt x="1416" y="1311"/>
                </a:lnTo>
                <a:lnTo>
                  <a:pt x="1422" y="1313"/>
                </a:lnTo>
                <a:lnTo>
                  <a:pt x="1428" y="1317"/>
                </a:lnTo>
                <a:lnTo>
                  <a:pt x="1433" y="1318"/>
                </a:lnTo>
                <a:lnTo>
                  <a:pt x="1437" y="1322"/>
                </a:lnTo>
                <a:lnTo>
                  <a:pt x="1443" y="1326"/>
                </a:lnTo>
                <a:lnTo>
                  <a:pt x="1447" y="1328"/>
                </a:lnTo>
                <a:lnTo>
                  <a:pt x="1452" y="1330"/>
                </a:lnTo>
                <a:lnTo>
                  <a:pt x="1456" y="1334"/>
                </a:lnTo>
                <a:lnTo>
                  <a:pt x="1462" y="1336"/>
                </a:lnTo>
                <a:lnTo>
                  <a:pt x="1469" y="1341"/>
                </a:lnTo>
                <a:lnTo>
                  <a:pt x="1479" y="1349"/>
                </a:lnTo>
                <a:lnTo>
                  <a:pt x="1485" y="1353"/>
                </a:lnTo>
                <a:lnTo>
                  <a:pt x="1490" y="1358"/>
                </a:lnTo>
                <a:lnTo>
                  <a:pt x="1496" y="1364"/>
                </a:lnTo>
                <a:lnTo>
                  <a:pt x="1502" y="1370"/>
                </a:lnTo>
                <a:lnTo>
                  <a:pt x="1504" y="1374"/>
                </a:lnTo>
                <a:lnTo>
                  <a:pt x="1507" y="1379"/>
                </a:lnTo>
                <a:lnTo>
                  <a:pt x="1509" y="1383"/>
                </a:lnTo>
                <a:lnTo>
                  <a:pt x="1509" y="1389"/>
                </a:lnTo>
                <a:lnTo>
                  <a:pt x="1507" y="1393"/>
                </a:lnTo>
                <a:lnTo>
                  <a:pt x="1506" y="1396"/>
                </a:lnTo>
                <a:lnTo>
                  <a:pt x="1502" y="1400"/>
                </a:lnTo>
                <a:lnTo>
                  <a:pt x="1498" y="1406"/>
                </a:lnTo>
                <a:lnTo>
                  <a:pt x="1492" y="1410"/>
                </a:lnTo>
                <a:lnTo>
                  <a:pt x="1486" y="1413"/>
                </a:lnTo>
                <a:lnTo>
                  <a:pt x="1479" y="1419"/>
                </a:lnTo>
                <a:lnTo>
                  <a:pt x="1471" y="1423"/>
                </a:lnTo>
                <a:lnTo>
                  <a:pt x="1466" y="1425"/>
                </a:lnTo>
                <a:lnTo>
                  <a:pt x="1460" y="1427"/>
                </a:lnTo>
                <a:lnTo>
                  <a:pt x="1456" y="1429"/>
                </a:lnTo>
                <a:lnTo>
                  <a:pt x="1450" y="1431"/>
                </a:lnTo>
                <a:lnTo>
                  <a:pt x="1445" y="1432"/>
                </a:lnTo>
                <a:lnTo>
                  <a:pt x="1439" y="1434"/>
                </a:lnTo>
                <a:lnTo>
                  <a:pt x="1433" y="1436"/>
                </a:lnTo>
                <a:lnTo>
                  <a:pt x="1428" y="1440"/>
                </a:lnTo>
                <a:lnTo>
                  <a:pt x="1422" y="1442"/>
                </a:lnTo>
                <a:lnTo>
                  <a:pt x="1414" y="1442"/>
                </a:lnTo>
                <a:lnTo>
                  <a:pt x="1409" y="1444"/>
                </a:lnTo>
                <a:lnTo>
                  <a:pt x="1403" y="1448"/>
                </a:lnTo>
                <a:lnTo>
                  <a:pt x="1395" y="1450"/>
                </a:lnTo>
                <a:lnTo>
                  <a:pt x="1388" y="1451"/>
                </a:lnTo>
                <a:lnTo>
                  <a:pt x="1380" y="1453"/>
                </a:lnTo>
                <a:lnTo>
                  <a:pt x="1374" y="1455"/>
                </a:lnTo>
                <a:lnTo>
                  <a:pt x="1365" y="1457"/>
                </a:lnTo>
                <a:lnTo>
                  <a:pt x="1357" y="1459"/>
                </a:lnTo>
                <a:lnTo>
                  <a:pt x="1350" y="1459"/>
                </a:lnTo>
                <a:lnTo>
                  <a:pt x="1342" y="1463"/>
                </a:lnTo>
                <a:lnTo>
                  <a:pt x="1334" y="1463"/>
                </a:lnTo>
                <a:lnTo>
                  <a:pt x="1325" y="1467"/>
                </a:lnTo>
                <a:lnTo>
                  <a:pt x="1317" y="1467"/>
                </a:lnTo>
                <a:lnTo>
                  <a:pt x="1310" y="1469"/>
                </a:lnTo>
                <a:lnTo>
                  <a:pt x="1300" y="1470"/>
                </a:lnTo>
                <a:lnTo>
                  <a:pt x="1293" y="1472"/>
                </a:lnTo>
                <a:lnTo>
                  <a:pt x="1283" y="1472"/>
                </a:lnTo>
                <a:lnTo>
                  <a:pt x="1274" y="1474"/>
                </a:lnTo>
                <a:lnTo>
                  <a:pt x="1264" y="1474"/>
                </a:lnTo>
                <a:lnTo>
                  <a:pt x="1256" y="1476"/>
                </a:lnTo>
                <a:lnTo>
                  <a:pt x="1247" y="1478"/>
                </a:lnTo>
                <a:lnTo>
                  <a:pt x="1239" y="1480"/>
                </a:lnTo>
                <a:lnTo>
                  <a:pt x="1230" y="1482"/>
                </a:lnTo>
                <a:lnTo>
                  <a:pt x="1220" y="1482"/>
                </a:lnTo>
                <a:lnTo>
                  <a:pt x="1211" y="1482"/>
                </a:lnTo>
                <a:lnTo>
                  <a:pt x="1201" y="1484"/>
                </a:lnTo>
                <a:lnTo>
                  <a:pt x="1192" y="1484"/>
                </a:lnTo>
                <a:lnTo>
                  <a:pt x="1182" y="1486"/>
                </a:lnTo>
                <a:lnTo>
                  <a:pt x="1173" y="1486"/>
                </a:lnTo>
                <a:lnTo>
                  <a:pt x="1165" y="1488"/>
                </a:lnTo>
                <a:lnTo>
                  <a:pt x="1154" y="1488"/>
                </a:lnTo>
                <a:lnTo>
                  <a:pt x="1146" y="1489"/>
                </a:lnTo>
                <a:lnTo>
                  <a:pt x="1137" y="1489"/>
                </a:lnTo>
                <a:lnTo>
                  <a:pt x="1127" y="1491"/>
                </a:lnTo>
                <a:lnTo>
                  <a:pt x="1118" y="1491"/>
                </a:lnTo>
                <a:lnTo>
                  <a:pt x="1108" y="1491"/>
                </a:lnTo>
                <a:lnTo>
                  <a:pt x="1099" y="1491"/>
                </a:lnTo>
                <a:lnTo>
                  <a:pt x="1091" y="1493"/>
                </a:lnTo>
                <a:lnTo>
                  <a:pt x="1080" y="1493"/>
                </a:lnTo>
                <a:lnTo>
                  <a:pt x="1072" y="1493"/>
                </a:lnTo>
                <a:lnTo>
                  <a:pt x="1063" y="1493"/>
                </a:lnTo>
                <a:lnTo>
                  <a:pt x="1053" y="1493"/>
                </a:lnTo>
                <a:lnTo>
                  <a:pt x="1045" y="1493"/>
                </a:lnTo>
                <a:lnTo>
                  <a:pt x="1038" y="1493"/>
                </a:lnTo>
                <a:lnTo>
                  <a:pt x="1030" y="1493"/>
                </a:lnTo>
                <a:lnTo>
                  <a:pt x="1023" y="1493"/>
                </a:lnTo>
                <a:lnTo>
                  <a:pt x="1015" y="1493"/>
                </a:lnTo>
                <a:lnTo>
                  <a:pt x="1007" y="1493"/>
                </a:lnTo>
                <a:lnTo>
                  <a:pt x="1002" y="1493"/>
                </a:lnTo>
                <a:lnTo>
                  <a:pt x="994" y="1493"/>
                </a:lnTo>
                <a:lnTo>
                  <a:pt x="988" y="1493"/>
                </a:lnTo>
                <a:lnTo>
                  <a:pt x="983" y="1493"/>
                </a:lnTo>
                <a:lnTo>
                  <a:pt x="977" y="1493"/>
                </a:lnTo>
                <a:lnTo>
                  <a:pt x="971" y="1493"/>
                </a:lnTo>
                <a:lnTo>
                  <a:pt x="966" y="1493"/>
                </a:lnTo>
                <a:lnTo>
                  <a:pt x="960" y="1493"/>
                </a:lnTo>
                <a:lnTo>
                  <a:pt x="954" y="1493"/>
                </a:lnTo>
                <a:lnTo>
                  <a:pt x="950" y="1493"/>
                </a:lnTo>
                <a:lnTo>
                  <a:pt x="945" y="1493"/>
                </a:lnTo>
                <a:lnTo>
                  <a:pt x="941" y="1493"/>
                </a:lnTo>
                <a:lnTo>
                  <a:pt x="937" y="1493"/>
                </a:lnTo>
                <a:lnTo>
                  <a:pt x="933" y="1493"/>
                </a:lnTo>
                <a:lnTo>
                  <a:pt x="924" y="1491"/>
                </a:lnTo>
                <a:lnTo>
                  <a:pt x="918" y="1491"/>
                </a:lnTo>
                <a:lnTo>
                  <a:pt x="912" y="1491"/>
                </a:lnTo>
                <a:lnTo>
                  <a:pt x="907" y="1491"/>
                </a:lnTo>
                <a:lnTo>
                  <a:pt x="901" y="1491"/>
                </a:lnTo>
                <a:lnTo>
                  <a:pt x="895" y="1491"/>
                </a:lnTo>
                <a:lnTo>
                  <a:pt x="891" y="1491"/>
                </a:lnTo>
                <a:lnTo>
                  <a:pt x="888" y="1491"/>
                </a:lnTo>
                <a:lnTo>
                  <a:pt x="882" y="1489"/>
                </a:lnTo>
                <a:lnTo>
                  <a:pt x="878" y="1489"/>
                </a:lnTo>
                <a:lnTo>
                  <a:pt x="874" y="1489"/>
                </a:lnTo>
                <a:lnTo>
                  <a:pt x="872" y="1489"/>
                </a:lnTo>
                <a:lnTo>
                  <a:pt x="859" y="1592"/>
                </a:lnTo>
                <a:lnTo>
                  <a:pt x="857" y="1592"/>
                </a:lnTo>
                <a:lnTo>
                  <a:pt x="851" y="1592"/>
                </a:lnTo>
                <a:lnTo>
                  <a:pt x="848" y="1594"/>
                </a:lnTo>
                <a:lnTo>
                  <a:pt x="844" y="1594"/>
                </a:lnTo>
                <a:lnTo>
                  <a:pt x="840" y="1596"/>
                </a:lnTo>
                <a:lnTo>
                  <a:pt x="836" y="1596"/>
                </a:lnTo>
                <a:lnTo>
                  <a:pt x="831" y="1596"/>
                </a:lnTo>
                <a:lnTo>
                  <a:pt x="825" y="1596"/>
                </a:lnTo>
                <a:lnTo>
                  <a:pt x="819" y="1594"/>
                </a:lnTo>
                <a:lnTo>
                  <a:pt x="815" y="1592"/>
                </a:lnTo>
                <a:lnTo>
                  <a:pt x="810" y="1590"/>
                </a:lnTo>
                <a:lnTo>
                  <a:pt x="806" y="1586"/>
                </a:lnTo>
                <a:lnTo>
                  <a:pt x="800" y="1583"/>
                </a:lnTo>
                <a:lnTo>
                  <a:pt x="798" y="1579"/>
                </a:lnTo>
                <a:lnTo>
                  <a:pt x="793" y="1571"/>
                </a:lnTo>
                <a:lnTo>
                  <a:pt x="789" y="1564"/>
                </a:lnTo>
                <a:lnTo>
                  <a:pt x="787" y="1556"/>
                </a:lnTo>
                <a:lnTo>
                  <a:pt x="783" y="1548"/>
                </a:lnTo>
                <a:lnTo>
                  <a:pt x="779" y="1539"/>
                </a:lnTo>
                <a:lnTo>
                  <a:pt x="775" y="1531"/>
                </a:lnTo>
                <a:lnTo>
                  <a:pt x="770" y="1524"/>
                </a:lnTo>
                <a:lnTo>
                  <a:pt x="764" y="1516"/>
                </a:lnTo>
                <a:lnTo>
                  <a:pt x="758" y="1512"/>
                </a:lnTo>
                <a:lnTo>
                  <a:pt x="753" y="1508"/>
                </a:lnTo>
                <a:lnTo>
                  <a:pt x="749" y="1505"/>
                </a:lnTo>
                <a:lnTo>
                  <a:pt x="743" y="1501"/>
                </a:lnTo>
                <a:lnTo>
                  <a:pt x="736" y="1497"/>
                </a:lnTo>
                <a:lnTo>
                  <a:pt x="730" y="1495"/>
                </a:lnTo>
                <a:lnTo>
                  <a:pt x="722" y="1493"/>
                </a:lnTo>
                <a:lnTo>
                  <a:pt x="715" y="1491"/>
                </a:lnTo>
                <a:lnTo>
                  <a:pt x="709" y="1489"/>
                </a:lnTo>
                <a:lnTo>
                  <a:pt x="705" y="1489"/>
                </a:lnTo>
                <a:lnTo>
                  <a:pt x="699" y="1488"/>
                </a:lnTo>
                <a:lnTo>
                  <a:pt x="696" y="1488"/>
                </a:lnTo>
                <a:lnTo>
                  <a:pt x="688" y="1488"/>
                </a:lnTo>
                <a:lnTo>
                  <a:pt x="684" y="1486"/>
                </a:lnTo>
                <a:lnTo>
                  <a:pt x="678" y="1486"/>
                </a:lnTo>
                <a:lnTo>
                  <a:pt x="673" y="1486"/>
                </a:lnTo>
                <a:lnTo>
                  <a:pt x="665" y="1486"/>
                </a:lnTo>
                <a:lnTo>
                  <a:pt x="659" y="1486"/>
                </a:lnTo>
                <a:lnTo>
                  <a:pt x="652" y="1486"/>
                </a:lnTo>
                <a:lnTo>
                  <a:pt x="646" y="1486"/>
                </a:lnTo>
                <a:lnTo>
                  <a:pt x="639" y="1486"/>
                </a:lnTo>
                <a:lnTo>
                  <a:pt x="633" y="1486"/>
                </a:lnTo>
                <a:lnTo>
                  <a:pt x="625" y="1488"/>
                </a:lnTo>
                <a:lnTo>
                  <a:pt x="618" y="1489"/>
                </a:lnTo>
                <a:lnTo>
                  <a:pt x="610" y="1489"/>
                </a:lnTo>
                <a:lnTo>
                  <a:pt x="601" y="1489"/>
                </a:lnTo>
                <a:lnTo>
                  <a:pt x="593" y="1491"/>
                </a:lnTo>
                <a:lnTo>
                  <a:pt x="585" y="1491"/>
                </a:lnTo>
                <a:lnTo>
                  <a:pt x="576" y="1491"/>
                </a:lnTo>
                <a:lnTo>
                  <a:pt x="566" y="1491"/>
                </a:lnTo>
                <a:lnTo>
                  <a:pt x="557" y="1493"/>
                </a:lnTo>
                <a:lnTo>
                  <a:pt x="549" y="1493"/>
                </a:lnTo>
                <a:lnTo>
                  <a:pt x="540" y="1493"/>
                </a:lnTo>
                <a:lnTo>
                  <a:pt x="530" y="1495"/>
                </a:lnTo>
                <a:lnTo>
                  <a:pt x="521" y="1495"/>
                </a:lnTo>
                <a:lnTo>
                  <a:pt x="513" y="1497"/>
                </a:lnTo>
                <a:lnTo>
                  <a:pt x="504" y="1497"/>
                </a:lnTo>
                <a:lnTo>
                  <a:pt x="494" y="1497"/>
                </a:lnTo>
                <a:lnTo>
                  <a:pt x="485" y="1497"/>
                </a:lnTo>
                <a:lnTo>
                  <a:pt x="477" y="1499"/>
                </a:lnTo>
                <a:lnTo>
                  <a:pt x="466" y="1499"/>
                </a:lnTo>
                <a:lnTo>
                  <a:pt x="456" y="1501"/>
                </a:lnTo>
                <a:lnTo>
                  <a:pt x="448" y="1501"/>
                </a:lnTo>
                <a:lnTo>
                  <a:pt x="439" y="1501"/>
                </a:lnTo>
                <a:lnTo>
                  <a:pt x="428" y="1501"/>
                </a:lnTo>
                <a:lnTo>
                  <a:pt x="418" y="1503"/>
                </a:lnTo>
                <a:lnTo>
                  <a:pt x="409" y="1503"/>
                </a:lnTo>
                <a:lnTo>
                  <a:pt x="401" y="1505"/>
                </a:lnTo>
                <a:lnTo>
                  <a:pt x="390" y="1505"/>
                </a:lnTo>
                <a:lnTo>
                  <a:pt x="380" y="1505"/>
                </a:lnTo>
                <a:lnTo>
                  <a:pt x="370" y="1505"/>
                </a:lnTo>
                <a:lnTo>
                  <a:pt x="363" y="1505"/>
                </a:lnTo>
                <a:lnTo>
                  <a:pt x="353" y="1505"/>
                </a:lnTo>
                <a:lnTo>
                  <a:pt x="344" y="1505"/>
                </a:lnTo>
                <a:lnTo>
                  <a:pt x="334" y="1505"/>
                </a:lnTo>
                <a:lnTo>
                  <a:pt x="327" y="1505"/>
                </a:lnTo>
                <a:lnTo>
                  <a:pt x="315" y="1505"/>
                </a:lnTo>
                <a:lnTo>
                  <a:pt x="308" y="1505"/>
                </a:lnTo>
                <a:lnTo>
                  <a:pt x="298" y="1505"/>
                </a:lnTo>
                <a:lnTo>
                  <a:pt x="291" y="1505"/>
                </a:lnTo>
                <a:lnTo>
                  <a:pt x="281" y="1505"/>
                </a:lnTo>
                <a:lnTo>
                  <a:pt x="274" y="1505"/>
                </a:lnTo>
                <a:lnTo>
                  <a:pt x="264" y="1505"/>
                </a:lnTo>
                <a:lnTo>
                  <a:pt x="256" y="1505"/>
                </a:lnTo>
                <a:lnTo>
                  <a:pt x="249" y="1503"/>
                </a:lnTo>
                <a:lnTo>
                  <a:pt x="241" y="1503"/>
                </a:lnTo>
                <a:lnTo>
                  <a:pt x="234" y="1501"/>
                </a:lnTo>
                <a:lnTo>
                  <a:pt x="226" y="1501"/>
                </a:lnTo>
                <a:lnTo>
                  <a:pt x="218" y="1501"/>
                </a:lnTo>
                <a:lnTo>
                  <a:pt x="211" y="1499"/>
                </a:lnTo>
                <a:lnTo>
                  <a:pt x="203" y="1499"/>
                </a:lnTo>
                <a:lnTo>
                  <a:pt x="197" y="1499"/>
                </a:lnTo>
                <a:lnTo>
                  <a:pt x="190" y="1497"/>
                </a:lnTo>
                <a:lnTo>
                  <a:pt x="184" y="1497"/>
                </a:lnTo>
                <a:lnTo>
                  <a:pt x="177" y="1495"/>
                </a:lnTo>
                <a:lnTo>
                  <a:pt x="173" y="1493"/>
                </a:lnTo>
                <a:lnTo>
                  <a:pt x="165" y="1491"/>
                </a:lnTo>
                <a:lnTo>
                  <a:pt x="161" y="1491"/>
                </a:lnTo>
                <a:lnTo>
                  <a:pt x="156" y="1489"/>
                </a:lnTo>
                <a:lnTo>
                  <a:pt x="150" y="1489"/>
                </a:lnTo>
                <a:lnTo>
                  <a:pt x="146" y="1486"/>
                </a:lnTo>
                <a:lnTo>
                  <a:pt x="140" y="1484"/>
                </a:lnTo>
                <a:lnTo>
                  <a:pt x="137" y="1482"/>
                </a:lnTo>
                <a:lnTo>
                  <a:pt x="133" y="1482"/>
                </a:lnTo>
                <a:lnTo>
                  <a:pt x="125" y="1476"/>
                </a:lnTo>
                <a:lnTo>
                  <a:pt x="121" y="1474"/>
                </a:lnTo>
                <a:lnTo>
                  <a:pt x="116" y="1467"/>
                </a:lnTo>
                <a:lnTo>
                  <a:pt x="116" y="1461"/>
                </a:lnTo>
                <a:lnTo>
                  <a:pt x="116" y="1455"/>
                </a:lnTo>
                <a:lnTo>
                  <a:pt x="121" y="1450"/>
                </a:lnTo>
                <a:lnTo>
                  <a:pt x="123" y="1446"/>
                </a:lnTo>
                <a:lnTo>
                  <a:pt x="127" y="1442"/>
                </a:lnTo>
                <a:lnTo>
                  <a:pt x="131" y="1440"/>
                </a:lnTo>
                <a:lnTo>
                  <a:pt x="137" y="1436"/>
                </a:lnTo>
                <a:lnTo>
                  <a:pt x="142" y="1432"/>
                </a:lnTo>
                <a:lnTo>
                  <a:pt x="148" y="1429"/>
                </a:lnTo>
                <a:lnTo>
                  <a:pt x="154" y="1427"/>
                </a:lnTo>
                <a:lnTo>
                  <a:pt x="161" y="1423"/>
                </a:lnTo>
                <a:lnTo>
                  <a:pt x="169" y="1419"/>
                </a:lnTo>
                <a:lnTo>
                  <a:pt x="177" y="1415"/>
                </a:lnTo>
                <a:lnTo>
                  <a:pt x="184" y="1412"/>
                </a:lnTo>
                <a:lnTo>
                  <a:pt x="192" y="1410"/>
                </a:lnTo>
                <a:lnTo>
                  <a:pt x="199" y="1404"/>
                </a:lnTo>
                <a:lnTo>
                  <a:pt x="209" y="1402"/>
                </a:lnTo>
                <a:lnTo>
                  <a:pt x="216" y="1396"/>
                </a:lnTo>
                <a:lnTo>
                  <a:pt x="228" y="1394"/>
                </a:lnTo>
                <a:lnTo>
                  <a:pt x="237" y="1391"/>
                </a:lnTo>
                <a:lnTo>
                  <a:pt x="247" y="1387"/>
                </a:lnTo>
                <a:lnTo>
                  <a:pt x="256" y="1383"/>
                </a:lnTo>
                <a:lnTo>
                  <a:pt x="266" y="1379"/>
                </a:lnTo>
                <a:lnTo>
                  <a:pt x="277" y="1375"/>
                </a:lnTo>
                <a:lnTo>
                  <a:pt x="287" y="1372"/>
                </a:lnTo>
                <a:lnTo>
                  <a:pt x="298" y="1368"/>
                </a:lnTo>
                <a:lnTo>
                  <a:pt x="308" y="1366"/>
                </a:lnTo>
                <a:lnTo>
                  <a:pt x="319" y="1362"/>
                </a:lnTo>
                <a:lnTo>
                  <a:pt x="329" y="1358"/>
                </a:lnTo>
                <a:lnTo>
                  <a:pt x="340" y="1355"/>
                </a:lnTo>
                <a:lnTo>
                  <a:pt x="350" y="1351"/>
                </a:lnTo>
                <a:lnTo>
                  <a:pt x="361" y="1349"/>
                </a:lnTo>
                <a:lnTo>
                  <a:pt x="370" y="1345"/>
                </a:lnTo>
                <a:lnTo>
                  <a:pt x="380" y="1341"/>
                </a:lnTo>
                <a:lnTo>
                  <a:pt x="391" y="1339"/>
                </a:lnTo>
                <a:lnTo>
                  <a:pt x="401" y="1336"/>
                </a:lnTo>
                <a:lnTo>
                  <a:pt x="410" y="1334"/>
                </a:lnTo>
                <a:lnTo>
                  <a:pt x="420" y="1330"/>
                </a:lnTo>
                <a:lnTo>
                  <a:pt x="431" y="1328"/>
                </a:lnTo>
                <a:lnTo>
                  <a:pt x="439" y="1326"/>
                </a:lnTo>
                <a:lnTo>
                  <a:pt x="448" y="1322"/>
                </a:lnTo>
                <a:lnTo>
                  <a:pt x="456" y="1320"/>
                </a:lnTo>
                <a:lnTo>
                  <a:pt x="466" y="1318"/>
                </a:lnTo>
                <a:lnTo>
                  <a:pt x="473" y="1317"/>
                </a:lnTo>
                <a:lnTo>
                  <a:pt x="481" y="1313"/>
                </a:lnTo>
                <a:lnTo>
                  <a:pt x="488" y="1311"/>
                </a:lnTo>
                <a:lnTo>
                  <a:pt x="496" y="1309"/>
                </a:lnTo>
                <a:lnTo>
                  <a:pt x="502" y="1307"/>
                </a:lnTo>
                <a:lnTo>
                  <a:pt x="509" y="1307"/>
                </a:lnTo>
                <a:lnTo>
                  <a:pt x="513" y="1305"/>
                </a:lnTo>
                <a:lnTo>
                  <a:pt x="519" y="1303"/>
                </a:lnTo>
                <a:lnTo>
                  <a:pt x="524" y="1301"/>
                </a:lnTo>
                <a:lnTo>
                  <a:pt x="528" y="1301"/>
                </a:lnTo>
                <a:lnTo>
                  <a:pt x="532" y="1299"/>
                </a:lnTo>
                <a:lnTo>
                  <a:pt x="534" y="1299"/>
                </a:lnTo>
                <a:lnTo>
                  <a:pt x="540" y="1299"/>
                </a:lnTo>
                <a:lnTo>
                  <a:pt x="542" y="1299"/>
                </a:lnTo>
                <a:lnTo>
                  <a:pt x="542" y="1296"/>
                </a:lnTo>
                <a:lnTo>
                  <a:pt x="545" y="1290"/>
                </a:lnTo>
                <a:lnTo>
                  <a:pt x="547" y="1284"/>
                </a:lnTo>
                <a:lnTo>
                  <a:pt x="549" y="1279"/>
                </a:lnTo>
                <a:lnTo>
                  <a:pt x="553" y="1271"/>
                </a:lnTo>
                <a:lnTo>
                  <a:pt x="557" y="1265"/>
                </a:lnTo>
                <a:lnTo>
                  <a:pt x="559" y="1256"/>
                </a:lnTo>
                <a:lnTo>
                  <a:pt x="564" y="1248"/>
                </a:lnTo>
                <a:lnTo>
                  <a:pt x="566" y="1239"/>
                </a:lnTo>
                <a:lnTo>
                  <a:pt x="572" y="1231"/>
                </a:lnTo>
                <a:lnTo>
                  <a:pt x="572" y="1225"/>
                </a:lnTo>
                <a:lnTo>
                  <a:pt x="574" y="1222"/>
                </a:lnTo>
                <a:lnTo>
                  <a:pt x="576" y="1216"/>
                </a:lnTo>
                <a:lnTo>
                  <a:pt x="578" y="1212"/>
                </a:lnTo>
                <a:lnTo>
                  <a:pt x="580" y="1208"/>
                </a:lnTo>
                <a:lnTo>
                  <a:pt x="582" y="1203"/>
                </a:lnTo>
                <a:lnTo>
                  <a:pt x="582" y="1199"/>
                </a:lnTo>
                <a:lnTo>
                  <a:pt x="583" y="1193"/>
                </a:lnTo>
                <a:lnTo>
                  <a:pt x="583" y="1189"/>
                </a:lnTo>
                <a:lnTo>
                  <a:pt x="585" y="1184"/>
                </a:lnTo>
                <a:lnTo>
                  <a:pt x="585" y="1178"/>
                </a:lnTo>
                <a:lnTo>
                  <a:pt x="587" y="1174"/>
                </a:lnTo>
                <a:lnTo>
                  <a:pt x="587" y="1164"/>
                </a:lnTo>
                <a:lnTo>
                  <a:pt x="589" y="1157"/>
                </a:lnTo>
                <a:lnTo>
                  <a:pt x="587" y="1147"/>
                </a:lnTo>
                <a:lnTo>
                  <a:pt x="587" y="1140"/>
                </a:lnTo>
                <a:lnTo>
                  <a:pt x="585" y="1132"/>
                </a:lnTo>
                <a:lnTo>
                  <a:pt x="583" y="1126"/>
                </a:lnTo>
                <a:lnTo>
                  <a:pt x="580" y="1121"/>
                </a:lnTo>
                <a:lnTo>
                  <a:pt x="576" y="1115"/>
                </a:lnTo>
                <a:lnTo>
                  <a:pt x="570" y="1111"/>
                </a:lnTo>
                <a:lnTo>
                  <a:pt x="563" y="1109"/>
                </a:lnTo>
                <a:lnTo>
                  <a:pt x="559" y="1107"/>
                </a:lnTo>
                <a:lnTo>
                  <a:pt x="555" y="1106"/>
                </a:lnTo>
                <a:lnTo>
                  <a:pt x="549" y="1106"/>
                </a:lnTo>
                <a:lnTo>
                  <a:pt x="544" y="1106"/>
                </a:lnTo>
                <a:lnTo>
                  <a:pt x="538" y="1106"/>
                </a:lnTo>
                <a:lnTo>
                  <a:pt x="532" y="1106"/>
                </a:lnTo>
                <a:lnTo>
                  <a:pt x="526" y="1107"/>
                </a:lnTo>
                <a:lnTo>
                  <a:pt x="521" y="1109"/>
                </a:lnTo>
                <a:lnTo>
                  <a:pt x="513" y="1109"/>
                </a:lnTo>
                <a:lnTo>
                  <a:pt x="507" y="1111"/>
                </a:lnTo>
                <a:lnTo>
                  <a:pt x="500" y="1111"/>
                </a:lnTo>
                <a:lnTo>
                  <a:pt x="494" y="1113"/>
                </a:lnTo>
                <a:lnTo>
                  <a:pt x="488" y="1115"/>
                </a:lnTo>
                <a:lnTo>
                  <a:pt x="483" y="1115"/>
                </a:lnTo>
                <a:lnTo>
                  <a:pt x="477" y="1117"/>
                </a:lnTo>
                <a:lnTo>
                  <a:pt x="471" y="1119"/>
                </a:lnTo>
                <a:lnTo>
                  <a:pt x="466" y="1119"/>
                </a:lnTo>
                <a:lnTo>
                  <a:pt x="460" y="1121"/>
                </a:lnTo>
                <a:lnTo>
                  <a:pt x="456" y="1123"/>
                </a:lnTo>
                <a:lnTo>
                  <a:pt x="450" y="1123"/>
                </a:lnTo>
                <a:lnTo>
                  <a:pt x="441" y="1126"/>
                </a:lnTo>
                <a:lnTo>
                  <a:pt x="433" y="1128"/>
                </a:lnTo>
                <a:lnTo>
                  <a:pt x="424" y="1132"/>
                </a:lnTo>
                <a:lnTo>
                  <a:pt x="416" y="1134"/>
                </a:lnTo>
                <a:lnTo>
                  <a:pt x="409" y="1138"/>
                </a:lnTo>
                <a:lnTo>
                  <a:pt x="401" y="1140"/>
                </a:lnTo>
                <a:lnTo>
                  <a:pt x="395" y="1142"/>
                </a:lnTo>
                <a:lnTo>
                  <a:pt x="390" y="1145"/>
                </a:lnTo>
                <a:lnTo>
                  <a:pt x="384" y="1147"/>
                </a:lnTo>
                <a:lnTo>
                  <a:pt x="380" y="1149"/>
                </a:lnTo>
                <a:lnTo>
                  <a:pt x="374" y="1151"/>
                </a:lnTo>
                <a:lnTo>
                  <a:pt x="370" y="1153"/>
                </a:lnTo>
                <a:lnTo>
                  <a:pt x="367" y="1155"/>
                </a:lnTo>
                <a:lnTo>
                  <a:pt x="363" y="1157"/>
                </a:lnTo>
                <a:lnTo>
                  <a:pt x="357" y="1161"/>
                </a:lnTo>
                <a:lnTo>
                  <a:pt x="353" y="1164"/>
                </a:lnTo>
                <a:lnTo>
                  <a:pt x="348" y="1168"/>
                </a:lnTo>
                <a:lnTo>
                  <a:pt x="348" y="1170"/>
                </a:lnTo>
                <a:lnTo>
                  <a:pt x="344" y="1170"/>
                </a:lnTo>
                <a:lnTo>
                  <a:pt x="340" y="1170"/>
                </a:lnTo>
                <a:lnTo>
                  <a:pt x="336" y="1170"/>
                </a:lnTo>
                <a:lnTo>
                  <a:pt x="332" y="1172"/>
                </a:lnTo>
                <a:lnTo>
                  <a:pt x="327" y="1172"/>
                </a:lnTo>
                <a:lnTo>
                  <a:pt x="323" y="1172"/>
                </a:lnTo>
                <a:lnTo>
                  <a:pt x="315" y="1172"/>
                </a:lnTo>
                <a:lnTo>
                  <a:pt x="310" y="1174"/>
                </a:lnTo>
                <a:lnTo>
                  <a:pt x="302" y="1174"/>
                </a:lnTo>
                <a:lnTo>
                  <a:pt x="294" y="1176"/>
                </a:lnTo>
                <a:lnTo>
                  <a:pt x="287" y="1176"/>
                </a:lnTo>
                <a:lnTo>
                  <a:pt x="279" y="1176"/>
                </a:lnTo>
                <a:lnTo>
                  <a:pt x="272" y="1178"/>
                </a:lnTo>
                <a:lnTo>
                  <a:pt x="262" y="1178"/>
                </a:lnTo>
                <a:lnTo>
                  <a:pt x="258" y="1178"/>
                </a:lnTo>
                <a:lnTo>
                  <a:pt x="255" y="1178"/>
                </a:lnTo>
                <a:lnTo>
                  <a:pt x="249" y="1178"/>
                </a:lnTo>
                <a:lnTo>
                  <a:pt x="245" y="1178"/>
                </a:lnTo>
                <a:lnTo>
                  <a:pt x="239" y="1178"/>
                </a:lnTo>
                <a:lnTo>
                  <a:pt x="234" y="1178"/>
                </a:lnTo>
                <a:lnTo>
                  <a:pt x="230" y="1178"/>
                </a:lnTo>
                <a:lnTo>
                  <a:pt x="224" y="1178"/>
                </a:lnTo>
                <a:lnTo>
                  <a:pt x="220" y="1178"/>
                </a:lnTo>
                <a:lnTo>
                  <a:pt x="215" y="1178"/>
                </a:lnTo>
                <a:lnTo>
                  <a:pt x="209" y="1178"/>
                </a:lnTo>
                <a:lnTo>
                  <a:pt x="205" y="1178"/>
                </a:lnTo>
                <a:lnTo>
                  <a:pt x="201" y="1178"/>
                </a:lnTo>
                <a:lnTo>
                  <a:pt x="196" y="1178"/>
                </a:lnTo>
                <a:lnTo>
                  <a:pt x="190" y="1178"/>
                </a:lnTo>
                <a:lnTo>
                  <a:pt x="186" y="1178"/>
                </a:lnTo>
                <a:lnTo>
                  <a:pt x="180" y="1178"/>
                </a:lnTo>
                <a:lnTo>
                  <a:pt x="177" y="1178"/>
                </a:lnTo>
                <a:lnTo>
                  <a:pt x="171" y="1178"/>
                </a:lnTo>
                <a:lnTo>
                  <a:pt x="165" y="1178"/>
                </a:lnTo>
                <a:lnTo>
                  <a:pt x="161" y="1176"/>
                </a:lnTo>
                <a:lnTo>
                  <a:pt x="156" y="1176"/>
                </a:lnTo>
                <a:lnTo>
                  <a:pt x="152" y="1176"/>
                </a:lnTo>
                <a:lnTo>
                  <a:pt x="146" y="1176"/>
                </a:lnTo>
                <a:lnTo>
                  <a:pt x="142" y="1176"/>
                </a:lnTo>
                <a:lnTo>
                  <a:pt x="137" y="1174"/>
                </a:lnTo>
                <a:lnTo>
                  <a:pt x="133" y="1174"/>
                </a:lnTo>
                <a:lnTo>
                  <a:pt x="129" y="1174"/>
                </a:lnTo>
                <a:lnTo>
                  <a:pt x="120" y="1172"/>
                </a:lnTo>
                <a:lnTo>
                  <a:pt x="112" y="1170"/>
                </a:lnTo>
                <a:lnTo>
                  <a:pt x="102" y="1168"/>
                </a:lnTo>
                <a:lnTo>
                  <a:pt x="93" y="1164"/>
                </a:lnTo>
                <a:lnTo>
                  <a:pt x="85" y="1161"/>
                </a:lnTo>
                <a:lnTo>
                  <a:pt x="78" y="1155"/>
                </a:lnTo>
                <a:lnTo>
                  <a:pt x="70" y="1149"/>
                </a:lnTo>
                <a:lnTo>
                  <a:pt x="64" y="1145"/>
                </a:lnTo>
                <a:lnTo>
                  <a:pt x="57" y="1138"/>
                </a:lnTo>
                <a:lnTo>
                  <a:pt x="53" y="1132"/>
                </a:lnTo>
                <a:lnTo>
                  <a:pt x="45" y="1123"/>
                </a:lnTo>
                <a:lnTo>
                  <a:pt x="42" y="1115"/>
                </a:lnTo>
                <a:lnTo>
                  <a:pt x="36" y="1107"/>
                </a:lnTo>
                <a:lnTo>
                  <a:pt x="32" y="1100"/>
                </a:lnTo>
                <a:lnTo>
                  <a:pt x="26" y="1090"/>
                </a:lnTo>
                <a:lnTo>
                  <a:pt x="23" y="1083"/>
                </a:lnTo>
                <a:lnTo>
                  <a:pt x="19" y="1073"/>
                </a:lnTo>
                <a:lnTo>
                  <a:pt x="17" y="1064"/>
                </a:lnTo>
                <a:lnTo>
                  <a:pt x="15" y="1058"/>
                </a:lnTo>
                <a:lnTo>
                  <a:pt x="13" y="1054"/>
                </a:lnTo>
                <a:lnTo>
                  <a:pt x="11" y="1049"/>
                </a:lnTo>
                <a:lnTo>
                  <a:pt x="11" y="1045"/>
                </a:lnTo>
                <a:lnTo>
                  <a:pt x="7" y="1035"/>
                </a:lnTo>
                <a:lnTo>
                  <a:pt x="5" y="1028"/>
                </a:lnTo>
                <a:lnTo>
                  <a:pt x="5" y="1022"/>
                </a:lnTo>
                <a:lnTo>
                  <a:pt x="4" y="1016"/>
                </a:lnTo>
                <a:lnTo>
                  <a:pt x="4" y="1012"/>
                </a:lnTo>
                <a:lnTo>
                  <a:pt x="4" y="1009"/>
                </a:lnTo>
                <a:lnTo>
                  <a:pt x="2" y="999"/>
                </a:lnTo>
                <a:lnTo>
                  <a:pt x="2" y="992"/>
                </a:lnTo>
                <a:lnTo>
                  <a:pt x="0" y="982"/>
                </a:lnTo>
                <a:lnTo>
                  <a:pt x="0" y="974"/>
                </a:lnTo>
                <a:lnTo>
                  <a:pt x="0" y="967"/>
                </a:lnTo>
                <a:lnTo>
                  <a:pt x="2" y="961"/>
                </a:lnTo>
                <a:lnTo>
                  <a:pt x="2" y="954"/>
                </a:lnTo>
                <a:lnTo>
                  <a:pt x="4" y="948"/>
                </a:lnTo>
                <a:lnTo>
                  <a:pt x="5" y="942"/>
                </a:lnTo>
                <a:lnTo>
                  <a:pt x="7" y="938"/>
                </a:lnTo>
                <a:lnTo>
                  <a:pt x="9" y="933"/>
                </a:lnTo>
                <a:lnTo>
                  <a:pt x="11" y="927"/>
                </a:lnTo>
                <a:lnTo>
                  <a:pt x="15" y="921"/>
                </a:lnTo>
                <a:lnTo>
                  <a:pt x="17" y="916"/>
                </a:lnTo>
                <a:lnTo>
                  <a:pt x="21" y="906"/>
                </a:lnTo>
                <a:lnTo>
                  <a:pt x="24" y="898"/>
                </a:lnTo>
                <a:lnTo>
                  <a:pt x="30" y="889"/>
                </a:lnTo>
                <a:lnTo>
                  <a:pt x="36" y="881"/>
                </a:lnTo>
                <a:lnTo>
                  <a:pt x="36" y="876"/>
                </a:lnTo>
                <a:lnTo>
                  <a:pt x="40" y="872"/>
                </a:lnTo>
                <a:lnTo>
                  <a:pt x="42" y="866"/>
                </a:lnTo>
                <a:lnTo>
                  <a:pt x="45" y="860"/>
                </a:lnTo>
                <a:lnTo>
                  <a:pt x="47" y="855"/>
                </a:lnTo>
                <a:lnTo>
                  <a:pt x="51" y="849"/>
                </a:lnTo>
                <a:lnTo>
                  <a:pt x="53" y="843"/>
                </a:lnTo>
                <a:lnTo>
                  <a:pt x="57" y="840"/>
                </a:lnTo>
                <a:lnTo>
                  <a:pt x="61" y="832"/>
                </a:lnTo>
                <a:lnTo>
                  <a:pt x="63" y="826"/>
                </a:lnTo>
                <a:lnTo>
                  <a:pt x="66" y="821"/>
                </a:lnTo>
                <a:lnTo>
                  <a:pt x="70" y="815"/>
                </a:lnTo>
                <a:lnTo>
                  <a:pt x="74" y="809"/>
                </a:lnTo>
                <a:lnTo>
                  <a:pt x="78" y="802"/>
                </a:lnTo>
                <a:lnTo>
                  <a:pt x="82" y="796"/>
                </a:lnTo>
                <a:lnTo>
                  <a:pt x="85" y="790"/>
                </a:lnTo>
                <a:lnTo>
                  <a:pt x="87" y="784"/>
                </a:lnTo>
                <a:lnTo>
                  <a:pt x="91" y="777"/>
                </a:lnTo>
                <a:lnTo>
                  <a:pt x="95" y="769"/>
                </a:lnTo>
                <a:lnTo>
                  <a:pt x="99" y="764"/>
                </a:lnTo>
                <a:lnTo>
                  <a:pt x="102" y="758"/>
                </a:lnTo>
                <a:lnTo>
                  <a:pt x="108" y="750"/>
                </a:lnTo>
                <a:lnTo>
                  <a:pt x="112" y="745"/>
                </a:lnTo>
                <a:lnTo>
                  <a:pt x="116" y="739"/>
                </a:lnTo>
                <a:lnTo>
                  <a:pt x="120" y="731"/>
                </a:lnTo>
                <a:lnTo>
                  <a:pt x="123" y="724"/>
                </a:lnTo>
                <a:lnTo>
                  <a:pt x="129" y="718"/>
                </a:lnTo>
                <a:lnTo>
                  <a:pt x="133" y="712"/>
                </a:lnTo>
                <a:lnTo>
                  <a:pt x="139" y="705"/>
                </a:lnTo>
                <a:lnTo>
                  <a:pt x="142" y="699"/>
                </a:lnTo>
                <a:lnTo>
                  <a:pt x="148" y="691"/>
                </a:lnTo>
                <a:lnTo>
                  <a:pt x="154" y="686"/>
                </a:lnTo>
                <a:lnTo>
                  <a:pt x="158" y="678"/>
                </a:lnTo>
                <a:lnTo>
                  <a:pt x="161" y="672"/>
                </a:lnTo>
                <a:lnTo>
                  <a:pt x="165" y="665"/>
                </a:lnTo>
                <a:lnTo>
                  <a:pt x="171" y="659"/>
                </a:lnTo>
                <a:lnTo>
                  <a:pt x="177" y="651"/>
                </a:lnTo>
                <a:lnTo>
                  <a:pt x="180" y="646"/>
                </a:lnTo>
                <a:lnTo>
                  <a:pt x="186" y="638"/>
                </a:lnTo>
                <a:lnTo>
                  <a:pt x="192" y="632"/>
                </a:lnTo>
                <a:lnTo>
                  <a:pt x="196" y="627"/>
                </a:lnTo>
                <a:lnTo>
                  <a:pt x="201" y="619"/>
                </a:lnTo>
                <a:lnTo>
                  <a:pt x="207" y="613"/>
                </a:lnTo>
                <a:lnTo>
                  <a:pt x="211" y="608"/>
                </a:lnTo>
                <a:lnTo>
                  <a:pt x="216" y="602"/>
                </a:lnTo>
                <a:lnTo>
                  <a:pt x="222" y="596"/>
                </a:lnTo>
                <a:lnTo>
                  <a:pt x="228" y="591"/>
                </a:lnTo>
                <a:lnTo>
                  <a:pt x="234" y="585"/>
                </a:lnTo>
                <a:lnTo>
                  <a:pt x="197" y="499"/>
                </a:lnTo>
                <a:lnTo>
                  <a:pt x="95" y="482"/>
                </a:lnTo>
                <a:lnTo>
                  <a:pt x="64" y="433"/>
                </a:lnTo>
                <a:lnTo>
                  <a:pt x="70" y="347"/>
                </a:lnTo>
                <a:lnTo>
                  <a:pt x="70" y="3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15" name="Freeform 379"/>
          <p:cNvSpPr>
            <a:spLocks noChangeAspect="1"/>
          </p:cNvSpPr>
          <p:nvPr/>
        </p:nvSpPr>
        <p:spPr bwMode="auto">
          <a:xfrm>
            <a:off x="3421583" y="4557395"/>
            <a:ext cx="64350" cy="10119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2" y="87"/>
              </a:cxn>
              <a:cxn ang="0">
                <a:pos x="4" y="103"/>
              </a:cxn>
              <a:cxn ang="0">
                <a:pos x="6" y="120"/>
              </a:cxn>
              <a:cxn ang="0">
                <a:pos x="6" y="139"/>
              </a:cxn>
              <a:cxn ang="0">
                <a:pos x="7" y="158"/>
              </a:cxn>
              <a:cxn ang="0">
                <a:pos x="11" y="175"/>
              </a:cxn>
              <a:cxn ang="0">
                <a:pos x="13" y="190"/>
              </a:cxn>
              <a:cxn ang="0">
                <a:pos x="17" y="209"/>
              </a:cxn>
              <a:cxn ang="0">
                <a:pos x="26" y="226"/>
              </a:cxn>
              <a:cxn ang="0">
                <a:pos x="38" y="243"/>
              </a:cxn>
              <a:cxn ang="0">
                <a:pos x="51" y="266"/>
              </a:cxn>
              <a:cxn ang="0">
                <a:pos x="66" y="289"/>
              </a:cxn>
              <a:cxn ang="0">
                <a:pos x="84" y="312"/>
              </a:cxn>
              <a:cxn ang="0">
                <a:pos x="99" y="336"/>
              </a:cxn>
              <a:cxn ang="0">
                <a:pos x="116" y="359"/>
              </a:cxn>
              <a:cxn ang="0">
                <a:pos x="131" y="378"/>
              </a:cxn>
              <a:cxn ang="0">
                <a:pos x="144" y="393"/>
              </a:cxn>
              <a:cxn ang="0">
                <a:pos x="154" y="407"/>
              </a:cxn>
              <a:cxn ang="0">
                <a:pos x="171" y="424"/>
              </a:cxn>
              <a:cxn ang="0">
                <a:pos x="186" y="441"/>
              </a:cxn>
              <a:cxn ang="0">
                <a:pos x="199" y="458"/>
              </a:cxn>
              <a:cxn ang="0">
                <a:pos x="219" y="477"/>
              </a:cxn>
              <a:cxn ang="0">
                <a:pos x="238" y="492"/>
              </a:cxn>
              <a:cxn ang="0">
                <a:pos x="257" y="507"/>
              </a:cxn>
              <a:cxn ang="0">
                <a:pos x="274" y="515"/>
              </a:cxn>
              <a:cxn ang="0">
                <a:pos x="293" y="519"/>
              </a:cxn>
              <a:cxn ang="0">
                <a:pos x="308" y="515"/>
              </a:cxn>
              <a:cxn ang="0">
                <a:pos x="323" y="505"/>
              </a:cxn>
              <a:cxn ang="0">
                <a:pos x="329" y="486"/>
              </a:cxn>
              <a:cxn ang="0">
                <a:pos x="327" y="466"/>
              </a:cxn>
              <a:cxn ang="0">
                <a:pos x="315" y="443"/>
              </a:cxn>
              <a:cxn ang="0">
                <a:pos x="296" y="420"/>
              </a:cxn>
              <a:cxn ang="0">
                <a:pos x="276" y="395"/>
              </a:cxn>
              <a:cxn ang="0">
                <a:pos x="249" y="371"/>
              </a:cxn>
              <a:cxn ang="0">
                <a:pos x="224" y="346"/>
              </a:cxn>
              <a:cxn ang="0">
                <a:pos x="199" y="323"/>
              </a:cxn>
              <a:cxn ang="0">
                <a:pos x="177" y="300"/>
              </a:cxn>
              <a:cxn ang="0">
                <a:pos x="161" y="281"/>
              </a:cxn>
              <a:cxn ang="0">
                <a:pos x="154" y="262"/>
              </a:cxn>
              <a:cxn ang="0">
                <a:pos x="142" y="239"/>
              </a:cxn>
              <a:cxn ang="0">
                <a:pos x="135" y="226"/>
              </a:cxn>
              <a:cxn ang="0">
                <a:pos x="129" y="211"/>
              </a:cxn>
              <a:cxn ang="0">
                <a:pos x="123" y="196"/>
              </a:cxn>
              <a:cxn ang="0">
                <a:pos x="116" y="179"/>
              </a:cxn>
              <a:cxn ang="0">
                <a:pos x="108" y="161"/>
              </a:cxn>
              <a:cxn ang="0">
                <a:pos x="103" y="144"/>
              </a:cxn>
              <a:cxn ang="0">
                <a:pos x="95" y="127"/>
              </a:cxn>
              <a:cxn ang="0">
                <a:pos x="89" y="112"/>
              </a:cxn>
              <a:cxn ang="0">
                <a:pos x="82" y="93"/>
              </a:cxn>
              <a:cxn ang="0">
                <a:pos x="74" y="78"/>
              </a:cxn>
              <a:cxn ang="0">
                <a:pos x="68" y="63"/>
              </a:cxn>
              <a:cxn ang="0">
                <a:pos x="63" y="49"/>
              </a:cxn>
              <a:cxn ang="0">
                <a:pos x="53" y="27"/>
              </a:cxn>
              <a:cxn ang="0">
                <a:pos x="45" y="9"/>
              </a:cxn>
              <a:cxn ang="0">
                <a:pos x="0" y="65"/>
              </a:cxn>
            </a:cxnLst>
            <a:rect l="0" t="0" r="r" b="b"/>
            <a:pathLst>
              <a:path w="331" h="519">
                <a:moveTo>
                  <a:pt x="0" y="65"/>
                </a:moveTo>
                <a:lnTo>
                  <a:pt x="0" y="65"/>
                </a:lnTo>
                <a:lnTo>
                  <a:pt x="0" y="68"/>
                </a:lnTo>
                <a:lnTo>
                  <a:pt x="0" y="74"/>
                </a:lnTo>
                <a:lnTo>
                  <a:pt x="2" y="84"/>
                </a:lnTo>
                <a:lnTo>
                  <a:pt x="2" y="87"/>
                </a:lnTo>
                <a:lnTo>
                  <a:pt x="2" y="93"/>
                </a:lnTo>
                <a:lnTo>
                  <a:pt x="2" y="97"/>
                </a:lnTo>
                <a:lnTo>
                  <a:pt x="4" y="103"/>
                </a:lnTo>
                <a:lnTo>
                  <a:pt x="4" y="108"/>
                </a:lnTo>
                <a:lnTo>
                  <a:pt x="4" y="114"/>
                </a:lnTo>
                <a:lnTo>
                  <a:pt x="6" y="120"/>
                </a:lnTo>
                <a:lnTo>
                  <a:pt x="6" y="127"/>
                </a:lnTo>
                <a:lnTo>
                  <a:pt x="6" y="133"/>
                </a:lnTo>
                <a:lnTo>
                  <a:pt x="6" y="139"/>
                </a:lnTo>
                <a:lnTo>
                  <a:pt x="7" y="144"/>
                </a:lnTo>
                <a:lnTo>
                  <a:pt x="7" y="152"/>
                </a:lnTo>
                <a:lnTo>
                  <a:pt x="7" y="158"/>
                </a:lnTo>
                <a:lnTo>
                  <a:pt x="9" y="163"/>
                </a:lnTo>
                <a:lnTo>
                  <a:pt x="9" y="169"/>
                </a:lnTo>
                <a:lnTo>
                  <a:pt x="11" y="175"/>
                </a:lnTo>
                <a:lnTo>
                  <a:pt x="11" y="180"/>
                </a:lnTo>
                <a:lnTo>
                  <a:pt x="13" y="186"/>
                </a:lnTo>
                <a:lnTo>
                  <a:pt x="13" y="190"/>
                </a:lnTo>
                <a:lnTo>
                  <a:pt x="13" y="196"/>
                </a:lnTo>
                <a:lnTo>
                  <a:pt x="15" y="201"/>
                </a:lnTo>
                <a:lnTo>
                  <a:pt x="17" y="209"/>
                </a:lnTo>
                <a:lnTo>
                  <a:pt x="19" y="213"/>
                </a:lnTo>
                <a:lnTo>
                  <a:pt x="23" y="220"/>
                </a:lnTo>
                <a:lnTo>
                  <a:pt x="26" y="226"/>
                </a:lnTo>
                <a:lnTo>
                  <a:pt x="30" y="232"/>
                </a:lnTo>
                <a:lnTo>
                  <a:pt x="32" y="237"/>
                </a:lnTo>
                <a:lnTo>
                  <a:pt x="38" y="243"/>
                </a:lnTo>
                <a:lnTo>
                  <a:pt x="42" y="251"/>
                </a:lnTo>
                <a:lnTo>
                  <a:pt x="45" y="258"/>
                </a:lnTo>
                <a:lnTo>
                  <a:pt x="51" y="266"/>
                </a:lnTo>
                <a:lnTo>
                  <a:pt x="55" y="272"/>
                </a:lnTo>
                <a:lnTo>
                  <a:pt x="61" y="281"/>
                </a:lnTo>
                <a:lnTo>
                  <a:pt x="66" y="289"/>
                </a:lnTo>
                <a:lnTo>
                  <a:pt x="72" y="296"/>
                </a:lnTo>
                <a:lnTo>
                  <a:pt x="78" y="304"/>
                </a:lnTo>
                <a:lnTo>
                  <a:pt x="84" y="312"/>
                </a:lnTo>
                <a:lnTo>
                  <a:pt x="87" y="321"/>
                </a:lnTo>
                <a:lnTo>
                  <a:pt x="93" y="329"/>
                </a:lnTo>
                <a:lnTo>
                  <a:pt x="99" y="336"/>
                </a:lnTo>
                <a:lnTo>
                  <a:pt x="104" y="342"/>
                </a:lnTo>
                <a:lnTo>
                  <a:pt x="110" y="352"/>
                </a:lnTo>
                <a:lnTo>
                  <a:pt x="116" y="359"/>
                </a:lnTo>
                <a:lnTo>
                  <a:pt x="122" y="367"/>
                </a:lnTo>
                <a:lnTo>
                  <a:pt x="125" y="372"/>
                </a:lnTo>
                <a:lnTo>
                  <a:pt x="131" y="378"/>
                </a:lnTo>
                <a:lnTo>
                  <a:pt x="135" y="384"/>
                </a:lnTo>
                <a:lnTo>
                  <a:pt x="141" y="390"/>
                </a:lnTo>
                <a:lnTo>
                  <a:pt x="144" y="393"/>
                </a:lnTo>
                <a:lnTo>
                  <a:pt x="146" y="399"/>
                </a:lnTo>
                <a:lnTo>
                  <a:pt x="150" y="401"/>
                </a:lnTo>
                <a:lnTo>
                  <a:pt x="154" y="407"/>
                </a:lnTo>
                <a:lnTo>
                  <a:pt x="160" y="410"/>
                </a:lnTo>
                <a:lnTo>
                  <a:pt x="167" y="420"/>
                </a:lnTo>
                <a:lnTo>
                  <a:pt x="171" y="424"/>
                </a:lnTo>
                <a:lnTo>
                  <a:pt x="175" y="429"/>
                </a:lnTo>
                <a:lnTo>
                  <a:pt x="180" y="435"/>
                </a:lnTo>
                <a:lnTo>
                  <a:pt x="186" y="441"/>
                </a:lnTo>
                <a:lnTo>
                  <a:pt x="190" y="445"/>
                </a:lnTo>
                <a:lnTo>
                  <a:pt x="196" y="452"/>
                </a:lnTo>
                <a:lnTo>
                  <a:pt x="199" y="458"/>
                </a:lnTo>
                <a:lnTo>
                  <a:pt x="207" y="464"/>
                </a:lnTo>
                <a:lnTo>
                  <a:pt x="213" y="469"/>
                </a:lnTo>
                <a:lnTo>
                  <a:pt x="219" y="477"/>
                </a:lnTo>
                <a:lnTo>
                  <a:pt x="224" y="483"/>
                </a:lnTo>
                <a:lnTo>
                  <a:pt x="232" y="488"/>
                </a:lnTo>
                <a:lnTo>
                  <a:pt x="238" y="492"/>
                </a:lnTo>
                <a:lnTo>
                  <a:pt x="243" y="498"/>
                </a:lnTo>
                <a:lnTo>
                  <a:pt x="249" y="502"/>
                </a:lnTo>
                <a:lnTo>
                  <a:pt x="257" y="507"/>
                </a:lnTo>
                <a:lnTo>
                  <a:pt x="262" y="509"/>
                </a:lnTo>
                <a:lnTo>
                  <a:pt x="268" y="513"/>
                </a:lnTo>
                <a:lnTo>
                  <a:pt x="274" y="515"/>
                </a:lnTo>
                <a:lnTo>
                  <a:pt x="281" y="519"/>
                </a:lnTo>
                <a:lnTo>
                  <a:pt x="285" y="519"/>
                </a:lnTo>
                <a:lnTo>
                  <a:pt x="293" y="519"/>
                </a:lnTo>
                <a:lnTo>
                  <a:pt x="296" y="519"/>
                </a:lnTo>
                <a:lnTo>
                  <a:pt x="302" y="519"/>
                </a:lnTo>
                <a:lnTo>
                  <a:pt x="308" y="515"/>
                </a:lnTo>
                <a:lnTo>
                  <a:pt x="314" y="513"/>
                </a:lnTo>
                <a:lnTo>
                  <a:pt x="317" y="509"/>
                </a:lnTo>
                <a:lnTo>
                  <a:pt x="323" y="505"/>
                </a:lnTo>
                <a:lnTo>
                  <a:pt x="325" y="500"/>
                </a:lnTo>
                <a:lnTo>
                  <a:pt x="329" y="494"/>
                </a:lnTo>
                <a:lnTo>
                  <a:pt x="329" y="486"/>
                </a:lnTo>
                <a:lnTo>
                  <a:pt x="331" y="481"/>
                </a:lnTo>
                <a:lnTo>
                  <a:pt x="329" y="473"/>
                </a:lnTo>
                <a:lnTo>
                  <a:pt x="327" y="466"/>
                </a:lnTo>
                <a:lnTo>
                  <a:pt x="323" y="458"/>
                </a:lnTo>
                <a:lnTo>
                  <a:pt x="319" y="452"/>
                </a:lnTo>
                <a:lnTo>
                  <a:pt x="315" y="443"/>
                </a:lnTo>
                <a:lnTo>
                  <a:pt x="310" y="435"/>
                </a:lnTo>
                <a:lnTo>
                  <a:pt x="302" y="428"/>
                </a:lnTo>
                <a:lnTo>
                  <a:pt x="296" y="420"/>
                </a:lnTo>
                <a:lnTo>
                  <a:pt x="289" y="412"/>
                </a:lnTo>
                <a:lnTo>
                  <a:pt x="283" y="405"/>
                </a:lnTo>
                <a:lnTo>
                  <a:pt x="276" y="395"/>
                </a:lnTo>
                <a:lnTo>
                  <a:pt x="268" y="388"/>
                </a:lnTo>
                <a:lnTo>
                  <a:pt x="258" y="380"/>
                </a:lnTo>
                <a:lnTo>
                  <a:pt x="249" y="371"/>
                </a:lnTo>
                <a:lnTo>
                  <a:pt x="241" y="363"/>
                </a:lnTo>
                <a:lnTo>
                  <a:pt x="232" y="355"/>
                </a:lnTo>
                <a:lnTo>
                  <a:pt x="224" y="346"/>
                </a:lnTo>
                <a:lnTo>
                  <a:pt x="217" y="338"/>
                </a:lnTo>
                <a:lnTo>
                  <a:pt x="209" y="331"/>
                </a:lnTo>
                <a:lnTo>
                  <a:pt x="199" y="323"/>
                </a:lnTo>
                <a:lnTo>
                  <a:pt x="192" y="315"/>
                </a:lnTo>
                <a:lnTo>
                  <a:pt x="186" y="308"/>
                </a:lnTo>
                <a:lnTo>
                  <a:pt x="177" y="300"/>
                </a:lnTo>
                <a:lnTo>
                  <a:pt x="173" y="295"/>
                </a:lnTo>
                <a:lnTo>
                  <a:pt x="167" y="287"/>
                </a:lnTo>
                <a:lnTo>
                  <a:pt x="161" y="281"/>
                </a:lnTo>
                <a:lnTo>
                  <a:pt x="160" y="276"/>
                </a:lnTo>
                <a:lnTo>
                  <a:pt x="156" y="270"/>
                </a:lnTo>
                <a:lnTo>
                  <a:pt x="154" y="262"/>
                </a:lnTo>
                <a:lnTo>
                  <a:pt x="150" y="257"/>
                </a:lnTo>
                <a:lnTo>
                  <a:pt x="146" y="247"/>
                </a:lnTo>
                <a:lnTo>
                  <a:pt x="142" y="239"/>
                </a:lnTo>
                <a:lnTo>
                  <a:pt x="139" y="234"/>
                </a:lnTo>
                <a:lnTo>
                  <a:pt x="137" y="230"/>
                </a:lnTo>
                <a:lnTo>
                  <a:pt x="135" y="226"/>
                </a:lnTo>
                <a:lnTo>
                  <a:pt x="133" y="220"/>
                </a:lnTo>
                <a:lnTo>
                  <a:pt x="131" y="217"/>
                </a:lnTo>
                <a:lnTo>
                  <a:pt x="129" y="211"/>
                </a:lnTo>
                <a:lnTo>
                  <a:pt x="127" y="205"/>
                </a:lnTo>
                <a:lnTo>
                  <a:pt x="125" y="201"/>
                </a:lnTo>
                <a:lnTo>
                  <a:pt x="123" y="196"/>
                </a:lnTo>
                <a:lnTo>
                  <a:pt x="122" y="190"/>
                </a:lnTo>
                <a:lnTo>
                  <a:pt x="118" y="184"/>
                </a:lnTo>
                <a:lnTo>
                  <a:pt x="116" y="179"/>
                </a:lnTo>
                <a:lnTo>
                  <a:pt x="114" y="173"/>
                </a:lnTo>
                <a:lnTo>
                  <a:pt x="112" y="167"/>
                </a:lnTo>
                <a:lnTo>
                  <a:pt x="108" y="161"/>
                </a:lnTo>
                <a:lnTo>
                  <a:pt x="106" y="156"/>
                </a:lnTo>
                <a:lnTo>
                  <a:pt x="104" y="150"/>
                </a:lnTo>
                <a:lnTo>
                  <a:pt x="103" y="144"/>
                </a:lnTo>
                <a:lnTo>
                  <a:pt x="99" y="139"/>
                </a:lnTo>
                <a:lnTo>
                  <a:pt x="97" y="133"/>
                </a:lnTo>
                <a:lnTo>
                  <a:pt x="95" y="127"/>
                </a:lnTo>
                <a:lnTo>
                  <a:pt x="93" y="122"/>
                </a:lnTo>
                <a:lnTo>
                  <a:pt x="91" y="118"/>
                </a:lnTo>
                <a:lnTo>
                  <a:pt x="89" y="112"/>
                </a:lnTo>
                <a:lnTo>
                  <a:pt x="85" y="106"/>
                </a:lnTo>
                <a:lnTo>
                  <a:pt x="84" y="101"/>
                </a:lnTo>
                <a:lnTo>
                  <a:pt x="82" y="93"/>
                </a:lnTo>
                <a:lnTo>
                  <a:pt x="78" y="89"/>
                </a:lnTo>
                <a:lnTo>
                  <a:pt x="76" y="84"/>
                </a:lnTo>
                <a:lnTo>
                  <a:pt x="74" y="78"/>
                </a:lnTo>
                <a:lnTo>
                  <a:pt x="72" y="74"/>
                </a:lnTo>
                <a:lnTo>
                  <a:pt x="70" y="68"/>
                </a:lnTo>
                <a:lnTo>
                  <a:pt x="68" y="63"/>
                </a:lnTo>
                <a:lnTo>
                  <a:pt x="66" y="59"/>
                </a:lnTo>
                <a:lnTo>
                  <a:pt x="65" y="53"/>
                </a:lnTo>
                <a:lnTo>
                  <a:pt x="63" y="49"/>
                </a:lnTo>
                <a:lnTo>
                  <a:pt x="59" y="42"/>
                </a:lnTo>
                <a:lnTo>
                  <a:pt x="55" y="34"/>
                </a:lnTo>
                <a:lnTo>
                  <a:pt x="53" y="27"/>
                </a:lnTo>
                <a:lnTo>
                  <a:pt x="49" y="19"/>
                </a:lnTo>
                <a:lnTo>
                  <a:pt x="47" y="13"/>
                </a:lnTo>
                <a:lnTo>
                  <a:pt x="45" y="9"/>
                </a:lnTo>
                <a:lnTo>
                  <a:pt x="42" y="2"/>
                </a:lnTo>
                <a:lnTo>
                  <a:pt x="42" y="0"/>
                </a:lnTo>
                <a:lnTo>
                  <a:pt x="0" y="65"/>
                </a:lnTo>
                <a:lnTo>
                  <a:pt x="0" y="65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16" name="Freeform 380"/>
          <p:cNvSpPr>
            <a:spLocks noChangeAspect="1"/>
          </p:cNvSpPr>
          <p:nvPr/>
        </p:nvSpPr>
        <p:spPr bwMode="auto">
          <a:xfrm>
            <a:off x="3298733" y="4583082"/>
            <a:ext cx="72930" cy="28022"/>
          </a:xfrm>
          <a:custGeom>
            <a:avLst/>
            <a:gdLst/>
            <a:ahLst/>
            <a:cxnLst>
              <a:cxn ang="0">
                <a:pos x="41" y="95"/>
              </a:cxn>
              <a:cxn ang="0">
                <a:pos x="57" y="95"/>
              </a:cxn>
              <a:cxn ang="0">
                <a:pos x="70" y="95"/>
              </a:cxn>
              <a:cxn ang="0">
                <a:pos x="85" y="91"/>
              </a:cxn>
              <a:cxn ang="0">
                <a:pos x="98" y="91"/>
              </a:cxn>
              <a:cxn ang="0">
                <a:pos x="116" y="87"/>
              </a:cxn>
              <a:cxn ang="0">
                <a:pos x="144" y="82"/>
              </a:cxn>
              <a:cxn ang="0">
                <a:pos x="165" y="74"/>
              </a:cxn>
              <a:cxn ang="0">
                <a:pos x="180" y="70"/>
              </a:cxn>
              <a:cxn ang="0">
                <a:pos x="205" y="61"/>
              </a:cxn>
              <a:cxn ang="0">
                <a:pos x="232" y="49"/>
              </a:cxn>
              <a:cxn ang="0">
                <a:pos x="256" y="38"/>
              </a:cxn>
              <a:cxn ang="0">
                <a:pos x="283" y="25"/>
              </a:cxn>
              <a:cxn ang="0">
                <a:pos x="308" y="11"/>
              </a:cxn>
              <a:cxn ang="0">
                <a:pos x="330" y="0"/>
              </a:cxn>
              <a:cxn ang="0">
                <a:pos x="349" y="2"/>
              </a:cxn>
              <a:cxn ang="0">
                <a:pos x="365" y="15"/>
              </a:cxn>
              <a:cxn ang="0">
                <a:pos x="370" y="32"/>
              </a:cxn>
              <a:cxn ang="0">
                <a:pos x="367" y="51"/>
              </a:cxn>
              <a:cxn ang="0">
                <a:pos x="353" y="67"/>
              </a:cxn>
              <a:cxn ang="0">
                <a:pos x="340" y="76"/>
              </a:cxn>
              <a:cxn ang="0">
                <a:pos x="325" y="86"/>
              </a:cxn>
              <a:cxn ang="0">
                <a:pos x="311" y="93"/>
              </a:cxn>
              <a:cxn ang="0">
                <a:pos x="294" y="101"/>
              </a:cxn>
              <a:cxn ang="0">
                <a:pos x="281" y="108"/>
              </a:cxn>
              <a:cxn ang="0">
                <a:pos x="264" y="114"/>
              </a:cxn>
              <a:cxn ang="0">
                <a:pos x="249" y="120"/>
              </a:cxn>
              <a:cxn ang="0">
                <a:pos x="232" y="126"/>
              </a:cxn>
              <a:cxn ang="0">
                <a:pos x="216" y="129"/>
              </a:cxn>
              <a:cxn ang="0">
                <a:pos x="199" y="135"/>
              </a:cxn>
              <a:cxn ang="0">
                <a:pos x="182" y="137"/>
              </a:cxn>
              <a:cxn ang="0">
                <a:pos x="165" y="139"/>
              </a:cxn>
              <a:cxn ang="0">
                <a:pos x="150" y="141"/>
              </a:cxn>
              <a:cxn ang="0">
                <a:pos x="133" y="143"/>
              </a:cxn>
              <a:cxn ang="0">
                <a:pos x="116" y="145"/>
              </a:cxn>
              <a:cxn ang="0">
                <a:pos x="100" y="145"/>
              </a:cxn>
              <a:cxn ang="0">
                <a:pos x="83" y="145"/>
              </a:cxn>
              <a:cxn ang="0">
                <a:pos x="68" y="145"/>
              </a:cxn>
              <a:cxn ang="0">
                <a:pos x="51" y="143"/>
              </a:cxn>
              <a:cxn ang="0">
                <a:pos x="36" y="141"/>
              </a:cxn>
              <a:cxn ang="0">
                <a:pos x="20" y="141"/>
              </a:cxn>
              <a:cxn ang="0">
                <a:pos x="5" y="135"/>
              </a:cxn>
              <a:cxn ang="0">
                <a:pos x="0" y="116"/>
              </a:cxn>
              <a:cxn ang="0">
                <a:pos x="15" y="99"/>
              </a:cxn>
              <a:cxn ang="0">
                <a:pos x="34" y="97"/>
              </a:cxn>
            </a:cxnLst>
            <a:rect l="0" t="0" r="r" b="b"/>
            <a:pathLst>
              <a:path w="372" h="145">
                <a:moveTo>
                  <a:pt x="34" y="97"/>
                </a:moveTo>
                <a:lnTo>
                  <a:pt x="38" y="95"/>
                </a:lnTo>
                <a:lnTo>
                  <a:pt x="41" y="95"/>
                </a:lnTo>
                <a:lnTo>
                  <a:pt x="47" y="95"/>
                </a:lnTo>
                <a:lnTo>
                  <a:pt x="53" y="95"/>
                </a:lnTo>
                <a:lnTo>
                  <a:pt x="57" y="95"/>
                </a:lnTo>
                <a:lnTo>
                  <a:pt x="60" y="95"/>
                </a:lnTo>
                <a:lnTo>
                  <a:pt x="66" y="95"/>
                </a:lnTo>
                <a:lnTo>
                  <a:pt x="70" y="95"/>
                </a:lnTo>
                <a:lnTo>
                  <a:pt x="76" y="93"/>
                </a:lnTo>
                <a:lnTo>
                  <a:pt x="79" y="93"/>
                </a:lnTo>
                <a:lnTo>
                  <a:pt x="85" y="91"/>
                </a:lnTo>
                <a:lnTo>
                  <a:pt x="89" y="91"/>
                </a:lnTo>
                <a:lnTo>
                  <a:pt x="93" y="91"/>
                </a:lnTo>
                <a:lnTo>
                  <a:pt x="98" y="91"/>
                </a:lnTo>
                <a:lnTo>
                  <a:pt x="102" y="89"/>
                </a:lnTo>
                <a:lnTo>
                  <a:pt x="108" y="89"/>
                </a:lnTo>
                <a:lnTo>
                  <a:pt x="116" y="87"/>
                </a:lnTo>
                <a:lnTo>
                  <a:pt x="125" y="86"/>
                </a:lnTo>
                <a:lnTo>
                  <a:pt x="135" y="84"/>
                </a:lnTo>
                <a:lnTo>
                  <a:pt x="144" y="82"/>
                </a:lnTo>
                <a:lnTo>
                  <a:pt x="152" y="80"/>
                </a:lnTo>
                <a:lnTo>
                  <a:pt x="161" y="76"/>
                </a:lnTo>
                <a:lnTo>
                  <a:pt x="165" y="74"/>
                </a:lnTo>
                <a:lnTo>
                  <a:pt x="171" y="74"/>
                </a:lnTo>
                <a:lnTo>
                  <a:pt x="174" y="72"/>
                </a:lnTo>
                <a:lnTo>
                  <a:pt x="180" y="70"/>
                </a:lnTo>
                <a:lnTo>
                  <a:pt x="188" y="68"/>
                </a:lnTo>
                <a:lnTo>
                  <a:pt x="197" y="65"/>
                </a:lnTo>
                <a:lnTo>
                  <a:pt x="205" y="61"/>
                </a:lnTo>
                <a:lnTo>
                  <a:pt x="214" y="57"/>
                </a:lnTo>
                <a:lnTo>
                  <a:pt x="224" y="53"/>
                </a:lnTo>
                <a:lnTo>
                  <a:pt x="232" y="49"/>
                </a:lnTo>
                <a:lnTo>
                  <a:pt x="241" y="46"/>
                </a:lnTo>
                <a:lnTo>
                  <a:pt x="249" y="42"/>
                </a:lnTo>
                <a:lnTo>
                  <a:pt x="256" y="38"/>
                </a:lnTo>
                <a:lnTo>
                  <a:pt x="266" y="34"/>
                </a:lnTo>
                <a:lnTo>
                  <a:pt x="273" y="30"/>
                </a:lnTo>
                <a:lnTo>
                  <a:pt x="283" y="25"/>
                </a:lnTo>
                <a:lnTo>
                  <a:pt x="290" y="21"/>
                </a:lnTo>
                <a:lnTo>
                  <a:pt x="300" y="17"/>
                </a:lnTo>
                <a:lnTo>
                  <a:pt x="308" y="11"/>
                </a:lnTo>
                <a:lnTo>
                  <a:pt x="317" y="8"/>
                </a:lnTo>
                <a:lnTo>
                  <a:pt x="323" y="2"/>
                </a:lnTo>
                <a:lnTo>
                  <a:pt x="330" y="0"/>
                </a:lnTo>
                <a:lnTo>
                  <a:pt x="338" y="0"/>
                </a:lnTo>
                <a:lnTo>
                  <a:pt x="344" y="0"/>
                </a:lnTo>
                <a:lnTo>
                  <a:pt x="349" y="2"/>
                </a:lnTo>
                <a:lnTo>
                  <a:pt x="355" y="6"/>
                </a:lnTo>
                <a:lnTo>
                  <a:pt x="359" y="10"/>
                </a:lnTo>
                <a:lnTo>
                  <a:pt x="365" y="15"/>
                </a:lnTo>
                <a:lnTo>
                  <a:pt x="367" y="21"/>
                </a:lnTo>
                <a:lnTo>
                  <a:pt x="370" y="27"/>
                </a:lnTo>
                <a:lnTo>
                  <a:pt x="370" y="32"/>
                </a:lnTo>
                <a:lnTo>
                  <a:pt x="372" y="40"/>
                </a:lnTo>
                <a:lnTo>
                  <a:pt x="370" y="46"/>
                </a:lnTo>
                <a:lnTo>
                  <a:pt x="367" y="51"/>
                </a:lnTo>
                <a:lnTo>
                  <a:pt x="363" y="57"/>
                </a:lnTo>
                <a:lnTo>
                  <a:pt x="359" y="65"/>
                </a:lnTo>
                <a:lnTo>
                  <a:pt x="353" y="67"/>
                </a:lnTo>
                <a:lnTo>
                  <a:pt x="349" y="70"/>
                </a:lnTo>
                <a:lnTo>
                  <a:pt x="344" y="72"/>
                </a:lnTo>
                <a:lnTo>
                  <a:pt x="340" y="76"/>
                </a:lnTo>
                <a:lnTo>
                  <a:pt x="334" y="80"/>
                </a:lnTo>
                <a:lnTo>
                  <a:pt x="330" y="82"/>
                </a:lnTo>
                <a:lnTo>
                  <a:pt x="325" y="86"/>
                </a:lnTo>
                <a:lnTo>
                  <a:pt x="321" y="87"/>
                </a:lnTo>
                <a:lnTo>
                  <a:pt x="315" y="91"/>
                </a:lnTo>
                <a:lnTo>
                  <a:pt x="311" y="93"/>
                </a:lnTo>
                <a:lnTo>
                  <a:pt x="306" y="95"/>
                </a:lnTo>
                <a:lnTo>
                  <a:pt x="300" y="99"/>
                </a:lnTo>
                <a:lnTo>
                  <a:pt x="294" y="101"/>
                </a:lnTo>
                <a:lnTo>
                  <a:pt x="290" y="103"/>
                </a:lnTo>
                <a:lnTo>
                  <a:pt x="285" y="106"/>
                </a:lnTo>
                <a:lnTo>
                  <a:pt x="281" y="108"/>
                </a:lnTo>
                <a:lnTo>
                  <a:pt x="275" y="110"/>
                </a:lnTo>
                <a:lnTo>
                  <a:pt x="270" y="112"/>
                </a:lnTo>
                <a:lnTo>
                  <a:pt x="264" y="114"/>
                </a:lnTo>
                <a:lnTo>
                  <a:pt x="258" y="116"/>
                </a:lnTo>
                <a:lnTo>
                  <a:pt x="252" y="118"/>
                </a:lnTo>
                <a:lnTo>
                  <a:pt x="249" y="120"/>
                </a:lnTo>
                <a:lnTo>
                  <a:pt x="243" y="122"/>
                </a:lnTo>
                <a:lnTo>
                  <a:pt x="237" y="124"/>
                </a:lnTo>
                <a:lnTo>
                  <a:pt x="232" y="126"/>
                </a:lnTo>
                <a:lnTo>
                  <a:pt x="226" y="127"/>
                </a:lnTo>
                <a:lnTo>
                  <a:pt x="220" y="127"/>
                </a:lnTo>
                <a:lnTo>
                  <a:pt x="216" y="129"/>
                </a:lnTo>
                <a:lnTo>
                  <a:pt x="209" y="131"/>
                </a:lnTo>
                <a:lnTo>
                  <a:pt x="205" y="133"/>
                </a:lnTo>
                <a:lnTo>
                  <a:pt x="199" y="135"/>
                </a:lnTo>
                <a:lnTo>
                  <a:pt x="193" y="135"/>
                </a:lnTo>
                <a:lnTo>
                  <a:pt x="188" y="135"/>
                </a:lnTo>
                <a:lnTo>
                  <a:pt x="182" y="137"/>
                </a:lnTo>
                <a:lnTo>
                  <a:pt x="176" y="137"/>
                </a:lnTo>
                <a:lnTo>
                  <a:pt x="171" y="139"/>
                </a:lnTo>
                <a:lnTo>
                  <a:pt x="165" y="139"/>
                </a:lnTo>
                <a:lnTo>
                  <a:pt x="161" y="141"/>
                </a:lnTo>
                <a:lnTo>
                  <a:pt x="155" y="141"/>
                </a:lnTo>
                <a:lnTo>
                  <a:pt x="150" y="141"/>
                </a:lnTo>
                <a:lnTo>
                  <a:pt x="144" y="141"/>
                </a:lnTo>
                <a:lnTo>
                  <a:pt x="138" y="143"/>
                </a:lnTo>
                <a:lnTo>
                  <a:pt x="133" y="143"/>
                </a:lnTo>
                <a:lnTo>
                  <a:pt x="127" y="143"/>
                </a:lnTo>
                <a:lnTo>
                  <a:pt x="121" y="143"/>
                </a:lnTo>
                <a:lnTo>
                  <a:pt x="116" y="145"/>
                </a:lnTo>
                <a:lnTo>
                  <a:pt x="110" y="145"/>
                </a:lnTo>
                <a:lnTo>
                  <a:pt x="106" y="145"/>
                </a:lnTo>
                <a:lnTo>
                  <a:pt x="100" y="145"/>
                </a:lnTo>
                <a:lnTo>
                  <a:pt x="95" y="145"/>
                </a:lnTo>
                <a:lnTo>
                  <a:pt x="89" y="145"/>
                </a:lnTo>
                <a:lnTo>
                  <a:pt x="83" y="145"/>
                </a:lnTo>
                <a:lnTo>
                  <a:pt x="78" y="145"/>
                </a:lnTo>
                <a:lnTo>
                  <a:pt x="72" y="145"/>
                </a:lnTo>
                <a:lnTo>
                  <a:pt x="68" y="145"/>
                </a:lnTo>
                <a:lnTo>
                  <a:pt x="62" y="145"/>
                </a:lnTo>
                <a:lnTo>
                  <a:pt x="57" y="143"/>
                </a:lnTo>
                <a:lnTo>
                  <a:pt x="51" y="143"/>
                </a:lnTo>
                <a:lnTo>
                  <a:pt x="45" y="143"/>
                </a:lnTo>
                <a:lnTo>
                  <a:pt x="41" y="143"/>
                </a:lnTo>
                <a:lnTo>
                  <a:pt x="36" y="141"/>
                </a:lnTo>
                <a:lnTo>
                  <a:pt x="32" y="141"/>
                </a:lnTo>
                <a:lnTo>
                  <a:pt x="26" y="141"/>
                </a:lnTo>
                <a:lnTo>
                  <a:pt x="20" y="141"/>
                </a:lnTo>
                <a:lnTo>
                  <a:pt x="15" y="139"/>
                </a:lnTo>
                <a:lnTo>
                  <a:pt x="9" y="137"/>
                </a:lnTo>
                <a:lnTo>
                  <a:pt x="5" y="135"/>
                </a:lnTo>
                <a:lnTo>
                  <a:pt x="1" y="131"/>
                </a:lnTo>
                <a:lnTo>
                  <a:pt x="0" y="124"/>
                </a:lnTo>
                <a:lnTo>
                  <a:pt x="0" y="116"/>
                </a:lnTo>
                <a:lnTo>
                  <a:pt x="3" y="108"/>
                </a:lnTo>
                <a:lnTo>
                  <a:pt x="11" y="103"/>
                </a:lnTo>
                <a:lnTo>
                  <a:pt x="15" y="99"/>
                </a:lnTo>
                <a:lnTo>
                  <a:pt x="20" y="97"/>
                </a:lnTo>
                <a:lnTo>
                  <a:pt x="26" y="97"/>
                </a:lnTo>
                <a:lnTo>
                  <a:pt x="34" y="97"/>
                </a:lnTo>
                <a:lnTo>
                  <a:pt x="34" y="9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17" name="Freeform 381"/>
          <p:cNvSpPr>
            <a:spLocks noChangeAspect="1"/>
          </p:cNvSpPr>
          <p:nvPr/>
        </p:nvSpPr>
        <p:spPr bwMode="auto">
          <a:xfrm>
            <a:off x="3435233" y="4642628"/>
            <a:ext cx="33150" cy="15179"/>
          </a:xfrm>
          <a:custGeom>
            <a:avLst/>
            <a:gdLst/>
            <a:ahLst/>
            <a:cxnLst>
              <a:cxn ang="0">
                <a:pos x="29" y="2"/>
              </a:cxn>
              <a:cxn ang="0">
                <a:pos x="36" y="2"/>
              </a:cxn>
              <a:cxn ang="0">
                <a:pos x="46" y="4"/>
              </a:cxn>
              <a:cxn ang="0">
                <a:pos x="53" y="4"/>
              </a:cxn>
              <a:cxn ang="0">
                <a:pos x="61" y="6"/>
              </a:cxn>
              <a:cxn ang="0">
                <a:pos x="69" y="6"/>
              </a:cxn>
              <a:cxn ang="0">
                <a:pos x="76" y="8"/>
              </a:cxn>
              <a:cxn ang="0">
                <a:pos x="84" y="8"/>
              </a:cxn>
              <a:cxn ang="0">
                <a:pos x="91" y="10"/>
              </a:cxn>
              <a:cxn ang="0">
                <a:pos x="99" y="10"/>
              </a:cxn>
              <a:cxn ang="0">
                <a:pos x="107" y="11"/>
              </a:cxn>
              <a:cxn ang="0">
                <a:pos x="114" y="13"/>
              </a:cxn>
              <a:cxn ang="0">
                <a:pos x="122" y="15"/>
              </a:cxn>
              <a:cxn ang="0">
                <a:pos x="129" y="17"/>
              </a:cxn>
              <a:cxn ang="0">
                <a:pos x="137" y="19"/>
              </a:cxn>
              <a:cxn ang="0">
                <a:pos x="145" y="23"/>
              </a:cxn>
              <a:cxn ang="0">
                <a:pos x="154" y="27"/>
              </a:cxn>
              <a:cxn ang="0">
                <a:pos x="158" y="29"/>
              </a:cxn>
              <a:cxn ang="0">
                <a:pos x="164" y="32"/>
              </a:cxn>
              <a:cxn ang="0">
                <a:pos x="166" y="36"/>
              </a:cxn>
              <a:cxn ang="0">
                <a:pos x="169" y="42"/>
              </a:cxn>
              <a:cxn ang="0">
                <a:pos x="169" y="48"/>
              </a:cxn>
              <a:cxn ang="0">
                <a:pos x="169" y="51"/>
              </a:cxn>
              <a:cxn ang="0">
                <a:pos x="169" y="57"/>
              </a:cxn>
              <a:cxn ang="0">
                <a:pos x="169" y="63"/>
              </a:cxn>
              <a:cxn ang="0">
                <a:pos x="162" y="70"/>
              </a:cxn>
              <a:cxn ang="0">
                <a:pos x="154" y="76"/>
              </a:cxn>
              <a:cxn ang="0">
                <a:pos x="150" y="78"/>
              </a:cxn>
              <a:cxn ang="0">
                <a:pos x="145" y="78"/>
              </a:cxn>
              <a:cxn ang="0">
                <a:pos x="139" y="78"/>
              </a:cxn>
              <a:cxn ang="0">
                <a:pos x="133" y="78"/>
              </a:cxn>
              <a:cxn ang="0">
                <a:pos x="126" y="72"/>
              </a:cxn>
              <a:cxn ang="0">
                <a:pos x="118" y="70"/>
              </a:cxn>
              <a:cxn ang="0">
                <a:pos x="110" y="68"/>
              </a:cxn>
              <a:cxn ang="0">
                <a:pos x="105" y="65"/>
              </a:cxn>
              <a:cxn ang="0">
                <a:pos x="97" y="63"/>
              </a:cxn>
              <a:cxn ang="0">
                <a:pos x="91" y="61"/>
              </a:cxn>
              <a:cxn ang="0">
                <a:pos x="84" y="59"/>
              </a:cxn>
              <a:cxn ang="0">
                <a:pos x="78" y="57"/>
              </a:cxn>
              <a:cxn ang="0">
                <a:pos x="71" y="55"/>
              </a:cxn>
              <a:cxn ang="0">
                <a:pos x="65" y="53"/>
              </a:cxn>
              <a:cxn ang="0">
                <a:pos x="57" y="51"/>
              </a:cxn>
              <a:cxn ang="0">
                <a:pos x="52" y="51"/>
              </a:cxn>
              <a:cxn ang="0">
                <a:pos x="44" y="49"/>
              </a:cxn>
              <a:cxn ang="0">
                <a:pos x="36" y="48"/>
              </a:cxn>
              <a:cxn ang="0">
                <a:pos x="29" y="48"/>
              </a:cxn>
              <a:cxn ang="0">
                <a:pos x="21" y="46"/>
              </a:cxn>
              <a:cxn ang="0">
                <a:pos x="15" y="44"/>
              </a:cxn>
              <a:cxn ang="0">
                <a:pos x="10" y="42"/>
              </a:cxn>
              <a:cxn ang="0">
                <a:pos x="6" y="38"/>
              </a:cxn>
              <a:cxn ang="0">
                <a:pos x="4" y="36"/>
              </a:cxn>
              <a:cxn ang="0">
                <a:pos x="0" y="27"/>
              </a:cxn>
              <a:cxn ang="0">
                <a:pos x="2" y="19"/>
              </a:cxn>
              <a:cxn ang="0">
                <a:pos x="4" y="10"/>
              </a:cxn>
              <a:cxn ang="0">
                <a:pos x="10" y="4"/>
              </a:cxn>
              <a:cxn ang="0">
                <a:pos x="12" y="2"/>
              </a:cxn>
              <a:cxn ang="0">
                <a:pos x="17" y="0"/>
              </a:cxn>
              <a:cxn ang="0">
                <a:pos x="23" y="0"/>
              </a:cxn>
              <a:cxn ang="0">
                <a:pos x="29" y="2"/>
              </a:cxn>
              <a:cxn ang="0">
                <a:pos x="29" y="2"/>
              </a:cxn>
            </a:cxnLst>
            <a:rect l="0" t="0" r="r" b="b"/>
            <a:pathLst>
              <a:path w="169" h="78">
                <a:moveTo>
                  <a:pt x="29" y="2"/>
                </a:moveTo>
                <a:lnTo>
                  <a:pt x="36" y="2"/>
                </a:lnTo>
                <a:lnTo>
                  <a:pt x="46" y="4"/>
                </a:lnTo>
                <a:lnTo>
                  <a:pt x="53" y="4"/>
                </a:lnTo>
                <a:lnTo>
                  <a:pt x="61" y="6"/>
                </a:lnTo>
                <a:lnTo>
                  <a:pt x="69" y="6"/>
                </a:lnTo>
                <a:lnTo>
                  <a:pt x="76" y="8"/>
                </a:lnTo>
                <a:lnTo>
                  <a:pt x="84" y="8"/>
                </a:lnTo>
                <a:lnTo>
                  <a:pt x="91" y="10"/>
                </a:lnTo>
                <a:lnTo>
                  <a:pt x="99" y="10"/>
                </a:lnTo>
                <a:lnTo>
                  <a:pt x="107" y="11"/>
                </a:lnTo>
                <a:lnTo>
                  <a:pt x="114" y="13"/>
                </a:lnTo>
                <a:lnTo>
                  <a:pt x="122" y="15"/>
                </a:lnTo>
                <a:lnTo>
                  <a:pt x="129" y="17"/>
                </a:lnTo>
                <a:lnTo>
                  <a:pt x="137" y="19"/>
                </a:lnTo>
                <a:lnTo>
                  <a:pt x="145" y="23"/>
                </a:lnTo>
                <a:lnTo>
                  <a:pt x="154" y="27"/>
                </a:lnTo>
                <a:lnTo>
                  <a:pt x="158" y="29"/>
                </a:lnTo>
                <a:lnTo>
                  <a:pt x="164" y="32"/>
                </a:lnTo>
                <a:lnTo>
                  <a:pt x="166" y="36"/>
                </a:lnTo>
                <a:lnTo>
                  <a:pt x="169" y="42"/>
                </a:lnTo>
                <a:lnTo>
                  <a:pt x="169" y="48"/>
                </a:lnTo>
                <a:lnTo>
                  <a:pt x="169" y="51"/>
                </a:lnTo>
                <a:lnTo>
                  <a:pt x="169" y="57"/>
                </a:lnTo>
                <a:lnTo>
                  <a:pt x="169" y="63"/>
                </a:lnTo>
                <a:lnTo>
                  <a:pt x="162" y="70"/>
                </a:lnTo>
                <a:lnTo>
                  <a:pt x="154" y="76"/>
                </a:lnTo>
                <a:lnTo>
                  <a:pt x="150" y="78"/>
                </a:lnTo>
                <a:lnTo>
                  <a:pt x="145" y="78"/>
                </a:lnTo>
                <a:lnTo>
                  <a:pt x="139" y="78"/>
                </a:lnTo>
                <a:lnTo>
                  <a:pt x="133" y="78"/>
                </a:lnTo>
                <a:lnTo>
                  <a:pt x="126" y="72"/>
                </a:lnTo>
                <a:lnTo>
                  <a:pt x="118" y="70"/>
                </a:lnTo>
                <a:lnTo>
                  <a:pt x="110" y="68"/>
                </a:lnTo>
                <a:lnTo>
                  <a:pt x="105" y="65"/>
                </a:lnTo>
                <a:lnTo>
                  <a:pt x="97" y="63"/>
                </a:lnTo>
                <a:lnTo>
                  <a:pt x="91" y="61"/>
                </a:lnTo>
                <a:lnTo>
                  <a:pt x="84" y="59"/>
                </a:lnTo>
                <a:lnTo>
                  <a:pt x="78" y="57"/>
                </a:lnTo>
                <a:lnTo>
                  <a:pt x="71" y="55"/>
                </a:lnTo>
                <a:lnTo>
                  <a:pt x="65" y="53"/>
                </a:lnTo>
                <a:lnTo>
                  <a:pt x="57" y="51"/>
                </a:lnTo>
                <a:lnTo>
                  <a:pt x="52" y="51"/>
                </a:lnTo>
                <a:lnTo>
                  <a:pt x="44" y="49"/>
                </a:lnTo>
                <a:lnTo>
                  <a:pt x="36" y="48"/>
                </a:lnTo>
                <a:lnTo>
                  <a:pt x="29" y="48"/>
                </a:lnTo>
                <a:lnTo>
                  <a:pt x="21" y="46"/>
                </a:lnTo>
                <a:lnTo>
                  <a:pt x="15" y="44"/>
                </a:lnTo>
                <a:lnTo>
                  <a:pt x="10" y="42"/>
                </a:lnTo>
                <a:lnTo>
                  <a:pt x="6" y="38"/>
                </a:lnTo>
                <a:lnTo>
                  <a:pt x="4" y="36"/>
                </a:lnTo>
                <a:lnTo>
                  <a:pt x="0" y="27"/>
                </a:lnTo>
                <a:lnTo>
                  <a:pt x="2" y="19"/>
                </a:lnTo>
                <a:lnTo>
                  <a:pt x="4" y="10"/>
                </a:lnTo>
                <a:lnTo>
                  <a:pt x="10" y="4"/>
                </a:lnTo>
                <a:lnTo>
                  <a:pt x="12" y="2"/>
                </a:lnTo>
                <a:lnTo>
                  <a:pt x="17" y="0"/>
                </a:lnTo>
                <a:lnTo>
                  <a:pt x="23" y="0"/>
                </a:lnTo>
                <a:lnTo>
                  <a:pt x="29" y="2"/>
                </a:lnTo>
                <a:lnTo>
                  <a:pt x="29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18" name="Freeform 382"/>
          <p:cNvSpPr>
            <a:spLocks noChangeAspect="1"/>
          </p:cNvSpPr>
          <p:nvPr/>
        </p:nvSpPr>
        <p:spPr bwMode="auto">
          <a:xfrm>
            <a:off x="3371273" y="4644574"/>
            <a:ext cx="36270" cy="15568"/>
          </a:xfrm>
          <a:custGeom>
            <a:avLst/>
            <a:gdLst/>
            <a:ahLst/>
            <a:cxnLst>
              <a:cxn ang="0">
                <a:pos x="16" y="36"/>
              </a:cxn>
              <a:cxn ang="0">
                <a:pos x="25" y="30"/>
              </a:cxn>
              <a:cxn ang="0">
                <a:pos x="35" y="24"/>
              </a:cxn>
              <a:cxn ang="0">
                <a:pos x="46" y="20"/>
              </a:cxn>
              <a:cxn ang="0">
                <a:pos x="59" y="15"/>
              </a:cxn>
              <a:cxn ang="0">
                <a:pos x="73" y="9"/>
              </a:cxn>
              <a:cxn ang="0">
                <a:pos x="82" y="7"/>
              </a:cxn>
              <a:cxn ang="0">
                <a:pos x="95" y="3"/>
              </a:cxn>
              <a:cxn ang="0">
                <a:pos x="109" y="0"/>
              </a:cxn>
              <a:cxn ang="0">
                <a:pos x="118" y="0"/>
              </a:cxn>
              <a:cxn ang="0">
                <a:pos x="130" y="0"/>
              </a:cxn>
              <a:cxn ang="0">
                <a:pos x="139" y="0"/>
              </a:cxn>
              <a:cxn ang="0">
                <a:pos x="149" y="0"/>
              </a:cxn>
              <a:cxn ang="0">
                <a:pos x="162" y="3"/>
              </a:cxn>
              <a:cxn ang="0">
                <a:pos x="171" y="5"/>
              </a:cxn>
              <a:cxn ang="0">
                <a:pos x="181" y="11"/>
              </a:cxn>
              <a:cxn ang="0">
                <a:pos x="185" y="20"/>
              </a:cxn>
              <a:cxn ang="0">
                <a:pos x="187" y="30"/>
              </a:cxn>
              <a:cxn ang="0">
                <a:pos x="183" y="43"/>
              </a:cxn>
              <a:cxn ang="0">
                <a:pos x="171" y="53"/>
              </a:cxn>
              <a:cxn ang="0">
                <a:pos x="162" y="55"/>
              </a:cxn>
              <a:cxn ang="0">
                <a:pos x="152" y="53"/>
              </a:cxn>
              <a:cxn ang="0">
                <a:pos x="143" y="53"/>
              </a:cxn>
              <a:cxn ang="0">
                <a:pos x="130" y="51"/>
              </a:cxn>
              <a:cxn ang="0">
                <a:pos x="114" y="51"/>
              </a:cxn>
              <a:cxn ang="0">
                <a:pos x="99" y="51"/>
              </a:cxn>
              <a:cxn ang="0">
                <a:pos x="84" y="53"/>
              </a:cxn>
              <a:cxn ang="0">
                <a:pos x="69" y="58"/>
              </a:cxn>
              <a:cxn ang="0">
                <a:pos x="55" y="64"/>
              </a:cxn>
              <a:cxn ang="0">
                <a:pos x="40" y="72"/>
              </a:cxn>
              <a:cxn ang="0">
                <a:pos x="27" y="77"/>
              </a:cxn>
              <a:cxn ang="0">
                <a:pos x="17" y="77"/>
              </a:cxn>
              <a:cxn ang="0">
                <a:pos x="8" y="74"/>
              </a:cxn>
              <a:cxn ang="0">
                <a:pos x="0" y="58"/>
              </a:cxn>
              <a:cxn ang="0">
                <a:pos x="0" y="47"/>
              </a:cxn>
              <a:cxn ang="0">
                <a:pos x="6" y="39"/>
              </a:cxn>
              <a:cxn ang="0">
                <a:pos x="12" y="38"/>
              </a:cxn>
            </a:cxnLst>
            <a:rect l="0" t="0" r="r" b="b"/>
            <a:pathLst>
              <a:path w="187" h="79">
                <a:moveTo>
                  <a:pt x="12" y="38"/>
                </a:moveTo>
                <a:lnTo>
                  <a:pt x="16" y="36"/>
                </a:lnTo>
                <a:lnTo>
                  <a:pt x="21" y="32"/>
                </a:lnTo>
                <a:lnTo>
                  <a:pt x="25" y="30"/>
                </a:lnTo>
                <a:lnTo>
                  <a:pt x="31" y="28"/>
                </a:lnTo>
                <a:lnTo>
                  <a:pt x="35" y="24"/>
                </a:lnTo>
                <a:lnTo>
                  <a:pt x="40" y="22"/>
                </a:lnTo>
                <a:lnTo>
                  <a:pt x="46" y="20"/>
                </a:lnTo>
                <a:lnTo>
                  <a:pt x="50" y="19"/>
                </a:lnTo>
                <a:lnTo>
                  <a:pt x="59" y="15"/>
                </a:lnTo>
                <a:lnTo>
                  <a:pt x="69" y="11"/>
                </a:lnTo>
                <a:lnTo>
                  <a:pt x="73" y="9"/>
                </a:lnTo>
                <a:lnTo>
                  <a:pt x="78" y="9"/>
                </a:lnTo>
                <a:lnTo>
                  <a:pt x="82" y="7"/>
                </a:lnTo>
                <a:lnTo>
                  <a:pt x="88" y="7"/>
                </a:lnTo>
                <a:lnTo>
                  <a:pt x="95" y="3"/>
                </a:lnTo>
                <a:lnTo>
                  <a:pt x="105" y="1"/>
                </a:lnTo>
                <a:lnTo>
                  <a:pt x="109" y="0"/>
                </a:lnTo>
                <a:lnTo>
                  <a:pt x="114" y="0"/>
                </a:lnTo>
                <a:lnTo>
                  <a:pt x="118" y="0"/>
                </a:lnTo>
                <a:lnTo>
                  <a:pt x="124" y="0"/>
                </a:lnTo>
                <a:lnTo>
                  <a:pt x="130" y="0"/>
                </a:lnTo>
                <a:lnTo>
                  <a:pt x="133" y="0"/>
                </a:lnTo>
                <a:lnTo>
                  <a:pt x="139" y="0"/>
                </a:lnTo>
                <a:lnTo>
                  <a:pt x="145" y="0"/>
                </a:lnTo>
                <a:lnTo>
                  <a:pt x="149" y="0"/>
                </a:lnTo>
                <a:lnTo>
                  <a:pt x="156" y="1"/>
                </a:lnTo>
                <a:lnTo>
                  <a:pt x="162" y="3"/>
                </a:lnTo>
                <a:lnTo>
                  <a:pt x="168" y="5"/>
                </a:lnTo>
                <a:lnTo>
                  <a:pt x="171" y="5"/>
                </a:lnTo>
                <a:lnTo>
                  <a:pt x="177" y="9"/>
                </a:lnTo>
                <a:lnTo>
                  <a:pt x="181" y="11"/>
                </a:lnTo>
                <a:lnTo>
                  <a:pt x="185" y="15"/>
                </a:lnTo>
                <a:lnTo>
                  <a:pt x="185" y="20"/>
                </a:lnTo>
                <a:lnTo>
                  <a:pt x="187" y="24"/>
                </a:lnTo>
                <a:lnTo>
                  <a:pt x="187" y="30"/>
                </a:lnTo>
                <a:lnTo>
                  <a:pt x="187" y="36"/>
                </a:lnTo>
                <a:lnTo>
                  <a:pt x="183" y="43"/>
                </a:lnTo>
                <a:lnTo>
                  <a:pt x="177" y="51"/>
                </a:lnTo>
                <a:lnTo>
                  <a:pt x="171" y="53"/>
                </a:lnTo>
                <a:lnTo>
                  <a:pt x="168" y="55"/>
                </a:lnTo>
                <a:lnTo>
                  <a:pt x="162" y="55"/>
                </a:lnTo>
                <a:lnTo>
                  <a:pt x="158" y="55"/>
                </a:lnTo>
                <a:lnTo>
                  <a:pt x="152" y="53"/>
                </a:lnTo>
                <a:lnTo>
                  <a:pt x="147" y="53"/>
                </a:lnTo>
                <a:lnTo>
                  <a:pt x="143" y="53"/>
                </a:lnTo>
                <a:lnTo>
                  <a:pt x="139" y="53"/>
                </a:lnTo>
                <a:lnTo>
                  <a:pt x="130" y="51"/>
                </a:lnTo>
                <a:lnTo>
                  <a:pt x="122" y="51"/>
                </a:lnTo>
                <a:lnTo>
                  <a:pt x="114" y="51"/>
                </a:lnTo>
                <a:lnTo>
                  <a:pt x="107" y="51"/>
                </a:lnTo>
                <a:lnTo>
                  <a:pt x="99" y="51"/>
                </a:lnTo>
                <a:lnTo>
                  <a:pt x="92" y="53"/>
                </a:lnTo>
                <a:lnTo>
                  <a:pt x="84" y="53"/>
                </a:lnTo>
                <a:lnTo>
                  <a:pt x="76" y="57"/>
                </a:lnTo>
                <a:lnTo>
                  <a:pt x="69" y="58"/>
                </a:lnTo>
                <a:lnTo>
                  <a:pt x="63" y="60"/>
                </a:lnTo>
                <a:lnTo>
                  <a:pt x="55" y="64"/>
                </a:lnTo>
                <a:lnTo>
                  <a:pt x="48" y="68"/>
                </a:lnTo>
                <a:lnTo>
                  <a:pt x="40" y="72"/>
                </a:lnTo>
                <a:lnTo>
                  <a:pt x="33" y="77"/>
                </a:lnTo>
                <a:lnTo>
                  <a:pt x="27" y="77"/>
                </a:lnTo>
                <a:lnTo>
                  <a:pt x="21" y="79"/>
                </a:lnTo>
                <a:lnTo>
                  <a:pt x="17" y="77"/>
                </a:lnTo>
                <a:lnTo>
                  <a:pt x="14" y="77"/>
                </a:lnTo>
                <a:lnTo>
                  <a:pt x="8" y="74"/>
                </a:lnTo>
                <a:lnTo>
                  <a:pt x="2" y="66"/>
                </a:lnTo>
                <a:lnTo>
                  <a:pt x="0" y="58"/>
                </a:lnTo>
                <a:lnTo>
                  <a:pt x="0" y="51"/>
                </a:lnTo>
                <a:lnTo>
                  <a:pt x="0" y="47"/>
                </a:lnTo>
                <a:lnTo>
                  <a:pt x="2" y="43"/>
                </a:lnTo>
                <a:lnTo>
                  <a:pt x="6" y="39"/>
                </a:lnTo>
                <a:lnTo>
                  <a:pt x="12" y="38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19" name="Freeform 383"/>
          <p:cNvSpPr>
            <a:spLocks noChangeAspect="1"/>
          </p:cNvSpPr>
          <p:nvPr/>
        </p:nvSpPr>
        <p:spPr bwMode="auto">
          <a:xfrm>
            <a:off x="3236723" y="4400161"/>
            <a:ext cx="41730" cy="63049"/>
          </a:xfrm>
          <a:custGeom>
            <a:avLst/>
            <a:gdLst/>
            <a:ahLst/>
            <a:cxnLst>
              <a:cxn ang="0">
                <a:pos x="204" y="35"/>
              </a:cxn>
              <a:cxn ang="0">
                <a:pos x="192" y="40"/>
              </a:cxn>
              <a:cxn ang="0">
                <a:pos x="183" y="46"/>
              </a:cxn>
              <a:cxn ang="0">
                <a:pos x="173" y="54"/>
              </a:cxn>
              <a:cxn ang="0">
                <a:pos x="162" y="63"/>
              </a:cxn>
              <a:cxn ang="0">
                <a:pos x="147" y="78"/>
              </a:cxn>
              <a:cxn ang="0">
                <a:pos x="133" y="94"/>
              </a:cxn>
              <a:cxn ang="0">
                <a:pos x="122" y="109"/>
              </a:cxn>
              <a:cxn ang="0">
                <a:pos x="110" y="124"/>
              </a:cxn>
              <a:cxn ang="0">
                <a:pos x="103" y="141"/>
              </a:cxn>
              <a:cxn ang="0">
                <a:pos x="93" y="158"/>
              </a:cxn>
              <a:cxn ang="0">
                <a:pos x="88" y="171"/>
              </a:cxn>
              <a:cxn ang="0">
                <a:pos x="84" y="181"/>
              </a:cxn>
              <a:cxn ang="0">
                <a:pos x="80" y="190"/>
              </a:cxn>
              <a:cxn ang="0">
                <a:pos x="76" y="200"/>
              </a:cxn>
              <a:cxn ang="0">
                <a:pos x="74" y="209"/>
              </a:cxn>
              <a:cxn ang="0">
                <a:pos x="71" y="221"/>
              </a:cxn>
              <a:cxn ang="0">
                <a:pos x="67" y="230"/>
              </a:cxn>
              <a:cxn ang="0">
                <a:pos x="65" y="240"/>
              </a:cxn>
              <a:cxn ang="0">
                <a:pos x="61" y="251"/>
              </a:cxn>
              <a:cxn ang="0">
                <a:pos x="57" y="261"/>
              </a:cxn>
              <a:cxn ang="0">
                <a:pos x="55" y="272"/>
              </a:cxn>
              <a:cxn ang="0">
                <a:pos x="52" y="284"/>
              </a:cxn>
              <a:cxn ang="0">
                <a:pos x="48" y="293"/>
              </a:cxn>
              <a:cxn ang="0">
                <a:pos x="46" y="306"/>
              </a:cxn>
              <a:cxn ang="0">
                <a:pos x="42" y="316"/>
              </a:cxn>
              <a:cxn ang="0">
                <a:pos x="36" y="322"/>
              </a:cxn>
              <a:cxn ang="0">
                <a:pos x="25" y="325"/>
              </a:cxn>
              <a:cxn ang="0">
                <a:pos x="10" y="322"/>
              </a:cxn>
              <a:cxn ang="0">
                <a:pos x="2" y="312"/>
              </a:cxn>
              <a:cxn ang="0">
                <a:pos x="0" y="303"/>
              </a:cxn>
              <a:cxn ang="0">
                <a:pos x="2" y="291"/>
              </a:cxn>
              <a:cxn ang="0">
                <a:pos x="6" y="280"/>
              </a:cxn>
              <a:cxn ang="0">
                <a:pos x="10" y="266"/>
              </a:cxn>
              <a:cxn ang="0">
                <a:pos x="13" y="255"/>
              </a:cxn>
              <a:cxn ang="0">
                <a:pos x="17" y="246"/>
              </a:cxn>
              <a:cxn ang="0">
                <a:pos x="21" y="232"/>
              </a:cxn>
              <a:cxn ang="0">
                <a:pos x="25" y="221"/>
              </a:cxn>
              <a:cxn ang="0">
                <a:pos x="29" y="211"/>
              </a:cxn>
              <a:cxn ang="0">
                <a:pos x="32" y="200"/>
              </a:cxn>
              <a:cxn ang="0">
                <a:pos x="36" y="190"/>
              </a:cxn>
              <a:cxn ang="0">
                <a:pos x="40" y="181"/>
              </a:cxn>
              <a:cxn ang="0">
                <a:pos x="44" y="170"/>
              </a:cxn>
              <a:cxn ang="0">
                <a:pos x="48" y="160"/>
              </a:cxn>
              <a:cxn ang="0">
                <a:pos x="53" y="151"/>
              </a:cxn>
              <a:cxn ang="0">
                <a:pos x="61" y="137"/>
              </a:cxn>
              <a:cxn ang="0">
                <a:pos x="69" y="124"/>
              </a:cxn>
              <a:cxn ang="0">
                <a:pos x="74" y="114"/>
              </a:cxn>
              <a:cxn ang="0">
                <a:pos x="82" y="101"/>
              </a:cxn>
              <a:cxn ang="0">
                <a:pos x="95" y="84"/>
              </a:cxn>
              <a:cxn ang="0">
                <a:pos x="109" y="69"/>
              </a:cxn>
              <a:cxn ang="0">
                <a:pos x="124" y="52"/>
              </a:cxn>
              <a:cxn ang="0">
                <a:pos x="139" y="36"/>
              </a:cxn>
              <a:cxn ang="0">
                <a:pos x="152" y="25"/>
              </a:cxn>
              <a:cxn ang="0">
                <a:pos x="164" y="19"/>
              </a:cxn>
              <a:cxn ang="0">
                <a:pos x="173" y="14"/>
              </a:cxn>
              <a:cxn ang="0">
                <a:pos x="185" y="6"/>
              </a:cxn>
              <a:cxn ang="0">
                <a:pos x="196" y="0"/>
              </a:cxn>
              <a:cxn ang="0">
                <a:pos x="207" y="2"/>
              </a:cxn>
              <a:cxn ang="0">
                <a:pos x="215" y="14"/>
              </a:cxn>
              <a:cxn ang="0">
                <a:pos x="213" y="25"/>
              </a:cxn>
              <a:cxn ang="0">
                <a:pos x="209" y="33"/>
              </a:cxn>
            </a:cxnLst>
            <a:rect l="0" t="0" r="r" b="b"/>
            <a:pathLst>
              <a:path w="215" h="325">
                <a:moveTo>
                  <a:pt x="209" y="33"/>
                </a:moveTo>
                <a:lnTo>
                  <a:pt x="204" y="35"/>
                </a:lnTo>
                <a:lnTo>
                  <a:pt x="198" y="36"/>
                </a:lnTo>
                <a:lnTo>
                  <a:pt x="192" y="40"/>
                </a:lnTo>
                <a:lnTo>
                  <a:pt x="188" y="44"/>
                </a:lnTo>
                <a:lnTo>
                  <a:pt x="183" y="46"/>
                </a:lnTo>
                <a:lnTo>
                  <a:pt x="179" y="50"/>
                </a:lnTo>
                <a:lnTo>
                  <a:pt x="173" y="54"/>
                </a:lnTo>
                <a:lnTo>
                  <a:pt x="171" y="57"/>
                </a:lnTo>
                <a:lnTo>
                  <a:pt x="162" y="63"/>
                </a:lnTo>
                <a:lnTo>
                  <a:pt x="154" y="71"/>
                </a:lnTo>
                <a:lnTo>
                  <a:pt x="147" y="78"/>
                </a:lnTo>
                <a:lnTo>
                  <a:pt x="141" y="86"/>
                </a:lnTo>
                <a:lnTo>
                  <a:pt x="133" y="94"/>
                </a:lnTo>
                <a:lnTo>
                  <a:pt x="128" y="101"/>
                </a:lnTo>
                <a:lnTo>
                  <a:pt x="122" y="109"/>
                </a:lnTo>
                <a:lnTo>
                  <a:pt x="118" y="116"/>
                </a:lnTo>
                <a:lnTo>
                  <a:pt x="110" y="124"/>
                </a:lnTo>
                <a:lnTo>
                  <a:pt x="107" y="133"/>
                </a:lnTo>
                <a:lnTo>
                  <a:pt x="103" y="141"/>
                </a:lnTo>
                <a:lnTo>
                  <a:pt x="99" y="151"/>
                </a:lnTo>
                <a:lnTo>
                  <a:pt x="93" y="158"/>
                </a:lnTo>
                <a:lnTo>
                  <a:pt x="90" y="168"/>
                </a:lnTo>
                <a:lnTo>
                  <a:pt x="88" y="171"/>
                </a:lnTo>
                <a:lnTo>
                  <a:pt x="86" y="175"/>
                </a:lnTo>
                <a:lnTo>
                  <a:pt x="84" y="181"/>
                </a:lnTo>
                <a:lnTo>
                  <a:pt x="82" y="187"/>
                </a:lnTo>
                <a:lnTo>
                  <a:pt x="80" y="190"/>
                </a:lnTo>
                <a:lnTo>
                  <a:pt x="80" y="196"/>
                </a:lnTo>
                <a:lnTo>
                  <a:pt x="76" y="200"/>
                </a:lnTo>
                <a:lnTo>
                  <a:pt x="76" y="206"/>
                </a:lnTo>
                <a:lnTo>
                  <a:pt x="74" y="209"/>
                </a:lnTo>
                <a:lnTo>
                  <a:pt x="72" y="215"/>
                </a:lnTo>
                <a:lnTo>
                  <a:pt x="71" y="221"/>
                </a:lnTo>
                <a:lnTo>
                  <a:pt x="71" y="225"/>
                </a:lnTo>
                <a:lnTo>
                  <a:pt x="67" y="230"/>
                </a:lnTo>
                <a:lnTo>
                  <a:pt x="67" y="236"/>
                </a:lnTo>
                <a:lnTo>
                  <a:pt x="65" y="240"/>
                </a:lnTo>
                <a:lnTo>
                  <a:pt x="63" y="246"/>
                </a:lnTo>
                <a:lnTo>
                  <a:pt x="61" y="251"/>
                </a:lnTo>
                <a:lnTo>
                  <a:pt x="59" y="255"/>
                </a:lnTo>
                <a:lnTo>
                  <a:pt x="57" y="261"/>
                </a:lnTo>
                <a:lnTo>
                  <a:pt x="57" y="266"/>
                </a:lnTo>
                <a:lnTo>
                  <a:pt x="55" y="272"/>
                </a:lnTo>
                <a:lnTo>
                  <a:pt x="53" y="276"/>
                </a:lnTo>
                <a:lnTo>
                  <a:pt x="52" y="284"/>
                </a:lnTo>
                <a:lnTo>
                  <a:pt x="52" y="289"/>
                </a:lnTo>
                <a:lnTo>
                  <a:pt x="48" y="293"/>
                </a:lnTo>
                <a:lnTo>
                  <a:pt x="48" y="299"/>
                </a:lnTo>
                <a:lnTo>
                  <a:pt x="46" y="306"/>
                </a:lnTo>
                <a:lnTo>
                  <a:pt x="46" y="312"/>
                </a:lnTo>
                <a:lnTo>
                  <a:pt x="42" y="316"/>
                </a:lnTo>
                <a:lnTo>
                  <a:pt x="40" y="320"/>
                </a:lnTo>
                <a:lnTo>
                  <a:pt x="36" y="322"/>
                </a:lnTo>
                <a:lnTo>
                  <a:pt x="34" y="323"/>
                </a:lnTo>
                <a:lnTo>
                  <a:pt x="25" y="325"/>
                </a:lnTo>
                <a:lnTo>
                  <a:pt x="17" y="325"/>
                </a:lnTo>
                <a:lnTo>
                  <a:pt x="10" y="322"/>
                </a:lnTo>
                <a:lnTo>
                  <a:pt x="4" y="316"/>
                </a:lnTo>
                <a:lnTo>
                  <a:pt x="2" y="312"/>
                </a:lnTo>
                <a:lnTo>
                  <a:pt x="0" y="308"/>
                </a:lnTo>
                <a:lnTo>
                  <a:pt x="0" y="303"/>
                </a:lnTo>
                <a:lnTo>
                  <a:pt x="2" y="299"/>
                </a:lnTo>
                <a:lnTo>
                  <a:pt x="2" y="291"/>
                </a:lnTo>
                <a:lnTo>
                  <a:pt x="4" y="285"/>
                </a:lnTo>
                <a:lnTo>
                  <a:pt x="6" y="280"/>
                </a:lnTo>
                <a:lnTo>
                  <a:pt x="10" y="274"/>
                </a:lnTo>
                <a:lnTo>
                  <a:pt x="10" y="266"/>
                </a:lnTo>
                <a:lnTo>
                  <a:pt x="12" y="261"/>
                </a:lnTo>
                <a:lnTo>
                  <a:pt x="13" y="255"/>
                </a:lnTo>
                <a:lnTo>
                  <a:pt x="15" y="251"/>
                </a:lnTo>
                <a:lnTo>
                  <a:pt x="17" y="246"/>
                </a:lnTo>
                <a:lnTo>
                  <a:pt x="19" y="238"/>
                </a:lnTo>
                <a:lnTo>
                  <a:pt x="21" y="232"/>
                </a:lnTo>
                <a:lnTo>
                  <a:pt x="23" y="228"/>
                </a:lnTo>
                <a:lnTo>
                  <a:pt x="25" y="221"/>
                </a:lnTo>
                <a:lnTo>
                  <a:pt x="27" y="217"/>
                </a:lnTo>
                <a:lnTo>
                  <a:pt x="29" y="211"/>
                </a:lnTo>
                <a:lnTo>
                  <a:pt x="31" y="206"/>
                </a:lnTo>
                <a:lnTo>
                  <a:pt x="32" y="200"/>
                </a:lnTo>
                <a:lnTo>
                  <a:pt x="34" y="196"/>
                </a:lnTo>
                <a:lnTo>
                  <a:pt x="36" y="190"/>
                </a:lnTo>
                <a:lnTo>
                  <a:pt x="38" y="185"/>
                </a:lnTo>
                <a:lnTo>
                  <a:pt x="40" y="181"/>
                </a:lnTo>
                <a:lnTo>
                  <a:pt x="42" y="175"/>
                </a:lnTo>
                <a:lnTo>
                  <a:pt x="44" y="170"/>
                </a:lnTo>
                <a:lnTo>
                  <a:pt x="48" y="166"/>
                </a:lnTo>
                <a:lnTo>
                  <a:pt x="48" y="160"/>
                </a:lnTo>
                <a:lnTo>
                  <a:pt x="52" y="156"/>
                </a:lnTo>
                <a:lnTo>
                  <a:pt x="53" y="151"/>
                </a:lnTo>
                <a:lnTo>
                  <a:pt x="55" y="147"/>
                </a:lnTo>
                <a:lnTo>
                  <a:pt x="61" y="137"/>
                </a:lnTo>
                <a:lnTo>
                  <a:pt x="67" y="128"/>
                </a:lnTo>
                <a:lnTo>
                  <a:pt x="69" y="124"/>
                </a:lnTo>
                <a:lnTo>
                  <a:pt x="72" y="118"/>
                </a:lnTo>
                <a:lnTo>
                  <a:pt x="74" y="114"/>
                </a:lnTo>
                <a:lnTo>
                  <a:pt x="76" y="111"/>
                </a:lnTo>
                <a:lnTo>
                  <a:pt x="82" y="101"/>
                </a:lnTo>
                <a:lnTo>
                  <a:pt x="88" y="94"/>
                </a:lnTo>
                <a:lnTo>
                  <a:pt x="95" y="84"/>
                </a:lnTo>
                <a:lnTo>
                  <a:pt x="101" y="76"/>
                </a:lnTo>
                <a:lnTo>
                  <a:pt x="109" y="69"/>
                </a:lnTo>
                <a:lnTo>
                  <a:pt x="116" y="61"/>
                </a:lnTo>
                <a:lnTo>
                  <a:pt x="124" y="52"/>
                </a:lnTo>
                <a:lnTo>
                  <a:pt x="131" y="44"/>
                </a:lnTo>
                <a:lnTo>
                  <a:pt x="139" y="36"/>
                </a:lnTo>
                <a:lnTo>
                  <a:pt x="148" y="31"/>
                </a:lnTo>
                <a:lnTo>
                  <a:pt x="152" y="25"/>
                </a:lnTo>
                <a:lnTo>
                  <a:pt x="158" y="23"/>
                </a:lnTo>
                <a:lnTo>
                  <a:pt x="164" y="19"/>
                </a:lnTo>
                <a:lnTo>
                  <a:pt x="167" y="17"/>
                </a:lnTo>
                <a:lnTo>
                  <a:pt x="173" y="14"/>
                </a:lnTo>
                <a:lnTo>
                  <a:pt x="179" y="10"/>
                </a:lnTo>
                <a:lnTo>
                  <a:pt x="185" y="6"/>
                </a:lnTo>
                <a:lnTo>
                  <a:pt x="190" y="4"/>
                </a:lnTo>
                <a:lnTo>
                  <a:pt x="196" y="0"/>
                </a:lnTo>
                <a:lnTo>
                  <a:pt x="204" y="0"/>
                </a:lnTo>
                <a:lnTo>
                  <a:pt x="207" y="2"/>
                </a:lnTo>
                <a:lnTo>
                  <a:pt x="213" y="10"/>
                </a:lnTo>
                <a:lnTo>
                  <a:pt x="215" y="14"/>
                </a:lnTo>
                <a:lnTo>
                  <a:pt x="215" y="19"/>
                </a:lnTo>
                <a:lnTo>
                  <a:pt x="213" y="25"/>
                </a:lnTo>
                <a:lnTo>
                  <a:pt x="209" y="33"/>
                </a:lnTo>
                <a:lnTo>
                  <a:pt x="209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20" name="Freeform 384"/>
          <p:cNvSpPr>
            <a:spLocks noChangeAspect="1"/>
          </p:cNvSpPr>
          <p:nvPr/>
        </p:nvSpPr>
        <p:spPr bwMode="auto">
          <a:xfrm>
            <a:off x="3193043" y="4358128"/>
            <a:ext cx="97500" cy="134661"/>
          </a:xfrm>
          <a:custGeom>
            <a:avLst/>
            <a:gdLst/>
            <a:ahLst/>
            <a:cxnLst>
              <a:cxn ang="0">
                <a:pos x="469" y="43"/>
              </a:cxn>
              <a:cxn ang="0">
                <a:pos x="443" y="59"/>
              </a:cxn>
              <a:cxn ang="0">
                <a:pos x="420" y="76"/>
              </a:cxn>
              <a:cxn ang="0">
                <a:pos x="399" y="93"/>
              </a:cxn>
              <a:cxn ang="0">
                <a:pos x="378" y="110"/>
              </a:cxn>
              <a:cxn ang="0">
                <a:pos x="357" y="129"/>
              </a:cxn>
              <a:cxn ang="0">
                <a:pos x="334" y="148"/>
              </a:cxn>
              <a:cxn ang="0">
                <a:pos x="312" y="169"/>
              </a:cxn>
              <a:cxn ang="0">
                <a:pos x="287" y="192"/>
              </a:cxn>
              <a:cxn ang="0">
                <a:pos x="262" y="212"/>
              </a:cxn>
              <a:cxn ang="0">
                <a:pos x="241" y="233"/>
              </a:cxn>
              <a:cxn ang="0">
                <a:pos x="222" y="256"/>
              </a:cxn>
              <a:cxn ang="0">
                <a:pos x="203" y="277"/>
              </a:cxn>
              <a:cxn ang="0">
                <a:pos x="186" y="300"/>
              </a:cxn>
              <a:cxn ang="0">
                <a:pos x="171" y="323"/>
              </a:cxn>
              <a:cxn ang="0">
                <a:pos x="158" y="346"/>
              </a:cxn>
              <a:cxn ang="0">
                <a:pos x="144" y="370"/>
              </a:cxn>
              <a:cxn ang="0">
                <a:pos x="131" y="395"/>
              </a:cxn>
              <a:cxn ang="0">
                <a:pos x="121" y="420"/>
              </a:cxn>
              <a:cxn ang="0">
                <a:pos x="110" y="444"/>
              </a:cxn>
              <a:cxn ang="0">
                <a:pos x="100" y="473"/>
              </a:cxn>
              <a:cxn ang="0">
                <a:pos x="93" y="501"/>
              </a:cxn>
              <a:cxn ang="0">
                <a:pos x="83" y="532"/>
              </a:cxn>
              <a:cxn ang="0">
                <a:pos x="78" y="562"/>
              </a:cxn>
              <a:cxn ang="0">
                <a:pos x="70" y="593"/>
              </a:cxn>
              <a:cxn ang="0">
                <a:pos x="62" y="619"/>
              </a:cxn>
              <a:cxn ang="0">
                <a:pos x="55" y="644"/>
              </a:cxn>
              <a:cxn ang="0">
                <a:pos x="45" y="670"/>
              </a:cxn>
              <a:cxn ang="0">
                <a:pos x="23" y="691"/>
              </a:cxn>
              <a:cxn ang="0">
                <a:pos x="0" y="676"/>
              </a:cxn>
              <a:cxn ang="0">
                <a:pos x="4" y="655"/>
              </a:cxn>
              <a:cxn ang="0">
                <a:pos x="11" y="631"/>
              </a:cxn>
              <a:cxn ang="0">
                <a:pos x="19" y="608"/>
              </a:cxn>
              <a:cxn ang="0">
                <a:pos x="26" y="583"/>
              </a:cxn>
              <a:cxn ang="0">
                <a:pos x="34" y="553"/>
              </a:cxn>
              <a:cxn ang="0">
                <a:pos x="42" y="520"/>
              </a:cxn>
              <a:cxn ang="0">
                <a:pos x="49" y="488"/>
              </a:cxn>
              <a:cxn ang="0">
                <a:pos x="59" y="458"/>
              </a:cxn>
              <a:cxn ang="0">
                <a:pos x="70" y="429"/>
              </a:cxn>
              <a:cxn ang="0">
                <a:pos x="80" y="401"/>
              </a:cxn>
              <a:cxn ang="0">
                <a:pos x="93" y="374"/>
              </a:cxn>
              <a:cxn ang="0">
                <a:pos x="104" y="349"/>
              </a:cxn>
              <a:cxn ang="0">
                <a:pos x="120" y="325"/>
              </a:cxn>
              <a:cxn ang="0">
                <a:pos x="135" y="300"/>
              </a:cxn>
              <a:cxn ang="0">
                <a:pos x="152" y="277"/>
              </a:cxn>
              <a:cxn ang="0">
                <a:pos x="169" y="254"/>
              </a:cxn>
              <a:cxn ang="0">
                <a:pos x="190" y="230"/>
              </a:cxn>
              <a:cxn ang="0">
                <a:pos x="211" y="207"/>
              </a:cxn>
              <a:cxn ang="0">
                <a:pos x="234" y="184"/>
              </a:cxn>
              <a:cxn ang="0">
                <a:pos x="258" y="161"/>
              </a:cxn>
              <a:cxn ang="0">
                <a:pos x="287" y="138"/>
              </a:cxn>
              <a:cxn ang="0">
                <a:pos x="310" y="117"/>
              </a:cxn>
              <a:cxn ang="0">
                <a:pos x="332" y="98"/>
              </a:cxn>
              <a:cxn ang="0">
                <a:pos x="355" y="79"/>
              </a:cxn>
              <a:cxn ang="0">
                <a:pos x="378" y="62"/>
              </a:cxn>
              <a:cxn ang="0">
                <a:pos x="401" y="47"/>
              </a:cxn>
              <a:cxn ang="0">
                <a:pos x="426" y="30"/>
              </a:cxn>
              <a:cxn ang="0">
                <a:pos x="452" y="15"/>
              </a:cxn>
              <a:cxn ang="0">
                <a:pos x="483" y="0"/>
              </a:cxn>
              <a:cxn ang="0">
                <a:pos x="500" y="13"/>
              </a:cxn>
              <a:cxn ang="0">
                <a:pos x="492" y="32"/>
              </a:cxn>
            </a:cxnLst>
            <a:rect l="0" t="0" r="r" b="b"/>
            <a:pathLst>
              <a:path w="500" h="691">
                <a:moveTo>
                  <a:pt x="492" y="32"/>
                </a:moveTo>
                <a:lnTo>
                  <a:pt x="485" y="34"/>
                </a:lnTo>
                <a:lnTo>
                  <a:pt x="477" y="40"/>
                </a:lnTo>
                <a:lnTo>
                  <a:pt x="469" y="43"/>
                </a:lnTo>
                <a:lnTo>
                  <a:pt x="464" y="47"/>
                </a:lnTo>
                <a:lnTo>
                  <a:pt x="456" y="51"/>
                </a:lnTo>
                <a:lnTo>
                  <a:pt x="450" y="55"/>
                </a:lnTo>
                <a:lnTo>
                  <a:pt x="443" y="59"/>
                </a:lnTo>
                <a:lnTo>
                  <a:pt x="439" y="64"/>
                </a:lnTo>
                <a:lnTo>
                  <a:pt x="431" y="66"/>
                </a:lnTo>
                <a:lnTo>
                  <a:pt x="426" y="72"/>
                </a:lnTo>
                <a:lnTo>
                  <a:pt x="420" y="76"/>
                </a:lnTo>
                <a:lnTo>
                  <a:pt x="414" y="79"/>
                </a:lnTo>
                <a:lnTo>
                  <a:pt x="410" y="83"/>
                </a:lnTo>
                <a:lnTo>
                  <a:pt x="405" y="89"/>
                </a:lnTo>
                <a:lnTo>
                  <a:pt x="399" y="93"/>
                </a:lnTo>
                <a:lnTo>
                  <a:pt x="395" y="98"/>
                </a:lnTo>
                <a:lnTo>
                  <a:pt x="388" y="102"/>
                </a:lnTo>
                <a:lnTo>
                  <a:pt x="384" y="106"/>
                </a:lnTo>
                <a:lnTo>
                  <a:pt x="378" y="110"/>
                </a:lnTo>
                <a:lnTo>
                  <a:pt x="372" y="116"/>
                </a:lnTo>
                <a:lnTo>
                  <a:pt x="367" y="119"/>
                </a:lnTo>
                <a:lnTo>
                  <a:pt x="363" y="123"/>
                </a:lnTo>
                <a:lnTo>
                  <a:pt x="357" y="129"/>
                </a:lnTo>
                <a:lnTo>
                  <a:pt x="351" y="135"/>
                </a:lnTo>
                <a:lnTo>
                  <a:pt x="346" y="138"/>
                </a:lnTo>
                <a:lnTo>
                  <a:pt x="340" y="144"/>
                </a:lnTo>
                <a:lnTo>
                  <a:pt x="334" y="148"/>
                </a:lnTo>
                <a:lnTo>
                  <a:pt x="331" y="154"/>
                </a:lnTo>
                <a:lnTo>
                  <a:pt x="325" y="159"/>
                </a:lnTo>
                <a:lnTo>
                  <a:pt x="317" y="163"/>
                </a:lnTo>
                <a:lnTo>
                  <a:pt x="312" y="169"/>
                </a:lnTo>
                <a:lnTo>
                  <a:pt x="306" y="176"/>
                </a:lnTo>
                <a:lnTo>
                  <a:pt x="300" y="180"/>
                </a:lnTo>
                <a:lnTo>
                  <a:pt x="294" y="186"/>
                </a:lnTo>
                <a:lnTo>
                  <a:pt x="287" y="192"/>
                </a:lnTo>
                <a:lnTo>
                  <a:pt x="281" y="197"/>
                </a:lnTo>
                <a:lnTo>
                  <a:pt x="275" y="201"/>
                </a:lnTo>
                <a:lnTo>
                  <a:pt x="270" y="207"/>
                </a:lnTo>
                <a:lnTo>
                  <a:pt x="262" y="212"/>
                </a:lnTo>
                <a:lnTo>
                  <a:pt x="258" y="218"/>
                </a:lnTo>
                <a:lnTo>
                  <a:pt x="253" y="224"/>
                </a:lnTo>
                <a:lnTo>
                  <a:pt x="247" y="230"/>
                </a:lnTo>
                <a:lnTo>
                  <a:pt x="241" y="233"/>
                </a:lnTo>
                <a:lnTo>
                  <a:pt x="237" y="239"/>
                </a:lnTo>
                <a:lnTo>
                  <a:pt x="232" y="245"/>
                </a:lnTo>
                <a:lnTo>
                  <a:pt x="226" y="250"/>
                </a:lnTo>
                <a:lnTo>
                  <a:pt x="222" y="256"/>
                </a:lnTo>
                <a:lnTo>
                  <a:pt x="218" y="262"/>
                </a:lnTo>
                <a:lnTo>
                  <a:pt x="213" y="268"/>
                </a:lnTo>
                <a:lnTo>
                  <a:pt x="209" y="271"/>
                </a:lnTo>
                <a:lnTo>
                  <a:pt x="203" y="277"/>
                </a:lnTo>
                <a:lnTo>
                  <a:pt x="199" y="285"/>
                </a:lnTo>
                <a:lnTo>
                  <a:pt x="194" y="289"/>
                </a:lnTo>
                <a:lnTo>
                  <a:pt x="192" y="294"/>
                </a:lnTo>
                <a:lnTo>
                  <a:pt x="186" y="300"/>
                </a:lnTo>
                <a:lnTo>
                  <a:pt x="184" y="306"/>
                </a:lnTo>
                <a:lnTo>
                  <a:pt x="178" y="311"/>
                </a:lnTo>
                <a:lnTo>
                  <a:pt x="175" y="317"/>
                </a:lnTo>
                <a:lnTo>
                  <a:pt x="171" y="323"/>
                </a:lnTo>
                <a:lnTo>
                  <a:pt x="167" y="328"/>
                </a:lnTo>
                <a:lnTo>
                  <a:pt x="163" y="334"/>
                </a:lnTo>
                <a:lnTo>
                  <a:pt x="161" y="340"/>
                </a:lnTo>
                <a:lnTo>
                  <a:pt x="158" y="346"/>
                </a:lnTo>
                <a:lnTo>
                  <a:pt x="154" y="353"/>
                </a:lnTo>
                <a:lnTo>
                  <a:pt x="150" y="357"/>
                </a:lnTo>
                <a:lnTo>
                  <a:pt x="146" y="365"/>
                </a:lnTo>
                <a:lnTo>
                  <a:pt x="144" y="370"/>
                </a:lnTo>
                <a:lnTo>
                  <a:pt x="140" y="376"/>
                </a:lnTo>
                <a:lnTo>
                  <a:pt x="139" y="382"/>
                </a:lnTo>
                <a:lnTo>
                  <a:pt x="135" y="389"/>
                </a:lnTo>
                <a:lnTo>
                  <a:pt x="131" y="395"/>
                </a:lnTo>
                <a:lnTo>
                  <a:pt x="129" y="401"/>
                </a:lnTo>
                <a:lnTo>
                  <a:pt x="125" y="406"/>
                </a:lnTo>
                <a:lnTo>
                  <a:pt x="123" y="412"/>
                </a:lnTo>
                <a:lnTo>
                  <a:pt x="121" y="420"/>
                </a:lnTo>
                <a:lnTo>
                  <a:pt x="118" y="425"/>
                </a:lnTo>
                <a:lnTo>
                  <a:pt x="116" y="431"/>
                </a:lnTo>
                <a:lnTo>
                  <a:pt x="114" y="439"/>
                </a:lnTo>
                <a:lnTo>
                  <a:pt x="110" y="444"/>
                </a:lnTo>
                <a:lnTo>
                  <a:pt x="108" y="452"/>
                </a:lnTo>
                <a:lnTo>
                  <a:pt x="106" y="460"/>
                </a:lnTo>
                <a:lnTo>
                  <a:pt x="104" y="465"/>
                </a:lnTo>
                <a:lnTo>
                  <a:pt x="100" y="473"/>
                </a:lnTo>
                <a:lnTo>
                  <a:pt x="99" y="480"/>
                </a:lnTo>
                <a:lnTo>
                  <a:pt x="97" y="486"/>
                </a:lnTo>
                <a:lnTo>
                  <a:pt x="95" y="494"/>
                </a:lnTo>
                <a:lnTo>
                  <a:pt x="93" y="501"/>
                </a:lnTo>
                <a:lnTo>
                  <a:pt x="91" y="509"/>
                </a:lnTo>
                <a:lnTo>
                  <a:pt x="89" y="517"/>
                </a:lnTo>
                <a:lnTo>
                  <a:pt x="85" y="524"/>
                </a:lnTo>
                <a:lnTo>
                  <a:pt x="83" y="532"/>
                </a:lnTo>
                <a:lnTo>
                  <a:pt x="83" y="539"/>
                </a:lnTo>
                <a:lnTo>
                  <a:pt x="80" y="547"/>
                </a:lnTo>
                <a:lnTo>
                  <a:pt x="78" y="555"/>
                </a:lnTo>
                <a:lnTo>
                  <a:pt x="78" y="562"/>
                </a:lnTo>
                <a:lnTo>
                  <a:pt x="76" y="572"/>
                </a:lnTo>
                <a:lnTo>
                  <a:pt x="74" y="577"/>
                </a:lnTo>
                <a:lnTo>
                  <a:pt x="72" y="585"/>
                </a:lnTo>
                <a:lnTo>
                  <a:pt x="70" y="593"/>
                </a:lnTo>
                <a:lnTo>
                  <a:pt x="68" y="600"/>
                </a:lnTo>
                <a:lnTo>
                  <a:pt x="66" y="606"/>
                </a:lnTo>
                <a:lnTo>
                  <a:pt x="64" y="613"/>
                </a:lnTo>
                <a:lnTo>
                  <a:pt x="62" y="619"/>
                </a:lnTo>
                <a:lnTo>
                  <a:pt x="61" y="627"/>
                </a:lnTo>
                <a:lnTo>
                  <a:pt x="59" y="632"/>
                </a:lnTo>
                <a:lnTo>
                  <a:pt x="57" y="638"/>
                </a:lnTo>
                <a:lnTo>
                  <a:pt x="55" y="644"/>
                </a:lnTo>
                <a:lnTo>
                  <a:pt x="53" y="651"/>
                </a:lnTo>
                <a:lnTo>
                  <a:pt x="51" y="657"/>
                </a:lnTo>
                <a:lnTo>
                  <a:pt x="47" y="663"/>
                </a:lnTo>
                <a:lnTo>
                  <a:pt x="45" y="670"/>
                </a:lnTo>
                <a:lnTo>
                  <a:pt x="43" y="678"/>
                </a:lnTo>
                <a:lnTo>
                  <a:pt x="38" y="686"/>
                </a:lnTo>
                <a:lnTo>
                  <a:pt x="30" y="691"/>
                </a:lnTo>
                <a:lnTo>
                  <a:pt x="23" y="691"/>
                </a:lnTo>
                <a:lnTo>
                  <a:pt x="15" y="691"/>
                </a:lnTo>
                <a:lnTo>
                  <a:pt x="7" y="686"/>
                </a:lnTo>
                <a:lnTo>
                  <a:pt x="2" y="680"/>
                </a:lnTo>
                <a:lnTo>
                  <a:pt x="0" y="676"/>
                </a:lnTo>
                <a:lnTo>
                  <a:pt x="0" y="672"/>
                </a:lnTo>
                <a:lnTo>
                  <a:pt x="0" y="667"/>
                </a:lnTo>
                <a:lnTo>
                  <a:pt x="2" y="663"/>
                </a:lnTo>
                <a:lnTo>
                  <a:pt x="4" y="655"/>
                </a:lnTo>
                <a:lnTo>
                  <a:pt x="5" y="650"/>
                </a:lnTo>
                <a:lnTo>
                  <a:pt x="7" y="642"/>
                </a:lnTo>
                <a:lnTo>
                  <a:pt x="9" y="636"/>
                </a:lnTo>
                <a:lnTo>
                  <a:pt x="11" y="631"/>
                </a:lnTo>
                <a:lnTo>
                  <a:pt x="15" y="625"/>
                </a:lnTo>
                <a:lnTo>
                  <a:pt x="15" y="619"/>
                </a:lnTo>
                <a:lnTo>
                  <a:pt x="19" y="613"/>
                </a:lnTo>
                <a:lnTo>
                  <a:pt x="19" y="608"/>
                </a:lnTo>
                <a:lnTo>
                  <a:pt x="23" y="600"/>
                </a:lnTo>
                <a:lnTo>
                  <a:pt x="23" y="594"/>
                </a:lnTo>
                <a:lnTo>
                  <a:pt x="24" y="589"/>
                </a:lnTo>
                <a:lnTo>
                  <a:pt x="26" y="583"/>
                </a:lnTo>
                <a:lnTo>
                  <a:pt x="28" y="575"/>
                </a:lnTo>
                <a:lnTo>
                  <a:pt x="30" y="568"/>
                </a:lnTo>
                <a:lnTo>
                  <a:pt x="32" y="562"/>
                </a:lnTo>
                <a:lnTo>
                  <a:pt x="34" y="553"/>
                </a:lnTo>
                <a:lnTo>
                  <a:pt x="36" y="545"/>
                </a:lnTo>
                <a:lnTo>
                  <a:pt x="38" y="536"/>
                </a:lnTo>
                <a:lnTo>
                  <a:pt x="40" y="528"/>
                </a:lnTo>
                <a:lnTo>
                  <a:pt x="42" y="520"/>
                </a:lnTo>
                <a:lnTo>
                  <a:pt x="43" y="511"/>
                </a:lnTo>
                <a:lnTo>
                  <a:pt x="45" y="503"/>
                </a:lnTo>
                <a:lnTo>
                  <a:pt x="47" y="496"/>
                </a:lnTo>
                <a:lnTo>
                  <a:pt x="49" y="488"/>
                </a:lnTo>
                <a:lnTo>
                  <a:pt x="51" y="480"/>
                </a:lnTo>
                <a:lnTo>
                  <a:pt x="53" y="473"/>
                </a:lnTo>
                <a:lnTo>
                  <a:pt x="57" y="465"/>
                </a:lnTo>
                <a:lnTo>
                  <a:pt x="59" y="458"/>
                </a:lnTo>
                <a:lnTo>
                  <a:pt x="61" y="450"/>
                </a:lnTo>
                <a:lnTo>
                  <a:pt x="64" y="442"/>
                </a:lnTo>
                <a:lnTo>
                  <a:pt x="66" y="437"/>
                </a:lnTo>
                <a:lnTo>
                  <a:pt x="70" y="429"/>
                </a:lnTo>
                <a:lnTo>
                  <a:pt x="72" y="422"/>
                </a:lnTo>
                <a:lnTo>
                  <a:pt x="74" y="414"/>
                </a:lnTo>
                <a:lnTo>
                  <a:pt x="78" y="408"/>
                </a:lnTo>
                <a:lnTo>
                  <a:pt x="80" y="401"/>
                </a:lnTo>
                <a:lnTo>
                  <a:pt x="83" y="395"/>
                </a:lnTo>
                <a:lnTo>
                  <a:pt x="85" y="387"/>
                </a:lnTo>
                <a:lnTo>
                  <a:pt x="89" y="382"/>
                </a:lnTo>
                <a:lnTo>
                  <a:pt x="93" y="374"/>
                </a:lnTo>
                <a:lnTo>
                  <a:pt x="95" y="368"/>
                </a:lnTo>
                <a:lnTo>
                  <a:pt x="99" y="361"/>
                </a:lnTo>
                <a:lnTo>
                  <a:pt x="102" y="355"/>
                </a:lnTo>
                <a:lnTo>
                  <a:pt x="104" y="349"/>
                </a:lnTo>
                <a:lnTo>
                  <a:pt x="108" y="344"/>
                </a:lnTo>
                <a:lnTo>
                  <a:pt x="112" y="336"/>
                </a:lnTo>
                <a:lnTo>
                  <a:pt x="116" y="332"/>
                </a:lnTo>
                <a:lnTo>
                  <a:pt x="120" y="325"/>
                </a:lnTo>
                <a:lnTo>
                  <a:pt x="123" y="319"/>
                </a:lnTo>
                <a:lnTo>
                  <a:pt x="127" y="311"/>
                </a:lnTo>
                <a:lnTo>
                  <a:pt x="131" y="306"/>
                </a:lnTo>
                <a:lnTo>
                  <a:pt x="135" y="300"/>
                </a:lnTo>
                <a:lnTo>
                  <a:pt x="139" y="294"/>
                </a:lnTo>
                <a:lnTo>
                  <a:pt x="142" y="287"/>
                </a:lnTo>
                <a:lnTo>
                  <a:pt x="148" y="283"/>
                </a:lnTo>
                <a:lnTo>
                  <a:pt x="152" y="277"/>
                </a:lnTo>
                <a:lnTo>
                  <a:pt x="156" y="269"/>
                </a:lnTo>
                <a:lnTo>
                  <a:pt x="161" y="264"/>
                </a:lnTo>
                <a:lnTo>
                  <a:pt x="165" y="260"/>
                </a:lnTo>
                <a:lnTo>
                  <a:pt x="169" y="254"/>
                </a:lnTo>
                <a:lnTo>
                  <a:pt x="175" y="247"/>
                </a:lnTo>
                <a:lnTo>
                  <a:pt x="180" y="241"/>
                </a:lnTo>
                <a:lnTo>
                  <a:pt x="184" y="237"/>
                </a:lnTo>
                <a:lnTo>
                  <a:pt x="190" y="230"/>
                </a:lnTo>
                <a:lnTo>
                  <a:pt x="196" y="224"/>
                </a:lnTo>
                <a:lnTo>
                  <a:pt x="201" y="218"/>
                </a:lnTo>
                <a:lnTo>
                  <a:pt x="205" y="212"/>
                </a:lnTo>
                <a:lnTo>
                  <a:pt x="211" y="207"/>
                </a:lnTo>
                <a:lnTo>
                  <a:pt x="216" y="201"/>
                </a:lnTo>
                <a:lnTo>
                  <a:pt x="222" y="195"/>
                </a:lnTo>
                <a:lnTo>
                  <a:pt x="228" y="190"/>
                </a:lnTo>
                <a:lnTo>
                  <a:pt x="234" y="184"/>
                </a:lnTo>
                <a:lnTo>
                  <a:pt x="239" y="178"/>
                </a:lnTo>
                <a:lnTo>
                  <a:pt x="247" y="173"/>
                </a:lnTo>
                <a:lnTo>
                  <a:pt x="253" y="167"/>
                </a:lnTo>
                <a:lnTo>
                  <a:pt x="258" y="161"/>
                </a:lnTo>
                <a:lnTo>
                  <a:pt x="266" y="155"/>
                </a:lnTo>
                <a:lnTo>
                  <a:pt x="272" y="150"/>
                </a:lnTo>
                <a:lnTo>
                  <a:pt x="279" y="144"/>
                </a:lnTo>
                <a:lnTo>
                  <a:pt x="287" y="138"/>
                </a:lnTo>
                <a:lnTo>
                  <a:pt x="293" y="133"/>
                </a:lnTo>
                <a:lnTo>
                  <a:pt x="298" y="127"/>
                </a:lnTo>
                <a:lnTo>
                  <a:pt x="304" y="121"/>
                </a:lnTo>
                <a:lnTo>
                  <a:pt x="310" y="117"/>
                </a:lnTo>
                <a:lnTo>
                  <a:pt x="317" y="112"/>
                </a:lnTo>
                <a:lnTo>
                  <a:pt x="323" y="106"/>
                </a:lnTo>
                <a:lnTo>
                  <a:pt x="329" y="102"/>
                </a:lnTo>
                <a:lnTo>
                  <a:pt x="332" y="98"/>
                </a:lnTo>
                <a:lnTo>
                  <a:pt x="340" y="93"/>
                </a:lnTo>
                <a:lnTo>
                  <a:pt x="344" y="89"/>
                </a:lnTo>
                <a:lnTo>
                  <a:pt x="350" y="83"/>
                </a:lnTo>
                <a:lnTo>
                  <a:pt x="355" y="79"/>
                </a:lnTo>
                <a:lnTo>
                  <a:pt x="361" y="76"/>
                </a:lnTo>
                <a:lnTo>
                  <a:pt x="367" y="72"/>
                </a:lnTo>
                <a:lnTo>
                  <a:pt x="372" y="68"/>
                </a:lnTo>
                <a:lnTo>
                  <a:pt x="378" y="62"/>
                </a:lnTo>
                <a:lnTo>
                  <a:pt x="384" y="59"/>
                </a:lnTo>
                <a:lnTo>
                  <a:pt x="389" y="55"/>
                </a:lnTo>
                <a:lnTo>
                  <a:pt x="395" y="51"/>
                </a:lnTo>
                <a:lnTo>
                  <a:pt x="401" y="47"/>
                </a:lnTo>
                <a:lnTo>
                  <a:pt x="407" y="43"/>
                </a:lnTo>
                <a:lnTo>
                  <a:pt x="412" y="38"/>
                </a:lnTo>
                <a:lnTo>
                  <a:pt x="420" y="34"/>
                </a:lnTo>
                <a:lnTo>
                  <a:pt x="426" y="30"/>
                </a:lnTo>
                <a:lnTo>
                  <a:pt x="433" y="26"/>
                </a:lnTo>
                <a:lnTo>
                  <a:pt x="439" y="22"/>
                </a:lnTo>
                <a:lnTo>
                  <a:pt x="447" y="19"/>
                </a:lnTo>
                <a:lnTo>
                  <a:pt x="452" y="15"/>
                </a:lnTo>
                <a:lnTo>
                  <a:pt x="460" y="11"/>
                </a:lnTo>
                <a:lnTo>
                  <a:pt x="467" y="5"/>
                </a:lnTo>
                <a:lnTo>
                  <a:pt x="477" y="3"/>
                </a:lnTo>
                <a:lnTo>
                  <a:pt x="483" y="0"/>
                </a:lnTo>
                <a:lnTo>
                  <a:pt x="488" y="0"/>
                </a:lnTo>
                <a:lnTo>
                  <a:pt x="494" y="3"/>
                </a:lnTo>
                <a:lnTo>
                  <a:pt x="498" y="7"/>
                </a:lnTo>
                <a:lnTo>
                  <a:pt x="500" y="13"/>
                </a:lnTo>
                <a:lnTo>
                  <a:pt x="500" y="21"/>
                </a:lnTo>
                <a:lnTo>
                  <a:pt x="498" y="26"/>
                </a:lnTo>
                <a:lnTo>
                  <a:pt x="492" y="32"/>
                </a:lnTo>
                <a:lnTo>
                  <a:pt x="492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21" name="Freeform 385"/>
          <p:cNvSpPr>
            <a:spLocks noChangeAspect="1"/>
          </p:cNvSpPr>
          <p:nvPr/>
        </p:nvSpPr>
        <p:spPr bwMode="auto">
          <a:xfrm>
            <a:off x="3160673" y="4316484"/>
            <a:ext cx="117000" cy="176305"/>
          </a:xfrm>
          <a:custGeom>
            <a:avLst/>
            <a:gdLst/>
            <a:ahLst/>
            <a:cxnLst>
              <a:cxn ang="0">
                <a:pos x="550" y="59"/>
              </a:cxn>
              <a:cxn ang="0">
                <a:pos x="508" y="80"/>
              </a:cxn>
              <a:cxn ang="0">
                <a:pos x="468" y="103"/>
              </a:cxn>
              <a:cxn ang="0">
                <a:pos x="432" y="125"/>
              </a:cxn>
              <a:cxn ang="0">
                <a:pos x="400" y="152"/>
              </a:cxn>
              <a:cxn ang="0">
                <a:pos x="369" y="179"/>
              </a:cxn>
              <a:cxn ang="0">
                <a:pos x="341" y="207"/>
              </a:cxn>
              <a:cxn ang="0">
                <a:pos x="314" y="239"/>
              </a:cxn>
              <a:cxn ang="0">
                <a:pos x="288" y="274"/>
              </a:cxn>
              <a:cxn ang="0">
                <a:pos x="263" y="308"/>
              </a:cxn>
              <a:cxn ang="0">
                <a:pos x="238" y="348"/>
              </a:cxn>
              <a:cxn ang="0">
                <a:pos x="213" y="389"/>
              </a:cxn>
              <a:cxn ang="0">
                <a:pos x="191" y="435"/>
              </a:cxn>
              <a:cxn ang="0">
                <a:pos x="173" y="464"/>
              </a:cxn>
              <a:cxn ang="0">
                <a:pos x="160" y="492"/>
              </a:cxn>
              <a:cxn ang="0">
                <a:pos x="151" y="519"/>
              </a:cxn>
              <a:cxn ang="0">
                <a:pos x="141" y="547"/>
              </a:cxn>
              <a:cxn ang="0">
                <a:pos x="134" y="576"/>
              </a:cxn>
              <a:cxn ang="0">
                <a:pos x="122" y="608"/>
              </a:cxn>
              <a:cxn ang="0">
                <a:pos x="111" y="644"/>
              </a:cxn>
              <a:cxn ang="0">
                <a:pos x="99" y="676"/>
              </a:cxn>
              <a:cxn ang="0">
                <a:pos x="88" y="716"/>
              </a:cxn>
              <a:cxn ang="0">
                <a:pos x="76" y="756"/>
              </a:cxn>
              <a:cxn ang="0">
                <a:pos x="65" y="794"/>
              </a:cxn>
              <a:cxn ang="0">
                <a:pos x="56" y="836"/>
              </a:cxn>
              <a:cxn ang="0">
                <a:pos x="46" y="876"/>
              </a:cxn>
              <a:cxn ang="0">
                <a:pos x="38" y="899"/>
              </a:cxn>
              <a:cxn ang="0">
                <a:pos x="8" y="903"/>
              </a:cxn>
              <a:cxn ang="0">
                <a:pos x="2" y="882"/>
              </a:cxn>
              <a:cxn ang="0">
                <a:pos x="6" y="855"/>
              </a:cxn>
              <a:cxn ang="0">
                <a:pos x="14" y="825"/>
              </a:cxn>
              <a:cxn ang="0">
                <a:pos x="25" y="783"/>
              </a:cxn>
              <a:cxn ang="0">
                <a:pos x="35" y="745"/>
              </a:cxn>
              <a:cxn ang="0">
                <a:pos x="44" y="703"/>
              </a:cxn>
              <a:cxn ang="0">
                <a:pos x="56" y="661"/>
              </a:cxn>
              <a:cxn ang="0">
                <a:pos x="63" y="629"/>
              </a:cxn>
              <a:cxn ang="0">
                <a:pos x="71" y="606"/>
              </a:cxn>
              <a:cxn ang="0">
                <a:pos x="75" y="580"/>
              </a:cxn>
              <a:cxn ang="0">
                <a:pos x="84" y="551"/>
              </a:cxn>
              <a:cxn ang="0">
                <a:pos x="94" y="521"/>
              </a:cxn>
              <a:cxn ang="0">
                <a:pos x="105" y="488"/>
              </a:cxn>
              <a:cxn ang="0">
                <a:pos x="120" y="456"/>
              </a:cxn>
              <a:cxn ang="0">
                <a:pos x="135" y="424"/>
              </a:cxn>
              <a:cxn ang="0">
                <a:pos x="158" y="382"/>
              </a:cxn>
              <a:cxn ang="0">
                <a:pos x="185" y="338"/>
              </a:cxn>
              <a:cxn ang="0">
                <a:pos x="211" y="296"/>
              </a:cxn>
              <a:cxn ang="0">
                <a:pos x="238" y="258"/>
              </a:cxn>
              <a:cxn ang="0">
                <a:pos x="267" y="220"/>
              </a:cxn>
              <a:cxn ang="0">
                <a:pos x="295" y="188"/>
              </a:cxn>
              <a:cxn ang="0">
                <a:pos x="326" y="156"/>
              </a:cxn>
              <a:cxn ang="0">
                <a:pos x="358" y="125"/>
              </a:cxn>
              <a:cxn ang="0">
                <a:pos x="392" y="99"/>
              </a:cxn>
              <a:cxn ang="0">
                <a:pos x="430" y="74"/>
              </a:cxn>
              <a:cxn ang="0">
                <a:pos x="470" y="49"/>
              </a:cxn>
              <a:cxn ang="0">
                <a:pos x="514" y="27"/>
              </a:cxn>
              <a:cxn ang="0">
                <a:pos x="563" y="8"/>
              </a:cxn>
              <a:cxn ang="0">
                <a:pos x="590" y="4"/>
              </a:cxn>
              <a:cxn ang="0">
                <a:pos x="599" y="34"/>
              </a:cxn>
            </a:cxnLst>
            <a:rect l="0" t="0" r="r" b="b"/>
            <a:pathLst>
              <a:path w="601" h="906">
                <a:moveTo>
                  <a:pt x="588" y="44"/>
                </a:moveTo>
                <a:lnTo>
                  <a:pt x="578" y="47"/>
                </a:lnTo>
                <a:lnTo>
                  <a:pt x="569" y="51"/>
                </a:lnTo>
                <a:lnTo>
                  <a:pt x="559" y="55"/>
                </a:lnTo>
                <a:lnTo>
                  <a:pt x="550" y="59"/>
                </a:lnTo>
                <a:lnTo>
                  <a:pt x="540" y="63"/>
                </a:lnTo>
                <a:lnTo>
                  <a:pt x="533" y="66"/>
                </a:lnTo>
                <a:lnTo>
                  <a:pt x="523" y="70"/>
                </a:lnTo>
                <a:lnTo>
                  <a:pt x="516" y="76"/>
                </a:lnTo>
                <a:lnTo>
                  <a:pt x="508" y="80"/>
                </a:lnTo>
                <a:lnTo>
                  <a:pt x="499" y="84"/>
                </a:lnTo>
                <a:lnTo>
                  <a:pt x="491" y="87"/>
                </a:lnTo>
                <a:lnTo>
                  <a:pt x="483" y="93"/>
                </a:lnTo>
                <a:lnTo>
                  <a:pt x="476" y="97"/>
                </a:lnTo>
                <a:lnTo>
                  <a:pt x="468" y="103"/>
                </a:lnTo>
                <a:lnTo>
                  <a:pt x="461" y="106"/>
                </a:lnTo>
                <a:lnTo>
                  <a:pt x="455" y="112"/>
                </a:lnTo>
                <a:lnTo>
                  <a:pt x="445" y="116"/>
                </a:lnTo>
                <a:lnTo>
                  <a:pt x="438" y="122"/>
                </a:lnTo>
                <a:lnTo>
                  <a:pt x="432" y="125"/>
                </a:lnTo>
                <a:lnTo>
                  <a:pt x="424" y="131"/>
                </a:lnTo>
                <a:lnTo>
                  <a:pt x="419" y="135"/>
                </a:lnTo>
                <a:lnTo>
                  <a:pt x="413" y="141"/>
                </a:lnTo>
                <a:lnTo>
                  <a:pt x="405" y="146"/>
                </a:lnTo>
                <a:lnTo>
                  <a:pt x="400" y="152"/>
                </a:lnTo>
                <a:lnTo>
                  <a:pt x="392" y="156"/>
                </a:lnTo>
                <a:lnTo>
                  <a:pt x="386" y="161"/>
                </a:lnTo>
                <a:lnTo>
                  <a:pt x="381" y="167"/>
                </a:lnTo>
                <a:lnTo>
                  <a:pt x="375" y="173"/>
                </a:lnTo>
                <a:lnTo>
                  <a:pt x="369" y="179"/>
                </a:lnTo>
                <a:lnTo>
                  <a:pt x="364" y="184"/>
                </a:lnTo>
                <a:lnTo>
                  <a:pt x="358" y="190"/>
                </a:lnTo>
                <a:lnTo>
                  <a:pt x="352" y="196"/>
                </a:lnTo>
                <a:lnTo>
                  <a:pt x="346" y="201"/>
                </a:lnTo>
                <a:lnTo>
                  <a:pt x="341" y="207"/>
                </a:lnTo>
                <a:lnTo>
                  <a:pt x="335" y="213"/>
                </a:lnTo>
                <a:lnTo>
                  <a:pt x="329" y="220"/>
                </a:lnTo>
                <a:lnTo>
                  <a:pt x="324" y="226"/>
                </a:lnTo>
                <a:lnTo>
                  <a:pt x="318" y="234"/>
                </a:lnTo>
                <a:lnTo>
                  <a:pt x="314" y="239"/>
                </a:lnTo>
                <a:lnTo>
                  <a:pt x="308" y="245"/>
                </a:lnTo>
                <a:lnTo>
                  <a:pt x="303" y="251"/>
                </a:lnTo>
                <a:lnTo>
                  <a:pt x="299" y="258"/>
                </a:lnTo>
                <a:lnTo>
                  <a:pt x="293" y="266"/>
                </a:lnTo>
                <a:lnTo>
                  <a:pt x="288" y="274"/>
                </a:lnTo>
                <a:lnTo>
                  <a:pt x="284" y="279"/>
                </a:lnTo>
                <a:lnTo>
                  <a:pt x="278" y="287"/>
                </a:lnTo>
                <a:lnTo>
                  <a:pt x="272" y="294"/>
                </a:lnTo>
                <a:lnTo>
                  <a:pt x="268" y="302"/>
                </a:lnTo>
                <a:lnTo>
                  <a:pt x="263" y="308"/>
                </a:lnTo>
                <a:lnTo>
                  <a:pt x="259" y="315"/>
                </a:lnTo>
                <a:lnTo>
                  <a:pt x="253" y="323"/>
                </a:lnTo>
                <a:lnTo>
                  <a:pt x="248" y="331"/>
                </a:lnTo>
                <a:lnTo>
                  <a:pt x="244" y="338"/>
                </a:lnTo>
                <a:lnTo>
                  <a:pt x="238" y="348"/>
                </a:lnTo>
                <a:lnTo>
                  <a:pt x="232" y="355"/>
                </a:lnTo>
                <a:lnTo>
                  <a:pt x="229" y="365"/>
                </a:lnTo>
                <a:lnTo>
                  <a:pt x="223" y="372"/>
                </a:lnTo>
                <a:lnTo>
                  <a:pt x="219" y="380"/>
                </a:lnTo>
                <a:lnTo>
                  <a:pt x="213" y="389"/>
                </a:lnTo>
                <a:lnTo>
                  <a:pt x="210" y="399"/>
                </a:lnTo>
                <a:lnTo>
                  <a:pt x="204" y="407"/>
                </a:lnTo>
                <a:lnTo>
                  <a:pt x="198" y="416"/>
                </a:lnTo>
                <a:lnTo>
                  <a:pt x="194" y="424"/>
                </a:lnTo>
                <a:lnTo>
                  <a:pt x="191" y="435"/>
                </a:lnTo>
                <a:lnTo>
                  <a:pt x="185" y="441"/>
                </a:lnTo>
                <a:lnTo>
                  <a:pt x="183" y="446"/>
                </a:lnTo>
                <a:lnTo>
                  <a:pt x="179" y="452"/>
                </a:lnTo>
                <a:lnTo>
                  <a:pt x="175" y="458"/>
                </a:lnTo>
                <a:lnTo>
                  <a:pt x="173" y="464"/>
                </a:lnTo>
                <a:lnTo>
                  <a:pt x="170" y="469"/>
                </a:lnTo>
                <a:lnTo>
                  <a:pt x="168" y="475"/>
                </a:lnTo>
                <a:lnTo>
                  <a:pt x="166" y="481"/>
                </a:lnTo>
                <a:lnTo>
                  <a:pt x="162" y="486"/>
                </a:lnTo>
                <a:lnTo>
                  <a:pt x="160" y="492"/>
                </a:lnTo>
                <a:lnTo>
                  <a:pt x="158" y="498"/>
                </a:lnTo>
                <a:lnTo>
                  <a:pt x="156" y="504"/>
                </a:lnTo>
                <a:lnTo>
                  <a:pt x="154" y="509"/>
                </a:lnTo>
                <a:lnTo>
                  <a:pt x="153" y="515"/>
                </a:lnTo>
                <a:lnTo>
                  <a:pt x="151" y="519"/>
                </a:lnTo>
                <a:lnTo>
                  <a:pt x="149" y="524"/>
                </a:lnTo>
                <a:lnTo>
                  <a:pt x="147" y="530"/>
                </a:lnTo>
                <a:lnTo>
                  <a:pt x="145" y="536"/>
                </a:lnTo>
                <a:lnTo>
                  <a:pt x="143" y="542"/>
                </a:lnTo>
                <a:lnTo>
                  <a:pt x="141" y="547"/>
                </a:lnTo>
                <a:lnTo>
                  <a:pt x="139" y="551"/>
                </a:lnTo>
                <a:lnTo>
                  <a:pt x="137" y="557"/>
                </a:lnTo>
                <a:lnTo>
                  <a:pt x="135" y="564"/>
                </a:lnTo>
                <a:lnTo>
                  <a:pt x="135" y="570"/>
                </a:lnTo>
                <a:lnTo>
                  <a:pt x="134" y="576"/>
                </a:lnTo>
                <a:lnTo>
                  <a:pt x="132" y="581"/>
                </a:lnTo>
                <a:lnTo>
                  <a:pt x="128" y="587"/>
                </a:lnTo>
                <a:lnTo>
                  <a:pt x="128" y="595"/>
                </a:lnTo>
                <a:lnTo>
                  <a:pt x="124" y="600"/>
                </a:lnTo>
                <a:lnTo>
                  <a:pt x="122" y="608"/>
                </a:lnTo>
                <a:lnTo>
                  <a:pt x="120" y="616"/>
                </a:lnTo>
                <a:lnTo>
                  <a:pt x="120" y="623"/>
                </a:lnTo>
                <a:lnTo>
                  <a:pt x="114" y="631"/>
                </a:lnTo>
                <a:lnTo>
                  <a:pt x="113" y="640"/>
                </a:lnTo>
                <a:lnTo>
                  <a:pt x="111" y="644"/>
                </a:lnTo>
                <a:lnTo>
                  <a:pt x="109" y="650"/>
                </a:lnTo>
                <a:lnTo>
                  <a:pt x="107" y="654"/>
                </a:lnTo>
                <a:lnTo>
                  <a:pt x="105" y="659"/>
                </a:lnTo>
                <a:lnTo>
                  <a:pt x="103" y="667"/>
                </a:lnTo>
                <a:lnTo>
                  <a:pt x="99" y="676"/>
                </a:lnTo>
                <a:lnTo>
                  <a:pt x="97" y="684"/>
                </a:lnTo>
                <a:lnTo>
                  <a:pt x="95" y="694"/>
                </a:lnTo>
                <a:lnTo>
                  <a:pt x="92" y="701"/>
                </a:lnTo>
                <a:lnTo>
                  <a:pt x="90" y="709"/>
                </a:lnTo>
                <a:lnTo>
                  <a:pt x="88" y="716"/>
                </a:lnTo>
                <a:lnTo>
                  <a:pt x="84" y="724"/>
                </a:lnTo>
                <a:lnTo>
                  <a:pt x="82" y="732"/>
                </a:lnTo>
                <a:lnTo>
                  <a:pt x="80" y="739"/>
                </a:lnTo>
                <a:lnTo>
                  <a:pt x="78" y="747"/>
                </a:lnTo>
                <a:lnTo>
                  <a:pt x="76" y="756"/>
                </a:lnTo>
                <a:lnTo>
                  <a:pt x="75" y="764"/>
                </a:lnTo>
                <a:lnTo>
                  <a:pt x="71" y="771"/>
                </a:lnTo>
                <a:lnTo>
                  <a:pt x="69" y="779"/>
                </a:lnTo>
                <a:lnTo>
                  <a:pt x="67" y="787"/>
                </a:lnTo>
                <a:lnTo>
                  <a:pt x="65" y="794"/>
                </a:lnTo>
                <a:lnTo>
                  <a:pt x="63" y="802"/>
                </a:lnTo>
                <a:lnTo>
                  <a:pt x="61" y="811"/>
                </a:lnTo>
                <a:lnTo>
                  <a:pt x="59" y="819"/>
                </a:lnTo>
                <a:lnTo>
                  <a:pt x="57" y="827"/>
                </a:lnTo>
                <a:lnTo>
                  <a:pt x="56" y="836"/>
                </a:lnTo>
                <a:lnTo>
                  <a:pt x="54" y="844"/>
                </a:lnTo>
                <a:lnTo>
                  <a:pt x="52" y="853"/>
                </a:lnTo>
                <a:lnTo>
                  <a:pt x="50" y="861"/>
                </a:lnTo>
                <a:lnTo>
                  <a:pt x="48" y="870"/>
                </a:lnTo>
                <a:lnTo>
                  <a:pt x="46" y="876"/>
                </a:lnTo>
                <a:lnTo>
                  <a:pt x="46" y="882"/>
                </a:lnTo>
                <a:lnTo>
                  <a:pt x="44" y="885"/>
                </a:lnTo>
                <a:lnTo>
                  <a:pt x="44" y="891"/>
                </a:lnTo>
                <a:lnTo>
                  <a:pt x="42" y="895"/>
                </a:lnTo>
                <a:lnTo>
                  <a:pt x="38" y="899"/>
                </a:lnTo>
                <a:lnTo>
                  <a:pt x="35" y="901"/>
                </a:lnTo>
                <a:lnTo>
                  <a:pt x="33" y="904"/>
                </a:lnTo>
                <a:lnTo>
                  <a:pt x="25" y="906"/>
                </a:lnTo>
                <a:lnTo>
                  <a:pt x="18" y="906"/>
                </a:lnTo>
                <a:lnTo>
                  <a:pt x="8" y="903"/>
                </a:lnTo>
                <a:lnTo>
                  <a:pt x="4" y="897"/>
                </a:lnTo>
                <a:lnTo>
                  <a:pt x="0" y="893"/>
                </a:lnTo>
                <a:lnTo>
                  <a:pt x="0" y="889"/>
                </a:lnTo>
                <a:lnTo>
                  <a:pt x="0" y="885"/>
                </a:lnTo>
                <a:lnTo>
                  <a:pt x="2" y="882"/>
                </a:lnTo>
                <a:lnTo>
                  <a:pt x="2" y="876"/>
                </a:lnTo>
                <a:lnTo>
                  <a:pt x="4" y="870"/>
                </a:lnTo>
                <a:lnTo>
                  <a:pt x="4" y="866"/>
                </a:lnTo>
                <a:lnTo>
                  <a:pt x="6" y="861"/>
                </a:lnTo>
                <a:lnTo>
                  <a:pt x="6" y="855"/>
                </a:lnTo>
                <a:lnTo>
                  <a:pt x="8" y="851"/>
                </a:lnTo>
                <a:lnTo>
                  <a:pt x="8" y="847"/>
                </a:lnTo>
                <a:lnTo>
                  <a:pt x="10" y="842"/>
                </a:lnTo>
                <a:lnTo>
                  <a:pt x="12" y="832"/>
                </a:lnTo>
                <a:lnTo>
                  <a:pt x="14" y="825"/>
                </a:lnTo>
                <a:lnTo>
                  <a:pt x="18" y="815"/>
                </a:lnTo>
                <a:lnTo>
                  <a:pt x="19" y="808"/>
                </a:lnTo>
                <a:lnTo>
                  <a:pt x="21" y="798"/>
                </a:lnTo>
                <a:lnTo>
                  <a:pt x="23" y="790"/>
                </a:lnTo>
                <a:lnTo>
                  <a:pt x="25" y="783"/>
                </a:lnTo>
                <a:lnTo>
                  <a:pt x="27" y="775"/>
                </a:lnTo>
                <a:lnTo>
                  <a:pt x="29" y="768"/>
                </a:lnTo>
                <a:lnTo>
                  <a:pt x="31" y="760"/>
                </a:lnTo>
                <a:lnTo>
                  <a:pt x="33" y="752"/>
                </a:lnTo>
                <a:lnTo>
                  <a:pt x="35" y="745"/>
                </a:lnTo>
                <a:lnTo>
                  <a:pt x="37" y="735"/>
                </a:lnTo>
                <a:lnTo>
                  <a:pt x="38" y="728"/>
                </a:lnTo>
                <a:lnTo>
                  <a:pt x="40" y="720"/>
                </a:lnTo>
                <a:lnTo>
                  <a:pt x="44" y="713"/>
                </a:lnTo>
                <a:lnTo>
                  <a:pt x="44" y="703"/>
                </a:lnTo>
                <a:lnTo>
                  <a:pt x="46" y="695"/>
                </a:lnTo>
                <a:lnTo>
                  <a:pt x="50" y="686"/>
                </a:lnTo>
                <a:lnTo>
                  <a:pt x="52" y="678"/>
                </a:lnTo>
                <a:lnTo>
                  <a:pt x="54" y="669"/>
                </a:lnTo>
                <a:lnTo>
                  <a:pt x="56" y="661"/>
                </a:lnTo>
                <a:lnTo>
                  <a:pt x="57" y="652"/>
                </a:lnTo>
                <a:lnTo>
                  <a:pt x="59" y="644"/>
                </a:lnTo>
                <a:lnTo>
                  <a:pt x="61" y="638"/>
                </a:lnTo>
                <a:lnTo>
                  <a:pt x="63" y="635"/>
                </a:lnTo>
                <a:lnTo>
                  <a:pt x="63" y="629"/>
                </a:lnTo>
                <a:lnTo>
                  <a:pt x="65" y="625"/>
                </a:lnTo>
                <a:lnTo>
                  <a:pt x="65" y="619"/>
                </a:lnTo>
                <a:lnTo>
                  <a:pt x="67" y="616"/>
                </a:lnTo>
                <a:lnTo>
                  <a:pt x="69" y="612"/>
                </a:lnTo>
                <a:lnTo>
                  <a:pt x="71" y="606"/>
                </a:lnTo>
                <a:lnTo>
                  <a:pt x="71" y="602"/>
                </a:lnTo>
                <a:lnTo>
                  <a:pt x="73" y="597"/>
                </a:lnTo>
                <a:lnTo>
                  <a:pt x="73" y="591"/>
                </a:lnTo>
                <a:lnTo>
                  <a:pt x="75" y="587"/>
                </a:lnTo>
                <a:lnTo>
                  <a:pt x="75" y="580"/>
                </a:lnTo>
                <a:lnTo>
                  <a:pt x="76" y="574"/>
                </a:lnTo>
                <a:lnTo>
                  <a:pt x="78" y="568"/>
                </a:lnTo>
                <a:lnTo>
                  <a:pt x="80" y="564"/>
                </a:lnTo>
                <a:lnTo>
                  <a:pt x="82" y="557"/>
                </a:lnTo>
                <a:lnTo>
                  <a:pt x="84" y="551"/>
                </a:lnTo>
                <a:lnTo>
                  <a:pt x="86" y="545"/>
                </a:lnTo>
                <a:lnTo>
                  <a:pt x="88" y="540"/>
                </a:lnTo>
                <a:lnTo>
                  <a:pt x="90" y="532"/>
                </a:lnTo>
                <a:lnTo>
                  <a:pt x="92" y="526"/>
                </a:lnTo>
                <a:lnTo>
                  <a:pt x="94" y="521"/>
                </a:lnTo>
                <a:lnTo>
                  <a:pt x="97" y="515"/>
                </a:lnTo>
                <a:lnTo>
                  <a:pt x="97" y="509"/>
                </a:lnTo>
                <a:lnTo>
                  <a:pt x="101" y="502"/>
                </a:lnTo>
                <a:lnTo>
                  <a:pt x="103" y="494"/>
                </a:lnTo>
                <a:lnTo>
                  <a:pt x="105" y="488"/>
                </a:lnTo>
                <a:lnTo>
                  <a:pt x="109" y="483"/>
                </a:lnTo>
                <a:lnTo>
                  <a:pt x="111" y="477"/>
                </a:lnTo>
                <a:lnTo>
                  <a:pt x="113" y="469"/>
                </a:lnTo>
                <a:lnTo>
                  <a:pt x="116" y="464"/>
                </a:lnTo>
                <a:lnTo>
                  <a:pt x="120" y="456"/>
                </a:lnTo>
                <a:lnTo>
                  <a:pt x="122" y="450"/>
                </a:lnTo>
                <a:lnTo>
                  <a:pt x="126" y="443"/>
                </a:lnTo>
                <a:lnTo>
                  <a:pt x="128" y="437"/>
                </a:lnTo>
                <a:lnTo>
                  <a:pt x="132" y="431"/>
                </a:lnTo>
                <a:lnTo>
                  <a:pt x="135" y="424"/>
                </a:lnTo>
                <a:lnTo>
                  <a:pt x="137" y="418"/>
                </a:lnTo>
                <a:lnTo>
                  <a:pt x="143" y="412"/>
                </a:lnTo>
                <a:lnTo>
                  <a:pt x="147" y="401"/>
                </a:lnTo>
                <a:lnTo>
                  <a:pt x="153" y="391"/>
                </a:lnTo>
                <a:lnTo>
                  <a:pt x="158" y="382"/>
                </a:lnTo>
                <a:lnTo>
                  <a:pt x="164" y="374"/>
                </a:lnTo>
                <a:lnTo>
                  <a:pt x="168" y="363"/>
                </a:lnTo>
                <a:lnTo>
                  <a:pt x="173" y="355"/>
                </a:lnTo>
                <a:lnTo>
                  <a:pt x="179" y="346"/>
                </a:lnTo>
                <a:lnTo>
                  <a:pt x="185" y="338"/>
                </a:lnTo>
                <a:lnTo>
                  <a:pt x="191" y="329"/>
                </a:lnTo>
                <a:lnTo>
                  <a:pt x="194" y="321"/>
                </a:lnTo>
                <a:lnTo>
                  <a:pt x="200" y="312"/>
                </a:lnTo>
                <a:lnTo>
                  <a:pt x="206" y="304"/>
                </a:lnTo>
                <a:lnTo>
                  <a:pt x="211" y="296"/>
                </a:lnTo>
                <a:lnTo>
                  <a:pt x="217" y="289"/>
                </a:lnTo>
                <a:lnTo>
                  <a:pt x="221" y="281"/>
                </a:lnTo>
                <a:lnTo>
                  <a:pt x="229" y="274"/>
                </a:lnTo>
                <a:lnTo>
                  <a:pt x="232" y="266"/>
                </a:lnTo>
                <a:lnTo>
                  <a:pt x="238" y="258"/>
                </a:lnTo>
                <a:lnTo>
                  <a:pt x="244" y="249"/>
                </a:lnTo>
                <a:lnTo>
                  <a:pt x="249" y="243"/>
                </a:lnTo>
                <a:lnTo>
                  <a:pt x="253" y="236"/>
                </a:lnTo>
                <a:lnTo>
                  <a:pt x="261" y="228"/>
                </a:lnTo>
                <a:lnTo>
                  <a:pt x="267" y="220"/>
                </a:lnTo>
                <a:lnTo>
                  <a:pt x="272" y="215"/>
                </a:lnTo>
                <a:lnTo>
                  <a:pt x="276" y="207"/>
                </a:lnTo>
                <a:lnTo>
                  <a:pt x="284" y="201"/>
                </a:lnTo>
                <a:lnTo>
                  <a:pt x="289" y="194"/>
                </a:lnTo>
                <a:lnTo>
                  <a:pt x="295" y="188"/>
                </a:lnTo>
                <a:lnTo>
                  <a:pt x="301" y="180"/>
                </a:lnTo>
                <a:lnTo>
                  <a:pt x="307" y="175"/>
                </a:lnTo>
                <a:lnTo>
                  <a:pt x="314" y="167"/>
                </a:lnTo>
                <a:lnTo>
                  <a:pt x="320" y="163"/>
                </a:lnTo>
                <a:lnTo>
                  <a:pt x="326" y="156"/>
                </a:lnTo>
                <a:lnTo>
                  <a:pt x="331" y="150"/>
                </a:lnTo>
                <a:lnTo>
                  <a:pt x="337" y="142"/>
                </a:lnTo>
                <a:lnTo>
                  <a:pt x="345" y="139"/>
                </a:lnTo>
                <a:lnTo>
                  <a:pt x="350" y="133"/>
                </a:lnTo>
                <a:lnTo>
                  <a:pt x="358" y="125"/>
                </a:lnTo>
                <a:lnTo>
                  <a:pt x="364" y="122"/>
                </a:lnTo>
                <a:lnTo>
                  <a:pt x="371" y="116"/>
                </a:lnTo>
                <a:lnTo>
                  <a:pt x="377" y="110"/>
                </a:lnTo>
                <a:lnTo>
                  <a:pt x="384" y="104"/>
                </a:lnTo>
                <a:lnTo>
                  <a:pt x="392" y="99"/>
                </a:lnTo>
                <a:lnTo>
                  <a:pt x="400" y="95"/>
                </a:lnTo>
                <a:lnTo>
                  <a:pt x="407" y="89"/>
                </a:lnTo>
                <a:lnTo>
                  <a:pt x="415" y="84"/>
                </a:lnTo>
                <a:lnTo>
                  <a:pt x="422" y="78"/>
                </a:lnTo>
                <a:lnTo>
                  <a:pt x="430" y="74"/>
                </a:lnTo>
                <a:lnTo>
                  <a:pt x="438" y="70"/>
                </a:lnTo>
                <a:lnTo>
                  <a:pt x="445" y="65"/>
                </a:lnTo>
                <a:lnTo>
                  <a:pt x="453" y="59"/>
                </a:lnTo>
                <a:lnTo>
                  <a:pt x="462" y="55"/>
                </a:lnTo>
                <a:lnTo>
                  <a:pt x="470" y="49"/>
                </a:lnTo>
                <a:lnTo>
                  <a:pt x="478" y="46"/>
                </a:lnTo>
                <a:lnTo>
                  <a:pt x="487" y="40"/>
                </a:lnTo>
                <a:lnTo>
                  <a:pt x="497" y="36"/>
                </a:lnTo>
                <a:lnTo>
                  <a:pt x="504" y="32"/>
                </a:lnTo>
                <a:lnTo>
                  <a:pt x="514" y="27"/>
                </a:lnTo>
                <a:lnTo>
                  <a:pt x="523" y="23"/>
                </a:lnTo>
                <a:lnTo>
                  <a:pt x="533" y="19"/>
                </a:lnTo>
                <a:lnTo>
                  <a:pt x="542" y="15"/>
                </a:lnTo>
                <a:lnTo>
                  <a:pt x="552" y="11"/>
                </a:lnTo>
                <a:lnTo>
                  <a:pt x="563" y="8"/>
                </a:lnTo>
                <a:lnTo>
                  <a:pt x="573" y="4"/>
                </a:lnTo>
                <a:lnTo>
                  <a:pt x="576" y="0"/>
                </a:lnTo>
                <a:lnTo>
                  <a:pt x="582" y="0"/>
                </a:lnTo>
                <a:lnTo>
                  <a:pt x="586" y="0"/>
                </a:lnTo>
                <a:lnTo>
                  <a:pt x="590" y="4"/>
                </a:lnTo>
                <a:lnTo>
                  <a:pt x="596" y="8"/>
                </a:lnTo>
                <a:lnTo>
                  <a:pt x="601" y="15"/>
                </a:lnTo>
                <a:lnTo>
                  <a:pt x="601" y="23"/>
                </a:lnTo>
                <a:lnTo>
                  <a:pt x="601" y="32"/>
                </a:lnTo>
                <a:lnTo>
                  <a:pt x="599" y="34"/>
                </a:lnTo>
                <a:lnTo>
                  <a:pt x="596" y="38"/>
                </a:lnTo>
                <a:lnTo>
                  <a:pt x="594" y="40"/>
                </a:lnTo>
                <a:lnTo>
                  <a:pt x="588" y="44"/>
                </a:lnTo>
                <a:lnTo>
                  <a:pt x="588" y="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22" name="Freeform 386"/>
          <p:cNvSpPr>
            <a:spLocks noChangeAspect="1"/>
          </p:cNvSpPr>
          <p:nvPr/>
        </p:nvSpPr>
        <p:spPr bwMode="auto">
          <a:xfrm>
            <a:off x="3124793" y="4275619"/>
            <a:ext cx="145860" cy="223397"/>
          </a:xfrm>
          <a:custGeom>
            <a:avLst/>
            <a:gdLst/>
            <a:ahLst/>
            <a:cxnLst>
              <a:cxn ang="0">
                <a:pos x="690" y="61"/>
              </a:cxn>
              <a:cxn ang="0">
                <a:pos x="637" y="97"/>
              </a:cxn>
              <a:cxn ang="0">
                <a:pos x="585" y="133"/>
              </a:cxn>
              <a:cxn ang="0">
                <a:pos x="538" y="171"/>
              </a:cxn>
              <a:cxn ang="0">
                <a:pos x="494" y="209"/>
              </a:cxn>
              <a:cxn ang="0">
                <a:pos x="452" y="249"/>
              </a:cxn>
              <a:cxn ang="0">
                <a:pos x="414" y="291"/>
              </a:cxn>
              <a:cxn ang="0">
                <a:pos x="376" y="334"/>
              </a:cxn>
              <a:cxn ang="0">
                <a:pos x="342" y="382"/>
              </a:cxn>
              <a:cxn ang="0">
                <a:pos x="308" y="429"/>
              </a:cxn>
              <a:cxn ang="0">
                <a:pos x="274" y="481"/>
              </a:cxn>
              <a:cxn ang="0">
                <a:pos x="241" y="538"/>
              </a:cxn>
              <a:cxn ang="0">
                <a:pos x="209" y="598"/>
              </a:cxn>
              <a:cxn ang="0">
                <a:pos x="184" y="638"/>
              </a:cxn>
              <a:cxn ang="0">
                <a:pos x="165" y="680"/>
              </a:cxn>
              <a:cxn ang="0">
                <a:pos x="148" y="718"/>
              </a:cxn>
              <a:cxn ang="0">
                <a:pos x="133" y="758"/>
              </a:cxn>
              <a:cxn ang="0">
                <a:pos x="120" y="796"/>
              </a:cxn>
              <a:cxn ang="0">
                <a:pos x="110" y="834"/>
              </a:cxn>
              <a:cxn ang="0">
                <a:pos x="99" y="874"/>
              </a:cxn>
              <a:cxn ang="0">
                <a:pos x="91" y="912"/>
              </a:cxn>
              <a:cxn ang="0">
                <a:pos x="84" y="952"/>
              </a:cxn>
              <a:cxn ang="0">
                <a:pos x="76" y="994"/>
              </a:cxn>
              <a:cxn ang="0">
                <a:pos x="70" y="1037"/>
              </a:cxn>
              <a:cxn ang="0">
                <a:pos x="63" y="1083"/>
              </a:cxn>
              <a:cxn ang="0">
                <a:pos x="55" y="1129"/>
              </a:cxn>
              <a:cxn ang="0">
                <a:pos x="36" y="1146"/>
              </a:cxn>
              <a:cxn ang="0">
                <a:pos x="9" y="1140"/>
              </a:cxn>
              <a:cxn ang="0">
                <a:pos x="0" y="1115"/>
              </a:cxn>
              <a:cxn ang="0">
                <a:pos x="8" y="1062"/>
              </a:cxn>
              <a:cxn ang="0">
                <a:pos x="13" y="1015"/>
              </a:cxn>
              <a:cxn ang="0">
                <a:pos x="23" y="969"/>
              </a:cxn>
              <a:cxn ang="0">
                <a:pos x="30" y="923"/>
              </a:cxn>
              <a:cxn ang="0">
                <a:pos x="40" y="882"/>
              </a:cxn>
              <a:cxn ang="0">
                <a:pos x="53" y="838"/>
              </a:cxn>
              <a:cxn ang="0">
                <a:pos x="65" y="796"/>
              </a:cxn>
              <a:cxn ang="0">
                <a:pos x="78" y="756"/>
              </a:cxn>
              <a:cxn ang="0">
                <a:pos x="93" y="714"/>
              </a:cxn>
              <a:cxn ang="0">
                <a:pos x="112" y="673"/>
              </a:cxn>
              <a:cxn ang="0">
                <a:pos x="131" y="629"/>
              </a:cxn>
              <a:cxn ang="0">
                <a:pos x="152" y="587"/>
              </a:cxn>
              <a:cxn ang="0">
                <a:pos x="179" y="540"/>
              </a:cxn>
              <a:cxn ang="0">
                <a:pos x="213" y="479"/>
              </a:cxn>
              <a:cxn ang="0">
                <a:pos x="247" y="424"/>
              </a:cxn>
              <a:cxn ang="0">
                <a:pos x="281" y="374"/>
              </a:cxn>
              <a:cxn ang="0">
                <a:pos x="317" y="327"/>
              </a:cxn>
              <a:cxn ang="0">
                <a:pos x="355" y="283"/>
              </a:cxn>
              <a:cxn ang="0">
                <a:pos x="393" y="243"/>
              </a:cxn>
              <a:cxn ang="0">
                <a:pos x="433" y="205"/>
              </a:cxn>
              <a:cxn ang="0">
                <a:pos x="477" y="167"/>
              </a:cxn>
              <a:cxn ang="0">
                <a:pos x="525" y="131"/>
              </a:cxn>
              <a:cxn ang="0">
                <a:pos x="574" y="97"/>
              </a:cxn>
              <a:cxn ang="0">
                <a:pos x="627" y="61"/>
              </a:cxn>
              <a:cxn ang="0">
                <a:pos x="684" y="25"/>
              </a:cxn>
              <a:cxn ang="0">
                <a:pos x="736" y="0"/>
              </a:cxn>
              <a:cxn ang="0">
                <a:pos x="745" y="26"/>
              </a:cxn>
            </a:cxnLst>
            <a:rect l="0" t="0" r="r" b="b"/>
            <a:pathLst>
              <a:path w="747" h="1148">
                <a:moveTo>
                  <a:pt x="739" y="32"/>
                </a:moveTo>
                <a:lnTo>
                  <a:pt x="726" y="40"/>
                </a:lnTo>
                <a:lnTo>
                  <a:pt x="713" y="45"/>
                </a:lnTo>
                <a:lnTo>
                  <a:pt x="701" y="53"/>
                </a:lnTo>
                <a:lnTo>
                  <a:pt x="690" y="61"/>
                </a:lnTo>
                <a:lnTo>
                  <a:pt x="679" y="68"/>
                </a:lnTo>
                <a:lnTo>
                  <a:pt x="667" y="76"/>
                </a:lnTo>
                <a:lnTo>
                  <a:pt x="658" y="82"/>
                </a:lnTo>
                <a:lnTo>
                  <a:pt x="646" y="89"/>
                </a:lnTo>
                <a:lnTo>
                  <a:pt x="637" y="97"/>
                </a:lnTo>
                <a:lnTo>
                  <a:pt x="625" y="104"/>
                </a:lnTo>
                <a:lnTo>
                  <a:pt x="614" y="110"/>
                </a:lnTo>
                <a:lnTo>
                  <a:pt x="606" y="118"/>
                </a:lnTo>
                <a:lnTo>
                  <a:pt x="595" y="125"/>
                </a:lnTo>
                <a:lnTo>
                  <a:pt x="585" y="133"/>
                </a:lnTo>
                <a:lnTo>
                  <a:pt x="576" y="140"/>
                </a:lnTo>
                <a:lnTo>
                  <a:pt x="566" y="148"/>
                </a:lnTo>
                <a:lnTo>
                  <a:pt x="557" y="156"/>
                </a:lnTo>
                <a:lnTo>
                  <a:pt x="547" y="163"/>
                </a:lnTo>
                <a:lnTo>
                  <a:pt x="538" y="171"/>
                </a:lnTo>
                <a:lnTo>
                  <a:pt x="528" y="178"/>
                </a:lnTo>
                <a:lnTo>
                  <a:pt x="519" y="186"/>
                </a:lnTo>
                <a:lnTo>
                  <a:pt x="511" y="194"/>
                </a:lnTo>
                <a:lnTo>
                  <a:pt x="502" y="201"/>
                </a:lnTo>
                <a:lnTo>
                  <a:pt x="494" y="209"/>
                </a:lnTo>
                <a:lnTo>
                  <a:pt x="485" y="217"/>
                </a:lnTo>
                <a:lnTo>
                  <a:pt x="477" y="224"/>
                </a:lnTo>
                <a:lnTo>
                  <a:pt x="468" y="232"/>
                </a:lnTo>
                <a:lnTo>
                  <a:pt x="460" y="241"/>
                </a:lnTo>
                <a:lnTo>
                  <a:pt x="452" y="249"/>
                </a:lnTo>
                <a:lnTo>
                  <a:pt x="445" y="256"/>
                </a:lnTo>
                <a:lnTo>
                  <a:pt x="437" y="266"/>
                </a:lnTo>
                <a:lnTo>
                  <a:pt x="430" y="275"/>
                </a:lnTo>
                <a:lnTo>
                  <a:pt x="422" y="283"/>
                </a:lnTo>
                <a:lnTo>
                  <a:pt x="414" y="291"/>
                </a:lnTo>
                <a:lnTo>
                  <a:pt x="407" y="300"/>
                </a:lnTo>
                <a:lnTo>
                  <a:pt x="399" y="308"/>
                </a:lnTo>
                <a:lnTo>
                  <a:pt x="392" y="317"/>
                </a:lnTo>
                <a:lnTo>
                  <a:pt x="384" y="325"/>
                </a:lnTo>
                <a:lnTo>
                  <a:pt x="376" y="334"/>
                </a:lnTo>
                <a:lnTo>
                  <a:pt x="371" y="344"/>
                </a:lnTo>
                <a:lnTo>
                  <a:pt x="363" y="351"/>
                </a:lnTo>
                <a:lnTo>
                  <a:pt x="355" y="361"/>
                </a:lnTo>
                <a:lnTo>
                  <a:pt x="350" y="370"/>
                </a:lnTo>
                <a:lnTo>
                  <a:pt x="342" y="382"/>
                </a:lnTo>
                <a:lnTo>
                  <a:pt x="335" y="389"/>
                </a:lnTo>
                <a:lnTo>
                  <a:pt x="327" y="399"/>
                </a:lnTo>
                <a:lnTo>
                  <a:pt x="321" y="410"/>
                </a:lnTo>
                <a:lnTo>
                  <a:pt x="316" y="420"/>
                </a:lnTo>
                <a:lnTo>
                  <a:pt x="308" y="429"/>
                </a:lnTo>
                <a:lnTo>
                  <a:pt x="300" y="439"/>
                </a:lnTo>
                <a:lnTo>
                  <a:pt x="295" y="450"/>
                </a:lnTo>
                <a:lnTo>
                  <a:pt x="287" y="460"/>
                </a:lnTo>
                <a:lnTo>
                  <a:pt x="279" y="471"/>
                </a:lnTo>
                <a:lnTo>
                  <a:pt x="274" y="481"/>
                </a:lnTo>
                <a:lnTo>
                  <a:pt x="266" y="492"/>
                </a:lnTo>
                <a:lnTo>
                  <a:pt x="260" y="503"/>
                </a:lnTo>
                <a:lnTo>
                  <a:pt x="253" y="515"/>
                </a:lnTo>
                <a:lnTo>
                  <a:pt x="247" y="526"/>
                </a:lnTo>
                <a:lnTo>
                  <a:pt x="241" y="538"/>
                </a:lnTo>
                <a:lnTo>
                  <a:pt x="234" y="549"/>
                </a:lnTo>
                <a:lnTo>
                  <a:pt x="226" y="560"/>
                </a:lnTo>
                <a:lnTo>
                  <a:pt x="220" y="572"/>
                </a:lnTo>
                <a:lnTo>
                  <a:pt x="215" y="585"/>
                </a:lnTo>
                <a:lnTo>
                  <a:pt x="209" y="598"/>
                </a:lnTo>
                <a:lnTo>
                  <a:pt x="203" y="606"/>
                </a:lnTo>
                <a:lnTo>
                  <a:pt x="198" y="614"/>
                </a:lnTo>
                <a:lnTo>
                  <a:pt x="194" y="623"/>
                </a:lnTo>
                <a:lnTo>
                  <a:pt x="190" y="631"/>
                </a:lnTo>
                <a:lnTo>
                  <a:pt x="184" y="638"/>
                </a:lnTo>
                <a:lnTo>
                  <a:pt x="181" y="648"/>
                </a:lnTo>
                <a:lnTo>
                  <a:pt x="177" y="655"/>
                </a:lnTo>
                <a:lnTo>
                  <a:pt x="173" y="663"/>
                </a:lnTo>
                <a:lnTo>
                  <a:pt x="169" y="671"/>
                </a:lnTo>
                <a:lnTo>
                  <a:pt x="165" y="680"/>
                </a:lnTo>
                <a:lnTo>
                  <a:pt x="162" y="688"/>
                </a:lnTo>
                <a:lnTo>
                  <a:pt x="158" y="695"/>
                </a:lnTo>
                <a:lnTo>
                  <a:pt x="154" y="703"/>
                </a:lnTo>
                <a:lnTo>
                  <a:pt x="152" y="711"/>
                </a:lnTo>
                <a:lnTo>
                  <a:pt x="148" y="718"/>
                </a:lnTo>
                <a:lnTo>
                  <a:pt x="146" y="728"/>
                </a:lnTo>
                <a:lnTo>
                  <a:pt x="143" y="735"/>
                </a:lnTo>
                <a:lnTo>
                  <a:pt x="139" y="743"/>
                </a:lnTo>
                <a:lnTo>
                  <a:pt x="135" y="751"/>
                </a:lnTo>
                <a:lnTo>
                  <a:pt x="133" y="758"/>
                </a:lnTo>
                <a:lnTo>
                  <a:pt x="131" y="766"/>
                </a:lnTo>
                <a:lnTo>
                  <a:pt x="127" y="773"/>
                </a:lnTo>
                <a:lnTo>
                  <a:pt x="125" y="781"/>
                </a:lnTo>
                <a:lnTo>
                  <a:pt x="123" y="789"/>
                </a:lnTo>
                <a:lnTo>
                  <a:pt x="120" y="796"/>
                </a:lnTo>
                <a:lnTo>
                  <a:pt x="118" y="804"/>
                </a:lnTo>
                <a:lnTo>
                  <a:pt x="116" y="811"/>
                </a:lnTo>
                <a:lnTo>
                  <a:pt x="114" y="819"/>
                </a:lnTo>
                <a:lnTo>
                  <a:pt x="110" y="827"/>
                </a:lnTo>
                <a:lnTo>
                  <a:pt x="110" y="834"/>
                </a:lnTo>
                <a:lnTo>
                  <a:pt x="108" y="842"/>
                </a:lnTo>
                <a:lnTo>
                  <a:pt x="106" y="851"/>
                </a:lnTo>
                <a:lnTo>
                  <a:pt x="103" y="859"/>
                </a:lnTo>
                <a:lnTo>
                  <a:pt x="101" y="866"/>
                </a:lnTo>
                <a:lnTo>
                  <a:pt x="99" y="874"/>
                </a:lnTo>
                <a:lnTo>
                  <a:pt x="97" y="882"/>
                </a:lnTo>
                <a:lnTo>
                  <a:pt x="95" y="889"/>
                </a:lnTo>
                <a:lnTo>
                  <a:pt x="93" y="897"/>
                </a:lnTo>
                <a:lnTo>
                  <a:pt x="91" y="904"/>
                </a:lnTo>
                <a:lnTo>
                  <a:pt x="91" y="912"/>
                </a:lnTo>
                <a:lnTo>
                  <a:pt x="87" y="920"/>
                </a:lnTo>
                <a:lnTo>
                  <a:pt x="87" y="927"/>
                </a:lnTo>
                <a:lnTo>
                  <a:pt x="85" y="935"/>
                </a:lnTo>
                <a:lnTo>
                  <a:pt x="85" y="944"/>
                </a:lnTo>
                <a:lnTo>
                  <a:pt x="84" y="952"/>
                </a:lnTo>
                <a:lnTo>
                  <a:pt x="82" y="960"/>
                </a:lnTo>
                <a:lnTo>
                  <a:pt x="80" y="969"/>
                </a:lnTo>
                <a:lnTo>
                  <a:pt x="80" y="977"/>
                </a:lnTo>
                <a:lnTo>
                  <a:pt x="78" y="986"/>
                </a:lnTo>
                <a:lnTo>
                  <a:pt x="76" y="994"/>
                </a:lnTo>
                <a:lnTo>
                  <a:pt x="74" y="1001"/>
                </a:lnTo>
                <a:lnTo>
                  <a:pt x="74" y="1011"/>
                </a:lnTo>
                <a:lnTo>
                  <a:pt x="72" y="1018"/>
                </a:lnTo>
                <a:lnTo>
                  <a:pt x="70" y="1028"/>
                </a:lnTo>
                <a:lnTo>
                  <a:pt x="70" y="1037"/>
                </a:lnTo>
                <a:lnTo>
                  <a:pt x="68" y="1047"/>
                </a:lnTo>
                <a:lnTo>
                  <a:pt x="66" y="1056"/>
                </a:lnTo>
                <a:lnTo>
                  <a:pt x="66" y="1064"/>
                </a:lnTo>
                <a:lnTo>
                  <a:pt x="65" y="1074"/>
                </a:lnTo>
                <a:lnTo>
                  <a:pt x="63" y="1083"/>
                </a:lnTo>
                <a:lnTo>
                  <a:pt x="61" y="1093"/>
                </a:lnTo>
                <a:lnTo>
                  <a:pt x="61" y="1102"/>
                </a:lnTo>
                <a:lnTo>
                  <a:pt x="59" y="1113"/>
                </a:lnTo>
                <a:lnTo>
                  <a:pt x="59" y="1123"/>
                </a:lnTo>
                <a:lnTo>
                  <a:pt x="55" y="1129"/>
                </a:lnTo>
                <a:lnTo>
                  <a:pt x="53" y="1134"/>
                </a:lnTo>
                <a:lnTo>
                  <a:pt x="49" y="1138"/>
                </a:lnTo>
                <a:lnTo>
                  <a:pt x="46" y="1142"/>
                </a:lnTo>
                <a:lnTo>
                  <a:pt x="40" y="1144"/>
                </a:lnTo>
                <a:lnTo>
                  <a:pt x="36" y="1146"/>
                </a:lnTo>
                <a:lnTo>
                  <a:pt x="30" y="1146"/>
                </a:lnTo>
                <a:lnTo>
                  <a:pt x="25" y="1148"/>
                </a:lnTo>
                <a:lnTo>
                  <a:pt x="19" y="1144"/>
                </a:lnTo>
                <a:lnTo>
                  <a:pt x="15" y="1142"/>
                </a:lnTo>
                <a:lnTo>
                  <a:pt x="9" y="1140"/>
                </a:lnTo>
                <a:lnTo>
                  <a:pt x="8" y="1136"/>
                </a:lnTo>
                <a:lnTo>
                  <a:pt x="2" y="1132"/>
                </a:lnTo>
                <a:lnTo>
                  <a:pt x="0" y="1127"/>
                </a:lnTo>
                <a:lnTo>
                  <a:pt x="0" y="1121"/>
                </a:lnTo>
                <a:lnTo>
                  <a:pt x="0" y="1115"/>
                </a:lnTo>
                <a:lnTo>
                  <a:pt x="2" y="1104"/>
                </a:lnTo>
                <a:lnTo>
                  <a:pt x="4" y="1094"/>
                </a:lnTo>
                <a:lnTo>
                  <a:pt x="4" y="1083"/>
                </a:lnTo>
                <a:lnTo>
                  <a:pt x="6" y="1074"/>
                </a:lnTo>
                <a:lnTo>
                  <a:pt x="8" y="1062"/>
                </a:lnTo>
                <a:lnTo>
                  <a:pt x="9" y="1055"/>
                </a:lnTo>
                <a:lnTo>
                  <a:pt x="9" y="1045"/>
                </a:lnTo>
                <a:lnTo>
                  <a:pt x="11" y="1036"/>
                </a:lnTo>
                <a:lnTo>
                  <a:pt x="11" y="1024"/>
                </a:lnTo>
                <a:lnTo>
                  <a:pt x="13" y="1015"/>
                </a:lnTo>
                <a:lnTo>
                  <a:pt x="15" y="1005"/>
                </a:lnTo>
                <a:lnTo>
                  <a:pt x="17" y="996"/>
                </a:lnTo>
                <a:lnTo>
                  <a:pt x="19" y="986"/>
                </a:lnTo>
                <a:lnTo>
                  <a:pt x="21" y="979"/>
                </a:lnTo>
                <a:lnTo>
                  <a:pt x="23" y="969"/>
                </a:lnTo>
                <a:lnTo>
                  <a:pt x="25" y="961"/>
                </a:lnTo>
                <a:lnTo>
                  <a:pt x="25" y="950"/>
                </a:lnTo>
                <a:lnTo>
                  <a:pt x="27" y="942"/>
                </a:lnTo>
                <a:lnTo>
                  <a:pt x="28" y="933"/>
                </a:lnTo>
                <a:lnTo>
                  <a:pt x="30" y="923"/>
                </a:lnTo>
                <a:lnTo>
                  <a:pt x="32" y="914"/>
                </a:lnTo>
                <a:lnTo>
                  <a:pt x="34" y="906"/>
                </a:lnTo>
                <a:lnTo>
                  <a:pt x="36" y="899"/>
                </a:lnTo>
                <a:lnTo>
                  <a:pt x="40" y="891"/>
                </a:lnTo>
                <a:lnTo>
                  <a:pt x="40" y="882"/>
                </a:lnTo>
                <a:lnTo>
                  <a:pt x="44" y="872"/>
                </a:lnTo>
                <a:lnTo>
                  <a:pt x="46" y="865"/>
                </a:lnTo>
                <a:lnTo>
                  <a:pt x="47" y="855"/>
                </a:lnTo>
                <a:lnTo>
                  <a:pt x="49" y="847"/>
                </a:lnTo>
                <a:lnTo>
                  <a:pt x="53" y="838"/>
                </a:lnTo>
                <a:lnTo>
                  <a:pt x="55" y="830"/>
                </a:lnTo>
                <a:lnTo>
                  <a:pt x="57" y="823"/>
                </a:lnTo>
                <a:lnTo>
                  <a:pt x="59" y="813"/>
                </a:lnTo>
                <a:lnTo>
                  <a:pt x="61" y="804"/>
                </a:lnTo>
                <a:lnTo>
                  <a:pt x="65" y="796"/>
                </a:lnTo>
                <a:lnTo>
                  <a:pt x="66" y="789"/>
                </a:lnTo>
                <a:lnTo>
                  <a:pt x="70" y="781"/>
                </a:lnTo>
                <a:lnTo>
                  <a:pt x="72" y="771"/>
                </a:lnTo>
                <a:lnTo>
                  <a:pt x="76" y="764"/>
                </a:lnTo>
                <a:lnTo>
                  <a:pt x="78" y="756"/>
                </a:lnTo>
                <a:lnTo>
                  <a:pt x="82" y="747"/>
                </a:lnTo>
                <a:lnTo>
                  <a:pt x="84" y="739"/>
                </a:lnTo>
                <a:lnTo>
                  <a:pt x="87" y="730"/>
                </a:lnTo>
                <a:lnTo>
                  <a:pt x="91" y="722"/>
                </a:lnTo>
                <a:lnTo>
                  <a:pt x="93" y="714"/>
                </a:lnTo>
                <a:lnTo>
                  <a:pt x="97" y="705"/>
                </a:lnTo>
                <a:lnTo>
                  <a:pt x="101" y="697"/>
                </a:lnTo>
                <a:lnTo>
                  <a:pt x="104" y="690"/>
                </a:lnTo>
                <a:lnTo>
                  <a:pt x="108" y="680"/>
                </a:lnTo>
                <a:lnTo>
                  <a:pt x="112" y="673"/>
                </a:lnTo>
                <a:lnTo>
                  <a:pt x="116" y="663"/>
                </a:lnTo>
                <a:lnTo>
                  <a:pt x="120" y="655"/>
                </a:lnTo>
                <a:lnTo>
                  <a:pt x="123" y="646"/>
                </a:lnTo>
                <a:lnTo>
                  <a:pt x="127" y="638"/>
                </a:lnTo>
                <a:lnTo>
                  <a:pt x="131" y="629"/>
                </a:lnTo>
                <a:lnTo>
                  <a:pt x="135" y="621"/>
                </a:lnTo>
                <a:lnTo>
                  <a:pt x="139" y="612"/>
                </a:lnTo>
                <a:lnTo>
                  <a:pt x="143" y="604"/>
                </a:lnTo>
                <a:lnTo>
                  <a:pt x="148" y="595"/>
                </a:lnTo>
                <a:lnTo>
                  <a:pt x="152" y="587"/>
                </a:lnTo>
                <a:lnTo>
                  <a:pt x="158" y="578"/>
                </a:lnTo>
                <a:lnTo>
                  <a:pt x="163" y="568"/>
                </a:lnTo>
                <a:lnTo>
                  <a:pt x="167" y="560"/>
                </a:lnTo>
                <a:lnTo>
                  <a:pt x="173" y="553"/>
                </a:lnTo>
                <a:lnTo>
                  <a:pt x="179" y="540"/>
                </a:lnTo>
                <a:lnTo>
                  <a:pt x="186" y="526"/>
                </a:lnTo>
                <a:lnTo>
                  <a:pt x="192" y="515"/>
                </a:lnTo>
                <a:lnTo>
                  <a:pt x="200" y="503"/>
                </a:lnTo>
                <a:lnTo>
                  <a:pt x="205" y="490"/>
                </a:lnTo>
                <a:lnTo>
                  <a:pt x="213" y="479"/>
                </a:lnTo>
                <a:lnTo>
                  <a:pt x="219" y="467"/>
                </a:lnTo>
                <a:lnTo>
                  <a:pt x="226" y="458"/>
                </a:lnTo>
                <a:lnTo>
                  <a:pt x="234" y="445"/>
                </a:lnTo>
                <a:lnTo>
                  <a:pt x="239" y="435"/>
                </a:lnTo>
                <a:lnTo>
                  <a:pt x="247" y="424"/>
                </a:lnTo>
                <a:lnTo>
                  <a:pt x="255" y="414"/>
                </a:lnTo>
                <a:lnTo>
                  <a:pt x="260" y="405"/>
                </a:lnTo>
                <a:lnTo>
                  <a:pt x="268" y="393"/>
                </a:lnTo>
                <a:lnTo>
                  <a:pt x="274" y="384"/>
                </a:lnTo>
                <a:lnTo>
                  <a:pt x="281" y="374"/>
                </a:lnTo>
                <a:lnTo>
                  <a:pt x="289" y="365"/>
                </a:lnTo>
                <a:lnTo>
                  <a:pt x="295" y="355"/>
                </a:lnTo>
                <a:lnTo>
                  <a:pt x="302" y="346"/>
                </a:lnTo>
                <a:lnTo>
                  <a:pt x="310" y="336"/>
                </a:lnTo>
                <a:lnTo>
                  <a:pt x="317" y="327"/>
                </a:lnTo>
                <a:lnTo>
                  <a:pt x="325" y="317"/>
                </a:lnTo>
                <a:lnTo>
                  <a:pt x="333" y="310"/>
                </a:lnTo>
                <a:lnTo>
                  <a:pt x="340" y="302"/>
                </a:lnTo>
                <a:lnTo>
                  <a:pt x="348" y="293"/>
                </a:lnTo>
                <a:lnTo>
                  <a:pt x="355" y="283"/>
                </a:lnTo>
                <a:lnTo>
                  <a:pt x="363" y="275"/>
                </a:lnTo>
                <a:lnTo>
                  <a:pt x="371" y="268"/>
                </a:lnTo>
                <a:lnTo>
                  <a:pt x="378" y="258"/>
                </a:lnTo>
                <a:lnTo>
                  <a:pt x="386" y="251"/>
                </a:lnTo>
                <a:lnTo>
                  <a:pt x="393" y="243"/>
                </a:lnTo>
                <a:lnTo>
                  <a:pt x="403" y="236"/>
                </a:lnTo>
                <a:lnTo>
                  <a:pt x="411" y="228"/>
                </a:lnTo>
                <a:lnTo>
                  <a:pt x="418" y="220"/>
                </a:lnTo>
                <a:lnTo>
                  <a:pt x="426" y="213"/>
                </a:lnTo>
                <a:lnTo>
                  <a:pt x="433" y="205"/>
                </a:lnTo>
                <a:lnTo>
                  <a:pt x="443" y="197"/>
                </a:lnTo>
                <a:lnTo>
                  <a:pt x="450" y="190"/>
                </a:lnTo>
                <a:lnTo>
                  <a:pt x="460" y="182"/>
                </a:lnTo>
                <a:lnTo>
                  <a:pt x="470" y="175"/>
                </a:lnTo>
                <a:lnTo>
                  <a:pt x="477" y="167"/>
                </a:lnTo>
                <a:lnTo>
                  <a:pt x="487" y="159"/>
                </a:lnTo>
                <a:lnTo>
                  <a:pt x="496" y="154"/>
                </a:lnTo>
                <a:lnTo>
                  <a:pt x="506" y="146"/>
                </a:lnTo>
                <a:lnTo>
                  <a:pt x="513" y="139"/>
                </a:lnTo>
                <a:lnTo>
                  <a:pt x="525" y="131"/>
                </a:lnTo>
                <a:lnTo>
                  <a:pt x="534" y="125"/>
                </a:lnTo>
                <a:lnTo>
                  <a:pt x="544" y="118"/>
                </a:lnTo>
                <a:lnTo>
                  <a:pt x="553" y="110"/>
                </a:lnTo>
                <a:lnTo>
                  <a:pt x="565" y="102"/>
                </a:lnTo>
                <a:lnTo>
                  <a:pt x="574" y="97"/>
                </a:lnTo>
                <a:lnTo>
                  <a:pt x="585" y="89"/>
                </a:lnTo>
                <a:lnTo>
                  <a:pt x="595" y="82"/>
                </a:lnTo>
                <a:lnTo>
                  <a:pt x="606" y="74"/>
                </a:lnTo>
                <a:lnTo>
                  <a:pt x="616" y="68"/>
                </a:lnTo>
                <a:lnTo>
                  <a:pt x="627" y="61"/>
                </a:lnTo>
                <a:lnTo>
                  <a:pt x="639" y="53"/>
                </a:lnTo>
                <a:lnTo>
                  <a:pt x="650" y="45"/>
                </a:lnTo>
                <a:lnTo>
                  <a:pt x="662" y="38"/>
                </a:lnTo>
                <a:lnTo>
                  <a:pt x="675" y="32"/>
                </a:lnTo>
                <a:lnTo>
                  <a:pt x="684" y="25"/>
                </a:lnTo>
                <a:lnTo>
                  <a:pt x="698" y="17"/>
                </a:lnTo>
                <a:lnTo>
                  <a:pt x="711" y="9"/>
                </a:lnTo>
                <a:lnTo>
                  <a:pt x="722" y="4"/>
                </a:lnTo>
                <a:lnTo>
                  <a:pt x="730" y="0"/>
                </a:lnTo>
                <a:lnTo>
                  <a:pt x="736" y="0"/>
                </a:lnTo>
                <a:lnTo>
                  <a:pt x="739" y="4"/>
                </a:lnTo>
                <a:lnTo>
                  <a:pt x="745" y="9"/>
                </a:lnTo>
                <a:lnTo>
                  <a:pt x="747" y="13"/>
                </a:lnTo>
                <a:lnTo>
                  <a:pt x="747" y="21"/>
                </a:lnTo>
                <a:lnTo>
                  <a:pt x="745" y="26"/>
                </a:lnTo>
                <a:lnTo>
                  <a:pt x="739" y="32"/>
                </a:lnTo>
                <a:lnTo>
                  <a:pt x="739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23" name="Freeform 387"/>
          <p:cNvSpPr>
            <a:spLocks noChangeAspect="1"/>
          </p:cNvSpPr>
          <p:nvPr/>
        </p:nvSpPr>
        <p:spPr bwMode="auto">
          <a:xfrm>
            <a:off x="3303803" y="4492400"/>
            <a:ext cx="132600" cy="96131"/>
          </a:xfrm>
          <a:custGeom>
            <a:avLst/>
            <a:gdLst/>
            <a:ahLst/>
            <a:cxnLst>
              <a:cxn ang="0">
                <a:pos x="15" y="493"/>
              </a:cxn>
              <a:cxn ang="0">
                <a:pos x="42" y="493"/>
              </a:cxn>
              <a:cxn ang="0">
                <a:pos x="78" y="491"/>
              </a:cxn>
              <a:cxn ang="0">
                <a:pos x="114" y="489"/>
              </a:cxn>
              <a:cxn ang="0">
                <a:pos x="139" y="485"/>
              </a:cxn>
              <a:cxn ang="0">
                <a:pos x="169" y="483"/>
              </a:cxn>
              <a:cxn ang="0">
                <a:pos x="200" y="476"/>
              </a:cxn>
              <a:cxn ang="0">
                <a:pos x="232" y="472"/>
              </a:cxn>
              <a:cxn ang="0">
                <a:pos x="263" y="464"/>
              </a:cxn>
              <a:cxn ang="0">
                <a:pos x="287" y="458"/>
              </a:cxn>
              <a:cxn ang="0">
                <a:pos x="316" y="451"/>
              </a:cxn>
              <a:cxn ang="0">
                <a:pos x="354" y="439"/>
              </a:cxn>
              <a:cxn ang="0">
                <a:pos x="386" y="436"/>
              </a:cxn>
              <a:cxn ang="0">
                <a:pos x="420" y="438"/>
              </a:cxn>
              <a:cxn ang="0">
                <a:pos x="457" y="449"/>
              </a:cxn>
              <a:cxn ang="0">
                <a:pos x="481" y="462"/>
              </a:cxn>
              <a:cxn ang="0">
                <a:pos x="497" y="455"/>
              </a:cxn>
              <a:cxn ang="0">
                <a:pos x="525" y="439"/>
              </a:cxn>
              <a:cxn ang="0">
                <a:pos x="557" y="417"/>
              </a:cxn>
              <a:cxn ang="0">
                <a:pos x="597" y="388"/>
              </a:cxn>
              <a:cxn ang="0">
                <a:pos x="633" y="354"/>
              </a:cxn>
              <a:cxn ang="0">
                <a:pos x="666" y="312"/>
              </a:cxn>
              <a:cxn ang="0">
                <a:pos x="675" y="287"/>
              </a:cxn>
              <a:cxn ang="0">
                <a:pos x="681" y="257"/>
              </a:cxn>
              <a:cxn ang="0">
                <a:pos x="670" y="238"/>
              </a:cxn>
              <a:cxn ang="0">
                <a:pos x="645" y="236"/>
              </a:cxn>
              <a:cxn ang="0">
                <a:pos x="622" y="246"/>
              </a:cxn>
              <a:cxn ang="0">
                <a:pos x="599" y="263"/>
              </a:cxn>
              <a:cxn ang="0">
                <a:pos x="584" y="280"/>
              </a:cxn>
              <a:cxn ang="0">
                <a:pos x="593" y="255"/>
              </a:cxn>
              <a:cxn ang="0">
                <a:pos x="607" y="217"/>
              </a:cxn>
              <a:cxn ang="0">
                <a:pos x="614" y="192"/>
              </a:cxn>
              <a:cxn ang="0">
                <a:pos x="620" y="166"/>
              </a:cxn>
              <a:cxn ang="0">
                <a:pos x="628" y="137"/>
              </a:cxn>
              <a:cxn ang="0">
                <a:pos x="631" y="107"/>
              </a:cxn>
              <a:cxn ang="0">
                <a:pos x="633" y="78"/>
              </a:cxn>
              <a:cxn ang="0">
                <a:pos x="631" y="52"/>
              </a:cxn>
              <a:cxn ang="0">
                <a:pos x="626" y="25"/>
              </a:cxn>
              <a:cxn ang="0">
                <a:pos x="609" y="2"/>
              </a:cxn>
              <a:cxn ang="0">
                <a:pos x="584" y="8"/>
              </a:cxn>
              <a:cxn ang="0">
                <a:pos x="552" y="37"/>
              </a:cxn>
              <a:cxn ang="0">
                <a:pos x="523" y="71"/>
              </a:cxn>
              <a:cxn ang="0">
                <a:pos x="504" y="96"/>
              </a:cxn>
              <a:cxn ang="0">
                <a:pos x="481" y="122"/>
              </a:cxn>
              <a:cxn ang="0">
                <a:pos x="460" y="149"/>
              </a:cxn>
              <a:cxn ang="0">
                <a:pos x="438" y="175"/>
              </a:cxn>
              <a:cxn ang="0">
                <a:pos x="415" y="200"/>
              </a:cxn>
              <a:cxn ang="0">
                <a:pos x="390" y="225"/>
              </a:cxn>
              <a:cxn ang="0">
                <a:pos x="363" y="248"/>
              </a:cxn>
              <a:cxn ang="0">
                <a:pos x="337" y="272"/>
              </a:cxn>
              <a:cxn ang="0">
                <a:pos x="310" y="293"/>
              </a:cxn>
              <a:cxn ang="0">
                <a:pos x="285" y="316"/>
              </a:cxn>
              <a:cxn ang="0">
                <a:pos x="263" y="333"/>
              </a:cxn>
              <a:cxn ang="0">
                <a:pos x="232" y="358"/>
              </a:cxn>
              <a:cxn ang="0">
                <a:pos x="198" y="382"/>
              </a:cxn>
              <a:cxn ang="0">
                <a:pos x="179" y="398"/>
              </a:cxn>
            </a:cxnLst>
            <a:rect l="0" t="0" r="r" b="b"/>
            <a:pathLst>
              <a:path w="681" h="495">
                <a:moveTo>
                  <a:pt x="0" y="495"/>
                </a:moveTo>
                <a:lnTo>
                  <a:pt x="2" y="495"/>
                </a:lnTo>
                <a:lnTo>
                  <a:pt x="8" y="495"/>
                </a:lnTo>
                <a:lnTo>
                  <a:pt x="14" y="495"/>
                </a:lnTo>
                <a:lnTo>
                  <a:pt x="15" y="493"/>
                </a:lnTo>
                <a:lnTo>
                  <a:pt x="21" y="493"/>
                </a:lnTo>
                <a:lnTo>
                  <a:pt x="25" y="493"/>
                </a:lnTo>
                <a:lnTo>
                  <a:pt x="31" y="493"/>
                </a:lnTo>
                <a:lnTo>
                  <a:pt x="36" y="493"/>
                </a:lnTo>
                <a:lnTo>
                  <a:pt x="42" y="493"/>
                </a:lnTo>
                <a:lnTo>
                  <a:pt x="48" y="493"/>
                </a:lnTo>
                <a:lnTo>
                  <a:pt x="55" y="493"/>
                </a:lnTo>
                <a:lnTo>
                  <a:pt x="63" y="493"/>
                </a:lnTo>
                <a:lnTo>
                  <a:pt x="71" y="491"/>
                </a:lnTo>
                <a:lnTo>
                  <a:pt x="78" y="491"/>
                </a:lnTo>
                <a:lnTo>
                  <a:pt x="86" y="491"/>
                </a:lnTo>
                <a:lnTo>
                  <a:pt x="95" y="491"/>
                </a:lnTo>
                <a:lnTo>
                  <a:pt x="105" y="489"/>
                </a:lnTo>
                <a:lnTo>
                  <a:pt x="109" y="489"/>
                </a:lnTo>
                <a:lnTo>
                  <a:pt x="114" y="489"/>
                </a:lnTo>
                <a:lnTo>
                  <a:pt x="120" y="487"/>
                </a:lnTo>
                <a:lnTo>
                  <a:pt x="124" y="487"/>
                </a:lnTo>
                <a:lnTo>
                  <a:pt x="130" y="487"/>
                </a:lnTo>
                <a:lnTo>
                  <a:pt x="135" y="485"/>
                </a:lnTo>
                <a:lnTo>
                  <a:pt x="139" y="485"/>
                </a:lnTo>
                <a:lnTo>
                  <a:pt x="147" y="485"/>
                </a:lnTo>
                <a:lnTo>
                  <a:pt x="150" y="483"/>
                </a:lnTo>
                <a:lnTo>
                  <a:pt x="156" y="483"/>
                </a:lnTo>
                <a:lnTo>
                  <a:pt x="162" y="483"/>
                </a:lnTo>
                <a:lnTo>
                  <a:pt x="169" y="483"/>
                </a:lnTo>
                <a:lnTo>
                  <a:pt x="173" y="481"/>
                </a:lnTo>
                <a:lnTo>
                  <a:pt x="181" y="479"/>
                </a:lnTo>
                <a:lnTo>
                  <a:pt x="187" y="479"/>
                </a:lnTo>
                <a:lnTo>
                  <a:pt x="194" y="477"/>
                </a:lnTo>
                <a:lnTo>
                  <a:pt x="200" y="476"/>
                </a:lnTo>
                <a:lnTo>
                  <a:pt x="206" y="476"/>
                </a:lnTo>
                <a:lnTo>
                  <a:pt x="213" y="474"/>
                </a:lnTo>
                <a:lnTo>
                  <a:pt x="221" y="474"/>
                </a:lnTo>
                <a:lnTo>
                  <a:pt x="227" y="474"/>
                </a:lnTo>
                <a:lnTo>
                  <a:pt x="232" y="472"/>
                </a:lnTo>
                <a:lnTo>
                  <a:pt x="238" y="470"/>
                </a:lnTo>
                <a:lnTo>
                  <a:pt x="246" y="468"/>
                </a:lnTo>
                <a:lnTo>
                  <a:pt x="249" y="466"/>
                </a:lnTo>
                <a:lnTo>
                  <a:pt x="255" y="466"/>
                </a:lnTo>
                <a:lnTo>
                  <a:pt x="263" y="464"/>
                </a:lnTo>
                <a:lnTo>
                  <a:pt x="268" y="464"/>
                </a:lnTo>
                <a:lnTo>
                  <a:pt x="272" y="462"/>
                </a:lnTo>
                <a:lnTo>
                  <a:pt x="278" y="460"/>
                </a:lnTo>
                <a:lnTo>
                  <a:pt x="284" y="460"/>
                </a:lnTo>
                <a:lnTo>
                  <a:pt x="287" y="458"/>
                </a:lnTo>
                <a:lnTo>
                  <a:pt x="293" y="457"/>
                </a:lnTo>
                <a:lnTo>
                  <a:pt x="297" y="457"/>
                </a:lnTo>
                <a:lnTo>
                  <a:pt x="303" y="455"/>
                </a:lnTo>
                <a:lnTo>
                  <a:pt x="308" y="453"/>
                </a:lnTo>
                <a:lnTo>
                  <a:pt x="316" y="451"/>
                </a:lnTo>
                <a:lnTo>
                  <a:pt x="323" y="449"/>
                </a:lnTo>
                <a:lnTo>
                  <a:pt x="331" y="445"/>
                </a:lnTo>
                <a:lnTo>
                  <a:pt x="341" y="443"/>
                </a:lnTo>
                <a:lnTo>
                  <a:pt x="346" y="441"/>
                </a:lnTo>
                <a:lnTo>
                  <a:pt x="354" y="439"/>
                </a:lnTo>
                <a:lnTo>
                  <a:pt x="362" y="438"/>
                </a:lnTo>
                <a:lnTo>
                  <a:pt x="369" y="438"/>
                </a:lnTo>
                <a:lnTo>
                  <a:pt x="375" y="436"/>
                </a:lnTo>
                <a:lnTo>
                  <a:pt x="381" y="436"/>
                </a:lnTo>
                <a:lnTo>
                  <a:pt x="386" y="436"/>
                </a:lnTo>
                <a:lnTo>
                  <a:pt x="394" y="436"/>
                </a:lnTo>
                <a:lnTo>
                  <a:pt x="400" y="436"/>
                </a:lnTo>
                <a:lnTo>
                  <a:pt x="407" y="436"/>
                </a:lnTo>
                <a:lnTo>
                  <a:pt x="413" y="436"/>
                </a:lnTo>
                <a:lnTo>
                  <a:pt x="420" y="438"/>
                </a:lnTo>
                <a:lnTo>
                  <a:pt x="426" y="438"/>
                </a:lnTo>
                <a:lnTo>
                  <a:pt x="434" y="439"/>
                </a:lnTo>
                <a:lnTo>
                  <a:pt x="441" y="443"/>
                </a:lnTo>
                <a:lnTo>
                  <a:pt x="449" y="445"/>
                </a:lnTo>
                <a:lnTo>
                  <a:pt x="457" y="449"/>
                </a:lnTo>
                <a:lnTo>
                  <a:pt x="464" y="453"/>
                </a:lnTo>
                <a:lnTo>
                  <a:pt x="468" y="455"/>
                </a:lnTo>
                <a:lnTo>
                  <a:pt x="472" y="457"/>
                </a:lnTo>
                <a:lnTo>
                  <a:pt x="477" y="460"/>
                </a:lnTo>
                <a:lnTo>
                  <a:pt x="481" y="462"/>
                </a:lnTo>
                <a:lnTo>
                  <a:pt x="483" y="462"/>
                </a:lnTo>
                <a:lnTo>
                  <a:pt x="487" y="460"/>
                </a:lnTo>
                <a:lnTo>
                  <a:pt x="489" y="458"/>
                </a:lnTo>
                <a:lnTo>
                  <a:pt x="493" y="457"/>
                </a:lnTo>
                <a:lnTo>
                  <a:pt x="497" y="455"/>
                </a:lnTo>
                <a:lnTo>
                  <a:pt x="502" y="453"/>
                </a:lnTo>
                <a:lnTo>
                  <a:pt x="506" y="449"/>
                </a:lnTo>
                <a:lnTo>
                  <a:pt x="512" y="447"/>
                </a:lnTo>
                <a:lnTo>
                  <a:pt x="517" y="443"/>
                </a:lnTo>
                <a:lnTo>
                  <a:pt x="525" y="439"/>
                </a:lnTo>
                <a:lnTo>
                  <a:pt x="529" y="436"/>
                </a:lnTo>
                <a:lnTo>
                  <a:pt x="536" y="432"/>
                </a:lnTo>
                <a:lnTo>
                  <a:pt x="544" y="428"/>
                </a:lnTo>
                <a:lnTo>
                  <a:pt x="552" y="422"/>
                </a:lnTo>
                <a:lnTo>
                  <a:pt x="557" y="417"/>
                </a:lnTo>
                <a:lnTo>
                  <a:pt x="565" y="413"/>
                </a:lnTo>
                <a:lnTo>
                  <a:pt x="573" y="405"/>
                </a:lnTo>
                <a:lnTo>
                  <a:pt x="580" y="401"/>
                </a:lnTo>
                <a:lnTo>
                  <a:pt x="588" y="394"/>
                </a:lnTo>
                <a:lnTo>
                  <a:pt x="597" y="388"/>
                </a:lnTo>
                <a:lnTo>
                  <a:pt x="605" y="381"/>
                </a:lnTo>
                <a:lnTo>
                  <a:pt x="611" y="375"/>
                </a:lnTo>
                <a:lnTo>
                  <a:pt x="618" y="367"/>
                </a:lnTo>
                <a:lnTo>
                  <a:pt x="626" y="362"/>
                </a:lnTo>
                <a:lnTo>
                  <a:pt x="633" y="354"/>
                </a:lnTo>
                <a:lnTo>
                  <a:pt x="641" y="346"/>
                </a:lnTo>
                <a:lnTo>
                  <a:pt x="647" y="337"/>
                </a:lnTo>
                <a:lnTo>
                  <a:pt x="652" y="329"/>
                </a:lnTo>
                <a:lnTo>
                  <a:pt x="658" y="322"/>
                </a:lnTo>
                <a:lnTo>
                  <a:pt x="666" y="312"/>
                </a:lnTo>
                <a:lnTo>
                  <a:pt x="666" y="308"/>
                </a:lnTo>
                <a:lnTo>
                  <a:pt x="670" y="303"/>
                </a:lnTo>
                <a:lnTo>
                  <a:pt x="671" y="299"/>
                </a:lnTo>
                <a:lnTo>
                  <a:pt x="673" y="295"/>
                </a:lnTo>
                <a:lnTo>
                  <a:pt x="675" y="287"/>
                </a:lnTo>
                <a:lnTo>
                  <a:pt x="679" y="280"/>
                </a:lnTo>
                <a:lnTo>
                  <a:pt x="681" y="272"/>
                </a:lnTo>
                <a:lnTo>
                  <a:pt x="681" y="267"/>
                </a:lnTo>
                <a:lnTo>
                  <a:pt x="681" y="263"/>
                </a:lnTo>
                <a:lnTo>
                  <a:pt x="681" y="257"/>
                </a:lnTo>
                <a:lnTo>
                  <a:pt x="681" y="253"/>
                </a:lnTo>
                <a:lnTo>
                  <a:pt x="679" y="248"/>
                </a:lnTo>
                <a:lnTo>
                  <a:pt x="677" y="246"/>
                </a:lnTo>
                <a:lnTo>
                  <a:pt x="675" y="242"/>
                </a:lnTo>
                <a:lnTo>
                  <a:pt x="670" y="238"/>
                </a:lnTo>
                <a:lnTo>
                  <a:pt x="664" y="236"/>
                </a:lnTo>
                <a:lnTo>
                  <a:pt x="658" y="234"/>
                </a:lnTo>
                <a:lnTo>
                  <a:pt x="654" y="234"/>
                </a:lnTo>
                <a:lnTo>
                  <a:pt x="650" y="234"/>
                </a:lnTo>
                <a:lnTo>
                  <a:pt x="645" y="236"/>
                </a:lnTo>
                <a:lnTo>
                  <a:pt x="641" y="236"/>
                </a:lnTo>
                <a:lnTo>
                  <a:pt x="635" y="238"/>
                </a:lnTo>
                <a:lnTo>
                  <a:pt x="631" y="240"/>
                </a:lnTo>
                <a:lnTo>
                  <a:pt x="628" y="244"/>
                </a:lnTo>
                <a:lnTo>
                  <a:pt x="622" y="246"/>
                </a:lnTo>
                <a:lnTo>
                  <a:pt x="616" y="248"/>
                </a:lnTo>
                <a:lnTo>
                  <a:pt x="612" y="251"/>
                </a:lnTo>
                <a:lnTo>
                  <a:pt x="609" y="255"/>
                </a:lnTo>
                <a:lnTo>
                  <a:pt x="603" y="259"/>
                </a:lnTo>
                <a:lnTo>
                  <a:pt x="599" y="263"/>
                </a:lnTo>
                <a:lnTo>
                  <a:pt x="595" y="268"/>
                </a:lnTo>
                <a:lnTo>
                  <a:pt x="593" y="272"/>
                </a:lnTo>
                <a:lnTo>
                  <a:pt x="588" y="280"/>
                </a:lnTo>
                <a:lnTo>
                  <a:pt x="584" y="282"/>
                </a:lnTo>
                <a:lnTo>
                  <a:pt x="584" y="280"/>
                </a:lnTo>
                <a:lnTo>
                  <a:pt x="586" y="276"/>
                </a:lnTo>
                <a:lnTo>
                  <a:pt x="588" y="270"/>
                </a:lnTo>
                <a:lnTo>
                  <a:pt x="588" y="267"/>
                </a:lnTo>
                <a:lnTo>
                  <a:pt x="592" y="261"/>
                </a:lnTo>
                <a:lnTo>
                  <a:pt x="593" y="255"/>
                </a:lnTo>
                <a:lnTo>
                  <a:pt x="597" y="248"/>
                </a:lnTo>
                <a:lnTo>
                  <a:pt x="599" y="240"/>
                </a:lnTo>
                <a:lnTo>
                  <a:pt x="603" y="230"/>
                </a:lnTo>
                <a:lnTo>
                  <a:pt x="607" y="223"/>
                </a:lnTo>
                <a:lnTo>
                  <a:pt x="607" y="217"/>
                </a:lnTo>
                <a:lnTo>
                  <a:pt x="609" y="213"/>
                </a:lnTo>
                <a:lnTo>
                  <a:pt x="611" y="208"/>
                </a:lnTo>
                <a:lnTo>
                  <a:pt x="611" y="202"/>
                </a:lnTo>
                <a:lnTo>
                  <a:pt x="612" y="198"/>
                </a:lnTo>
                <a:lnTo>
                  <a:pt x="614" y="192"/>
                </a:lnTo>
                <a:lnTo>
                  <a:pt x="616" y="187"/>
                </a:lnTo>
                <a:lnTo>
                  <a:pt x="618" y="183"/>
                </a:lnTo>
                <a:lnTo>
                  <a:pt x="618" y="177"/>
                </a:lnTo>
                <a:lnTo>
                  <a:pt x="620" y="172"/>
                </a:lnTo>
                <a:lnTo>
                  <a:pt x="620" y="166"/>
                </a:lnTo>
                <a:lnTo>
                  <a:pt x="622" y="160"/>
                </a:lnTo>
                <a:lnTo>
                  <a:pt x="624" y="154"/>
                </a:lnTo>
                <a:lnTo>
                  <a:pt x="626" y="149"/>
                </a:lnTo>
                <a:lnTo>
                  <a:pt x="628" y="143"/>
                </a:lnTo>
                <a:lnTo>
                  <a:pt x="628" y="137"/>
                </a:lnTo>
                <a:lnTo>
                  <a:pt x="628" y="132"/>
                </a:lnTo>
                <a:lnTo>
                  <a:pt x="630" y="126"/>
                </a:lnTo>
                <a:lnTo>
                  <a:pt x="630" y="120"/>
                </a:lnTo>
                <a:lnTo>
                  <a:pt x="631" y="115"/>
                </a:lnTo>
                <a:lnTo>
                  <a:pt x="631" y="107"/>
                </a:lnTo>
                <a:lnTo>
                  <a:pt x="631" y="101"/>
                </a:lnTo>
                <a:lnTo>
                  <a:pt x="633" y="96"/>
                </a:lnTo>
                <a:lnTo>
                  <a:pt x="633" y="90"/>
                </a:lnTo>
                <a:lnTo>
                  <a:pt x="633" y="84"/>
                </a:lnTo>
                <a:lnTo>
                  <a:pt x="633" y="78"/>
                </a:lnTo>
                <a:lnTo>
                  <a:pt x="633" y="73"/>
                </a:lnTo>
                <a:lnTo>
                  <a:pt x="633" y="67"/>
                </a:lnTo>
                <a:lnTo>
                  <a:pt x="631" y="61"/>
                </a:lnTo>
                <a:lnTo>
                  <a:pt x="631" y="56"/>
                </a:lnTo>
                <a:lnTo>
                  <a:pt x="631" y="52"/>
                </a:lnTo>
                <a:lnTo>
                  <a:pt x="631" y="46"/>
                </a:lnTo>
                <a:lnTo>
                  <a:pt x="630" y="40"/>
                </a:lnTo>
                <a:lnTo>
                  <a:pt x="628" y="35"/>
                </a:lnTo>
                <a:lnTo>
                  <a:pt x="628" y="29"/>
                </a:lnTo>
                <a:lnTo>
                  <a:pt x="626" y="25"/>
                </a:lnTo>
                <a:lnTo>
                  <a:pt x="622" y="18"/>
                </a:lnTo>
                <a:lnTo>
                  <a:pt x="620" y="12"/>
                </a:lnTo>
                <a:lnTo>
                  <a:pt x="616" y="6"/>
                </a:lnTo>
                <a:lnTo>
                  <a:pt x="612" y="4"/>
                </a:lnTo>
                <a:lnTo>
                  <a:pt x="609" y="2"/>
                </a:lnTo>
                <a:lnTo>
                  <a:pt x="605" y="2"/>
                </a:lnTo>
                <a:lnTo>
                  <a:pt x="599" y="0"/>
                </a:lnTo>
                <a:lnTo>
                  <a:pt x="595" y="2"/>
                </a:lnTo>
                <a:lnTo>
                  <a:pt x="590" y="4"/>
                </a:lnTo>
                <a:lnTo>
                  <a:pt x="584" y="8"/>
                </a:lnTo>
                <a:lnTo>
                  <a:pt x="578" y="12"/>
                </a:lnTo>
                <a:lnTo>
                  <a:pt x="573" y="18"/>
                </a:lnTo>
                <a:lnTo>
                  <a:pt x="565" y="23"/>
                </a:lnTo>
                <a:lnTo>
                  <a:pt x="559" y="31"/>
                </a:lnTo>
                <a:lnTo>
                  <a:pt x="552" y="37"/>
                </a:lnTo>
                <a:lnTo>
                  <a:pt x="546" y="44"/>
                </a:lnTo>
                <a:lnTo>
                  <a:pt x="538" y="52"/>
                </a:lnTo>
                <a:lnTo>
                  <a:pt x="531" y="61"/>
                </a:lnTo>
                <a:lnTo>
                  <a:pt x="527" y="67"/>
                </a:lnTo>
                <a:lnTo>
                  <a:pt x="523" y="71"/>
                </a:lnTo>
                <a:lnTo>
                  <a:pt x="517" y="76"/>
                </a:lnTo>
                <a:lnTo>
                  <a:pt x="516" y="80"/>
                </a:lnTo>
                <a:lnTo>
                  <a:pt x="512" y="86"/>
                </a:lnTo>
                <a:lnTo>
                  <a:pt x="508" y="90"/>
                </a:lnTo>
                <a:lnTo>
                  <a:pt x="504" y="96"/>
                </a:lnTo>
                <a:lnTo>
                  <a:pt x="500" y="101"/>
                </a:lnTo>
                <a:lnTo>
                  <a:pt x="495" y="107"/>
                </a:lnTo>
                <a:lnTo>
                  <a:pt x="491" y="113"/>
                </a:lnTo>
                <a:lnTo>
                  <a:pt x="487" y="116"/>
                </a:lnTo>
                <a:lnTo>
                  <a:pt x="481" y="122"/>
                </a:lnTo>
                <a:lnTo>
                  <a:pt x="477" y="128"/>
                </a:lnTo>
                <a:lnTo>
                  <a:pt x="474" y="134"/>
                </a:lnTo>
                <a:lnTo>
                  <a:pt x="470" y="137"/>
                </a:lnTo>
                <a:lnTo>
                  <a:pt x="464" y="145"/>
                </a:lnTo>
                <a:lnTo>
                  <a:pt x="460" y="149"/>
                </a:lnTo>
                <a:lnTo>
                  <a:pt x="457" y="154"/>
                </a:lnTo>
                <a:lnTo>
                  <a:pt x="451" y="160"/>
                </a:lnTo>
                <a:lnTo>
                  <a:pt x="447" y="166"/>
                </a:lnTo>
                <a:lnTo>
                  <a:pt x="441" y="170"/>
                </a:lnTo>
                <a:lnTo>
                  <a:pt x="438" y="175"/>
                </a:lnTo>
                <a:lnTo>
                  <a:pt x="434" y="181"/>
                </a:lnTo>
                <a:lnTo>
                  <a:pt x="430" y="187"/>
                </a:lnTo>
                <a:lnTo>
                  <a:pt x="424" y="191"/>
                </a:lnTo>
                <a:lnTo>
                  <a:pt x="419" y="196"/>
                </a:lnTo>
                <a:lnTo>
                  <a:pt x="415" y="200"/>
                </a:lnTo>
                <a:lnTo>
                  <a:pt x="409" y="206"/>
                </a:lnTo>
                <a:lnTo>
                  <a:pt x="403" y="210"/>
                </a:lnTo>
                <a:lnTo>
                  <a:pt x="400" y="215"/>
                </a:lnTo>
                <a:lnTo>
                  <a:pt x="394" y="221"/>
                </a:lnTo>
                <a:lnTo>
                  <a:pt x="390" y="225"/>
                </a:lnTo>
                <a:lnTo>
                  <a:pt x="384" y="230"/>
                </a:lnTo>
                <a:lnTo>
                  <a:pt x="379" y="234"/>
                </a:lnTo>
                <a:lnTo>
                  <a:pt x="373" y="240"/>
                </a:lnTo>
                <a:lnTo>
                  <a:pt x="369" y="244"/>
                </a:lnTo>
                <a:lnTo>
                  <a:pt x="363" y="248"/>
                </a:lnTo>
                <a:lnTo>
                  <a:pt x="358" y="253"/>
                </a:lnTo>
                <a:lnTo>
                  <a:pt x="354" y="259"/>
                </a:lnTo>
                <a:lnTo>
                  <a:pt x="348" y="263"/>
                </a:lnTo>
                <a:lnTo>
                  <a:pt x="343" y="268"/>
                </a:lnTo>
                <a:lnTo>
                  <a:pt x="337" y="272"/>
                </a:lnTo>
                <a:lnTo>
                  <a:pt x="331" y="276"/>
                </a:lnTo>
                <a:lnTo>
                  <a:pt x="325" y="280"/>
                </a:lnTo>
                <a:lnTo>
                  <a:pt x="322" y="286"/>
                </a:lnTo>
                <a:lnTo>
                  <a:pt x="316" y="289"/>
                </a:lnTo>
                <a:lnTo>
                  <a:pt x="310" y="293"/>
                </a:lnTo>
                <a:lnTo>
                  <a:pt x="306" y="299"/>
                </a:lnTo>
                <a:lnTo>
                  <a:pt x="301" y="303"/>
                </a:lnTo>
                <a:lnTo>
                  <a:pt x="295" y="306"/>
                </a:lnTo>
                <a:lnTo>
                  <a:pt x="291" y="310"/>
                </a:lnTo>
                <a:lnTo>
                  <a:pt x="285" y="316"/>
                </a:lnTo>
                <a:lnTo>
                  <a:pt x="280" y="318"/>
                </a:lnTo>
                <a:lnTo>
                  <a:pt x="276" y="324"/>
                </a:lnTo>
                <a:lnTo>
                  <a:pt x="270" y="327"/>
                </a:lnTo>
                <a:lnTo>
                  <a:pt x="266" y="331"/>
                </a:lnTo>
                <a:lnTo>
                  <a:pt x="263" y="333"/>
                </a:lnTo>
                <a:lnTo>
                  <a:pt x="257" y="339"/>
                </a:lnTo>
                <a:lnTo>
                  <a:pt x="253" y="341"/>
                </a:lnTo>
                <a:lnTo>
                  <a:pt x="247" y="344"/>
                </a:lnTo>
                <a:lnTo>
                  <a:pt x="238" y="350"/>
                </a:lnTo>
                <a:lnTo>
                  <a:pt x="232" y="358"/>
                </a:lnTo>
                <a:lnTo>
                  <a:pt x="225" y="363"/>
                </a:lnTo>
                <a:lnTo>
                  <a:pt x="217" y="369"/>
                </a:lnTo>
                <a:lnTo>
                  <a:pt x="209" y="373"/>
                </a:lnTo>
                <a:lnTo>
                  <a:pt x="204" y="379"/>
                </a:lnTo>
                <a:lnTo>
                  <a:pt x="198" y="382"/>
                </a:lnTo>
                <a:lnTo>
                  <a:pt x="194" y="386"/>
                </a:lnTo>
                <a:lnTo>
                  <a:pt x="189" y="388"/>
                </a:lnTo>
                <a:lnTo>
                  <a:pt x="185" y="392"/>
                </a:lnTo>
                <a:lnTo>
                  <a:pt x="181" y="396"/>
                </a:lnTo>
                <a:lnTo>
                  <a:pt x="179" y="398"/>
                </a:lnTo>
                <a:lnTo>
                  <a:pt x="0" y="495"/>
                </a:lnTo>
                <a:lnTo>
                  <a:pt x="0" y="495"/>
                </a:lnTo>
                <a:close/>
              </a:path>
            </a:pathLst>
          </a:custGeom>
          <a:solidFill>
            <a:srgbClr val="B5D1D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24" name="Freeform 388"/>
          <p:cNvSpPr>
            <a:spLocks noChangeAspect="1"/>
          </p:cNvSpPr>
          <p:nvPr/>
        </p:nvSpPr>
        <p:spPr bwMode="auto">
          <a:xfrm>
            <a:off x="3359963" y="4377588"/>
            <a:ext cx="82680" cy="53709"/>
          </a:xfrm>
          <a:custGeom>
            <a:avLst/>
            <a:gdLst/>
            <a:ahLst/>
            <a:cxnLst>
              <a:cxn ang="0">
                <a:pos x="371" y="0"/>
              </a:cxn>
              <a:cxn ang="0">
                <a:pos x="358" y="2"/>
              </a:cxn>
              <a:cxn ang="0">
                <a:pos x="339" y="8"/>
              </a:cxn>
              <a:cxn ang="0">
                <a:pos x="314" y="14"/>
              </a:cxn>
              <a:cxn ang="0">
                <a:pos x="295" y="21"/>
              </a:cxn>
              <a:cxn ang="0">
                <a:pos x="280" y="27"/>
              </a:cxn>
              <a:cxn ang="0">
                <a:pos x="265" y="35"/>
              </a:cxn>
              <a:cxn ang="0">
                <a:pos x="246" y="40"/>
              </a:cxn>
              <a:cxn ang="0">
                <a:pos x="228" y="50"/>
              </a:cxn>
              <a:cxn ang="0">
                <a:pos x="211" y="59"/>
              </a:cxn>
              <a:cxn ang="0">
                <a:pos x="192" y="71"/>
              </a:cxn>
              <a:cxn ang="0">
                <a:pos x="173" y="80"/>
              </a:cxn>
              <a:cxn ang="0">
                <a:pos x="152" y="94"/>
              </a:cxn>
              <a:cxn ang="0">
                <a:pos x="133" y="107"/>
              </a:cxn>
              <a:cxn ang="0">
                <a:pos x="112" y="122"/>
              </a:cxn>
              <a:cxn ang="0">
                <a:pos x="93" y="137"/>
              </a:cxn>
              <a:cxn ang="0">
                <a:pos x="74" y="154"/>
              </a:cxn>
              <a:cxn ang="0">
                <a:pos x="54" y="171"/>
              </a:cxn>
              <a:cxn ang="0">
                <a:pos x="36" y="189"/>
              </a:cxn>
              <a:cxn ang="0">
                <a:pos x="21" y="204"/>
              </a:cxn>
              <a:cxn ang="0">
                <a:pos x="8" y="225"/>
              </a:cxn>
              <a:cxn ang="0">
                <a:pos x="0" y="244"/>
              </a:cxn>
              <a:cxn ang="0">
                <a:pos x="4" y="259"/>
              </a:cxn>
              <a:cxn ang="0">
                <a:pos x="15" y="268"/>
              </a:cxn>
              <a:cxn ang="0">
                <a:pos x="34" y="274"/>
              </a:cxn>
              <a:cxn ang="0">
                <a:pos x="57" y="274"/>
              </a:cxn>
              <a:cxn ang="0">
                <a:pos x="76" y="274"/>
              </a:cxn>
              <a:cxn ang="0">
                <a:pos x="92" y="274"/>
              </a:cxn>
              <a:cxn ang="0">
                <a:pos x="105" y="272"/>
              </a:cxn>
              <a:cxn ang="0">
                <a:pos x="122" y="270"/>
              </a:cxn>
              <a:cxn ang="0">
                <a:pos x="135" y="268"/>
              </a:cxn>
              <a:cxn ang="0">
                <a:pos x="152" y="267"/>
              </a:cxn>
              <a:cxn ang="0">
                <a:pos x="168" y="265"/>
              </a:cxn>
              <a:cxn ang="0">
                <a:pos x="181" y="259"/>
              </a:cxn>
              <a:cxn ang="0">
                <a:pos x="196" y="257"/>
              </a:cxn>
              <a:cxn ang="0">
                <a:pos x="209" y="253"/>
              </a:cxn>
              <a:cxn ang="0">
                <a:pos x="225" y="249"/>
              </a:cxn>
              <a:cxn ang="0">
                <a:pos x="240" y="244"/>
              </a:cxn>
              <a:cxn ang="0">
                <a:pos x="253" y="238"/>
              </a:cxn>
              <a:cxn ang="0">
                <a:pos x="268" y="232"/>
              </a:cxn>
              <a:cxn ang="0">
                <a:pos x="284" y="229"/>
              </a:cxn>
              <a:cxn ang="0">
                <a:pos x="304" y="217"/>
              </a:cxn>
              <a:cxn ang="0">
                <a:pos x="320" y="211"/>
              </a:cxn>
              <a:cxn ang="0">
                <a:pos x="342" y="194"/>
              </a:cxn>
              <a:cxn ang="0">
                <a:pos x="365" y="175"/>
              </a:cxn>
              <a:cxn ang="0">
                <a:pos x="386" y="156"/>
              </a:cxn>
              <a:cxn ang="0">
                <a:pos x="401" y="133"/>
              </a:cxn>
              <a:cxn ang="0">
                <a:pos x="415" y="109"/>
              </a:cxn>
              <a:cxn ang="0">
                <a:pos x="420" y="90"/>
              </a:cxn>
              <a:cxn ang="0">
                <a:pos x="422" y="75"/>
              </a:cxn>
              <a:cxn ang="0">
                <a:pos x="424" y="54"/>
              </a:cxn>
              <a:cxn ang="0">
                <a:pos x="422" y="38"/>
              </a:cxn>
              <a:cxn ang="0">
                <a:pos x="417" y="25"/>
              </a:cxn>
              <a:cxn ang="0">
                <a:pos x="403" y="8"/>
              </a:cxn>
              <a:cxn ang="0">
                <a:pos x="388" y="2"/>
              </a:cxn>
              <a:cxn ang="0">
                <a:pos x="377" y="2"/>
              </a:cxn>
            </a:cxnLst>
            <a:rect l="0" t="0" r="r" b="b"/>
            <a:pathLst>
              <a:path w="424" h="276">
                <a:moveTo>
                  <a:pt x="377" y="2"/>
                </a:moveTo>
                <a:lnTo>
                  <a:pt x="375" y="0"/>
                </a:lnTo>
                <a:lnTo>
                  <a:pt x="371" y="0"/>
                </a:lnTo>
                <a:lnTo>
                  <a:pt x="367" y="0"/>
                </a:lnTo>
                <a:lnTo>
                  <a:pt x="363" y="2"/>
                </a:lnTo>
                <a:lnTo>
                  <a:pt x="358" y="2"/>
                </a:lnTo>
                <a:lnTo>
                  <a:pt x="352" y="4"/>
                </a:lnTo>
                <a:lnTo>
                  <a:pt x="346" y="4"/>
                </a:lnTo>
                <a:lnTo>
                  <a:pt x="339" y="8"/>
                </a:lnTo>
                <a:lnTo>
                  <a:pt x="331" y="8"/>
                </a:lnTo>
                <a:lnTo>
                  <a:pt x="323" y="12"/>
                </a:lnTo>
                <a:lnTo>
                  <a:pt x="314" y="14"/>
                </a:lnTo>
                <a:lnTo>
                  <a:pt x="306" y="18"/>
                </a:lnTo>
                <a:lnTo>
                  <a:pt x="301" y="19"/>
                </a:lnTo>
                <a:lnTo>
                  <a:pt x="295" y="21"/>
                </a:lnTo>
                <a:lnTo>
                  <a:pt x="291" y="23"/>
                </a:lnTo>
                <a:lnTo>
                  <a:pt x="285" y="25"/>
                </a:lnTo>
                <a:lnTo>
                  <a:pt x="280" y="27"/>
                </a:lnTo>
                <a:lnTo>
                  <a:pt x="276" y="29"/>
                </a:lnTo>
                <a:lnTo>
                  <a:pt x="270" y="31"/>
                </a:lnTo>
                <a:lnTo>
                  <a:pt x="265" y="35"/>
                </a:lnTo>
                <a:lnTo>
                  <a:pt x="259" y="37"/>
                </a:lnTo>
                <a:lnTo>
                  <a:pt x="253" y="38"/>
                </a:lnTo>
                <a:lnTo>
                  <a:pt x="246" y="40"/>
                </a:lnTo>
                <a:lnTo>
                  <a:pt x="242" y="44"/>
                </a:lnTo>
                <a:lnTo>
                  <a:pt x="234" y="46"/>
                </a:lnTo>
                <a:lnTo>
                  <a:pt x="228" y="50"/>
                </a:lnTo>
                <a:lnTo>
                  <a:pt x="223" y="54"/>
                </a:lnTo>
                <a:lnTo>
                  <a:pt x="217" y="56"/>
                </a:lnTo>
                <a:lnTo>
                  <a:pt x="211" y="59"/>
                </a:lnTo>
                <a:lnTo>
                  <a:pt x="206" y="63"/>
                </a:lnTo>
                <a:lnTo>
                  <a:pt x="198" y="65"/>
                </a:lnTo>
                <a:lnTo>
                  <a:pt x="192" y="71"/>
                </a:lnTo>
                <a:lnTo>
                  <a:pt x="185" y="73"/>
                </a:lnTo>
                <a:lnTo>
                  <a:pt x="179" y="78"/>
                </a:lnTo>
                <a:lnTo>
                  <a:pt x="173" y="80"/>
                </a:lnTo>
                <a:lnTo>
                  <a:pt x="168" y="86"/>
                </a:lnTo>
                <a:lnTo>
                  <a:pt x="160" y="90"/>
                </a:lnTo>
                <a:lnTo>
                  <a:pt x="152" y="94"/>
                </a:lnTo>
                <a:lnTo>
                  <a:pt x="145" y="97"/>
                </a:lnTo>
                <a:lnTo>
                  <a:pt x="139" y="103"/>
                </a:lnTo>
                <a:lnTo>
                  <a:pt x="133" y="107"/>
                </a:lnTo>
                <a:lnTo>
                  <a:pt x="126" y="113"/>
                </a:lnTo>
                <a:lnTo>
                  <a:pt x="120" y="118"/>
                </a:lnTo>
                <a:lnTo>
                  <a:pt x="112" y="122"/>
                </a:lnTo>
                <a:lnTo>
                  <a:pt x="107" y="128"/>
                </a:lnTo>
                <a:lnTo>
                  <a:pt x="99" y="133"/>
                </a:lnTo>
                <a:lnTo>
                  <a:pt x="93" y="137"/>
                </a:lnTo>
                <a:lnTo>
                  <a:pt x="88" y="143"/>
                </a:lnTo>
                <a:lnTo>
                  <a:pt x="80" y="149"/>
                </a:lnTo>
                <a:lnTo>
                  <a:pt x="74" y="154"/>
                </a:lnTo>
                <a:lnTo>
                  <a:pt x="67" y="160"/>
                </a:lnTo>
                <a:lnTo>
                  <a:pt x="61" y="168"/>
                </a:lnTo>
                <a:lnTo>
                  <a:pt x="54" y="171"/>
                </a:lnTo>
                <a:lnTo>
                  <a:pt x="48" y="177"/>
                </a:lnTo>
                <a:lnTo>
                  <a:pt x="42" y="183"/>
                </a:lnTo>
                <a:lnTo>
                  <a:pt x="36" y="189"/>
                </a:lnTo>
                <a:lnTo>
                  <a:pt x="31" y="192"/>
                </a:lnTo>
                <a:lnTo>
                  <a:pt x="27" y="198"/>
                </a:lnTo>
                <a:lnTo>
                  <a:pt x="21" y="204"/>
                </a:lnTo>
                <a:lnTo>
                  <a:pt x="19" y="208"/>
                </a:lnTo>
                <a:lnTo>
                  <a:pt x="12" y="215"/>
                </a:lnTo>
                <a:lnTo>
                  <a:pt x="8" y="225"/>
                </a:lnTo>
                <a:lnTo>
                  <a:pt x="4" y="230"/>
                </a:lnTo>
                <a:lnTo>
                  <a:pt x="2" y="238"/>
                </a:lnTo>
                <a:lnTo>
                  <a:pt x="0" y="244"/>
                </a:lnTo>
                <a:lnTo>
                  <a:pt x="0" y="249"/>
                </a:lnTo>
                <a:lnTo>
                  <a:pt x="0" y="253"/>
                </a:lnTo>
                <a:lnTo>
                  <a:pt x="4" y="259"/>
                </a:lnTo>
                <a:lnTo>
                  <a:pt x="6" y="263"/>
                </a:lnTo>
                <a:lnTo>
                  <a:pt x="12" y="267"/>
                </a:lnTo>
                <a:lnTo>
                  <a:pt x="15" y="268"/>
                </a:lnTo>
                <a:lnTo>
                  <a:pt x="21" y="272"/>
                </a:lnTo>
                <a:lnTo>
                  <a:pt x="27" y="272"/>
                </a:lnTo>
                <a:lnTo>
                  <a:pt x="34" y="274"/>
                </a:lnTo>
                <a:lnTo>
                  <a:pt x="42" y="274"/>
                </a:lnTo>
                <a:lnTo>
                  <a:pt x="50" y="276"/>
                </a:lnTo>
                <a:lnTo>
                  <a:pt x="57" y="274"/>
                </a:lnTo>
                <a:lnTo>
                  <a:pt x="67" y="274"/>
                </a:lnTo>
                <a:lnTo>
                  <a:pt x="71" y="274"/>
                </a:lnTo>
                <a:lnTo>
                  <a:pt x="76" y="274"/>
                </a:lnTo>
                <a:lnTo>
                  <a:pt x="82" y="274"/>
                </a:lnTo>
                <a:lnTo>
                  <a:pt x="86" y="274"/>
                </a:lnTo>
                <a:lnTo>
                  <a:pt x="92" y="274"/>
                </a:lnTo>
                <a:lnTo>
                  <a:pt x="95" y="274"/>
                </a:lnTo>
                <a:lnTo>
                  <a:pt x="101" y="272"/>
                </a:lnTo>
                <a:lnTo>
                  <a:pt x="105" y="272"/>
                </a:lnTo>
                <a:lnTo>
                  <a:pt x="111" y="272"/>
                </a:lnTo>
                <a:lnTo>
                  <a:pt x="116" y="272"/>
                </a:lnTo>
                <a:lnTo>
                  <a:pt x="122" y="270"/>
                </a:lnTo>
                <a:lnTo>
                  <a:pt x="126" y="270"/>
                </a:lnTo>
                <a:lnTo>
                  <a:pt x="131" y="268"/>
                </a:lnTo>
                <a:lnTo>
                  <a:pt x="135" y="268"/>
                </a:lnTo>
                <a:lnTo>
                  <a:pt x="141" y="267"/>
                </a:lnTo>
                <a:lnTo>
                  <a:pt x="147" y="267"/>
                </a:lnTo>
                <a:lnTo>
                  <a:pt x="152" y="267"/>
                </a:lnTo>
                <a:lnTo>
                  <a:pt x="156" y="265"/>
                </a:lnTo>
                <a:lnTo>
                  <a:pt x="162" y="265"/>
                </a:lnTo>
                <a:lnTo>
                  <a:pt x="168" y="265"/>
                </a:lnTo>
                <a:lnTo>
                  <a:pt x="171" y="263"/>
                </a:lnTo>
                <a:lnTo>
                  <a:pt x="175" y="261"/>
                </a:lnTo>
                <a:lnTo>
                  <a:pt x="181" y="259"/>
                </a:lnTo>
                <a:lnTo>
                  <a:pt x="185" y="259"/>
                </a:lnTo>
                <a:lnTo>
                  <a:pt x="190" y="257"/>
                </a:lnTo>
                <a:lnTo>
                  <a:pt x="196" y="257"/>
                </a:lnTo>
                <a:lnTo>
                  <a:pt x="200" y="255"/>
                </a:lnTo>
                <a:lnTo>
                  <a:pt x="206" y="255"/>
                </a:lnTo>
                <a:lnTo>
                  <a:pt x="209" y="253"/>
                </a:lnTo>
                <a:lnTo>
                  <a:pt x="215" y="251"/>
                </a:lnTo>
                <a:lnTo>
                  <a:pt x="221" y="249"/>
                </a:lnTo>
                <a:lnTo>
                  <a:pt x="225" y="249"/>
                </a:lnTo>
                <a:lnTo>
                  <a:pt x="228" y="248"/>
                </a:lnTo>
                <a:lnTo>
                  <a:pt x="234" y="246"/>
                </a:lnTo>
                <a:lnTo>
                  <a:pt x="240" y="244"/>
                </a:lnTo>
                <a:lnTo>
                  <a:pt x="246" y="242"/>
                </a:lnTo>
                <a:lnTo>
                  <a:pt x="249" y="240"/>
                </a:lnTo>
                <a:lnTo>
                  <a:pt x="253" y="238"/>
                </a:lnTo>
                <a:lnTo>
                  <a:pt x="259" y="236"/>
                </a:lnTo>
                <a:lnTo>
                  <a:pt x="263" y="236"/>
                </a:lnTo>
                <a:lnTo>
                  <a:pt x="268" y="232"/>
                </a:lnTo>
                <a:lnTo>
                  <a:pt x="272" y="230"/>
                </a:lnTo>
                <a:lnTo>
                  <a:pt x="278" y="229"/>
                </a:lnTo>
                <a:lnTo>
                  <a:pt x="284" y="229"/>
                </a:lnTo>
                <a:lnTo>
                  <a:pt x="291" y="223"/>
                </a:lnTo>
                <a:lnTo>
                  <a:pt x="301" y="219"/>
                </a:lnTo>
                <a:lnTo>
                  <a:pt x="304" y="217"/>
                </a:lnTo>
                <a:lnTo>
                  <a:pt x="310" y="215"/>
                </a:lnTo>
                <a:lnTo>
                  <a:pt x="314" y="211"/>
                </a:lnTo>
                <a:lnTo>
                  <a:pt x="320" y="211"/>
                </a:lnTo>
                <a:lnTo>
                  <a:pt x="327" y="204"/>
                </a:lnTo>
                <a:lnTo>
                  <a:pt x="335" y="200"/>
                </a:lnTo>
                <a:lnTo>
                  <a:pt x="342" y="194"/>
                </a:lnTo>
                <a:lnTo>
                  <a:pt x="352" y="189"/>
                </a:lnTo>
                <a:lnTo>
                  <a:pt x="358" y="181"/>
                </a:lnTo>
                <a:lnTo>
                  <a:pt x="365" y="175"/>
                </a:lnTo>
                <a:lnTo>
                  <a:pt x="373" y="170"/>
                </a:lnTo>
                <a:lnTo>
                  <a:pt x="381" y="164"/>
                </a:lnTo>
                <a:lnTo>
                  <a:pt x="386" y="156"/>
                </a:lnTo>
                <a:lnTo>
                  <a:pt x="392" y="149"/>
                </a:lnTo>
                <a:lnTo>
                  <a:pt x="398" y="141"/>
                </a:lnTo>
                <a:lnTo>
                  <a:pt x="401" y="133"/>
                </a:lnTo>
                <a:lnTo>
                  <a:pt x="407" y="126"/>
                </a:lnTo>
                <a:lnTo>
                  <a:pt x="411" y="118"/>
                </a:lnTo>
                <a:lnTo>
                  <a:pt x="415" y="109"/>
                </a:lnTo>
                <a:lnTo>
                  <a:pt x="419" y="101"/>
                </a:lnTo>
                <a:lnTo>
                  <a:pt x="419" y="95"/>
                </a:lnTo>
                <a:lnTo>
                  <a:pt x="420" y="90"/>
                </a:lnTo>
                <a:lnTo>
                  <a:pt x="420" y="86"/>
                </a:lnTo>
                <a:lnTo>
                  <a:pt x="422" y="82"/>
                </a:lnTo>
                <a:lnTo>
                  <a:pt x="422" y="75"/>
                </a:lnTo>
                <a:lnTo>
                  <a:pt x="424" y="67"/>
                </a:lnTo>
                <a:lnTo>
                  <a:pt x="424" y="59"/>
                </a:lnTo>
                <a:lnTo>
                  <a:pt x="424" y="54"/>
                </a:lnTo>
                <a:lnTo>
                  <a:pt x="424" y="48"/>
                </a:lnTo>
                <a:lnTo>
                  <a:pt x="424" y="42"/>
                </a:lnTo>
                <a:lnTo>
                  <a:pt x="422" y="38"/>
                </a:lnTo>
                <a:lnTo>
                  <a:pt x="420" y="33"/>
                </a:lnTo>
                <a:lnTo>
                  <a:pt x="419" y="29"/>
                </a:lnTo>
                <a:lnTo>
                  <a:pt x="417" y="25"/>
                </a:lnTo>
                <a:lnTo>
                  <a:pt x="413" y="18"/>
                </a:lnTo>
                <a:lnTo>
                  <a:pt x="409" y="14"/>
                </a:lnTo>
                <a:lnTo>
                  <a:pt x="403" y="8"/>
                </a:lnTo>
                <a:lnTo>
                  <a:pt x="398" y="6"/>
                </a:lnTo>
                <a:lnTo>
                  <a:pt x="392" y="4"/>
                </a:lnTo>
                <a:lnTo>
                  <a:pt x="388" y="2"/>
                </a:lnTo>
                <a:lnTo>
                  <a:pt x="381" y="2"/>
                </a:lnTo>
                <a:lnTo>
                  <a:pt x="377" y="2"/>
                </a:lnTo>
                <a:lnTo>
                  <a:pt x="377" y="2"/>
                </a:lnTo>
                <a:close/>
              </a:path>
            </a:pathLst>
          </a:custGeom>
          <a:solidFill>
            <a:srgbClr val="B5D1D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25" name="Freeform 389"/>
          <p:cNvSpPr>
            <a:spLocks noChangeAspect="1"/>
          </p:cNvSpPr>
          <p:nvPr/>
        </p:nvSpPr>
        <p:spPr bwMode="auto">
          <a:xfrm>
            <a:off x="3261293" y="4509913"/>
            <a:ext cx="49530" cy="93406"/>
          </a:xfrm>
          <a:custGeom>
            <a:avLst/>
            <a:gdLst/>
            <a:ahLst/>
            <a:cxnLst>
              <a:cxn ang="0">
                <a:pos x="136" y="76"/>
              </a:cxn>
              <a:cxn ang="0">
                <a:pos x="150" y="59"/>
              </a:cxn>
              <a:cxn ang="0">
                <a:pos x="161" y="45"/>
              </a:cxn>
              <a:cxn ang="0">
                <a:pos x="174" y="32"/>
              </a:cxn>
              <a:cxn ang="0">
                <a:pos x="188" y="17"/>
              </a:cxn>
              <a:cxn ang="0">
                <a:pos x="201" y="7"/>
              </a:cxn>
              <a:cxn ang="0">
                <a:pos x="216" y="0"/>
              </a:cxn>
              <a:cxn ang="0">
                <a:pos x="235" y="2"/>
              </a:cxn>
              <a:cxn ang="0">
                <a:pos x="247" y="15"/>
              </a:cxn>
              <a:cxn ang="0">
                <a:pos x="251" y="32"/>
              </a:cxn>
              <a:cxn ang="0">
                <a:pos x="252" y="55"/>
              </a:cxn>
              <a:cxn ang="0">
                <a:pos x="252" y="68"/>
              </a:cxn>
              <a:cxn ang="0">
                <a:pos x="251" y="82"/>
              </a:cxn>
              <a:cxn ang="0">
                <a:pos x="247" y="97"/>
              </a:cxn>
              <a:cxn ang="0">
                <a:pos x="245" y="112"/>
              </a:cxn>
              <a:cxn ang="0">
                <a:pos x="239" y="127"/>
              </a:cxn>
              <a:cxn ang="0">
                <a:pos x="237" y="142"/>
              </a:cxn>
              <a:cxn ang="0">
                <a:pos x="231" y="158"/>
              </a:cxn>
              <a:cxn ang="0">
                <a:pos x="228" y="173"/>
              </a:cxn>
              <a:cxn ang="0">
                <a:pos x="224" y="190"/>
              </a:cxn>
              <a:cxn ang="0">
                <a:pos x="218" y="203"/>
              </a:cxn>
              <a:cxn ang="0">
                <a:pos x="214" y="218"/>
              </a:cxn>
              <a:cxn ang="0">
                <a:pos x="212" y="232"/>
              </a:cxn>
              <a:cxn ang="0">
                <a:pos x="207" y="254"/>
              </a:cxn>
              <a:cxn ang="0">
                <a:pos x="205" y="275"/>
              </a:cxn>
              <a:cxn ang="0">
                <a:pos x="207" y="291"/>
              </a:cxn>
              <a:cxn ang="0">
                <a:pos x="209" y="306"/>
              </a:cxn>
              <a:cxn ang="0">
                <a:pos x="209" y="327"/>
              </a:cxn>
              <a:cxn ang="0">
                <a:pos x="209" y="349"/>
              </a:cxn>
              <a:cxn ang="0">
                <a:pos x="207" y="374"/>
              </a:cxn>
              <a:cxn ang="0">
                <a:pos x="205" y="399"/>
              </a:cxn>
              <a:cxn ang="0">
                <a:pos x="199" y="422"/>
              </a:cxn>
              <a:cxn ang="0">
                <a:pos x="188" y="443"/>
              </a:cxn>
              <a:cxn ang="0">
                <a:pos x="176" y="460"/>
              </a:cxn>
              <a:cxn ang="0">
                <a:pos x="159" y="473"/>
              </a:cxn>
              <a:cxn ang="0">
                <a:pos x="136" y="479"/>
              </a:cxn>
              <a:cxn ang="0">
                <a:pos x="112" y="479"/>
              </a:cxn>
              <a:cxn ang="0">
                <a:pos x="89" y="471"/>
              </a:cxn>
              <a:cxn ang="0">
                <a:pos x="68" y="456"/>
              </a:cxn>
              <a:cxn ang="0">
                <a:pos x="51" y="435"/>
              </a:cxn>
              <a:cxn ang="0">
                <a:pos x="38" y="414"/>
              </a:cxn>
              <a:cxn ang="0">
                <a:pos x="24" y="389"/>
              </a:cxn>
              <a:cxn ang="0">
                <a:pos x="15" y="367"/>
              </a:cxn>
              <a:cxn ang="0">
                <a:pos x="7" y="344"/>
              </a:cxn>
              <a:cxn ang="0">
                <a:pos x="3" y="327"/>
              </a:cxn>
              <a:cxn ang="0">
                <a:pos x="0" y="313"/>
              </a:cxn>
              <a:cxn ang="0">
                <a:pos x="135" y="82"/>
              </a:cxn>
            </a:cxnLst>
            <a:rect l="0" t="0" r="r" b="b"/>
            <a:pathLst>
              <a:path w="252" h="481">
                <a:moveTo>
                  <a:pt x="135" y="82"/>
                </a:moveTo>
                <a:lnTo>
                  <a:pt x="135" y="80"/>
                </a:lnTo>
                <a:lnTo>
                  <a:pt x="136" y="76"/>
                </a:lnTo>
                <a:lnTo>
                  <a:pt x="140" y="70"/>
                </a:lnTo>
                <a:lnTo>
                  <a:pt x="146" y="64"/>
                </a:lnTo>
                <a:lnTo>
                  <a:pt x="150" y="59"/>
                </a:lnTo>
                <a:lnTo>
                  <a:pt x="154" y="55"/>
                </a:lnTo>
                <a:lnTo>
                  <a:pt x="155" y="49"/>
                </a:lnTo>
                <a:lnTo>
                  <a:pt x="161" y="45"/>
                </a:lnTo>
                <a:lnTo>
                  <a:pt x="165" y="40"/>
                </a:lnTo>
                <a:lnTo>
                  <a:pt x="169" y="36"/>
                </a:lnTo>
                <a:lnTo>
                  <a:pt x="174" y="32"/>
                </a:lnTo>
                <a:lnTo>
                  <a:pt x="178" y="26"/>
                </a:lnTo>
                <a:lnTo>
                  <a:pt x="184" y="23"/>
                </a:lnTo>
                <a:lnTo>
                  <a:pt x="188" y="17"/>
                </a:lnTo>
                <a:lnTo>
                  <a:pt x="192" y="13"/>
                </a:lnTo>
                <a:lnTo>
                  <a:pt x="197" y="9"/>
                </a:lnTo>
                <a:lnTo>
                  <a:pt x="201" y="7"/>
                </a:lnTo>
                <a:lnTo>
                  <a:pt x="207" y="4"/>
                </a:lnTo>
                <a:lnTo>
                  <a:pt x="211" y="2"/>
                </a:lnTo>
                <a:lnTo>
                  <a:pt x="216" y="0"/>
                </a:lnTo>
                <a:lnTo>
                  <a:pt x="224" y="0"/>
                </a:lnTo>
                <a:lnTo>
                  <a:pt x="231" y="0"/>
                </a:lnTo>
                <a:lnTo>
                  <a:pt x="235" y="2"/>
                </a:lnTo>
                <a:lnTo>
                  <a:pt x="239" y="6"/>
                </a:lnTo>
                <a:lnTo>
                  <a:pt x="243" y="9"/>
                </a:lnTo>
                <a:lnTo>
                  <a:pt x="247" y="15"/>
                </a:lnTo>
                <a:lnTo>
                  <a:pt x="249" y="21"/>
                </a:lnTo>
                <a:lnTo>
                  <a:pt x="251" y="26"/>
                </a:lnTo>
                <a:lnTo>
                  <a:pt x="251" y="32"/>
                </a:lnTo>
                <a:lnTo>
                  <a:pt x="252" y="40"/>
                </a:lnTo>
                <a:lnTo>
                  <a:pt x="252" y="47"/>
                </a:lnTo>
                <a:lnTo>
                  <a:pt x="252" y="55"/>
                </a:lnTo>
                <a:lnTo>
                  <a:pt x="252" y="59"/>
                </a:lnTo>
                <a:lnTo>
                  <a:pt x="252" y="64"/>
                </a:lnTo>
                <a:lnTo>
                  <a:pt x="252" y="68"/>
                </a:lnTo>
                <a:lnTo>
                  <a:pt x="252" y="74"/>
                </a:lnTo>
                <a:lnTo>
                  <a:pt x="251" y="78"/>
                </a:lnTo>
                <a:lnTo>
                  <a:pt x="251" y="82"/>
                </a:lnTo>
                <a:lnTo>
                  <a:pt x="249" y="87"/>
                </a:lnTo>
                <a:lnTo>
                  <a:pt x="249" y="93"/>
                </a:lnTo>
                <a:lnTo>
                  <a:pt x="247" y="97"/>
                </a:lnTo>
                <a:lnTo>
                  <a:pt x="247" y="102"/>
                </a:lnTo>
                <a:lnTo>
                  <a:pt x="245" y="108"/>
                </a:lnTo>
                <a:lnTo>
                  <a:pt x="245" y="112"/>
                </a:lnTo>
                <a:lnTo>
                  <a:pt x="243" y="118"/>
                </a:lnTo>
                <a:lnTo>
                  <a:pt x="241" y="123"/>
                </a:lnTo>
                <a:lnTo>
                  <a:pt x="239" y="127"/>
                </a:lnTo>
                <a:lnTo>
                  <a:pt x="239" y="133"/>
                </a:lnTo>
                <a:lnTo>
                  <a:pt x="237" y="139"/>
                </a:lnTo>
                <a:lnTo>
                  <a:pt x="237" y="142"/>
                </a:lnTo>
                <a:lnTo>
                  <a:pt x="235" y="148"/>
                </a:lnTo>
                <a:lnTo>
                  <a:pt x="233" y="154"/>
                </a:lnTo>
                <a:lnTo>
                  <a:pt x="231" y="158"/>
                </a:lnTo>
                <a:lnTo>
                  <a:pt x="230" y="163"/>
                </a:lnTo>
                <a:lnTo>
                  <a:pt x="228" y="169"/>
                </a:lnTo>
                <a:lnTo>
                  <a:pt x="228" y="173"/>
                </a:lnTo>
                <a:lnTo>
                  <a:pt x="226" y="178"/>
                </a:lnTo>
                <a:lnTo>
                  <a:pt x="224" y="184"/>
                </a:lnTo>
                <a:lnTo>
                  <a:pt x="224" y="190"/>
                </a:lnTo>
                <a:lnTo>
                  <a:pt x="222" y="194"/>
                </a:lnTo>
                <a:lnTo>
                  <a:pt x="220" y="197"/>
                </a:lnTo>
                <a:lnTo>
                  <a:pt x="218" y="203"/>
                </a:lnTo>
                <a:lnTo>
                  <a:pt x="216" y="209"/>
                </a:lnTo>
                <a:lnTo>
                  <a:pt x="216" y="213"/>
                </a:lnTo>
                <a:lnTo>
                  <a:pt x="214" y="218"/>
                </a:lnTo>
                <a:lnTo>
                  <a:pt x="214" y="222"/>
                </a:lnTo>
                <a:lnTo>
                  <a:pt x="212" y="228"/>
                </a:lnTo>
                <a:lnTo>
                  <a:pt x="212" y="232"/>
                </a:lnTo>
                <a:lnTo>
                  <a:pt x="209" y="239"/>
                </a:lnTo>
                <a:lnTo>
                  <a:pt x="207" y="249"/>
                </a:lnTo>
                <a:lnTo>
                  <a:pt x="207" y="254"/>
                </a:lnTo>
                <a:lnTo>
                  <a:pt x="205" y="262"/>
                </a:lnTo>
                <a:lnTo>
                  <a:pt x="205" y="268"/>
                </a:lnTo>
                <a:lnTo>
                  <a:pt x="205" y="275"/>
                </a:lnTo>
                <a:lnTo>
                  <a:pt x="205" y="281"/>
                </a:lnTo>
                <a:lnTo>
                  <a:pt x="207" y="287"/>
                </a:lnTo>
                <a:lnTo>
                  <a:pt x="207" y="291"/>
                </a:lnTo>
                <a:lnTo>
                  <a:pt x="207" y="294"/>
                </a:lnTo>
                <a:lnTo>
                  <a:pt x="207" y="300"/>
                </a:lnTo>
                <a:lnTo>
                  <a:pt x="209" y="306"/>
                </a:lnTo>
                <a:lnTo>
                  <a:pt x="209" y="313"/>
                </a:lnTo>
                <a:lnTo>
                  <a:pt x="209" y="319"/>
                </a:lnTo>
                <a:lnTo>
                  <a:pt x="209" y="327"/>
                </a:lnTo>
                <a:lnTo>
                  <a:pt x="211" y="334"/>
                </a:lnTo>
                <a:lnTo>
                  <a:pt x="209" y="342"/>
                </a:lnTo>
                <a:lnTo>
                  <a:pt x="209" y="349"/>
                </a:lnTo>
                <a:lnTo>
                  <a:pt x="209" y="357"/>
                </a:lnTo>
                <a:lnTo>
                  <a:pt x="209" y="367"/>
                </a:lnTo>
                <a:lnTo>
                  <a:pt x="207" y="374"/>
                </a:lnTo>
                <a:lnTo>
                  <a:pt x="207" y="382"/>
                </a:lnTo>
                <a:lnTo>
                  <a:pt x="207" y="391"/>
                </a:lnTo>
                <a:lnTo>
                  <a:pt x="205" y="399"/>
                </a:lnTo>
                <a:lnTo>
                  <a:pt x="203" y="406"/>
                </a:lnTo>
                <a:lnTo>
                  <a:pt x="201" y="414"/>
                </a:lnTo>
                <a:lnTo>
                  <a:pt x="199" y="422"/>
                </a:lnTo>
                <a:lnTo>
                  <a:pt x="195" y="429"/>
                </a:lnTo>
                <a:lnTo>
                  <a:pt x="192" y="435"/>
                </a:lnTo>
                <a:lnTo>
                  <a:pt x="188" y="443"/>
                </a:lnTo>
                <a:lnTo>
                  <a:pt x="184" y="448"/>
                </a:lnTo>
                <a:lnTo>
                  <a:pt x="180" y="456"/>
                </a:lnTo>
                <a:lnTo>
                  <a:pt x="176" y="460"/>
                </a:lnTo>
                <a:lnTo>
                  <a:pt x="171" y="463"/>
                </a:lnTo>
                <a:lnTo>
                  <a:pt x="165" y="469"/>
                </a:lnTo>
                <a:lnTo>
                  <a:pt x="159" y="473"/>
                </a:lnTo>
                <a:lnTo>
                  <a:pt x="152" y="475"/>
                </a:lnTo>
                <a:lnTo>
                  <a:pt x="144" y="479"/>
                </a:lnTo>
                <a:lnTo>
                  <a:pt x="136" y="479"/>
                </a:lnTo>
                <a:lnTo>
                  <a:pt x="129" y="481"/>
                </a:lnTo>
                <a:lnTo>
                  <a:pt x="119" y="481"/>
                </a:lnTo>
                <a:lnTo>
                  <a:pt x="112" y="479"/>
                </a:lnTo>
                <a:lnTo>
                  <a:pt x="104" y="477"/>
                </a:lnTo>
                <a:lnTo>
                  <a:pt x="97" y="475"/>
                </a:lnTo>
                <a:lnTo>
                  <a:pt x="89" y="471"/>
                </a:lnTo>
                <a:lnTo>
                  <a:pt x="81" y="465"/>
                </a:lnTo>
                <a:lnTo>
                  <a:pt x="76" y="462"/>
                </a:lnTo>
                <a:lnTo>
                  <a:pt x="68" y="456"/>
                </a:lnTo>
                <a:lnTo>
                  <a:pt x="62" y="448"/>
                </a:lnTo>
                <a:lnTo>
                  <a:pt x="57" y="443"/>
                </a:lnTo>
                <a:lnTo>
                  <a:pt x="51" y="435"/>
                </a:lnTo>
                <a:lnTo>
                  <a:pt x="47" y="429"/>
                </a:lnTo>
                <a:lnTo>
                  <a:pt x="41" y="422"/>
                </a:lnTo>
                <a:lnTo>
                  <a:pt x="38" y="414"/>
                </a:lnTo>
                <a:lnTo>
                  <a:pt x="34" y="406"/>
                </a:lnTo>
                <a:lnTo>
                  <a:pt x="30" y="399"/>
                </a:lnTo>
                <a:lnTo>
                  <a:pt x="24" y="389"/>
                </a:lnTo>
                <a:lnTo>
                  <a:pt x="20" y="382"/>
                </a:lnTo>
                <a:lnTo>
                  <a:pt x="19" y="374"/>
                </a:lnTo>
                <a:lnTo>
                  <a:pt x="15" y="367"/>
                </a:lnTo>
                <a:lnTo>
                  <a:pt x="13" y="359"/>
                </a:lnTo>
                <a:lnTo>
                  <a:pt x="11" y="351"/>
                </a:lnTo>
                <a:lnTo>
                  <a:pt x="7" y="344"/>
                </a:lnTo>
                <a:lnTo>
                  <a:pt x="7" y="338"/>
                </a:lnTo>
                <a:lnTo>
                  <a:pt x="5" y="332"/>
                </a:lnTo>
                <a:lnTo>
                  <a:pt x="3" y="327"/>
                </a:lnTo>
                <a:lnTo>
                  <a:pt x="1" y="323"/>
                </a:lnTo>
                <a:lnTo>
                  <a:pt x="1" y="319"/>
                </a:lnTo>
                <a:lnTo>
                  <a:pt x="0" y="313"/>
                </a:lnTo>
                <a:lnTo>
                  <a:pt x="0" y="313"/>
                </a:lnTo>
                <a:lnTo>
                  <a:pt x="135" y="82"/>
                </a:lnTo>
                <a:lnTo>
                  <a:pt x="135" y="82"/>
                </a:lnTo>
                <a:close/>
              </a:path>
            </a:pathLst>
          </a:custGeom>
          <a:solidFill>
            <a:srgbClr val="B5D1D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26" name="Freeform 390"/>
          <p:cNvSpPr>
            <a:spLocks noChangeAspect="1"/>
          </p:cNvSpPr>
          <p:nvPr/>
        </p:nvSpPr>
        <p:spPr bwMode="auto">
          <a:xfrm>
            <a:off x="3434453" y="4423902"/>
            <a:ext cx="24180" cy="93796"/>
          </a:xfrm>
          <a:custGeom>
            <a:avLst/>
            <a:gdLst/>
            <a:ahLst/>
            <a:cxnLst>
              <a:cxn ang="0">
                <a:pos x="120" y="29"/>
              </a:cxn>
              <a:cxn ang="0">
                <a:pos x="116" y="44"/>
              </a:cxn>
              <a:cxn ang="0">
                <a:pos x="113" y="61"/>
              </a:cxn>
              <a:cxn ang="0">
                <a:pos x="109" y="74"/>
              </a:cxn>
              <a:cxn ang="0">
                <a:pos x="107" y="91"/>
              </a:cxn>
              <a:cxn ang="0">
                <a:pos x="105" y="105"/>
              </a:cxn>
              <a:cxn ang="0">
                <a:pos x="103" y="120"/>
              </a:cxn>
              <a:cxn ang="0">
                <a:pos x="101" y="133"/>
              </a:cxn>
              <a:cxn ang="0">
                <a:pos x="99" y="146"/>
              </a:cxn>
              <a:cxn ang="0">
                <a:pos x="97" y="162"/>
              </a:cxn>
              <a:cxn ang="0">
                <a:pos x="97" y="175"/>
              </a:cxn>
              <a:cxn ang="0">
                <a:pos x="95" y="198"/>
              </a:cxn>
              <a:cxn ang="0">
                <a:pos x="94" y="211"/>
              </a:cxn>
              <a:cxn ang="0">
                <a:pos x="92" y="234"/>
              </a:cxn>
              <a:cxn ang="0">
                <a:pos x="90" y="249"/>
              </a:cxn>
              <a:cxn ang="0">
                <a:pos x="88" y="264"/>
              </a:cxn>
              <a:cxn ang="0">
                <a:pos x="86" y="279"/>
              </a:cxn>
              <a:cxn ang="0">
                <a:pos x="84" y="295"/>
              </a:cxn>
              <a:cxn ang="0">
                <a:pos x="80" y="310"/>
              </a:cxn>
              <a:cxn ang="0">
                <a:pos x="78" y="327"/>
              </a:cxn>
              <a:cxn ang="0">
                <a:pos x="73" y="350"/>
              </a:cxn>
              <a:cxn ang="0">
                <a:pos x="67" y="367"/>
              </a:cxn>
              <a:cxn ang="0">
                <a:pos x="65" y="380"/>
              </a:cxn>
              <a:cxn ang="0">
                <a:pos x="65" y="391"/>
              </a:cxn>
              <a:cxn ang="0">
                <a:pos x="67" y="405"/>
              </a:cxn>
              <a:cxn ang="0">
                <a:pos x="88" y="416"/>
              </a:cxn>
              <a:cxn ang="0">
                <a:pos x="107" y="429"/>
              </a:cxn>
              <a:cxn ang="0">
                <a:pos x="113" y="447"/>
              </a:cxn>
              <a:cxn ang="0">
                <a:pos x="109" y="466"/>
              </a:cxn>
              <a:cxn ang="0">
                <a:pos x="94" y="477"/>
              </a:cxn>
              <a:cxn ang="0">
                <a:pos x="76" y="483"/>
              </a:cxn>
              <a:cxn ang="0">
                <a:pos x="54" y="473"/>
              </a:cxn>
              <a:cxn ang="0">
                <a:pos x="29" y="458"/>
              </a:cxn>
              <a:cxn ang="0">
                <a:pos x="10" y="437"/>
              </a:cxn>
              <a:cxn ang="0">
                <a:pos x="2" y="412"/>
              </a:cxn>
              <a:cxn ang="0">
                <a:pos x="0" y="397"/>
              </a:cxn>
              <a:cxn ang="0">
                <a:pos x="0" y="382"/>
              </a:cxn>
              <a:cxn ang="0">
                <a:pos x="2" y="365"/>
              </a:cxn>
              <a:cxn ang="0">
                <a:pos x="6" y="338"/>
              </a:cxn>
              <a:cxn ang="0">
                <a:pos x="10" y="323"/>
              </a:cxn>
              <a:cxn ang="0">
                <a:pos x="14" y="308"/>
              </a:cxn>
              <a:cxn ang="0">
                <a:pos x="18" y="291"/>
              </a:cxn>
              <a:cxn ang="0">
                <a:pos x="21" y="276"/>
              </a:cxn>
              <a:cxn ang="0">
                <a:pos x="23" y="260"/>
              </a:cxn>
              <a:cxn ang="0">
                <a:pos x="27" y="245"/>
              </a:cxn>
              <a:cxn ang="0">
                <a:pos x="31" y="232"/>
              </a:cxn>
              <a:cxn ang="0">
                <a:pos x="35" y="217"/>
              </a:cxn>
              <a:cxn ang="0">
                <a:pos x="42" y="190"/>
              </a:cxn>
              <a:cxn ang="0">
                <a:pos x="50" y="165"/>
              </a:cxn>
              <a:cxn ang="0">
                <a:pos x="57" y="139"/>
              </a:cxn>
              <a:cxn ang="0">
                <a:pos x="63" y="120"/>
              </a:cxn>
              <a:cxn ang="0">
                <a:pos x="69" y="101"/>
              </a:cxn>
              <a:cxn ang="0">
                <a:pos x="73" y="84"/>
              </a:cxn>
              <a:cxn ang="0">
                <a:pos x="76" y="68"/>
              </a:cxn>
              <a:cxn ang="0">
                <a:pos x="80" y="53"/>
              </a:cxn>
              <a:cxn ang="0">
                <a:pos x="86" y="38"/>
              </a:cxn>
              <a:cxn ang="0">
                <a:pos x="90" y="21"/>
              </a:cxn>
              <a:cxn ang="0">
                <a:pos x="95" y="4"/>
              </a:cxn>
              <a:cxn ang="0">
                <a:pos x="111" y="0"/>
              </a:cxn>
              <a:cxn ang="0">
                <a:pos x="122" y="11"/>
              </a:cxn>
            </a:cxnLst>
            <a:rect l="0" t="0" r="r" b="b"/>
            <a:pathLst>
              <a:path w="124" h="483">
                <a:moveTo>
                  <a:pt x="124" y="17"/>
                </a:moveTo>
                <a:lnTo>
                  <a:pt x="120" y="23"/>
                </a:lnTo>
                <a:lnTo>
                  <a:pt x="120" y="29"/>
                </a:lnTo>
                <a:lnTo>
                  <a:pt x="118" y="32"/>
                </a:lnTo>
                <a:lnTo>
                  <a:pt x="118" y="38"/>
                </a:lnTo>
                <a:lnTo>
                  <a:pt x="116" y="44"/>
                </a:lnTo>
                <a:lnTo>
                  <a:pt x="114" y="49"/>
                </a:lnTo>
                <a:lnTo>
                  <a:pt x="113" y="53"/>
                </a:lnTo>
                <a:lnTo>
                  <a:pt x="113" y="61"/>
                </a:lnTo>
                <a:lnTo>
                  <a:pt x="111" y="65"/>
                </a:lnTo>
                <a:lnTo>
                  <a:pt x="111" y="70"/>
                </a:lnTo>
                <a:lnTo>
                  <a:pt x="109" y="74"/>
                </a:lnTo>
                <a:lnTo>
                  <a:pt x="109" y="80"/>
                </a:lnTo>
                <a:lnTo>
                  <a:pt x="107" y="86"/>
                </a:lnTo>
                <a:lnTo>
                  <a:pt x="107" y="91"/>
                </a:lnTo>
                <a:lnTo>
                  <a:pt x="105" y="95"/>
                </a:lnTo>
                <a:lnTo>
                  <a:pt x="105" y="101"/>
                </a:lnTo>
                <a:lnTo>
                  <a:pt x="105" y="105"/>
                </a:lnTo>
                <a:lnTo>
                  <a:pt x="103" y="108"/>
                </a:lnTo>
                <a:lnTo>
                  <a:pt x="103" y="114"/>
                </a:lnTo>
                <a:lnTo>
                  <a:pt x="103" y="120"/>
                </a:lnTo>
                <a:lnTo>
                  <a:pt x="103" y="124"/>
                </a:lnTo>
                <a:lnTo>
                  <a:pt x="101" y="127"/>
                </a:lnTo>
                <a:lnTo>
                  <a:pt x="101" y="133"/>
                </a:lnTo>
                <a:lnTo>
                  <a:pt x="101" y="139"/>
                </a:lnTo>
                <a:lnTo>
                  <a:pt x="99" y="143"/>
                </a:lnTo>
                <a:lnTo>
                  <a:pt x="99" y="146"/>
                </a:lnTo>
                <a:lnTo>
                  <a:pt x="99" y="152"/>
                </a:lnTo>
                <a:lnTo>
                  <a:pt x="99" y="156"/>
                </a:lnTo>
                <a:lnTo>
                  <a:pt x="97" y="162"/>
                </a:lnTo>
                <a:lnTo>
                  <a:pt x="97" y="165"/>
                </a:lnTo>
                <a:lnTo>
                  <a:pt x="97" y="169"/>
                </a:lnTo>
                <a:lnTo>
                  <a:pt x="97" y="175"/>
                </a:lnTo>
                <a:lnTo>
                  <a:pt x="95" y="184"/>
                </a:lnTo>
                <a:lnTo>
                  <a:pt x="95" y="194"/>
                </a:lnTo>
                <a:lnTo>
                  <a:pt x="95" y="198"/>
                </a:lnTo>
                <a:lnTo>
                  <a:pt x="95" y="201"/>
                </a:lnTo>
                <a:lnTo>
                  <a:pt x="94" y="207"/>
                </a:lnTo>
                <a:lnTo>
                  <a:pt x="94" y="211"/>
                </a:lnTo>
                <a:lnTo>
                  <a:pt x="94" y="220"/>
                </a:lnTo>
                <a:lnTo>
                  <a:pt x="92" y="230"/>
                </a:lnTo>
                <a:lnTo>
                  <a:pt x="92" y="234"/>
                </a:lnTo>
                <a:lnTo>
                  <a:pt x="92" y="239"/>
                </a:lnTo>
                <a:lnTo>
                  <a:pt x="90" y="245"/>
                </a:lnTo>
                <a:lnTo>
                  <a:pt x="90" y="249"/>
                </a:lnTo>
                <a:lnTo>
                  <a:pt x="90" y="255"/>
                </a:lnTo>
                <a:lnTo>
                  <a:pt x="88" y="258"/>
                </a:lnTo>
                <a:lnTo>
                  <a:pt x="88" y="264"/>
                </a:lnTo>
                <a:lnTo>
                  <a:pt x="88" y="268"/>
                </a:lnTo>
                <a:lnTo>
                  <a:pt x="88" y="274"/>
                </a:lnTo>
                <a:lnTo>
                  <a:pt x="86" y="279"/>
                </a:lnTo>
                <a:lnTo>
                  <a:pt x="86" y="283"/>
                </a:lnTo>
                <a:lnTo>
                  <a:pt x="86" y="289"/>
                </a:lnTo>
                <a:lnTo>
                  <a:pt x="84" y="295"/>
                </a:lnTo>
                <a:lnTo>
                  <a:pt x="82" y="300"/>
                </a:lnTo>
                <a:lnTo>
                  <a:pt x="82" y="304"/>
                </a:lnTo>
                <a:lnTo>
                  <a:pt x="80" y="310"/>
                </a:lnTo>
                <a:lnTo>
                  <a:pt x="80" y="315"/>
                </a:lnTo>
                <a:lnTo>
                  <a:pt x="80" y="321"/>
                </a:lnTo>
                <a:lnTo>
                  <a:pt x="78" y="327"/>
                </a:lnTo>
                <a:lnTo>
                  <a:pt x="78" y="334"/>
                </a:lnTo>
                <a:lnTo>
                  <a:pt x="75" y="342"/>
                </a:lnTo>
                <a:lnTo>
                  <a:pt x="73" y="350"/>
                </a:lnTo>
                <a:lnTo>
                  <a:pt x="71" y="355"/>
                </a:lnTo>
                <a:lnTo>
                  <a:pt x="69" y="361"/>
                </a:lnTo>
                <a:lnTo>
                  <a:pt x="67" y="367"/>
                </a:lnTo>
                <a:lnTo>
                  <a:pt x="65" y="372"/>
                </a:lnTo>
                <a:lnTo>
                  <a:pt x="65" y="376"/>
                </a:lnTo>
                <a:lnTo>
                  <a:pt x="65" y="380"/>
                </a:lnTo>
                <a:lnTo>
                  <a:pt x="65" y="384"/>
                </a:lnTo>
                <a:lnTo>
                  <a:pt x="65" y="390"/>
                </a:lnTo>
                <a:lnTo>
                  <a:pt x="65" y="391"/>
                </a:lnTo>
                <a:lnTo>
                  <a:pt x="65" y="397"/>
                </a:lnTo>
                <a:lnTo>
                  <a:pt x="65" y="399"/>
                </a:lnTo>
                <a:lnTo>
                  <a:pt x="67" y="405"/>
                </a:lnTo>
                <a:lnTo>
                  <a:pt x="75" y="409"/>
                </a:lnTo>
                <a:lnTo>
                  <a:pt x="80" y="412"/>
                </a:lnTo>
                <a:lnTo>
                  <a:pt x="88" y="416"/>
                </a:lnTo>
                <a:lnTo>
                  <a:pt x="97" y="422"/>
                </a:lnTo>
                <a:lnTo>
                  <a:pt x="103" y="426"/>
                </a:lnTo>
                <a:lnTo>
                  <a:pt x="107" y="429"/>
                </a:lnTo>
                <a:lnTo>
                  <a:pt x="111" y="435"/>
                </a:lnTo>
                <a:lnTo>
                  <a:pt x="113" y="443"/>
                </a:lnTo>
                <a:lnTo>
                  <a:pt x="113" y="447"/>
                </a:lnTo>
                <a:lnTo>
                  <a:pt x="113" y="454"/>
                </a:lnTo>
                <a:lnTo>
                  <a:pt x="111" y="460"/>
                </a:lnTo>
                <a:lnTo>
                  <a:pt x="109" y="466"/>
                </a:lnTo>
                <a:lnTo>
                  <a:pt x="103" y="469"/>
                </a:lnTo>
                <a:lnTo>
                  <a:pt x="99" y="475"/>
                </a:lnTo>
                <a:lnTo>
                  <a:pt x="94" y="477"/>
                </a:lnTo>
                <a:lnTo>
                  <a:pt x="88" y="481"/>
                </a:lnTo>
                <a:lnTo>
                  <a:pt x="82" y="483"/>
                </a:lnTo>
                <a:lnTo>
                  <a:pt x="76" y="483"/>
                </a:lnTo>
                <a:lnTo>
                  <a:pt x="69" y="483"/>
                </a:lnTo>
                <a:lnTo>
                  <a:pt x="63" y="479"/>
                </a:lnTo>
                <a:lnTo>
                  <a:pt x="54" y="473"/>
                </a:lnTo>
                <a:lnTo>
                  <a:pt x="46" y="468"/>
                </a:lnTo>
                <a:lnTo>
                  <a:pt x="37" y="464"/>
                </a:lnTo>
                <a:lnTo>
                  <a:pt x="29" y="458"/>
                </a:lnTo>
                <a:lnTo>
                  <a:pt x="21" y="450"/>
                </a:lnTo>
                <a:lnTo>
                  <a:pt x="16" y="445"/>
                </a:lnTo>
                <a:lnTo>
                  <a:pt x="10" y="437"/>
                </a:lnTo>
                <a:lnTo>
                  <a:pt x="6" y="429"/>
                </a:lnTo>
                <a:lnTo>
                  <a:pt x="2" y="420"/>
                </a:lnTo>
                <a:lnTo>
                  <a:pt x="2" y="412"/>
                </a:lnTo>
                <a:lnTo>
                  <a:pt x="0" y="407"/>
                </a:lnTo>
                <a:lnTo>
                  <a:pt x="0" y="403"/>
                </a:lnTo>
                <a:lnTo>
                  <a:pt x="0" y="397"/>
                </a:lnTo>
                <a:lnTo>
                  <a:pt x="0" y="393"/>
                </a:lnTo>
                <a:lnTo>
                  <a:pt x="0" y="388"/>
                </a:lnTo>
                <a:lnTo>
                  <a:pt x="0" y="382"/>
                </a:lnTo>
                <a:lnTo>
                  <a:pt x="0" y="378"/>
                </a:lnTo>
                <a:lnTo>
                  <a:pt x="2" y="372"/>
                </a:lnTo>
                <a:lnTo>
                  <a:pt x="2" y="365"/>
                </a:lnTo>
                <a:lnTo>
                  <a:pt x="4" y="355"/>
                </a:lnTo>
                <a:lnTo>
                  <a:pt x="4" y="346"/>
                </a:lnTo>
                <a:lnTo>
                  <a:pt x="6" y="338"/>
                </a:lnTo>
                <a:lnTo>
                  <a:pt x="8" y="333"/>
                </a:lnTo>
                <a:lnTo>
                  <a:pt x="10" y="329"/>
                </a:lnTo>
                <a:lnTo>
                  <a:pt x="10" y="323"/>
                </a:lnTo>
                <a:lnTo>
                  <a:pt x="12" y="319"/>
                </a:lnTo>
                <a:lnTo>
                  <a:pt x="12" y="314"/>
                </a:lnTo>
                <a:lnTo>
                  <a:pt x="14" y="308"/>
                </a:lnTo>
                <a:lnTo>
                  <a:pt x="14" y="302"/>
                </a:lnTo>
                <a:lnTo>
                  <a:pt x="16" y="296"/>
                </a:lnTo>
                <a:lnTo>
                  <a:pt x="18" y="291"/>
                </a:lnTo>
                <a:lnTo>
                  <a:pt x="19" y="285"/>
                </a:lnTo>
                <a:lnTo>
                  <a:pt x="19" y="279"/>
                </a:lnTo>
                <a:lnTo>
                  <a:pt x="21" y="276"/>
                </a:lnTo>
                <a:lnTo>
                  <a:pt x="21" y="270"/>
                </a:lnTo>
                <a:lnTo>
                  <a:pt x="23" y="264"/>
                </a:lnTo>
                <a:lnTo>
                  <a:pt x="23" y="260"/>
                </a:lnTo>
                <a:lnTo>
                  <a:pt x="25" y="255"/>
                </a:lnTo>
                <a:lnTo>
                  <a:pt x="27" y="249"/>
                </a:lnTo>
                <a:lnTo>
                  <a:pt x="27" y="245"/>
                </a:lnTo>
                <a:lnTo>
                  <a:pt x="29" y="239"/>
                </a:lnTo>
                <a:lnTo>
                  <a:pt x="31" y="236"/>
                </a:lnTo>
                <a:lnTo>
                  <a:pt x="31" y="232"/>
                </a:lnTo>
                <a:lnTo>
                  <a:pt x="33" y="226"/>
                </a:lnTo>
                <a:lnTo>
                  <a:pt x="33" y="222"/>
                </a:lnTo>
                <a:lnTo>
                  <a:pt x="35" y="217"/>
                </a:lnTo>
                <a:lnTo>
                  <a:pt x="38" y="209"/>
                </a:lnTo>
                <a:lnTo>
                  <a:pt x="40" y="200"/>
                </a:lnTo>
                <a:lnTo>
                  <a:pt x="42" y="190"/>
                </a:lnTo>
                <a:lnTo>
                  <a:pt x="46" y="182"/>
                </a:lnTo>
                <a:lnTo>
                  <a:pt x="48" y="173"/>
                </a:lnTo>
                <a:lnTo>
                  <a:pt x="50" y="165"/>
                </a:lnTo>
                <a:lnTo>
                  <a:pt x="54" y="156"/>
                </a:lnTo>
                <a:lnTo>
                  <a:pt x="56" y="146"/>
                </a:lnTo>
                <a:lnTo>
                  <a:pt x="57" y="139"/>
                </a:lnTo>
                <a:lnTo>
                  <a:pt x="61" y="129"/>
                </a:lnTo>
                <a:lnTo>
                  <a:pt x="61" y="124"/>
                </a:lnTo>
                <a:lnTo>
                  <a:pt x="63" y="120"/>
                </a:lnTo>
                <a:lnTo>
                  <a:pt x="65" y="114"/>
                </a:lnTo>
                <a:lnTo>
                  <a:pt x="65" y="110"/>
                </a:lnTo>
                <a:lnTo>
                  <a:pt x="69" y="101"/>
                </a:lnTo>
                <a:lnTo>
                  <a:pt x="71" y="93"/>
                </a:lnTo>
                <a:lnTo>
                  <a:pt x="71" y="87"/>
                </a:lnTo>
                <a:lnTo>
                  <a:pt x="73" y="84"/>
                </a:lnTo>
                <a:lnTo>
                  <a:pt x="75" y="78"/>
                </a:lnTo>
                <a:lnTo>
                  <a:pt x="76" y="74"/>
                </a:lnTo>
                <a:lnTo>
                  <a:pt x="76" y="68"/>
                </a:lnTo>
                <a:lnTo>
                  <a:pt x="78" y="63"/>
                </a:lnTo>
                <a:lnTo>
                  <a:pt x="80" y="59"/>
                </a:lnTo>
                <a:lnTo>
                  <a:pt x="80" y="53"/>
                </a:lnTo>
                <a:lnTo>
                  <a:pt x="82" y="48"/>
                </a:lnTo>
                <a:lnTo>
                  <a:pt x="84" y="44"/>
                </a:lnTo>
                <a:lnTo>
                  <a:pt x="86" y="38"/>
                </a:lnTo>
                <a:lnTo>
                  <a:pt x="88" y="32"/>
                </a:lnTo>
                <a:lnTo>
                  <a:pt x="88" y="27"/>
                </a:lnTo>
                <a:lnTo>
                  <a:pt x="90" y="21"/>
                </a:lnTo>
                <a:lnTo>
                  <a:pt x="92" y="17"/>
                </a:lnTo>
                <a:lnTo>
                  <a:pt x="94" y="11"/>
                </a:lnTo>
                <a:lnTo>
                  <a:pt x="95" y="4"/>
                </a:lnTo>
                <a:lnTo>
                  <a:pt x="101" y="2"/>
                </a:lnTo>
                <a:lnTo>
                  <a:pt x="105" y="0"/>
                </a:lnTo>
                <a:lnTo>
                  <a:pt x="111" y="0"/>
                </a:lnTo>
                <a:lnTo>
                  <a:pt x="116" y="2"/>
                </a:lnTo>
                <a:lnTo>
                  <a:pt x="120" y="6"/>
                </a:lnTo>
                <a:lnTo>
                  <a:pt x="122" y="11"/>
                </a:lnTo>
                <a:lnTo>
                  <a:pt x="124" y="17"/>
                </a:lnTo>
                <a:lnTo>
                  <a:pt x="124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27" name="Freeform 391"/>
          <p:cNvSpPr>
            <a:spLocks noChangeAspect="1"/>
          </p:cNvSpPr>
          <p:nvPr/>
        </p:nvSpPr>
        <p:spPr bwMode="auto">
          <a:xfrm>
            <a:off x="3375173" y="4523146"/>
            <a:ext cx="59670" cy="61493"/>
          </a:xfrm>
          <a:custGeom>
            <a:avLst/>
            <a:gdLst/>
            <a:ahLst/>
            <a:cxnLst>
              <a:cxn ang="0">
                <a:pos x="299" y="29"/>
              </a:cxn>
              <a:cxn ang="0">
                <a:pos x="291" y="42"/>
              </a:cxn>
              <a:cxn ang="0">
                <a:pos x="283" y="57"/>
              </a:cxn>
              <a:cxn ang="0">
                <a:pos x="276" y="71"/>
              </a:cxn>
              <a:cxn ang="0">
                <a:pos x="268" y="84"/>
              </a:cxn>
              <a:cxn ang="0">
                <a:pos x="261" y="95"/>
              </a:cxn>
              <a:cxn ang="0">
                <a:pos x="253" y="107"/>
              </a:cxn>
              <a:cxn ang="0">
                <a:pos x="247" y="118"/>
              </a:cxn>
              <a:cxn ang="0">
                <a:pos x="240" y="129"/>
              </a:cxn>
              <a:cxn ang="0">
                <a:pos x="232" y="139"/>
              </a:cxn>
              <a:cxn ang="0">
                <a:pos x="225" y="148"/>
              </a:cxn>
              <a:cxn ang="0">
                <a:pos x="215" y="160"/>
              </a:cxn>
              <a:cxn ang="0">
                <a:pos x="207" y="167"/>
              </a:cxn>
              <a:cxn ang="0">
                <a:pos x="198" y="177"/>
              </a:cxn>
              <a:cxn ang="0">
                <a:pos x="188" y="186"/>
              </a:cxn>
              <a:cxn ang="0">
                <a:pos x="179" y="198"/>
              </a:cxn>
              <a:cxn ang="0">
                <a:pos x="164" y="209"/>
              </a:cxn>
              <a:cxn ang="0">
                <a:pos x="147" y="224"/>
              </a:cxn>
              <a:cxn ang="0">
                <a:pos x="130" y="240"/>
              </a:cxn>
              <a:cxn ang="0">
                <a:pos x="112" y="255"/>
              </a:cxn>
              <a:cxn ang="0">
                <a:pos x="99" y="264"/>
              </a:cxn>
              <a:cxn ang="0">
                <a:pos x="90" y="272"/>
              </a:cxn>
              <a:cxn ang="0">
                <a:pos x="80" y="278"/>
              </a:cxn>
              <a:cxn ang="0">
                <a:pos x="71" y="285"/>
              </a:cxn>
              <a:cxn ang="0">
                <a:pos x="61" y="293"/>
              </a:cxn>
              <a:cxn ang="0">
                <a:pos x="52" y="299"/>
              </a:cxn>
              <a:cxn ang="0">
                <a:pos x="40" y="304"/>
              </a:cxn>
              <a:cxn ang="0">
                <a:pos x="31" y="312"/>
              </a:cxn>
              <a:cxn ang="0">
                <a:pos x="17" y="316"/>
              </a:cxn>
              <a:cxn ang="0">
                <a:pos x="4" y="310"/>
              </a:cxn>
              <a:cxn ang="0">
                <a:pos x="0" y="300"/>
              </a:cxn>
              <a:cxn ang="0">
                <a:pos x="4" y="287"/>
              </a:cxn>
              <a:cxn ang="0">
                <a:pos x="19" y="278"/>
              </a:cxn>
              <a:cxn ang="0">
                <a:pos x="36" y="266"/>
              </a:cxn>
              <a:cxn ang="0">
                <a:pos x="52" y="255"/>
              </a:cxn>
              <a:cxn ang="0">
                <a:pos x="65" y="245"/>
              </a:cxn>
              <a:cxn ang="0">
                <a:pos x="76" y="232"/>
              </a:cxn>
              <a:cxn ang="0">
                <a:pos x="90" y="219"/>
              </a:cxn>
              <a:cxn ang="0">
                <a:pos x="103" y="207"/>
              </a:cxn>
              <a:cxn ang="0">
                <a:pos x="116" y="192"/>
              </a:cxn>
              <a:cxn ang="0">
                <a:pos x="130" y="179"/>
              </a:cxn>
              <a:cxn ang="0">
                <a:pos x="143" y="167"/>
              </a:cxn>
              <a:cxn ang="0">
                <a:pos x="152" y="158"/>
              </a:cxn>
              <a:cxn ang="0">
                <a:pos x="166" y="148"/>
              </a:cxn>
              <a:cxn ang="0">
                <a:pos x="175" y="137"/>
              </a:cxn>
              <a:cxn ang="0">
                <a:pos x="187" y="128"/>
              </a:cxn>
              <a:cxn ang="0">
                <a:pos x="196" y="118"/>
              </a:cxn>
              <a:cxn ang="0">
                <a:pos x="206" y="109"/>
              </a:cxn>
              <a:cxn ang="0">
                <a:pos x="215" y="97"/>
              </a:cxn>
              <a:cxn ang="0">
                <a:pos x="225" y="88"/>
              </a:cxn>
              <a:cxn ang="0">
                <a:pos x="234" y="76"/>
              </a:cxn>
              <a:cxn ang="0">
                <a:pos x="242" y="67"/>
              </a:cxn>
              <a:cxn ang="0">
                <a:pos x="251" y="55"/>
              </a:cxn>
              <a:cxn ang="0">
                <a:pos x="259" y="42"/>
              </a:cxn>
              <a:cxn ang="0">
                <a:pos x="266" y="29"/>
              </a:cxn>
              <a:cxn ang="0">
                <a:pos x="276" y="15"/>
              </a:cxn>
              <a:cxn ang="0">
                <a:pos x="283" y="4"/>
              </a:cxn>
              <a:cxn ang="0">
                <a:pos x="293" y="0"/>
              </a:cxn>
              <a:cxn ang="0">
                <a:pos x="303" y="6"/>
              </a:cxn>
              <a:cxn ang="0">
                <a:pos x="306" y="15"/>
              </a:cxn>
              <a:cxn ang="0">
                <a:pos x="304" y="21"/>
              </a:cxn>
            </a:cxnLst>
            <a:rect l="0" t="0" r="r" b="b"/>
            <a:pathLst>
              <a:path w="306" h="316">
                <a:moveTo>
                  <a:pt x="304" y="21"/>
                </a:moveTo>
                <a:lnTo>
                  <a:pt x="299" y="29"/>
                </a:lnTo>
                <a:lnTo>
                  <a:pt x="297" y="36"/>
                </a:lnTo>
                <a:lnTo>
                  <a:pt x="291" y="42"/>
                </a:lnTo>
                <a:lnTo>
                  <a:pt x="289" y="52"/>
                </a:lnTo>
                <a:lnTo>
                  <a:pt x="283" y="57"/>
                </a:lnTo>
                <a:lnTo>
                  <a:pt x="282" y="65"/>
                </a:lnTo>
                <a:lnTo>
                  <a:pt x="276" y="71"/>
                </a:lnTo>
                <a:lnTo>
                  <a:pt x="274" y="78"/>
                </a:lnTo>
                <a:lnTo>
                  <a:pt x="268" y="84"/>
                </a:lnTo>
                <a:lnTo>
                  <a:pt x="266" y="90"/>
                </a:lnTo>
                <a:lnTo>
                  <a:pt x="261" y="95"/>
                </a:lnTo>
                <a:lnTo>
                  <a:pt x="259" y="101"/>
                </a:lnTo>
                <a:lnTo>
                  <a:pt x="253" y="107"/>
                </a:lnTo>
                <a:lnTo>
                  <a:pt x="251" y="112"/>
                </a:lnTo>
                <a:lnTo>
                  <a:pt x="247" y="118"/>
                </a:lnTo>
                <a:lnTo>
                  <a:pt x="244" y="124"/>
                </a:lnTo>
                <a:lnTo>
                  <a:pt x="240" y="129"/>
                </a:lnTo>
                <a:lnTo>
                  <a:pt x="236" y="133"/>
                </a:lnTo>
                <a:lnTo>
                  <a:pt x="232" y="139"/>
                </a:lnTo>
                <a:lnTo>
                  <a:pt x="228" y="145"/>
                </a:lnTo>
                <a:lnTo>
                  <a:pt x="225" y="148"/>
                </a:lnTo>
                <a:lnTo>
                  <a:pt x="221" y="154"/>
                </a:lnTo>
                <a:lnTo>
                  <a:pt x="215" y="160"/>
                </a:lnTo>
                <a:lnTo>
                  <a:pt x="213" y="164"/>
                </a:lnTo>
                <a:lnTo>
                  <a:pt x="207" y="167"/>
                </a:lnTo>
                <a:lnTo>
                  <a:pt x="204" y="173"/>
                </a:lnTo>
                <a:lnTo>
                  <a:pt x="198" y="177"/>
                </a:lnTo>
                <a:lnTo>
                  <a:pt x="194" y="183"/>
                </a:lnTo>
                <a:lnTo>
                  <a:pt x="188" y="186"/>
                </a:lnTo>
                <a:lnTo>
                  <a:pt x="183" y="192"/>
                </a:lnTo>
                <a:lnTo>
                  <a:pt x="179" y="198"/>
                </a:lnTo>
                <a:lnTo>
                  <a:pt x="173" y="202"/>
                </a:lnTo>
                <a:lnTo>
                  <a:pt x="164" y="209"/>
                </a:lnTo>
                <a:lnTo>
                  <a:pt x="156" y="217"/>
                </a:lnTo>
                <a:lnTo>
                  <a:pt x="147" y="224"/>
                </a:lnTo>
                <a:lnTo>
                  <a:pt x="139" y="232"/>
                </a:lnTo>
                <a:lnTo>
                  <a:pt x="130" y="240"/>
                </a:lnTo>
                <a:lnTo>
                  <a:pt x="120" y="247"/>
                </a:lnTo>
                <a:lnTo>
                  <a:pt x="112" y="255"/>
                </a:lnTo>
                <a:lnTo>
                  <a:pt x="105" y="262"/>
                </a:lnTo>
                <a:lnTo>
                  <a:pt x="99" y="264"/>
                </a:lnTo>
                <a:lnTo>
                  <a:pt x="93" y="270"/>
                </a:lnTo>
                <a:lnTo>
                  <a:pt x="90" y="272"/>
                </a:lnTo>
                <a:lnTo>
                  <a:pt x="84" y="276"/>
                </a:lnTo>
                <a:lnTo>
                  <a:pt x="80" y="278"/>
                </a:lnTo>
                <a:lnTo>
                  <a:pt x="74" y="283"/>
                </a:lnTo>
                <a:lnTo>
                  <a:pt x="71" y="285"/>
                </a:lnTo>
                <a:lnTo>
                  <a:pt x="67" y="289"/>
                </a:lnTo>
                <a:lnTo>
                  <a:pt x="61" y="293"/>
                </a:lnTo>
                <a:lnTo>
                  <a:pt x="55" y="295"/>
                </a:lnTo>
                <a:lnTo>
                  <a:pt x="52" y="299"/>
                </a:lnTo>
                <a:lnTo>
                  <a:pt x="46" y="302"/>
                </a:lnTo>
                <a:lnTo>
                  <a:pt x="40" y="304"/>
                </a:lnTo>
                <a:lnTo>
                  <a:pt x="34" y="308"/>
                </a:lnTo>
                <a:lnTo>
                  <a:pt x="31" y="312"/>
                </a:lnTo>
                <a:lnTo>
                  <a:pt x="25" y="316"/>
                </a:lnTo>
                <a:lnTo>
                  <a:pt x="17" y="316"/>
                </a:lnTo>
                <a:lnTo>
                  <a:pt x="10" y="316"/>
                </a:lnTo>
                <a:lnTo>
                  <a:pt x="4" y="310"/>
                </a:lnTo>
                <a:lnTo>
                  <a:pt x="2" y="306"/>
                </a:lnTo>
                <a:lnTo>
                  <a:pt x="0" y="300"/>
                </a:lnTo>
                <a:lnTo>
                  <a:pt x="0" y="295"/>
                </a:lnTo>
                <a:lnTo>
                  <a:pt x="4" y="287"/>
                </a:lnTo>
                <a:lnTo>
                  <a:pt x="12" y="283"/>
                </a:lnTo>
                <a:lnTo>
                  <a:pt x="19" y="278"/>
                </a:lnTo>
                <a:lnTo>
                  <a:pt x="29" y="272"/>
                </a:lnTo>
                <a:lnTo>
                  <a:pt x="36" y="266"/>
                </a:lnTo>
                <a:lnTo>
                  <a:pt x="44" y="262"/>
                </a:lnTo>
                <a:lnTo>
                  <a:pt x="52" y="255"/>
                </a:lnTo>
                <a:lnTo>
                  <a:pt x="57" y="251"/>
                </a:lnTo>
                <a:lnTo>
                  <a:pt x="65" y="245"/>
                </a:lnTo>
                <a:lnTo>
                  <a:pt x="72" y="240"/>
                </a:lnTo>
                <a:lnTo>
                  <a:pt x="76" y="232"/>
                </a:lnTo>
                <a:lnTo>
                  <a:pt x="82" y="226"/>
                </a:lnTo>
                <a:lnTo>
                  <a:pt x="90" y="219"/>
                </a:lnTo>
                <a:lnTo>
                  <a:pt x="95" y="213"/>
                </a:lnTo>
                <a:lnTo>
                  <a:pt x="103" y="207"/>
                </a:lnTo>
                <a:lnTo>
                  <a:pt x="109" y="200"/>
                </a:lnTo>
                <a:lnTo>
                  <a:pt x="116" y="192"/>
                </a:lnTo>
                <a:lnTo>
                  <a:pt x="126" y="185"/>
                </a:lnTo>
                <a:lnTo>
                  <a:pt x="130" y="179"/>
                </a:lnTo>
                <a:lnTo>
                  <a:pt x="137" y="173"/>
                </a:lnTo>
                <a:lnTo>
                  <a:pt x="143" y="167"/>
                </a:lnTo>
                <a:lnTo>
                  <a:pt x="149" y="164"/>
                </a:lnTo>
                <a:lnTo>
                  <a:pt x="152" y="158"/>
                </a:lnTo>
                <a:lnTo>
                  <a:pt x="158" y="152"/>
                </a:lnTo>
                <a:lnTo>
                  <a:pt x="166" y="148"/>
                </a:lnTo>
                <a:lnTo>
                  <a:pt x="171" y="143"/>
                </a:lnTo>
                <a:lnTo>
                  <a:pt x="175" y="137"/>
                </a:lnTo>
                <a:lnTo>
                  <a:pt x="181" y="133"/>
                </a:lnTo>
                <a:lnTo>
                  <a:pt x="187" y="128"/>
                </a:lnTo>
                <a:lnTo>
                  <a:pt x="190" y="124"/>
                </a:lnTo>
                <a:lnTo>
                  <a:pt x="196" y="118"/>
                </a:lnTo>
                <a:lnTo>
                  <a:pt x="202" y="112"/>
                </a:lnTo>
                <a:lnTo>
                  <a:pt x="206" y="109"/>
                </a:lnTo>
                <a:lnTo>
                  <a:pt x="211" y="105"/>
                </a:lnTo>
                <a:lnTo>
                  <a:pt x="215" y="97"/>
                </a:lnTo>
                <a:lnTo>
                  <a:pt x="221" y="93"/>
                </a:lnTo>
                <a:lnTo>
                  <a:pt x="225" y="88"/>
                </a:lnTo>
                <a:lnTo>
                  <a:pt x="230" y="82"/>
                </a:lnTo>
                <a:lnTo>
                  <a:pt x="234" y="76"/>
                </a:lnTo>
                <a:lnTo>
                  <a:pt x="238" y="72"/>
                </a:lnTo>
                <a:lnTo>
                  <a:pt x="242" y="67"/>
                </a:lnTo>
                <a:lnTo>
                  <a:pt x="247" y="61"/>
                </a:lnTo>
                <a:lnTo>
                  <a:pt x="251" y="55"/>
                </a:lnTo>
                <a:lnTo>
                  <a:pt x="255" y="50"/>
                </a:lnTo>
                <a:lnTo>
                  <a:pt x="259" y="42"/>
                </a:lnTo>
                <a:lnTo>
                  <a:pt x="263" y="36"/>
                </a:lnTo>
                <a:lnTo>
                  <a:pt x="266" y="29"/>
                </a:lnTo>
                <a:lnTo>
                  <a:pt x="272" y="23"/>
                </a:lnTo>
                <a:lnTo>
                  <a:pt x="276" y="15"/>
                </a:lnTo>
                <a:lnTo>
                  <a:pt x="280" y="10"/>
                </a:lnTo>
                <a:lnTo>
                  <a:pt x="283" y="4"/>
                </a:lnTo>
                <a:lnTo>
                  <a:pt x="289" y="2"/>
                </a:lnTo>
                <a:lnTo>
                  <a:pt x="293" y="0"/>
                </a:lnTo>
                <a:lnTo>
                  <a:pt x="299" y="2"/>
                </a:lnTo>
                <a:lnTo>
                  <a:pt x="303" y="6"/>
                </a:lnTo>
                <a:lnTo>
                  <a:pt x="306" y="10"/>
                </a:lnTo>
                <a:lnTo>
                  <a:pt x="306" y="15"/>
                </a:lnTo>
                <a:lnTo>
                  <a:pt x="304" y="21"/>
                </a:lnTo>
                <a:lnTo>
                  <a:pt x="304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28" name="Freeform 392"/>
          <p:cNvSpPr>
            <a:spLocks noChangeAspect="1"/>
          </p:cNvSpPr>
          <p:nvPr/>
        </p:nvSpPr>
        <p:spPr bwMode="auto">
          <a:xfrm>
            <a:off x="3410273" y="4583082"/>
            <a:ext cx="16380" cy="98466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38" y="4"/>
              </a:cxn>
              <a:cxn ang="0">
                <a:pos x="26" y="11"/>
              </a:cxn>
              <a:cxn ang="0">
                <a:pos x="17" y="23"/>
              </a:cxn>
              <a:cxn ang="0">
                <a:pos x="9" y="38"/>
              </a:cxn>
              <a:cxn ang="0">
                <a:pos x="4" y="51"/>
              </a:cxn>
              <a:cxn ang="0">
                <a:pos x="2" y="63"/>
              </a:cxn>
              <a:cxn ang="0">
                <a:pos x="0" y="72"/>
              </a:cxn>
              <a:cxn ang="0">
                <a:pos x="0" y="84"/>
              </a:cxn>
              <a:cxn ang="0">
                <a:pos x="2" y="95"/>
              </a:cxn>
              <a:cxn ang="0">
                <a:pos x="2" y="106"/>
              </a:cxn>
              <a:cxn ang="0">
                <a:pos x="2" y="118"/>
              </a:cxn>
              <a:cxn ang="0">
                <a:pos x="2" y="129"/>
              </a:cxn>
              <a:cxn ang="0">
                <a:pos x="2" y="141"/>
              </a:cxn>
              <a:cxn ang="0">
                <a:pos x="2" y="152"/>
              </a:cxn>
              <a:cxn ang="0">
                <a:pos x="2" y="165"/>
              </a:cxn>
              <a:cxn ang="0">
                <a:pos x="4" y="181"/>
              </a:cxn>
              <a:cxn ang="0">
                <a:pos x="4" y="196"/>
              </a:cxn>
              <a:cxn ang="0">
                <a:pos x="4" y="211"/>
              </a:cxn>
              <a:cxn ang="0">
                <a:pos x="6" y="228"/>
              </a:cxn>
              <a:cxn ang="0">
                <a:pos x="6" y="243"/>
              </a:cxn>
              <a:cxn ang="0">
                <a:pos x="7" y="253"/>
              </a:cxn>
              <a:cxn ang="0">
                <a:pos x="9" y="262"/>
              </a:cxn>
              <a:cxn ang="0">
                <a:pos x="9" y="274"/>
              </a:cxn>
              <a:cxn ang="0">
                <a:pos x="9" y="283"/>
              </a:cxn>
              <a:cxn ang="0">
                <a:pos x="11" y="295"/>
              </a:cxn>
              <a:cxn ang="0">
                <a:pos x="13" y="306"/>
              </a:cxn>
              <a:cxn ang="0">
                <a:pos x="15" y="319"/>
              </a:cxn>
              <a:cxn ang="0">
                <a:pos x="17" y="333"/>
              </a:cxn>
              <a:cxn ang="0">
                <a:pos x="19" y="346"/>
              </a:cxn>
              <a:cxn ang="0">
                <a:pos x="21" y="359"/>
              </a:cxn>
              <a:cxn ang="0">
                <a:pos x="23" y="373"/>
              </a:cxn>
              <a:cxn ang="0">
                <a:pos x="25" y="384"/>
              </a:cxn>
              <a:cxn ang="0">
                <a:pos x="26" y="395"/>
              </a:cxn>
              <a:cxn ang="0">
                <a:pos x="28" y="407"/>
              </a:cxn>
              <a:cxn ang="0">
                <a:pos x="32" y="416"/>
              </a:cxn>
              <a:cxn ang="0">
                <a:pos x="36" y="430"/>
              </a:cxn>
              <a:cxn ang="0">
                <a:pos x="40" y="447"/>
              </a:cxn>
              <a:cxn ang="0">
                <a:pos x="45" y="460"/>
              </a:cxn>
              <a:cxn ang="0">
                <a:pos x="51" y="471"/>
              </a:cxn>
              <a:cxn ang="0">
                <a:pos x="57" y="479"/>
              </a:cxn>
              <a:cxn ang="0">
                <a:pos x="63" y="490"/>
              </a:cxn>
              <a:cxn ang="0">
                <a:pos x="70" y="498"/>
              </a:cxn>
              <a:cxn ang="0">
                <a:pos x="80" y="504"/>
              </a:cxn>
              <a:cxn ang="0">
                <a:pos x="83" y="272"/>
              </a:cxn>
              <a:cxn ang="0">
                <a:pos x="57" y="6"/>
              </a:cxn>
            </a:cxnLst>
            <a:rect l="0" t="0" r="r" b="b"/>
            <a:pathLst>
              <a:path w="83" h="506">
                <a:moveTo>
                  <a:pt x="57" y="6"/>
                </a:moveTo>
                <a:lnTo>
                  <a:pt x="49" y="0"/>
                </a:lnTo>
                <a:lnTo>
                  <a:pt x="42" y="2"/>
                </a:lnTo>
                <a:lnTo>
                  <a:pt x="38" y="4"/>
                </a:lnTo>
                <a:lnTo>
                  <a:pt x="32" y="8"/>
                </a:lnTo>
                <a:lnTo>
                  <a:pt x="26" y="11"/>
                </a:lnTo>
                <a:lnTo>
                  <a:pt x="23" y="17"/>
                </a:lnTo>
                <a:lnTo>
                  <a:pt x="17" y="23"/>
                </a:lnTo>
                <a:lnTo>
                  <a:pt x="13" y="30"/>
                </a:lnTo>
                <a:lnTo>
                  <a:pt x="9" y="38"/>
                </a:lnTo>
                <a:lnTo>
                  <a:pt x="6" y="48"/>
                </a:lnTo>
                <a:lnTo>
                  <a:pt x="4" y="51"/>
                </a:lnTo>
                <a:lnTo>
                  <a:pt x="2" y="57"/>
                </a:lnTo>
                <a:lnTo>
                  <a:pt x="2" y="63"/>
                </a:lnTo>
                <a:lnTo>
                  <a:pt x="2" y="67"/>
                </a:lnTo>
                <a:lnTo>
                  <a:pt x="0" y="72"/>
                </a:lnTo>
                <a:lnTo>
                  <a:pt x="0" y="78"/>
                </a:lnTo>
                <a:lnTo>
                  <a:pt x="0" y="84"/>
                </a:lnTo>
                <a:lnTo>
                  <a:pt x="2" y="89"/>
                </a:lnTo>
                <a:lnTo>
                  <a:pt x="2" y="95"/>
                </a:lnTo>
                <a:lnTo>
                  <a:pt x="2" y="101"/>
                </a:lnTo>
                <a:lnTo>
                  <a:pt x="2" y="106"/>
                </a:lnTo>
                <a:lnTo>
                  <a:pt x="2" y="112"/>
                </a:lnTo>
                <a:lnTo>
                  <a:pt x="2" y="118"/>
                </a:lnTo>
                <a:lnTo>
                  <a:pt x="2" y="124"/>
                </a:lnTo>
                <a:lnTo>
                  <a:pt x="2" y="129"/>
                </a:lnTo>
                <a:lnTo>
                  <a:pt x="2" y="135"/>
                </a:lnTo>
                <a:lnTo>
                  <a:pt x="2" y="141"/>
                </a:lnTo>
                <a:lnTo>
                  <a:pt x="2" y="146"/>
                </a:lnTo>
                <a:lnTo>
                  <a:pt x="2" y="152"/>
                </a:lnTo>
                <a:lnTo>
                  <a:pt x="2" y="160"/>
                </a:lnTo>
                <a:lnTo>
                  <a:pt x="2" y="165"/>
                </a:lnTo>
                <a:lnTo>
                  <a:pt x="4" y="173"/>
                </a:lnTo>
                <a:lnTo>
                  <a:pt x="4" y="181"/>
                </a:lnTo>
                <a:lnTo>
                  <a:pt x="4" y="188"/>
                </a:lnTo>
                <a:lnTo>
                  <a:pt x="4" y="196"/>
                </a:lnTo>
                <a:lnTo>
                  <a:pt x="4" y="203"/>
                </a:lnTo>
                <a:lnTo>
                  <a:pt x="4" y="211"/>
                </a:lnTo>
                <a:lnTo>
                  <a:pt x="6" y="221"/>
                </a:lnTo>
                <a:lnTo>
                  <a:pt x="6" y="228"/>
                </a:lnTo>
                <a:lnTo>
                  <a:pt x="6" y="238"/>
                </a:lnTo>
                <a:lnTo>
                  <a:pt x="6" y="243"/>
                </a:lnTo>
                <a:lnTo>
                  <a:pt x="7" y="247"/>
                </a:lnTo>
                <a:lnTo>
                  <a:pt x="7" y="253"/>
                </a:lnTo>
                <a:lnTo>
                  <a:pt x="9" y="259"/>
                </a:lnTo>
                <a:lnTo>
                  <a:pt x="9" y="262"/>
                </a:lnTo>
                <a:lnTo>
                  <a:pt x="9" y="268"/>
                </a:lnTo>
                <a:lnTo>
                  <a:pt x="9" y="274"/>
                </a:lnTo>
                <a:lnTo>
                  <a:pt x="9" y="278"/>
                </a:lnTo>
                <a:lnTo>
                  <a:pt x="9" y="283"/>
                </a:lnTo>
                <a:lnTo>
                  <a:pt x="11" y="289"/>
                </a:lnTo>
                <a:lnTo>
                  <a:pt x="11" y="295"/>
                </a:lnTo>
                <a:lnTo>
                  <a:pt x="13" y="302"/>
                </a:lnTo>
                <a:lnTo>
                  <a:pt x="13" y="306"/>
                </a:lnTo>
                <a:lnTo>
                  <a:pt x="15" y="314"/>
                </a:lnTo>
                <a:lnTo>
                  <a:pt x="15" y="319"/>
                </a:lnTo>
                <a:lnTo>
                  <a:pt x="17" y="327"/>
                </a:lnTo>
                <a:lnTo>
                  <a:pt x="17" y="333"/>
                </a:lnTo>
                <a:lnTo>
                  <a:pt x="17" y="338"/>
                </a:lnTo>
                <a:lnTo>
                  <a:pt x="19" y="346"/>
                </a:lnTo>
                <a:lnTo>
                  <a:pt x="21" y="354"/>
                </a:lnTo>
                <a:lnTo>
                  <a:pt x="21" y="359"/>
                </a:lnTo>
                <a:lnTo>
                  <a:pt x="23" y="367"/>
                </a:lnTo>
                <a:lnTo>
                  <a:pt x="23" y="373"/>
                </a:lnTo>
                <a:lnTo>
                  <a:pt x="25" y="378"/>
                </a:lnTo>
                <a:lnTo>
                  <a:pt x="25" y="384"/>
                </a:lnTo>
                <a:lnTo>
                  <a:pt x="25" y="390"/>
                </a:lnTo>
                <a:lnTo>
                  <a:pt x="26" y="395"/>
                </a:lnTo>
                <a:lnTo>
                  <a:pt x="28" y="401"/>
                </a:lnTo>
                <a:lnTo>
                  <a:pt x="28" y="407"/>
                </a:lnTo>
                <a:lnTo>
                  <a:pt x="30" y="411"/>
                </a:lnTo>
                <a:lnTo>
                  <a:pt x="32" y="416"/>
                </a:lnTo>
                <a:lnTo>
                  <a:pt x="32" y="422"/>
                </a:lnTo>
                <a:lnTo>
                  <a:pt x="36" y="430"/>
                </a:lnTo>
                <a:lnTo>
                  <a:pt x="38" y="439"/>
                </a:lnTo>
                <a:lnTo>
                  <a:pt x="40" y="447"/>
                </a:lnTo>
                <a:lnTo>
                  <a:pt x="44" y="454"/>
                </a:lnTo>
                <a:lnTo>
                  <a:pt x="45" y="460"/>
                </a:lnTo>
                <a:lnTo>
                  <a:pt x="49" y="466"/>
                </a:lnTo>
                <a:lnTo>
                  <a:pt x="51" y="471"/>
                </a:lnTo>
                <a:lnTo>
                  <a:pt x="53" y="475"/>
                </a:lnTo>
                <a:lnTo>
                  <a:pt x="57" y="479"/>
                </a:lnTo>
                <a:lnTo>
                  <a:pt x="59" y="485"/>
                </a:lnTo>
                <a:lnTo>
                  <a:pt x="63" y="490"/>
                </a:lnTo>
                <a:lnTo>
                  <a:pt x="68" y="496"/>
                </a:lnTo>
                <a:lnTo>
                  <a:pt x="70" y="498"/>
                </a:lnTo>
                <a:lnTo>
                  <a:pt x="76" y="502"/>
                </a:lnTo>
                <a:lnTo>
                  <a:pt x="80" y="504"/>
                </a:lnTo>
                <a:lnTo>
                  <a:pt x="83" y="506"/>
                </a:lnTo>
                <a:lnTo>
                  <a:pt x="83" y="272"/>
                </a:lnTo>
                <a:lnTo>
                  <a:pt x="57" y="6"/>
                </a:lnTo>
                <a:lnTo>
                  <a:pt x="57" y="6"/>
                </a:lnTo>
                <a:close/>
              </a:path>
            </a:pathLst>
          </a:custGeom>
          <a:solidFill>
            <a:srgbClr val="D4D4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29" name="Freeform 393"/>
          <p:cNvSpPr>
            <a:spLocks noChangeAspect="1"/>
          </p:cNvSpPr>
          <p:nvPr/>
        </p:nvSpPr>
        <p:spPr bwMode="auto">
          <a:xfrm>
            <a:off x="3420413" y="4578801"/>
            <a:ext cx="20280" cy="108974"/>
          </a:xfrm>
          <a:custGeom>
            <a:avLst/>
            <a:gdLst/>
            <a:ahLst/>
            <a:cxnLst>
              <a:cxn ang="0">
                <a:pos x="34" y="34"/>
              </a:cxn>
              <a:cxn ang="0">
                <a:pos x="36" y="59"/>
              </a:cxn>
              <a:cxn ang="0">
                <a:pos x="38" y="86"/>
              </a:cxn>
              <a:cxn ang="0">
                <a:pos x="40" y="110"/>
              </a:cxn>
              <a:cxn ang="0">
                <a:pos x="42" y="133"/>
              </a:cxn>
              <a:cxn ang="0">
                <a:pos x="44" y="156"/>
              </a:cxn>
              <a:cxn ang="0">
                <a:pos x="46" y="179"/>
              </a:cxn>
              <a:cxn ang="0">
                <a:pos x="48" y="202"/>
              </a:cxn>
              <a:cxn ang="0">
                <a:pos x="51" y="223"/>
              </a:cxn>
              <a:cxn ang="0">
                <a:pos x="53" y="245"/>
              </a:cxn>
              <a:cxn ang="0">
                <a:pos x="57" y="266"/>
              </a:cxn>
              <a:cxn ang="0">
                <a:pos x="59" y="287"/>
              </a:cxn>
              <a:cxn ang="0">
                <a:pos x="63" y="308"/>
              </a:cxn>
              <a:cxn ang="0">
                <a:pos x="67" y="331"/>
              </a:cxn>
              <a:cxn ang="0">
                <a:pos x="71" y="354"/>
              </a:cxn>
              <a:cxn ang="0">
                <a:pos x="74" y="377"/>
              </a:cxn>
              <a:cxn ang="0">
                <a:pos x="78" y="399"/>
              </a:cxn>
              <a:cxn ang="0">
                <a:pos x="82" y="422"/>
              </a:cxn>
              <a:cxn ang="0">
                <a:pos x="90" y="447"/>
              </a:cxn>
              <a:cxn ang="0">
                <a:pos x="93" y="470"/>
              </a:cxn>
              <a:cxn ang="0">
                <a:pos x="99" y="496"/>
              </a:cxn>
              <a:cxn ang="0">
                <a:pos x="105" y="523"/>
              </a:cxn>
              <a:cxn ang="0">
                <a:pos x="99" y="546"/>
              </a:cxn>
              <a:cxn ang="0">
                <a:pos x="82" y="557"/>
              </a:cxn>
              <a:cxn ang="0">
                <a:pos x="63" y="561"/>
              </a:cxn>
              <a:cxn ang="0">
                <a:pos x="42" y="551"/>
              </a:cxn>
              <a:cxn ang="0">
                <a:pos x="32" y="532"/>
              </a:cxn>
              <a:cxn ang="0">
                <a:pos x="25" y="504"/>
              </a:cxn>
              <a:cxn ang="0">
                <a:pos x="19" y="477"/>
              </a:cxn>
              <a:cxn ang="0">
                <a:pos x="15" y="453"/>
              </a:cxn>
              <a:cxn ang="0">
                <a:pos x="12" y="428"/>
              </a:cxn>
              <a:cxn ang="0">
                <a:pos x="10" y="403"/>
              </a:cxn>
              <a:cxn ang="0">
                <a:pos x="8" y="380"/>
              </a:cxn>
              <a:cxn ang="0">
                <a:pos x="6" y="358"/>
              </a:cxn>
              <a:cxn ang="0">
                <a:pos x="6" y="335"/>
              </a:cxn>
              <a:cxn ang="0">
                <a:pos x="4" y="312"/>
              </a:cxn>
              <a:cxn ang="0">
                <a:pos x="4" y="291"/>
              </a:cxn>
              <a:cxn ang="0">
                <a:pos x="4" y="268"/>
              </a:cxn>
              <a:cxn ang="0">
                <a:pos x="4" y="245"/>
              </a:cxn>
              <a:cxn ang="0">
                <a:pos x="4" y="223"/>
              </a:cxn>
              <a:cxn ang="0">
                <a:pos x="4" y="202"/>
              </a:cxn>
              <a:cxn ang="0">
                <a:pos x="4" y="179"/>
              </a:cxn>
              <a:cxn ang="0">
                <a:pos x="6" y="156"/>
              </a:cxn>
              <a:cxn ang="0">
                <a:pos x="4" y="129"/>
              </a:cxn>
              <a:cxn ang="0">
                <a:pos x="4" y="105"/>
              </a:cxn>
              <a:cxn ang="0">
                <a:pos x="4" y="80"/>
              </a:cxn>
              <a:cxn ang="0">
                <a:pos x="2" y="53"/>
              </a:cxn>
              <a:cxn ang="0">
                <a:pos x="0" y="27"/>
              </a:cxn>
              <a:cxn ang="0">
                <a:pos x="4" y="6"/>
              </a:cxn>
              <a:cxn ang="0">
                <a:pos x="21" y="0"/>
              </a:cxn>
              <a:cxn ang="0">
                <a:pos x="34" y="17"/>
              </a:cxn>
            </a:cxnLst>
            <a:rect l="0" t="0" r="r" b="b"/>
            <a:pathLst>
              <a:path w="105" h="561">
                <a:moveTo>
                  <a:pt x="34" y="17"/>
                </a:moveTo>
                <a:lnTo>
                  <a:pt x="34" y="25"/>
                </a:lnTo>
                <a:lnTo>
                  <a:pt x="34" y="34"/>
                </a:lnTo>
                <a:lnTo>
                  <a:pt x="36" y="42"/>
                </a:lnTo>
                <a:lnTo>
                  <a:pt x="36" y="52"/>
                </a:lnTo>
                <a:lnTo>
                  <a:pt x="36" y="59"/>
                </a:lnTo>
                <a:lnTo>
                  <a:pt x="36" y="69"/>
                </a:lnTo>
                <a:lnTo>
                  <a:pt x="38" y="76"/>
                </a:lnTo>
                <a:lnTo>
                  <a:pt x="38" y="86"/>
                </a:lnTo>
                <a:lnTo>
                  <a:pt x="38" y="93"/>
                </a:lnTo>
                <a:lnTo>
                  <a:pt x="40" y="103"/>
                </a:lnTo>
                <a:lnTo>
                  <a:pt x="40" y="110"/>
                </a:lnTo>
                <a:lnTo>
                  <a:pt x="42" y="118"/>
                </a:lnTo>
                <a:lnTo>
                  <a:pt x="42" y="126"/>
                </a:lnTo>
                <a:lnTo>
                  <a:pt x="42" y="133"/>
                </a:lnTo>
                <a:lnTo>
                  <a:pt x="44" y="141"/>
                </a:lnTo>
                <a:lnTo>
                  <a:pt x="44" y="150"/>
                </a:lnTo>
                <a:lnTo>
                  <a:pt x="44" y="156"/>
                </a:lnTo>
                <a:lnTo>
                  <a:pt x="44" y="164"/>
                </a:lnTo>
                <a:lnTo>
                  <a:pt x="46" y="171"/>
                </a:lnTo>
                <a:lnTo>
                  <a:pt x="46" y="179"/>
                </a:lnTo>
                <a:lnTo>
                  <a:pt x="46" y="187"/>
                </a:lnTo>
                <a:lnTo>
                  <a:pt x="48" y="194"/>
                </a:lnTo>
                <a:lnTo>
                  <a:pt x="48" y="202"/>
                </a:lnTo>
                <a:lnTo>
                  <a:pt x="50" y="209"/>
                </a:lnTo>
                <a:lnTo>
                  <a:pt x="50" y="217"/>
                </a:lnTo>
                <a:lnTo>
                  <a:pt x="51" y="223"/>
                </a:lnTo>
                <a:lnTo>
                  <a:pt x="51" y="230"/>
                </a:lnTo>
                <a:lnTo>
                  <a:pt x="53" y="238"/>
                </a:lnTo>
                <a:lnTo>
                  <a:pt x="53" y="245"/>
                </a:lnTo>
                <a:lnTo>
                  <a:pt x="55" y="251"/>
                </a:lnTo>
                <a:lnTo>
                  <a:pt x="55" y="259"/>
                </a:lnTo>
                <a:lnTo>
                  <a:pt x="57" y="266"/>
                </a:lnTo>
                <a:lnTo>
                  <a:pt x="57" y="274"/>
                </a:lnTo>
                <a:lnTo>
                  <a:pt x="59" y="282"/>
                </a:lnTo>
                <a:lnTo>
                  <a:pt x="59" y="287"/>
                </a:lnTo>
                <a:lnTo>
                  <a:pt x="61" y="295"/>
                </a:lnTo>
                <a:lnTo>
                  <a:pt x="61" y="302"/>
                </a:lnTo>
                <a:lnTo>
                  <a:pt x="63" y="308"/>
                </a:lnTo>
                <a:lnTo>
                  <a:pt x="63" y="316"/>
                </a:lnTo>
                <a:lnTo>
                  <a:pt x="65" y="323"/>
                </a:lnTo>
                <a:lnTo>
                  <a:pt x="67" y="331"/>
                </a:lnTo>
                <a:lnTo>
                  <a:pt x="67" y="337"/>
                </a:lnTo>
                <a:lnTo>
                  <a:pt x="69" y="346"/>
                </a:lnTo>
                <a:lnTo>
                  <a:pt x="71" y="354"/>
                </a:lnTo>
                <a:lnTo>
                  <a:pt x="71" y="361"/>
                </a:lnTo>
                <a:lnTo>
                  <a:pt x="72" y="369"/>
                </a:lnTo>
                <a:lnTo>
                  <a:pt x="74" y="377"/>
                </a:lnTo>
                <a:lnTo>
                  <a:pt x="76" y="384"/>
                </a:lnTo>
                <a:lnTo>
                  <a:pt x="76" y="392"/>
                </a:lnTo>
                <a:lnTo>
                  <a:pt x="78" y="399"/>
                </a:lnTo>
                <a:lnTo>
                  <a:pt x="80" y="407"/>
                </a:lnTo>
                <a:lnTo>
                  <a:pt x="82" y="415"/>
                </a:lnTo>
                <a:lnTo>
                  <a:pt x="82" y="422"/>
                </a:lnTo>
                <a:lnTo>
                  <a:pt x="84" y="430"/>
                </a:lnTo>
                <a:lnTo>
                  <a:pt x="86" y="437"/>
                </a:lnTo>
                <a:lnTo>
                  <a:pt x="90" y="447"/>
                </a:lnTo>
                <a:lnTo>
                  <a:pt x="90" y="454"/>
                </a:lnTo>
                <a:lnTo>
                  <a:pt x="91" y="462"/>
                </a:lnTo>
                <a:lnTo>
                  <a:pt x="93" y="470"/>
                </a:lnTo>
                <a:lnTo>
                  <a:pt x="95" y="479"/>
                </a:lnTo>
                <a:lnTo>
                  <a:pt x="97" y="487"/>
                </a:lnTo>
                <a:lnTo>
                  <a:pt x="99" y="496"/>
                </a:lnTo>
                <a:lnTo>
                  <a:pt x="103" y="506"/>
                </a:lnTo>
                <a:lnTo>
                  <a:pt x="105" y="515"/>
                </a:lnTo>
                <a:lnTo>
                  <a:pt x="105" y="523"/>
                </a:lnTo>
                <a:lnTo>
                  <a:pt x="105" y="532"/>
                </a:lnTo>
                <a:lnTo>
                  <a:pt x="103" y="538"/>
                </a:lnTo>
                <a:lnTo>
                  <a:pt x="99" y="546"/>
                </a:lnTo>
                <a:lnTo>
                  <a:pt x="93" y="549"/>
                </a:lnTo>
                <a:lnTo>
                  <a:pt x="90" y="555"/>
                </a:lnTo>
                <a:lnTo>
                  <a:pt x="82" y="557"/>
                </a:lnTo>
                <a:lnTo>
                  <a:pt x="76" y="561"/>
                </a:lnTo>
                <a:lnTo>
                  <a:pt x="69" y="561"/>
                </a:lnTo>
                <a:lnTo>
                  <a:pt x="63" y="561"/>
                </a:lnTo>
                <a:lnTo>
                  <a:pt x="55" y="557"/>
                </a:lnTo>
                <a:lnTo>
                  <a:pt x="50" y="557"/>
                </a:lnTo>
                <a:lnTo>
                  <a:pt x="42" y="551"/>
                </a:lnTo>
                <a:lnTo>
                  <a:pt x="38" y="546"/>
                </a:lnTo>
                <a:lnTo>
                  <a:pt x="34" y="540"/>
                </a:lnTo>
                <a:lnTo>
                  <a:pt x="32" y="532"/>
                </a:lnTo>
                <a:lnTo>
                  <a:pt x="29" y="521"/>
                </a:lnTo>
                <a:lnTo>
                  <a:pt x="27" y="513"/>
                </a:lnTo>
                <a:lnTo>
                  <a:pt x="25" y="504"/>
                </a:lnTo>
                <a:lnTo>
                  <a:pt x="23" y="494"/>
                </a:lnTo>
                <a:lnTo>
                  <a:pt x="21" y="487"/>
                </a:lnTo>
                <a:lnTo>
                  <a:pt x="19" y="477"/>
                </a:lnTo>
                <a:lnTo>
                  <a:pt x="19" y="470"/>
                </a:lnTo>
                <a:lnTo>
                  <a:pt x="17" y="462"/>
                </a:lnTo>
                <a:lnTo>
                  <a:pt x="15" y="453"/>
                </a:lnTo>
                <a:lnTo>
                  <a:pt x="13" y="443"/>
                </a:lnTo>
                <a:lnTo>
                  <a:pt x="12" y="435"/>
                </a:lnTo>
                <a:lnTo>
                  <a:pt x="12" y="428"/>
                </a:lnTo>
                <a:lnTo>
                  <a:pt x="12" y="418"/>
                </a:lnTo>
                <a:lnTo>
                  <a:pt x="10" y="411"/>
                </a:lnTo>
                <a:lnTo>
                  <a:pt x="10" y="403"/>
                </a:lnTo>
                <a:lnTo>
                  <a:pt x="10" y="396"/>
                </a:lnTo>
                <a:lnTo>
                  <a:pt x="8" y="388"/>
                </a:lnTo>
                <a:lnTo>
                  <a:pt x="8" y="380"/>
                </a:lnTo>
                <a:lnTo>
                  <a:pt x="6" y="373"/>
                </a:lnTo>
                <a:lnTo>
                  <a:pt x="6" y="365"/>
                </a:lnTo>
                <a:lnTo>
                  <a:pt x="6" y="358"/>
                </a:lnTo>
                <a:lnTo>
                  <a:pt x="6" y="350"/>
                </a:lnTo>
                <a:lnTo>
                  <a:pt x="6" y="342"/>
                </a:lnTo>
                <a:lnTo>
                  <a:pt x="6" y="335"/>
                </a:lnTo>
                <a:lnTo>
                  <a:pt x="4" y="327"/>
                </a:lnTo>
                <a:lnTo>
                  <a:pt x="4" y="320"/>
                </a:lnTo>
                <a:lnTo>
                  <a:pt x="4" y="312"/>
                </a:lnTo>
                <a:lnTo>
                  <a:pt x="4" y="306"/>
                </a:lnTo>
                <a:lnTo>
                  <a:pt x="4" y="299"/>
                </a:lnTo>
                <a:lnTo>
                  <a:pt x="4" y="291"/>
                </a:lnTo>
                <a:lnTo>
                  <a:pt x="4" y="283"/>
                </a:lnTo>
                <a:lnTo>
                  <a:pt x="4" y="276"/>
                </a:lnTo>
                <a:lnTo>
                  <a:pt x="4" y="268"/>
                </a:lnTo>
                <a:lnTo>
                  <a:pt x="4" y="261"/>
                </a:lnTo>
                <a:lnTo>
                  <a:pt x="4" y="253"/>
                </a:lnTo>
                <a:lnTo>
                  <a:pt x="4" y="245"/>
                </a:lnTo>
                <a:lnTo>
                  <a:pt x="4" y="238"/>
                </a:lnTo>
                <a:lnTo>
                  <a:pt x="4" y="230"/>
                </a:lnTo>
                <a:lnTo>
                  <a:pt x="4" y="223"/>
                </a:lnTo>
                <a:lnTo>
                  <a:pt x="4" y="217"/>
                </a:lnTo>
                <a:lnTo>
                  <a:pt x="4" y="209"/>
                </a:lnTo>
                <a:lnTo>
                  <a:pt x="4" y="202"/>
                </a:lnTo>
                <a:lnTo>
                  <a:pt x="4" y="194"/>
                </a:lnTo>
                <a:lnTo>
                  <a:pt x="4" y="187"/>
                </a:lnTo>
                <a:lnTo>
                  <a:pt x="4" y="179"/>
                </a:lnTo>
                <a:lnTo>
                  <a:pt x="4" y="171"/>
                </a:lnTo>
                <a:lnTo>
                  <a:pt x="4" y="164"/>
                </a:lnTo>
                <a:lnTo>
                  <a:pt x="6" y="156"/>
                </a:lnTo>
                <a:lnTo>
                  <a:pt x="4" y="147"/>
                </a:lnTo>
                <a:lnTo>
                  <a:pt x="4" y="139"/>
                </a:lnTo>
                <a:lnTo>
                  <a:pt x="4" y="129"/>
                </a:lnTo>
                <a:lnTo>
                  <a:pt x="4" y="122"/>
                </a:lnTo>
                <a:lnTo>
                  <a:pt x="4" y="114"/>
                </a:lnTo>
                <a:lnTo>
                  <a:pt x="4" y="105"/>
                </a:lnTo>
                <a:lnTo>
                  <a:pt x="4" y="97"/>
                </a:lnTo>
                <a:lnTo>
                  <a:pt x="4" y="90"/>
                </a:lnTo>
                <a:lnTo>
                  <a:pt x="4" y="80"/>
                </a:lnTo>
                <a:lnTo>
                  <a:pt x="4" y="71"/>
                </a:lnTo>
                <a:lnTo>
                  <a:pt x="2" y="63"/>
                </a:lnTo>
                <a:lnTo>
                  <a:pt x="2" y="53"/>
                </a:lnTo>
                <a:lnTo>
                  <a:pt x="2" y="44"/>
                </a:lnTo>
                <a:lnTo>
                  <a:pt x="2" y="36"/>
                </a:lnTo>
                <a:lnTo>
                  <a:pt x="0" y="27"/>
                </a:lnTo>
                <a:lnTo>
                  <a:pt x="0" y="17"/>
                </a:lnTo>
                <a:lnTo>
                  <a:pt x="0" y="10"/>
                </a:lnTo>
                <a:lnTo>
                  <a:pt x="4" y="6"/>
                </a:lnTo>
                <a:lnTo>
                  <a:pt x="10" y="0"/>
                </a:lnTo>
                <a:lnTo>
                  <a:pt x="15" y="0"/>
                </a:lnTo>
                <a:lnTo>
                  <a:pt x="21" y="0"/>
                </a:lnTo>
                <a:lnTo>
                  <a:pt x="27" y="2"/>
                </a:lnTo>
                <a:lnTo>
                  <a:pt x="31" y="8"/>
                </a:lnTo>
                <a:lnTo>
                  <a:pt x="34" y="17"/>
                </a:lnTo>
                <a:lnTo>
                  <a:pt x="34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30" name="Freeform 394"/>
          <p:cNvSpPr>
            <a:spLocks noChangeAspect="1"/>
          </p:cNvSpPr>
          <p:nvPr/>
        </p:nvSpPr>
        <p:spPr bwMode="auto">
          <a:xfrm>
            <a:off x="3356453" y="4589698"/>
            <a:ext cx="36660" cy="75893"/>
          </a:xfrm>
          <a:custGeom>
            <a:avLst/>
            <a:gdLst/>
            <a:ahLst/>
            <a:cxnLst>
              <a:cxn ang="0">
                <a:pos x="124" y="61"/>
              </a:cxn>
              <a:cxn ang="0">
                <a:pos x="122" y="52"/>
              </a:cxn>
              <a:cxn ang="0">
                <a:pos x="122" y="42"/>
              </a:cxn>
              <a:cxn ang="0">
                <a:pos x="122" y="33"/>
              </a:cxn>
              <a:cxn ang="0">
                <a:pos x="126" y="21"/>
              </a:cxn>
              <a:cxn ang="0">
                <a:pos x="131" y="12"/>
              </a:cxn>
              <a:cxn ang="0">
                <a:pos x="145" y="4"/>
              </a:cxn>
              <a:cxn ang="0">
                <a:pos x="160" y="0"/>
              </a:cxn>
              <a:cxn ang="0">
                <a:pos x="173" y="2"/>
              </a:cxn>
              <a:cxn ang="0">
                <a:pos x="183" y="14"/>
              </a:cxn>
              <a:cxn ang="0">
                <a:pos x="187" y="23"/>
              </a:cxn>
              <a:cxn ang="0">
                <a:pos x="188" y="34"/>
              </a:cxn>
              <a:cxn ang="0">
                <a:pos x="188" y="44"/>
              </a:cxn>
              <a:cxn ang="0">
                <a:pos x="188" y="55"/>
              </a:cxn>
              <a:cxn ang="0">
                <a:pos x="188" y="67"/>
              </a:cxn>
              <a:cxn ang="0">
                <a:pos x="187" y="80"/>
              </a:cxn>
              <a:cxn ang="0">
                <a:pos x="185" y="93"/>
              </a:cxn>
              <a:cxn ang="0">
                <a:pos x="183" y="107"/>
              </a:cxn>
              <a:cxn ang="0">
                <a:pos x="179" y="120"/>
              </a:cxn>
              <a:cxn ang="0">
                <a:pos x="175" y="133"/>
              </a:cxn>
              <a:cxn ang="0">
                <a:pos x="171" y="147"/>
              </a:cxn>
              <a:cxn ang="0">
                <a:pos x="166" y="162"/>
              </a:cxn>
              <a:cxn ang="0">
                <a:pos x="158" y="177"/>
              </a:cxn>
              <a:cxn ang="0">
                <a:pos x="152" y="194"/>
              </a:cxn>
              <a:cxn ang="0">
                <a:pos x="143" y="213"/>
              </a:cxn>
              <a:cxn ang="0">
                <a:pos x="137" y="226"/>
              </a:cxn>
              <a:cxn ang="0">
                <a:pos x="131" y="236"/>
              </a:cxn>
              <a:cxn ang="0">
                <a:pos x="128" y="245"/>
              </a:cxn>
              <a:cxn ang="0">
                <a:pos x="124" y="255"/>
              </a:cxn>
              <a:cxn ang="0">
                <a:pos x="120" y="264"/>
              </a:cxn>
              <a:cxn ang="0">
                <a:pos x="116" y="272"/>
              </a:cxn>
              <a:cxn ang="0">
                <a:pos x="109" y="287"/>
              </a:cxn>
              <a:cxn ang="0">
                <a:pos x="101" y="304"/>
              </a:cxn>
              <a:cxn ang="0">
                <a:pos x="92" y="320"/>
              </a:cxn>
              <a:cxn ang="0">
                <a:pos x="86" y="333"/>
              </a:cxn>
              <a:cxn ang="0">
                <a:pos x="78" y="346"/>
              </a:cxn>
              <a:cxn ang="0">
                <a:pos x="73" y="358"/>
              </a:cxn>
              <a:cxn ang="0">
                <a:pos x="69" y="369"/>
              </a:cxn>
              <a:cxn ang="0">
                <a:pos x="63" y="375"/>
              </a:cxn>
              <a:cxn ang="0">
                <a:pos x="55" y="380"/>
              </a:cxn>
              <a:cxn ang="0">
                <a:pos x="46" y="382"/>
              </a:cxn>
              <a:cxn ang="0">
                <a:pos x="34" y="386"/>
              </a:cxn>
              <a:cxn ang="0">
                <a:pos x="23" y="388"/>
              </a:cxn>
              <a:cxn ang="0">
                <a:pos x="12" y="388"/>
              </a:cxn>
              <a:cxn ang="0">
                <a:pos x="0" y="390"/>
              </a:cxn>
              <a:cxn ang="0">
                <a:pos x="126" y="65"/>
              </a:cxn>
            </a:cxnLst>
            <a:rect l="0" t="0" r="r" b="b"/>
            <a:pathLst>
              <a:path w="188" h="390">
                <a:moveTo>
                  <a:pt x="126" y="65"/>
                </a:moveTo>
                <a:lnTo>
                  <a:pt x="124" y="61"/>
                </a:lnTo>
                <a:lnTo>
                  <a:pt x="124" y="55"/>
                </a:lnTo>
                <a:lnTo>
                  <a:pt x="122" y="52"/>
                </a:lnTo>
                <a:lnTo>
                  <a:pt x="122" y="48"/>
                </a:lnTo>
                <a:lnTo>
                  <a:pt x="122" y="42"/>
                </a:lnTo>
                <a:lnTo>
                  <a:pt x="122" y="38"/>
                </a:lnTo>
                <a:lnTo>
                  <a:pt x="122" y="33"/>
                </a:lnTo>
                <a:lnTo>
                  <a:pt x="124" y="27"/>
                </a:lnTo>
                <a:lnTo>
                  <a:pt x="126" y="21"/>
                </a:lnTo>
                <a:lnTo>
                  <a:pt x="130" y="17"/>
                </a:lnTo>
                <a:lnTo>
                  <a:pt x="131" y="12"/>
                </a:lnTo>
                <a:lnTo>
                  <a:pt x="139" y="8"/>
                </a:lnTo>
                <a:lnTo>
                  <a:pt x="145" y="4"/>
                </a:lnTo>
                <a:lnTo>
                  <a:pt x="154" y="2"/>
                </a:lnTo>
                <a:lnTo>
                  <a:pt x="160" y="0"/>
                </a:lnTo>
                <a:lnTo>
                  <a:pt x="168" y="0"/>
                </a:lnTo>
                <a:lnTo>
                  <a:pt x="173" y="2"/>
                </a:lnTo>
                <a:lnTo>
                  <a:pt x="179" y="8"/>
                </a:lnTo>
                <a:lnTo>
                  <a:pt x="183" y="14"/>
                </a:lnTo>
                <a:lnTo>
                  <a:pt x="187" y="21"/>
                </a:lnTo>
                <a:lnTo>
                  <a:pt x="187" y="23"/>
                </a:lnTo>
                <a:lnTo>
                  <a:pt x="187" y="29"/>
                </a:lnTo>
                <a:lnTo>
                  <a:pt x="188" y="34"/>
                </a:lnTo>
                <a:lnTo>
                  <a:pt x="188" y="38"/>
                </a:lnTo>
                <a:lnTo>
                  <a:pt x="188" y="44"/>
                </a:lnTo>
                <a:lnTo>
                  <a:pt x="188" y="50"/>
                </a:lnTo>
                <a:lnTo>
                  <a:pt x="188" y="55"/>
                </a:lnTo>
                <a:lnTo>
                  <a:pt x="188" y="61"/>
                </a:lnTo>
                <a:lnTo>
                  <a:pt x="188" y="67"/>
                </a:lnTo>
                <a:lnTo>
                  <a:pt x="187" y="74"/>
                </a:lnTo>
                <a:lnTo>
                  <a:pt x="187" y="80"/>
                </a:lnTo>
                <a:lnTo>
                  <a:pt x="187" y="86"/>
                </a:lnTo>
                <a:lnTo>
                  <a:pt x="185" y="93"/>
                </a:lnTo>
                <a:lnTo>
                  <a:pt x="185" y="99"/>
                </a:lnTo>
                <a:lnTo>
                  <a:pt x="183" y="107"/>
                </a:lnTo>
                <a:lnTo>
                  <a:pt x="181" y="114"/>
                </a:lnTo>
                <a:lnTo>
                  <a:pt x="179" y="120"/>
                </a:lnTo>
                <a:lnTo>
                  <a:pt x="179" y="126"/>
                </a:lnTo>
                <a:lnTo>
                  <a:pt x="175" y="133"/>
                </a:lnTo>
                <a:lnTo>
                  <a:pt x="175" y="141"/>
                </a:lnTo>
                <a:lnTo>
                  <a:pt x="171" y="147"/>
                </a:lnTo>
                <a:lnTo>
                  <a:pt x="169" y="154"/>
                </a:lnTo>
                <a:lnTo>
                  <a:pt x="166" y="162"/>
                </a:lnTo>
                <a:lnTo>
                  <a:pt x="164" y="169"/>
                </a:lnTo>
                <a:lnTo>
                  <a:pt x="158" y="177"/>
                </a:lnTo>
                <a:lnTo>
                  <a:pt x="154" y="187"/>
                </a:lnTo>
                <a:lnTo>
                  <a:pt x="152" y="194"/>
                </a:lnTo>
                <a:lnTo>
                  <a:pt x="149" y="204"/>
                </a:lnTo>
                <a:lnTo>
                  <a:pt x="143" y="213"/>
                </a:lnTo>
                <a:lnTo>
                  <a:pt x="139" y="223"/>
                </a:lnTo>
                <a:lnTo>
                  <a:pt x="137" y="226"/>
                </a:lnTo>
                <a:lnTo>
                  <a:pt x="135" y="232"/>
                </a:lnTo>
                <a:lnTo>
                  <a:pt x="131" y="236"/>
                </a:lnTo>
                <a:lnTo>
                  <a:pt x="131" y="242"/>
                </a:lnTo>
                <a:lnTo>
                  <a:pt x="128" y="245"/>
                </a:lnTo>
                <a:lnTo>
                  <a:pt x="126" y="249"/>
                </a:lnTo>
                <a:lnTo>
                  <a:pt x="124" y="255"/>
                </a:lnTo>
                <a:lnTo>
                  <a:pt x="122" y="259"/>
                </a:lnTo>
                <a:lnTo>
                  <a:pt x="120" y="264"/>
                </a:lnTo>
                <a:lnTo>
                  <a:pt x="118" y="268"/>
                </a:lnTo>
                <a:lnTo>
                  <a:pt x="116" y="272"/>
                </a:lnTo>
                <a:lnTo>
                  <a:pt x="114" y="278"/>
                </a:lnTo>
                <a:lnTo>
                  <a:pt x="109" y="287"/>
                </a:lnTo>
                <a:lnTo>
                  <a:pt x="105" y="295"/>
                </a:lnTo>
                <a:lnTo>
                  <a:pt x="101" y="304"/>
                </a:lnTo>
                <a:lnTo>
                  <a:pt x="97" y="312"/>
                </a:lnTo>
                <a:lnTo>
                  <a:pt x="92" y="320"/>
                </a:lnTo>
                <a:lnTo>
                  <a:pt x="88" y="327"/>
                </a:lnTo>
                <a:lnTo>
                  <a:pt x="86" y="333"/>
                </a:lnTo>
                <a:lnTo>
                  <a:pt x="82" y="340"/>
                </a:lnTo>
                <a:lnTo>
                  <a:pt x="78" y="346"/>
                </a:lnTo>
                <a:lnTo>
                  <a:pt x="76" y="352"/>
                </a:lnTo>
                <a:lnTo>
                  <a:pt x="73" y="358"/>
                </a:lnTo>
                <a:lnTo>
                  <a:pt x="71" y="361"/>
                </a:lnTo>
                <a:lnTo>
                  <a:pt x="69" y="369"/>
                </a:lnTo>
                <a:lnTo>
                  <a:pt x="67" y="375"/>
                </a:lnTo>
                <a:lnTo>
                  <a:pt x="63" y="375"/>
                </a:lnTo>
                <a:lnTo>
                  <a:pt x="61" y="378"/>
                </a:lnTo>
                <a:lnTo>
                  <a:pt x="55" y="380"/>
                </a:lnTo>
                <a:lnTo>
                  <a:pt x="52" y="382"/>
                </a:lnTo>
                <a:lnTo>
                  <a:pt x="46" y="382"/>
                </a:lnTo>
                <a:lnTo>
                  <a:pt x="40" y="384"/>
                </a:lnTo>
                <a:lnTo>
                  <a:pt x="34" y="386"/>
                </a:lnTo>
                <a:lnTo>
                  <a:pt x="31" y="388"/>
                </a:lnTo>
                <a:lnTo>
                  <a:pt x="23" y="388"/>
                </a:lnTo>
                <a:lnTo>
                  <a:pt x="17" y="388"/>
                </a:lnTo>
                <a:lnTo>
                  <a:pt x="12" y="388"/>
                </a:lnTo>
                <a:lnTo>
                  <a:pt x="8" y="390"/>
                </a:lnTo>
                <a:lnTo>
                  <a:pt x="0" y="390"/>
                </a:lnTo>
                <a:lnTo>
                  <a:pt x="0" y="390"/>
                </a:lnTo>
                <a:lnTo>
                  <a:pt x="126" y="65"/>
                </a:lnTo>
                <a:lnTo>
                  <a:pt x="126" y="65"/>
                </a:lnTo>
                <a:close/>
              </a:path>
            </a:pathLst>
          </a:custGeom>
          <a:solidFill>
            <a:srgbClr val="D4D4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31" name="Freeform 395"/>
          <p:cNvSpPr>
            <a:spLocks noChangeAspect="1"/>
          </p:cNvSpPr>
          <p:nvPr/>
        </p:nvSpPr>
        <p:spPr bwMode="auto">
          <a:xfrm>
            <a:off x="3348653" y="4600595"/>
            <a:ext cx="36660" cy="73168"/>
          </a:xfrm>
          <a:custGeom>
            <a:avLst/>
            <a:gdLst/>
            <a:ahLst/>
            <a:cxnLst>
              <a:cxn ang="0">
                <a:pos x="185" y="46"/>
              </a:cxn>
              <a:cxn ang="0">
                <a:pos x="181" y="63"/>
              </a:cxn>
              <a:cxn ang="0">
                <a:pos x="177" y="82"/>
              </a:cxn>
              <a:cxn ang="0">
                <a:pos x="171" y="97"/>
              </a:cxn>
              <a:cxn ang="0">
                <a:pos x="168" y="113"/>
              </a:cxn>
              <a:cxn ang="0">
                <a:pos x="164" y="128"/>
              </a:cxn>
              <a:cxn ang="0">
                <a:pos x="160" y="141"/>
              </a:cxn>
              <a:cxn ang="0">
                <a:pos x="154" y="156"/>
              </a:cxn>
              <a:cxn ang="0">
                <a:pos x="149" y="171"/>
              </a:cxn>
              <a:cxn ang="0">
                <a:pos x="141" y="187"/>
              </a:cxn>
              <a:cxn ang="0">
                <a:pos x="135" y="206"/>
              </a:cxn>
              <a:cxn ang="0">
                <a:pos x="124" y="227"/>
              </a:cxn>
              <a:cxn ang="0">
                <a:pos x="114" y="249"/>
              </a:cxn>
              <a:cxn ang="0">
                <a:pos x="103" y="268"/>
              </a:cxn>
              <a:cxn ang="0">
                <a:pos x="93" y="287"/>
              </a:cxn>
              <a:cxn ang="0">
                <a:pos x="80" y="308"/>
              </a:cxn>
              <a:cxn ang="0">
                <a:pos x="65" y="327"/>
              </a:cxn>
              <a:cxn ang="0">
                <a:pos x="52" y="344"/>
              </a:cxn>
              <a:cxn ang="0">
                <a:pos x="40" y="358"/>
              </a:cxn>
              <a:cxn ang="0">
                <a:pos x="23" y="373"/>
              </a:cxn>
              <a:cxn ang="0">
                <a:pos x="6" y="375"/>
              </a:cxn>
              <a:cxn ang="0">
                <a:pos x="0" y="358"/>
              </a:cxn>
              <a:cxn ang="0">
                <a:pos x="2" y="342"/>
              </a:cxn>
              <a:cxn ang="0">
                <a:pos x="4" y="323"/>
              </a:cxn>
              <a:cxn ang="0">
                <a:pos x="10" y="304"/>
              </a:cxn>
              <a:cxn ang="0">
                <a:pos x="17" y="287"/>
              </a:cxn>
              <a:cxn ang="0">
                <a:pos x="25" y="278"/>
              </a:cxn>
              <a:cxn ang="0">
                <a:pos x="36" y="257"/>
              </a:cxn>
              <a:cxn ang="0">
                <a:pos x="48" y="240"/>
              </a:cxn>
              <a:cxn ang="0">
                <a:pos x="57" y="223"/>
              </a:cxn>
              <a:cxn ang="0">
                <a:pos x="65" y="206"/>
              </a:cxn>
              <a:cxn ang="0">
                <a:pos x="73" y="185"/>
              </a:cxn>
              <a:cxn ang="0">
                <a:pos x="82" y="168"/>
              </a:cxn>
              <a:cxn ang="0">
                <a:pos x="88" y="152"/>
              </a:cxn>
              <a:cxn ang="0">
                <a:pos x="95" y="137"/>
              </a:cxn>
              <a:cxn ang="0">
                <a:pos x="107" y="111"/>
              </a:cxn>
              <a:cxn ang="0">
                <a:pos x="113" y="92"/>
              </a:cxn>
              <a:cxn ang="0">
                <a:pos x="118" y="78"/>
              </a:cxn>
              <a:cxn ang="0">
                <a:pos x="124" y="65"/>
              </a:cxn>
              <a:cxn ang="0">
                <a:pos x="128" y="50"/>
              </a:cxn>
              <a:cxn ang="0">
                <a:pos x="133" y="33"/>
              </a:cxn>
              <a:cxn ang="0">
                <a:pos x="137" y="16"/>
              </a:cxn>
              <a:cxn ang="0">
                <a:pos x="149" y="4"/>
              </a:cxn>
              <a:cxn ang="0">
                <a:pos x="162" y="0"/>
              </a:cxn>
              <a:cxn ang="0">
                <a:pos x="185" y="14"/>
              </a:cxn>
              <a:cxn ang="0">
                <a:pos x="189" y="29"/>
              </a:cxn>
            </a:cxnLst>
            <a:rect l="0" t="0" r="r" b="b"/>
            <a:pathLst>
              <a:path w="189" h="377">
                <a:moveTo>
                  <a:pt x="189" y="37"/>
                </a:moveTo>
                <a:lnTo>
                  <a:pt x="187" y="40"/>
                </a:lnTo>
                <a:lnTo>
                  <a:pt x="185" y="46"/>
                </a:lnTo>
                <a:lnTo>
                  <a:pt x="183" y="52"/>
                </a:lnTo>
                <a:lnTo>
                  <a:pt x="181" y="59"/>
                </a:lnTo>
                <a:lnTo>
                  <a:pt x="181" y="63"/>
                </a:lnTo>
                <a:lnTo>
                  <a:pt x="179" y="69"/>
                </a:lnTo>
                <a:lnTo>
                  <a:pt x="177" y="76"/>
                </a:lnTo>
                <a:lnTo>
                  <a:pt x="177" y="82"/>
                </a:lnTo>
                <a:lnTo>
                  <a:pt x="173" y="86"/>
                </a:lnTo>
                <a:lnTo>
                  <a:pt x="173" y="92"/>
                </a:lnTo>
                <a:lnTo>
                  <a:pt x="171" y="97"/>
                </a:lnTo>
                <a:lnTo>
                  <a:pt x="171" y="101"/>
                </a:lnTo>
                <a:lnTo>
                  <a:pt x="170" y="107"/>
                </a:lnTo>
                <a:lnTo>
                  <a:pt x="168" y="113"/>
                </a:lnTo>
                <a:lnTo>
                  <a:pt x="166" y="116"/>
                </a:lnTo>
                <a:lnTo>
                  <a:pt x="166" y="122"/>
                </a:lnTo>
                <a:lnTo>
                  <a:pt x="164" y="128"/>
                </a:lnTo>
                <a:lnTo>
                  <a:pt x="162" y="132"/>
                </a:lnTo>
                <a:lnTo>
                  <a:pt x="160" y="137"/>
                </a:lnTo>
                <a:lnTo>
                  <a:pt x="160" y="141"/>
                </a:lnTo>
                <a:lnTo>
                  <a:pt x="156" y="147"/>
                </a:lnTo>
                <a:lnTo>
                  <a:pt x="156" y="152"/>
                </a:lnTo>
                <a:lnTo>
                  <a:pt x="154" y="156"/>
                </a:lnTo>
                <a:lnTo>
                  <a:pt x="152" y="162"/>
                </a:lnTo>
                <a:lnTo>
                  <a:pt x="151" y="168"/>
                </a:lnTo>
                <a:lnTo>
                  <a:pt x="149" y="171"/>
                </a:lnTo>
                <a:lnTo>
                  <a:pt x="147" y="177"/>
                </a:lnTo>
                <a:lnTo>
                  <a:pt x="145" y="183"/>
                </a:lnTo>
                <a:lnTo>
                  <a:pt x="141" y="187"/>
                </a:lnTo>
                <a:lnTo>
                  <a:pt x="141" y="194"/>
                </a:lnTo>
                <a:lnTo>
                  <a:pt x="137" y="200"/>
                </a:lnTo>
                <a:lnTo>
                  <a:pt x="135" y="206"/>
                </a:lnTo>
                <a:lnTo>
                  <a:pt x="132" y="213"/>
                </a:lnTo>
                <a:lnTo>
                  <a:pt x="128" y="221"/>
                </a:lnTo>
                <a:lnTo>
                  <a:pt x="124" y="227"/>
                </a:lnTo>
                <a:lnTo>
                  <a:pt x="122" y="234"/>
                </a:lnTo>
                <a:lnTo>
                  <a:pt x="118" y="242"/>
                </a:lnTo>
                <a:lnTo>
                  <a:pt x="114" y="249"/>
                </a:lnTo>
                <a:lnTo>
                  <a:pt x="111" y="255"/>
                </a:lnTo>
                <a:lnTo>
                  <a:pt x="109" y="263"/>
                </a:lnTo>
                <a:lnTo>
                  <a:pt x="103" y="268"/>
                </a:lnTo>
                <a:lnTo>
                  <a:pt x="101" y="274"/>
                </a:lnTo>
                <a:lnTo>
                  <a:pt x="97" y="280"/>
                </a:lnTo>
                <a:lnTo>
                  <a:pt x="93" y="287"/>
                </a:lnTo>
                <a:lnTo>
                  <a:pt x="90" y="293"/>
                </a:lnTo>
                <a:lnTo>
                  <a:pt x="86" y="301"/>
                </a:lnTo>
                <a:lnTo>
                  <a:pt x="80" y="308"/>
                </a:lnTo>
                <a:lnTo>
                  <a:pt x="76" y="316"/>
                </a:lnTo>
                <a:lnTo>
                  <a:pt x="71" y="322"/>
                </a:lnTo>
                <a:lnTo>
                  <a:pt x="65" y="327"/>
                </a:lnTo>
                <a:lnTo>
                  <a:pt x="61" y="333"/>
                </a:lnTo>
                <a:lnTo>
                  <a:pt x="57" y="339"/>
                </a:lnTo>
                <a:lnTo>
                  <a:pt x="52" y="344"/>
                </a:lnTo>
                <a:lnTo>
                  <a:pt x="48" y="348"/>
                </a:lnTo>
                <a:lnTo>
                  <a:pt x="44" y="352"/>
                </a:lnTo>
                <a:lnTo>
                  <a:pt x="40" y="358"/>
                </a:lnTo>
                <a:lnTo>
                  <a:pt x="33" y="363"/>
                </a:lnTo>
                <a:lnTo>
                  <a:pt x="29" y="367"/>
                </a:lnTo>
                <a:lnTo>
                  <a:pt x="23" y="373"/>
                </a:lnTo>
                <a:lnTo>
                  <a:pt x="19" y="375"/>
                </a:lnTo>
                <a:lnTo>
                  <a:pt x="10" y="377"/>
                </a:lnTo>
                <a:lnTo>
                  <a:pt x="6" y="375"/>
                </a:lnTo>
                <a:lnTo>
                  <a:pt x="2" y="371"/>
                </a:lnTo>
                <a:lnTo>
                  <a:pt x="0" y="363"/>
                </a:lnTo>
                <a:lnTo>
                  <a:pt x="0" y="358"/>
                </a:lnTo>
                <a:lnTo>
                  <a:pt x="0" y="354"/>
                </a:lnTo>
                <a:lnTo>
                  <a:pt x="0" y="348"/>
                </a:lnTo>
                <a:lnTo>
                  <a:pt x="2" y="342"/>
                </a:lnTo>
                <a:lnTo>
                  <a:pt x="2" y="335"/>
                </a:lnTo>
                <a:lnTo>
                  <a:pt x="2" y="329"/>
                </a:lnTo>
                <a:lnTo>
                  <a:pt x="4" y="323"/>
                </a:lnTo>
                <a:lnTo>
                  <a:pt x="8" y="318"/>
                </a:lnTo>
                <a:lnTo>
                  <a:pt x="8" y="310"/>
                </a:lnTo>
                <a:lnTo>
                  <a:pt x="10" y="304"/>
                </a:lnTo>
                <a:lnTo>
                  <a:pt x="12" y="299"/>
                </a:lnTo>
                <a:lnTo>
                  <a:pt x="16" y="293"/>
                </a:lnTo>
                <a:lnTo>
                  <a:pt x="17" y="287"/>
                </a:lnTo>
                <a:lnTo>
                  <a:pt x="19" y="284"/>
                </a:lnTo>
                <a:lnTo>
                  <a:pt x="23" y="280"/>
                </a:lnTo>
                <a:lnTo>
                  <a:pt x="25" y="278"/>
                </a:lnTo>
                <a:lnTo>
                  <a:pt x="29" y="270"/>
                </a:lnTo>
                <a:lnTo>
                  <a:pt x="33" y="265"/>
                </a:lnTo>
                <a:lnTo>
                  <a:pt x="36" y="257"/>
                </a:lnTo>
                <a:lnTo>
                  <a:pt x="40" y="253"/>
                </a:lnTo>
                <a:lnTo>
                  <a:pt x="44" y="246"/>
                </a:lnTo>
                <a:lnTo>
                  <a:pt x="48" y="240"/>
                </a:lnTo>
                <a:lnTo>
                  <a:pt x="50" y="234"/>
                </a:lnTo>
                <a:lnTo>
                  <a:pt x="54" y="228"/>
                </a:lnTo>
                <a:lnTo>
                  <a:pt x="57" y="223"/>
                </a:lnTo>
                <a:lnTo>
                  <a:pt x="59" y="217"/>
                </a:lnTo>
                <a:lnTo>
                  <a:pt x="61" y="209"/>
                </a:lnTo>
                <a:lnTo>
                  <a:pt x="65" y="206"/>
                </a:lnTo>
                <a:lnTo>
                  <a:pt x="67" y="198"/>
                </a:lnTo>
                <a:lnTo>
                  <a:pt x="71" y="192"/>
                </a:lnTo>
                <a:lnTo>
                  <a:pt x="73" y="185"/>
                </a:lnTo>
                <a:lnTo>
                  <a:pt x="78" y="179"/>
                </a:lnTo>
                <a:lnTo>
                  <a:pt x="78" y="173"/>
                </a:lnTo>
                <a:lnTo>
                  <a:pt x="82" y="168"/>
                </a:lnTo>
                <a:lnTo>
                  <a:pt x="84" y="162"/>
                </a:lnTo>
                <a:lnTo>
                  <a:pt x="86" y="156"/>
                </a:lnTo>
                <a:lnTo>
                  <a:pt x="88" y="152"/>
                </a:lnTo>
                <a:lnTo>
                  <a:pt x="90" y="147"/>
                </a:lnTo>
                <a:lnTo>
                  <a:pt x="93" y="141"/>
                </a:lnTo>
                <a:lnTo>
                  <a:pt x="95" y="137"/>
                </a:lnTo>
                <a:lnTo>
                  <a:pt x="99" y="128"/>
                </a:lnTo>
                <a:lnTo>
                  <a:pt x="103" y="120"/>
                </a:lnTo>
                <a:lnTo>
                  <a:pt x="107" y="111"/>
                </a:lnTo>
                <a:lnTo>
                  <a:pt x="111" y="101"/>
                </a:lnTo>
                <a:lnTo>
                  <a:pt x="111" y="97"/>
                </a:lnTo>
                <a:lnTo>
                  <a:pt x="113" y="92"/>
                </a:lnTo>
                <a:lnTo>
                  <a:pt x="114" y="88"/>
                </a:lnTo>
                <a:lnTo>
                  <a:pt x="116" y="84"/>
                </a:lnTo>
                <a:lnTo>
                  <a:pt x="118" y="78"/>
                </a:lnTo>
                <a:lnTo>
                  <a:pt x="120" y="75"/>
                </a:lnTo>
                <a:lnTo>
                  <a:pt x="120" y="69"/>
                </a:lnTo>
                <a:lnTo>
                  <a:pt x="124" y="65"/>
                </a:lnTo>
                <a:lnTo>
                  <a:pt x="124" y="59"/>
                </a:lnTo>
                <a:lnTo>
                  <a:pt x="126" y="54"/>
                </a:lnTo>
                <a:lnTo>
                  <a:pt x="128" y="50"/>
                </a:lnTo>
                <a:lnTo>
                  <a:pt x="130" y="44"/>
                </a:lnTo>
                <a:lnTo>
                  <a:pt x="130" y="38"/>
                </a:lnTo>
                <a:lnTo>
                  <a:pt x="133" y="33"/>
                </a:lnTo>
                <a:lnTo>
                  <a:pt x="133" y="27"/>
                </a:lnTo>
                <a:lnTo>
                  <a:pt x="135" y="21"/>
                </a:lnTo>
                <a:lnTo>
                  <a:pt x="137" y="16"/>
                </a:lnTo>
                <a:lnTo>
                  <a:pt x="141" y="12"/>
                </a:lnTo>
                <a:lnTo>
                  <a:pt x="143" y="6"/>
                </a:lnTo>
                <a:lnTo>
                  <a:pt x="149" y="4"/>
                </a:lnTo>
                <a:lnTo>
                  <a:pt x="152" y="2"/>
                </a:lnTo>
                <a:lnTo>
                  <a:pt x="156" y="0"/>
                </a:lnTo>
                <a:lnTo>
                  <a:pt x="162" y="0"/>
                </a:lnTo>
                <a:lnTo>
                  <a:pt x="168" y="2"/>
                </a:lnTo>
                <a:lnTo>
                  <a:pt x="177" y="6"/>
                </a:lnTo>
                <a:lnTo>
                  <a:pt x="185" y="14"/>
                </a:lnTo>
                <a:lnTo>
                  <a:pt x="187" y="17"/>
                </a:lnTo>
                <a:lnTo>
                  <a:pt x="189" y="23"/>
                </a:lnTo>
                <a:lnTo>
                  <a:pt x="189" y="29"/>
                </a:lnTo>
                <a:lnTo>
                  <a:pt x="189" y="37"/>
                </a:lnTo>
                <a:lnTo>
                  <a:pt x="189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32" name="Freeform 396"/>
          <p:cNvSpPr>
            <a:spLocks noChangeAspect="1"/>
          </p:cNvSpPr>
          <p:nvPr/>
        </p:nvSpPr>
        <p:spPr bwMode="auto">
          <a:xfrm>
            <a:off x="3383753" y="4519254"/>
            <a:ext cx="67080" cy="75504"/>
          </a:xfrm>
          <a:custGeom>
            <a:avLst/>
            <a:gdLst/>
            <a:ahLst/>
            <a:cxnLst>
              <a:cxn ang="0">
                <a:pos x="338" y="44"/>
              </a:cxn>
              <a:cxn ang="0">
                <a:pos x="331" y="69"/>
              </a:cxn>
              <a:cxn ang="0">
                <a:pos x="325" y="92"/>
              </a:cxn>
              <a:cxn ang="0">
                <a:pos x="316" y="112"/>
              </a:cxn>
              <a:cxn ang="0">
                <a:pos x="308" y="133"/>
              </a:cxn>
              <a:cxn ang="0">
                <a:pos x="297" y="152"/>
              </a:cxn>
              <a:cxn ang="0">
                <a:pos x="287" y="171"/>
              </a:cxn>
              <a:cxn ang="0">
                <a:pos x="274" y="188"/>
              </a:cxn>
              <a:cxn ang="0">
                <a:pos x="259" y="206"/>
              </a:cxn>
              <a:cxn ang="0">
                <a:pos x="241" y="225"/>
              </a:cxn>
              <a:cxn ang="0">
                <a:pos x="224" y="244"/>
              </a:cxn>
              <a:cxn ang="0">
                <a:pos x="200" y="263"/>
              </a:cxn>
              <a:cxn ang="0">
                <a:pos x="181" y="280"/>
              </a:cxn>
              <a:cxn ang="0">
                <a:pos x="160" y="295"/>
              </a:cxn>
              <a:cxn ang="0">
                <a:pos x="141" y="312"/>
              </a:cxn>
              <a:cxn ang="0">
                <a:pos x="116" y="329"/>
              </a:cxn>
              <a:cxn ang="0">
                <a:pos x="93" y="346"/>
              </a:cxn>
              <a:cxn ang="0">
                <a:pos x="68" y="367"/>
              </a:cxn>
              <a:cxn ang="0">
                <a:pos x="46" y="386"/>
              </a:cxn>
              <a:cxn ang="0">
                <a:pos x="27" y="390"/>
              </a:cxn>
              <a:cxn ang="0">
                <a:pos x="13" y="384"/>
              </a:cxn>
              <a:cxn ang="0">
                <a:pos x="2" y="371"/>
              </a:cxn>
              <a:cxn ang="0">
                <a:pos x="2" y="356"/>
              </a:cxn>
              <a:cxn ang="0">
                <a:pos x="9" y="340"/>
              </a:cxn>
              <a:cxn ang="0">
                <a:pos x="27" y="329"/>
              </a:cxn>
              <a:cxn ang="0">
                <a:pos x="44" y="320"/>
              </a:cxn>
              <a:cxn ang="0">
                <a:pos x="61" y="308"/>
              </a:cxn>
              <a:cxn ang="0">
                <a:pos x="84" y="291"/>
              </a:cxn>
              <a:cxn ang="0">
                <a:pos x="103" y="276"/>
              </a:cxn>
              <a:cxn ang="0">
                <a:pos x="120" y="263"/>
              </a:cxn>
              <a:cxn ang="0">
                <a:pos x="137" y="249"/>
              </a:cxn>
              <a:cxn ang="0">
                <a:pos x="158" y="230"/>
              </a:cxn>
              <a:cxn ang="0">
                <a:pos x="177" y="213"/>
              </a:cxn>
              <a:cxn ang="0">
                <a:pos x="194" y="196"/>
              </a:cxn>
              <a:cxn ang="0">
                <a:pos x="211" y="179"/>
              </a:cxn>
              <a:cxn ang="0">
                <a:pos x="228" y="158"/>
              </a:cxn>
              <a:cxn ang="0">
                <a:pos x="243" y="141"/>
              </a:cxn>
              <a:cxn ang="0">
                <a:pos x="259" y="120"/>
              </a:cxn>
              <a:cxn ang="0">
                <a:pos x="272" y="99"/>
              </a:cxn>
              <a:cxn ang="0">
                <a:pos x="283" y="78"/>
              </a:cxn>
              <a:cxn ang="0">
                <a:pos x="295" y="55"/>
              </a:cxn>
              <a:cxn ang="0">
                <a:pos x="302" y="35"/>
              </a:cxn>
              <a:cxn ang="0">
                <a:pos x="312" y="12"/>
              </a:cxn>
              <a:cxn ang="0">
                <a:pos x="325" y="0"/>
              </a:cxn>
              <a:cxn ang="0">
                <a:pos x="340" y="12"/>
              </a:cxn>
              <a:cxn ang="0">
                <a:pos x="344" y="23"/>
              </a:cxn>
            </a:cxnLst>
            <a:rect l="0" t="0" r="r" b="b"/>
            <a:pathLst>
              <a:path w="344" h="390">
                <a:moveTo>
                  <a:pt x="344" y="29"/>
                </a:moveTo>
                <a:lnTo>
                  <a:pt x="340" y="36"/>
                </a:lnTo>
                <a:lnTo>
                  <a:pt x="338" y="44"/>
                </a:lnTo>
                <a:lnTo>
                  <a:pt x="336" y="54"/>
                </a:lnTo>
                <a:lnTo>
                  <a:pt x="333" y="61"/>
                </a:lnTo>
                <a:lnTo>
                  <a:pt x="331" y="69"/>
                </a:lnTo>
                <a:lnTo>
                  <a:pt x="329" y="76"/>
                </a:lnTo>
                <a:lnTo>
                  <a:pt x="325" y="84"/>
                </a:lnTo>
                <a:lnTo>
                  <a:pt x="325" y="92"/>
                </a:lnTo>
                <a:lnTo>
                  <a:pt x="321" y="99"/>
                </a:lnTo>
                <a:lnTo>
                  <a:pt x="317" y="105"/>
                </a:lnTo>
                <a:lnTo>
                  <a:pt x="316" y="112"/>
                </a:lnTo>
                <a:lnTo>
                  <a:pt x="314" y="120"/>
                </a:lnTo>
                <a:lnTo>
                  <a:pt x="310" y="126"/>
                </a:lnTo>
                <a:lnTo>
                  <a:pt x="308" y="133"/>
                </a:lnTo>
                <a:lnTo>
                  <a:pt x="304" y="139"/>
                </a:lnTo>
                <a:lnTo>
                  <a:pt x="300" y="147"/>
                </a:lnTo>
                <a:lnTo>
                  <a:pt x="297" y="152"/>
                </a:lnTo>
                <a:lnTo>
                  <a:pt x="293" y="158"/>
                </a:lnTo>
                <a:lnTo>
                  <a:pt x="289" y="166"/>
                </a:lnTo>
                <a:lnTo>
                  <a:pt x="287" y="171"/>
                </a:lnTo>
                <a:lnTo>
                  <a:pt x="281" y="177"/>
                </a:lnTo>
                <a:lnTo>
                  <a:pt x="278" y="183"/>
                </a:lnTo>
                <a:lnTo>
                  <a:pt x="274" y="188"/>
                </a:lnTo>
                <a:lnTo>
                  <a:pt x="270" y="196"/>
                </a:lnTo>
                <a:lnTo>
                  <a:pt x="262" y="200"/>
                </a:lnTo>
                <a:lnTo>
                  <a:pt x="259" y="206"/>
                </a:lnTo>
                <a:lnTo>
                  <a:pt x="253" y="213"/>
                </a:lnTo>
                <a:lnTo>
                  <a:pt x="247" y="219"/>
                </a:lnTo>
                <a:lnTo>
                  <a:pt x="241" y="225"/>
                </a:lnTo>
                <a:lnTo>
                  <a:pt x="236" y="230"/>
                </a:lnTo>
                <a:lnTo>
                  <a:pt x="230" y="236"/>
                </a:lnTo>
                <a:lnTo>
                  <a:pt x="224" y="244"/>
                </a:lnTo>
                <a:lnTo>
                  <a:pt x="215" y="249"/>
                </a:lnTo>
                <a:lnTo>
                  <a:pt x="207" y="257"/>
                </a:lnTo>
                <a:lnTo>
                  <a:pt x="200" y="263"/>
                </a:lnTo>
                <a:lnTo>
                  <a:pt x="194" y="268"/>
                </a:lnTo>
                <a:lnTo>
                  <a:pt x="186" y="274"/>
                </a:lnTo>
                <a:lnTo>
                  <a:pt x="181" y="280"/>
                </a:lnTo>
                <a:lnTo>
                  <a:pt x="173" y="283"/>
                </a:lnTo>
                <a:lnTo>
                  <a:pt x="167" y="291"/>
                </a:lnTo>
                <a:lnTo>
                  <a:pt x="160" y="295"/>
                </a:lnTo>
                <a:lnTo>
                  <a:pt x="154" y="301"/>
                </a:lnTo>
                <a:lnTo>
                  <a:pt x="146" y="306"/>
                </a:lnTo>
                <a:lnTo>
                  <a:pt x="141" y="312"/>
                </a:lnTo>
                <a:lnTo>
                  <a:pt x="131" y="316"/>
                </a:lnTo>
                <a:lnTo>
                  <a:pt x="124" y="323"/>
                </a:lnTo>
                <a:lnTo>
                  <a:pt x="116" y="329"/>
                </a:lnTo>
                <a:lnTo>
                  <a:pt x="108" y="337"/>
                </a:lnTo>
                <a:lnTo>
                  <a:pt x="101" y="339"/>
                </a:lnTo>
                <a:lnTo>
                  <a:pt x="93" y="346"/>
                </a:lnTo>
                <a:lnTo>
                  <a:pt x="86" y="354"/>
                </a:lnTo>
                <a:lnTo>
                  <a:pt x="78" y="361"/>
                </a:lnTo>
                <a:lnTo>
                  <a:pt x="68" y="367"/>
                </a:lnTo>
                <a:lnTo>
                  <a:pt x="61" y="375"/>
                </a:lnTo>
                <a:lnTo>
                  <a:pt x="53" y="380"/>
                </a:lnTo>
                <a:lnTo>
                  <a:pt x="46" y="386"/>
                </a:lnTo>
                <a:lnTo>
                  <a:pt x="40" y="388"/>
                </a:lnTo>
                <a:lnTo>
                  <a:pt x="34" y="390"/>
                </a:lnTo>
                <a:lnTo>
                  <a:pt x="27" y="390"/>
                </a:lnTo>
                <a:lnTo>
                  <a:pt x="23" y="388"/>
                </a:lnTo>
                <a:lnTo>
                  <a:pt x="17" y="386"/>
                </a:lnTo>
                <a:lnTo>
                  <a:pt x="13" y="384"/>
                </a:lnTo>
                <a:lnTo>
                  <a:pt x="8" y="380"/>
                </a:lnTo>
                <a:lnTo>
                  <a:pt x="6" y="377"/>
                </a:lnTo>
                <a:lnTo>
                  <a:pt x="2" y="371"/>
                </a:lnTo>
                <a:lnTo>
                  <a:pt x="0" y="367"/>
                </a:lnTo>
                <a:lnTo>
                  <a:pt x="0" y="361"/>
                </a:lnTo>
                <a:lnTo>
                  <a:pt x="2" y="356"/>
                </a:lnTo>
                <a:lnTo>
                  <a:pt x="2" y="352"/>
                </a:lnTo>
                <a:lnTo>
                  <a:pt x="6" y="346"/>
                </a:lnTo>
                <a:lnTo>
                  <a:pt x="9" y="340"/>
                </a:lnTo>
                <a:lnTo>
                  <a:pt x="15" y="337"/>
                </a:lnTo>
                <a:lnTo>
                  <a:pt x="21" y="333"/>
                </a:lnTo>
                <a:lnTo>
                  <a:pt x="27" y="329"/>
                </a:lnTo>
                <a:lnTo>
                  <a:pt x="32" y="327"/>
                </a:lnTo>
                <a:lnTo>
                  <a:pt x="38" y="323"/>
                </a:lnTo>
                <a:lnTo>
                  <a:pt x="44" y="320"/>
                </a:lnTo>
                <a:lnTo>
                  <a:pt x="49" y="316"/>
                </a:lnTo>
                <a:lnTo>
                  <a:pt x="53" y="312"/>
                </a:lnTo>
                <a:lnTo>
                  <a:pt x="61" y="308"/>
                </a:lnTo>
                <a:lnTo>
                  <a:pt x="68" y="301"/>
                </a:lnTo>
                <a:lnTo>
                  <a:pt x="76" y="295"/>
                </a:lnTo>
                <a:lnTo>
                  <a:pt x="84" y="291"/>
                </a:lnTo>
                <a:lnTo>
                  <a:pt x="89" y="285"/>
                </a:lnTo>
                <a:lnTo>
                  <a:pt x="95" y="280"/>
                </a:lnTo>
                <a:lnTo>
                  <a:pt x="103" y="276"/>
                </a:lnTo>
                <a:lnTo>
                  <a:pt x="108" y="270"/>
                </a:lnTo>
                <a:lnTo>
                  <a:pt x="114" y="266"/>
                </a:lnTo>
                <a:lnTo>
                  <a:pt x="120" y="263"/>
                </a:lnTo>
                <a:lnTo>
                  <a:pt x="125" y="259"/>
                </a:lnTo>
                <a:lnTo>
                  <a:pt x="131" y="253"/>
                </a:lnTo>
                <a:lnTo>
                  <a:pt x="137" y="249"/>
                </a:lnTo>
                <a:lnTo>
                  <a:pt x="143" y="244"/>
                </a:lnTo>
                <a:lnTo>
                  <a:pt x="150" y="238"/>
                </a:lnTo>
                <a:lnTo>
                  <a:pt x="158" y="230"/>
                </a:lnTo>
                <a:lnTo>
                  <a:pt x="165" y="225"/>
                </a:lnTo>
                <a:lnTo>
                  <a:pt x="171" y="219"/>
                </a:lnTo>
                <a:lnTo>
                  <a:pt x="177" y="213"/>
                </a:lnTo>
                <a:lnTo>
                  <a:pt x="182" y="207"/>
                </a:lnTo>
                <a:lnTo>
                  <a:pt x="188" y="202"/>
                </a:lnTo>
                <a:lnTo>
                  <a:pt x="194" y="196"/>
                </a:lnTo>
                <a:lnTo>
                  <a:pt x="200" y="190"/>
                </a:lnTo>
                <a:lnTo>
                  <a:pt x="205" y="183"/>
                </a:lnTo>
                <a:lnTo>
                  <a:pt x="211" y="179"/>
                </a:lnTo>
                <a:lnTo>
                  <a:pt x="217" y="171"/>
                </a:lnTo>
                <a:lnTo>
                  <a:pt x="222" y="166"/>
                </a:lnTo>
                <a:lnTo>
                  <a:pt x="228" y="158"/>
                </a:lnTo>
                <a:lnTo>
                  <a:pt x="234" y="152"/>
                </a:lnTo>
                <a:lnTo>
                  <a:pt x="239" y="147"/>
                </a:lnTo>
                <a:lnTo>
                  <a:pt x="243" y="141"/>
                </a:lnTo>
                <a:lnTo>
                  <a:pt x="249" y="133"/>
                </a:lnTo>
                <a:lnTo>
                  <a:pt x="255" y="128"/>
                </a:lnTo>
                <a:lnTo>
                  <a:pt x="259" y="120"/>
                </a:lnTo>
                <a:lnTo>
                  <a:pt x="262" y="112"/>
                </a:lnTo>
                <a:lnTo>
                  <a:pt x="266" y="107"/>
                </a:lnTo>
                <a:lnTo>
                  <a:pt x="272" y="99"/>
                </a:lnTo>
                <a:lnTo>
                  <a:pt x="276" y="92"/>
                </a:lnTo>
                <a:lnTo>
                  <a:pt x="279" y="86"/>
                </a:lnTo>
                <a:lnTo>
                  <a:pt x="283" y="78"/>
                </a:lnTo>
                <a:lnTo>
                  <a:pt x="287" y="73"/>
                </a:lnTo>
                <a:lnTo>
                  <a:pt x="291" y="63"/>
                </a:lnTo>
                <a:lnTo>
                  <a:pt x="295" y="55"/>
                </a:lnTo>
                <a:lnTo>
                  <a:pt x="297" y="48"/>
                </a:lnTo>
                <a:lnTo>
                  <a:pt x="300" y="42"/>
                </a:lnTo>
                <a:lnTo>
                  <a:pt x="302" y="35"/>
                </a:lnTo>
                <a:lnTo>
                  <a:pt x="306" y="27"/>
                </a:lnTo>
                <a:lnTo>
                  <a:pt x="308" y="19"/>
                </a:lnTo>
                <a:lnTo>
                  <a:pt x="312" y="12"/>
                </a:lnTo>
                <a:lnTo>
                  <a:pt x="314" y="4"/>
                </a:lnTo>
                <a:lnTo>
                  <a:pt x="319" y="0"/>
                </a:lnTo>
                <a:lnTo>
                  <a:pt x="325" y="0"/>
                </a:lnTo>
                <a:lnTo>
                  <a:pt x="331" y="2"/>
                </a:lnTo>
                <a:lnTo>
                  <a:pt x="336" y="6"/>
                </a:lnTo>
                <a:lnTo>
                  <a:pt x="340" y="12"/>
                </a:lnTo>
                <a:lnTo>
                  <a:pt x="342" y="16"/>
                </a:lnTo>
                <a:lnTo>
                  <a:pt x="344" y="19"/>
                </a:lnTo>
                <a:lnTo>
                  <a:pt x="344" y="23"/>
                </a:lnTo>
                <a:lnTo>
                  <a:pt x="344" y="29"/>
                </a:lnTo>
                <a:lnTo>
                  <a:pt x="344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33" name="Freeform 397"/>
          <p:cNvSpPr>
            <a:spLocks noChangeAspect="1"/>
          </p:cNvSpPr>
          <p:nvPr/>
        </p:nvSpPr>
        <p:spPr bwMode="auto">
          <a:xfrm>
            <a:off x="3306143" y="4446864"/>
            <a:ext cx="102960" cy="106250"/>
          </a:xfrm>
          <a:custGeom>
            <a:avLst/>
            <a:gdLst/>
            <a:ahLst/>
            <a:cxnLst>
              <a:cxn ang="0">
                <a:pos x="207" y="536"/>
              </a:cxn>
              <a:cxn ang="0">
                <a:pos x="241" y="503"/>
              </a:cxn>
              <a:cxn ang="0">
                <a:pos x="232" y="479"/>
              </a:cxn>
              <a:cxn ang="0">
                <a:pos x="220" y="454"/>
              </a:cxn>
              <a:cxn ang="0">
                <a:pos x="203" y="425"/>
              </a:cxn>
              <a:cxn ang="0">
                <a:pos x="184" y="393"/>
              </a:cxn>
              <a:cxn ang="0">
                <a:pos x="161" y="355"/>
              </a:cxn>
              <a:cxn ang="0">
                <a:pos x="138" y="319"/>
              </a:cxn>
              <a:cxn ang="0">
                <a:pos x="116" y="281"/>
              </a:cxn>
              <a:cxn ang="0">
                <a:pos x="95" y="247"/>
              </a:cxn>
              <a:cxn ang="0">
                <a:pos x="76" y="214"/>
              </a:cxn>
              <a:cxn ang="0">
                <a:pos x="57" y="182"/>
              </a:cxn>
              <a:cxn ang="0">
                <a:pos x="51" y="154"/>
              </a:cxn>
              <a:cxn ang="0">
                <a:pos x="74" y="133"/>
              </a:cxn>
              <a:cxn ang="0">
                <a:pos x="100" y="125"/>
              </a:cxn>
              <a:cxn ang="0">
                <a:pos x="123" y="133"/>
              </a:cxn>
              <a:cxn ang="0">
                <a:pos x="155" y="148"/>
              </a:cxn>
              <a:cxn ang="0">
                <a:pos x="180" y="161"/>
              </a:cxn>
              <a:cxn ang="0">
                <a:pos x="209" y="176"/>
              </a:cxn>
              <a:cxn ang="0">
                <a:pos x="241" y="194"/>
              </a:cxn>
              <a:cxn ang="0">
                <a:pos x="273" y="211"/>
              </a:cxn>
              <a:cxn ang="0">
                <a:pos x="304" y="228"/>
              </a:cxn>
              <a:cxn ang="0">
                <a:pos x="332" y="243"/>
              </a:cxn>
              <a:cxn ang="0">
                <a:pos x="361" y="258"/>
              </a:cxn>
              <a:cxn ang="0">
                <a:pos x="397" y="275"/>
              </a:cxn>
              <a:cxn ang="0">
                <a:pos x="422" y="271"/>
              </a:cxn>
              <a:cxn ang="0">
                <a:pos x="460" y="237"/>
              </a:cxn>
              <a:cxn ang="0">
                <a:pos x="450" y="214"/>
              </a:cxn>
              <a:cxn ang="0">
                <a:pos x="424" y="197"/>
              </a:cxn>
              <a:cxn ang="0">
                <a:pos x="387" y="178"/>
              </a:cxn>
              <a:cxn ang="0">
                <a:pos x="342" y="157"/>
              </a:cxn>
              <a:cxn ang="0">
                <a:pos x="300" y="138"/>
              </a:cxn>
              <a:cxn ang="0">
                <a:pos x="262" y="127"/>
              </a:cxn>
              <a:cxn ang="0">
                <a:pos x="228" y="118"/>
              </a:cxn>
              <a:cxn ang="0">
                <a:pos x="195" y="106"/>
              </a:cxn>
              <a:cxn ang="0">
                <a:pos x="167" y="97"/>
              </a:cxn>
              <a:cxn ang="0">
                <a:pos x="140" y="89"/>
              </a:cxn>
              <a:cxn ang="0">
                <a:pos x="112" y="76"/>
              </a:cxn>
              <a:cxn ang="0">
                <a:pos x="119" y="68"/>
              </a:cxn>
              <a:cxn ang="0">
                <a:pos x="150" y="68"/>
              </a:cxn>
              <a:cxn ang="0">
                <a:pos x="186" y="68"/>
              </a:cxn>
              <a:cxn ang="0">
                <a:pos x="211" y="68"/>
              </a:cxn>
              <a:cxn ang="0">
                <a:pos x="235" y="68"/>
              </a:cxn>
              <a:cxn ang="0">
                <a:pos x="260" y="68"/>
              </a:cxn>
              <a:cxn ang="0">
                <a:pos x="289" y="68"/>
              </a:cxn>
              <a:cxn ang="0">
                <a:pos x="330" y="68"/>
              </a:cxn>
              <a:cxn ang="0">
                <a:pos x="363" y="64"/>
              </a:cxn>
              <a:cxn ang="0">
                <a:pos x="399" y="62"/>
              </a:cxn>
              <a:cxn ang="0">
                <a:pos x="433" y="57"/>
              </a:cxn>
              <a:cxn ang="0">
                <a:pos x="465" y="49"/>
              </a:cxn>
              <a:cxn ang="0">
                <a:pos x="492" y="43"/>
              </a:cxn>
              <a:cxn ang="0">
                <a:pos x="522" y="32"/>
              </a:cxn>
              <a:cxn ang="0">
                <a:pos x="519" y="2"/>
              </a:cxn>
              <a:cxn ang="0">
                <a:pos x="161" y="481"/>
              </a:cxn>
            </a:cxnLst>
            <a:rect l="0" t="0" r="r" b="b"/>
            <a:pathLst>
              <a:path w="526" h="545">
                <a:moveTo>
                  <a:pt x="161" y="481"/>
                </a:moveTo>
                <a:lnTo>
                  <a:pt x="197" y="545"/>
                </a:lnTo>
                <a:lnTo>
                  <a:pt x="197" y="543"/>
                </a:lnTo>
                <a:lnTo>
                  <a:pt x="201" y="541"/>
                </a:lnTo>
                <a:lnTo>
                  <a:pt x="207" y="536"/>
                </a:lnTo>
                <a:lnTo>
                  <a:pt x="214" y="532"/>
                </a:lnTo>
                <a:lnTo>
                  <a:pt x="220" y="526"/>
                </a:lnTo>
                <a:lnTo>
                  <a:pt x="228" y="519"/>
                </a:lnTo>
                <a:lnTo>
                  <a:pt x="235" y="511"/>
                </a:lnTo>
                <a:lnTo>
                  <a:pt x="241" y="503"/>
                </a:lnTo>
                <a:lnTo>
                  <a:pt x="241" y="501"/>
                </a:lnTo>
                <a:lnTo>
                  <a:pt x="239" y="496"/>
                </a:lnTo>
                <a:lnTo>
                  <a:pt x="237" y="490"/>
                </a:lnTo>
                <a:lnTo>
                  <a:pt x="233" y="482"/>
                </a:lnTo>
                <a:lnTo>
                  <a:pt x="232" y="479"/>
                </a:lnTo>
                <a:lnTo>
                  <a:pt x="230" y="475"/>
                </a:lnTo>
                <a:lnTo>
                  <a:pt x="228" y="469"/>
                </a:lnTo>
                <a:lnTo>
                  <a:pt x="226" y="465"/>
                </a:lnTo>
                <a:lnTo>
                  <a:pt x="222" y="460"/>
                </a:lnTo>
                <a:lnTo>
                  <a:pt x="220" y="454"/>
                </a:lnTo>
                <a:lnTo>
                  <a:pt x="218" y="450"/>
                </a:lnTo>
                <a:lnTo>
                  <a:pt x="214" y="444"/>
                </a:lnTo>
                <a:lnTo>
                  <a:pt x="211" y="437"/>
                </a:lnTo>
                <a:lnTo>
                  <a:pt x="207" y="431"/>
                </a:lnTo>
                <a:lnTo>
                  <a:pt x="203" y="425"/>
                </a:lnTo>
                <a:lnTo>
                  <a:pt x="199" y="420"/>
                </a:lnTo>
                <a:lnTo>
                  <a:pt x="195" y="412"/>
                </a:lnTo>
                <a:lnTo>
                  <a:pt x="192" y="406"/>
                </a:lnTo>
                <a:lnTo>
                  <a:pt x="188" y="399"/>
                </a:lnTo>
                <a:lnTo>
                  <a:pt x="184" y="393"/>
                </a:lnTo>
                <a:lnTo>
                  <a:pt x="180" y="386"/>
                </a:lnTo>
                <a:lnTo>
                  <a:pt x="175" y="378"/>
                </a:lnTo>
                <a:lnTo>
                  <a:pt x="171" y="370"/>
                </a:lnTo>
                <a:lnTo>
                  <a:pt x="167" y="363"/>
                </a:lnTo>
                <a:lnTo>
                  <a:pt x="161" y="355"/>
                </a:lnTo>
                <a:lnTo>
                  <a:pt x="157" y="348"/>
                </a:lnTo>
                <a:lnTo>
                  <a:pt x="154" y="340"/>
                </a:lnTo>
                <a:lnTo>
                  <a:pt x="148" y="334"/>
                </a:lnTo>
                <a:lnTo>
                  <a:pt x="144" y="327"/>
                </a:lnTo>
                <a:lnTo>
                  <a:pt x="138" y="319"/>
                </a:lnTo>
                <a:lnTo>
                  <a:pt x="133" y="311"/>
                </a:lnTo>
                <a:lnTo>
                  <a:pt x="129" y="304"/>
                </a:lnTo>
                <a:lnTo>
                  <a:pt x="125" y="296"/>
                </a:lnTo>
                <a:lnTo>
                  <a:pt x="119" y="289"/>
                </a:lnTo>
                <a:lnTo>
                  <a:pt x="116" y="281"/>
                </a:lnTo>
                <a:lnTo>
                  <a:pt x="112" y="275"/>
                </a:lnTo>
                <a:lnTo>
                  <a:pt x="106" y="268"/>
                </a:lnTo>
                <a:lnTo>
                  <a:pt x="102" y="260"/>
                </a:lnTo>
                <a:lnTo>
                  <a:pt x="98" y="252"/>
                </a:lnTo>
                <a:lnTo>
                  <a:pt x="95" y="247"/>
                </a:lnTo>
                <a:lnTo>
                  <a:pt x="91" y="239"/>
                </a:lnTo>
                <a:lnTo>
                  <a:pt x="87" y="233"/>
                </a:lnTo>
                <a:lnTo>
                  <a:pt x="83" y="228"/>
                </a:lnTo>
                <a:lnTo>
                  <a:pt x="79" y="222"/>
                </a:lnTo>
                <a:lnTo>
                  <a:pt x="76" y="214"/>
                </a:lnTo>
                <a:lnTo>
                  <a:pt x="72" y="209"/>
                </a:lnTo>
                <a:lnTo>
                  <a:pt x="70" y="205"/>
                </a:lnTo>
                <a:lnTo>
                  <a:pt x="68" y="199"/>
                </a:lnTo>
                <a:lnTo>
                  <a:pt x="62" y="190"/>
                </a:lnTo>
                <a:lnTo>
                  <a:pt x="57" y="182"/>
                </a:lnTo>
                <a:lnTo>
                  <a:pt x="53" y="175"/>
                </a:lnTo>
                <a:lnTo>
                  <a:pt x="51" y="169"/>
                </a:lnTo>
                <a:lnTo>
                  <a:pt x="49" y="165"/>
                </a:lnTo>
                <a:lnTo>
                  <a:pt x="49" y="163"/>
                </a:lnTo>
                <a:lnTo>
                  <a:pt x="51" y="154"/>
                </a:lnTo>
                <a:lnTo>
                  <a:pt x="57" y="146"/>
                </a:lnTo>
                <a:lnTo>
                  <a:pt x="59" y="142"/>
                </a:lnTo>
                <a:lnTo>
                  <a:pt x="62" y="138"/>
                </a:lnTo>
                <a:lnTo>
                  <a:pt x="68" y="137"/>
                </a:lnTo>
                <a:lnTo>
                  <a:pt x="74" y="133"/>
                </a:lnTo>
                <a:lnTo>
                  <a:pt x="78" y="131"/>
                </a:lnTo>
                <a:lnTo>
                  <a:pt x="83" y="127"/>
                </a:lnTo>
                <a:lnTo>
                  <a:pt x="89" y="127"/>
                </a:lnTo>
                <a:lnTo>
                  <a:pt x="95" y="127"/>
                </a:lnTo>
                <a:lnTo>
                  <a:pt x="100" y="125"/>
                </a:lnTo>
                <a:lnTo>
                  <a:pt x="106" y="127"/>
                </a:lnTo>
                <a:lnTo>
                  <a:pt x="110" y="127"/>
                </a:lnTo>
                <a:lnTo>
                  <a:pt x="117" y="129"/>
                </a:lnTo>
                <a:lnTo>
                  <a:pt x="117" y="129"/>
                </a:lnTo>
                <a:lnTo>
                  <a:pt x="123" y="133"/>
                </a:lnTo>
                <a:lnTo>
                  <a:pt x="127" y="135"/>
                </a:lnTo>
                <a:lnTo>
                  <a:pt x="135" y="138"/>
                </a:lnTo>
                <a:lnTo>
                  <a:pt x="142" y="142"/>
                </a:lnTo>
                <a:lnTo>
                  <a:pt x="150" y="146"/>
                </a:lnTo>
                <a:lnTo>
                  <a:pt x="155" y="148"/>
                </a:lnTo>
                <a:lnTo>
                  <a:pt x="159" y="152"/>
                </a:lnTo>
                <a:lnTo>
                  <a:pt x="165" y="154"/>
                </a:lnTo>
                <a:lnTo>
                  <a:pt x="171" y="157"/>
                </a:lnTo>
                <a:lnTo>
                  <a:pt x="176" y="159"/>
                </a:lnTo>
                <a:lnTo>
                  <a:pt x="180" y="161"/>
                </a:lnTo>
                <a:lnTo>
                  <a:pt x="186" y="165"/>
                </a:lnTo>
                <a:lnTo>
                  <a:pt x="192" y="167"/>
                </a:lnTo>
                <a:lnTo>
                  <a:pt x="197" y="171"/>
                </a:lnTo>
                <a:lnTo>
                  <a:pt x="203" y="175"/>
                </a:lnTo>
                <a:lnTo>
                  <a:pt x="209" y="176"/>
                </a:lnTo>
                <a:lnTo>
                  <a:pt x="216" y="180"/>
                </a:lnTo>
                <a:lnTo>
                  <a:pt x="220" y="182"/>
                </a:lnTo>
                <a:lnTo>
                  <a:pt x="228" y="188"/>
                </a:lnTo>
                <a:lnTo>
                  <a:pt x="233" y="190"/>
                </a:lnTo>
                <a:lnTo>
                  <a:pt x="241" y="194"/>
                </a:lnTo>
                <a:lnTo>
                  <a:pt x="247" y="197"/>
                </a:lnTo>
                <a:lnTo>
                  <a:pt x="252" y="201"/>
                </a:lnTo>
                <a:lnTo>
                  <a:pt x="260" y="205"/>
                </a:lnTo>
                <a:lnTo>
                  <a:pt x="266" y="209"/>
                </a:lnTo>
                <a:lnTo>
                  <a:pt x="273" y="211"/>
                </a:lnTo>
                <a:lnTo>
                  <a:pt x="279" y="214"/>
                </a:lnTo>
                <a:lnTo>
                  <a:pt x="285" y="218"/>
                </a:lnTo>
                <a:lnTo>
                  <a:pt x="290" y="222"/>
                </a:lnTo>
                <a:lnTo>
                  <a:pt x="296" y="224"/>
                </a:lnTo>
                <a:lnTo>
                  <a:pt x="304" y="228"/>
                </a:lnTo>
                <a:lnTo>
                  <a:pt x="309" y="230"/>
                </a:lnTo>
                <a:lnTo>
                  <a:pt x="315" y="233"/>
                </a:lnTo>
                <a:lnTo>
                  <a:pt x="321" y="237"/>
                </a:lnTo>
                <a:lnTo>
                  <a:pt x="327" y="239"/>
                </a:lnTo>
                <a:lnTo>
                  <a:pt x="332" y="243"/>
                </a:lnTo>
                <a:lnTo>
                  <a:pt x="338" y="247"/>
                </a:lnTo>
                <a:lnTo>
                  <a:pt x="344" y="249"/>
                </a:lnTo>
                <a:lnTo>
                  <a:pt x="349" y="252"/>
                </a:lnTo>
                <a:lnTo>
                  <a:pt x="355" y="254"/>
                </a:lnTo>
                <a:lnTo>
                  <a:pt x="361" y="258"/>
                </a:lnTo>
                <a:lnTo>
                  <a:pt x="368" y="260"/>
                </a:lnTo>
                <a:lnTo>
                  <a:pt x="378" y="266"/>
                </a:lnTo>
                <a:lnTo>
                  <a:pt x="386" y="270"/>
                </a:lnTo>
                <a:lnTo>
                  <a:pt x="393" y="273"/>
                </a:lnTo>
                <a:lnTo>
                  <a:pt x="397" y="275"/>
                </a:lnTo>
                <a:lnTo>
                  <a:pt x="403" y="277"/>
                </a:lnTo>
                <a:lnTo>
                  <a:pt x="406" y="277"/>
                </a:lnTo>
                <a:lnTo>
                  <a:pt x="410" y="279"/>
                </a:lnTo>
                <a:lnTo>
                  <a:pt x="414" y="277"/>
                </a:lnTo>
                <a:lnTo>
                  <a:pt x="422" y="271"/>
                </a:lnTo>
                <a:lnTo>
                  <a:pt x="429" y="266"/>
                </a:lnTo>
                <a:lnTo>
                  <a:pt x="439" y="260"/>
                </a:lnTo>
                <a:lnTo>
                  <a:pt x="446" y="252"/>
                </a:lnTo>
                <a:lnTo>
                  <a:pt x="454" y="245"/>
                </a:lnTo>
                <a:lnTo>
                  <a:pt x="460" y="237"/>
                </a:lnTo>
                <a:lnTo>
                  <a:pt x="463" y="232"/>
                </a:lnTo>
                <a:lnTo>
                  <a:pt x="462" y="226"/>
                </a:lnTo>
                <a:lnTo>
                  <a:pt x="458" y="222"/>
                </a:lnTo>
                <a:lnTo>
                  <a:pt x="454" y="218"/>
                </a:lnTo>
                <a:lnTo>
                  <a:pt x="450" y="214"/>
                </a:lnTo>
                <a:lnTo>
                  <a:pt x="446" y="213"/>
                </a:lnTo>
                <a:lnTo>
                  <a:pt x="443" y="209"/>
                </a:lnTo>
                <a:lnTo>
                  <a:pt x="435" y="205"/>
                </a:lnTo>
                <a:lnTo>
                  <a:pt x="429" y="201"/>
                </a:lnTo>
                <a:lnTo>
                  <a:pt x="424" y="197"/>
                </a:lnTo>
                <a:lnTo>
                  <a:pt x="418" y="194"/>
                </a:lnTo>
                <a:lnTo>
                  <a:pt x="410" y="190"/>
                </a:lnTo>
                <a:lnTo>
                  <a:pt x="403" y="186"/>
                </a:lnTo>
                <a:lnTo>
                  <a:pt x="395" y="182"/>
                </a:lnTo>
                <a:lnTo>
                  <a:pt x="387" y="178"/>
                </a:lnTo>
                <a:lnTo>
                  <a:pt x="378" y="175"/>
                </a:lnTo>
                <a:lnTo>
                  <a:pt x="368" y="171"/>
                </a:lnTo>
                <a:lnTo>
                  <a:pt x="361" y="165"/>
                </a:lnTo>
                <a:lnTo>
                  <a:pt x="351" y="161"/>
                </a:lnTo>
                <a:lnTo>
                  <a:pt x="342" y="157"/>
                </a:lnTo>
                <a:lnTo>
                  <a:pt x="334" y="154"/>
                </a:lnTo>
                <a:lnTo>
                  <a:pt x="325" y="150"/>
                </a:lnTo>
                <a:lnTo>
                  <a:pt x="317" y="146"/>
                </a:lnTo>
                <a:lnTo>
                  <a:pt x="308" y="142"/>
                </a:lnTo>
                <a:lnTo>
                  <a:pt x="300" y="138"/>
                </a:lnTo>
                <a:lnTo>
                  <a:pt x="290" y="137"/>
                </a:lnTo>
                <a:lnTo>
                  <a:pt x="283" y="135"/>
                </a:lnTo>
                <a:lnTo>
                  <a:pt x="275" y="131"/>
                </a:lnTo>
                <a:lnTo>
                  <a:pt x="268" y="129"/>
                </a:lnTo>
                <a:lnTo>
                  <a:pt x="262" y="127"/>
                </a:lnTo>
                <a:lnTo>
                  <a:pt x="256" y="125"/>
                </a:lnTo>
                <a:lnTo>
                  <a:pt x="249" y="123"/>
                </a:lnTo>
                <a:lnTo>
                  <a:pt x="241" y="119"/>
                </a:lnTo>
                <a:lnTo>
                  <a:pt x="233" y="119"/>
                </a:lnTo>
                <a:lnTo>
                  <a:pt x="228" y="118"/>
                </a:lnTo>
                <a:lnTo>
                  <a:pt x="222" y="114"/>
                </a:lnTo>
                <a:lnTo>
                  <a:pt x="216" y="112"/>
                </a:lnTo>
                <a:lnTo>
                  <a:pt x="209" y="112"/>
                </a:lnTo>
                <a:lnTo>
                  <a:pt x="203" y="110"/>
                </a:lnTo>
                <a:lnTo>
                  <a:pt x="195" y="106"/>
                </a:lnTo>
                <a:lnTo>
                  <a:pt x="190" y="106"/>
                </a:lnTo>
                <a:lnTo>
                  <a:pt x="184" y="104"/>
                </a:lnTo>
                <a:lnTo>
                  <a:pt x="178" y="102"/>
                </a:lnTo>
                <a:lnTo>
                  <a:pt x="171" y="99"/>
                </a:lnTo>
                <a:lnTo>
                  <a:pt x="167" y="97"/>
                </a:lnTo>
                <a:lnTo>
                  <a:pt x="161" y="97"/>
                </a:lnTo>
                <a:lnTo>
                  <a:pt x="155" y="95"/>
                </a:lnTo>
                <a:lnTo>
                  <a:pt x="150" y="93"/>
                </a:lnTo>
                <a:lnTo>
                  <a:pt x="146" y="91"/>
                </a:lnTo>
                <a:lnTo>
                  <a:pt x="140" y="89"/>
                </a:lnTo>
                <a:lnTo>
                  <a:pt x="136" y="87"/>
                </a:lnTo>
                <a:lnTo>
                  <a:pt x="129" y="85"/>
                </a:lnTo>
                <a:lnTo>
                  <a:pt x="123" y="81"/>
                </a:lnTo>
                <a:lnTo>
                  <a:pt x="117" y="80"/>
                </a:lnTo>
                <a:lnTo>
                  <a:pt x="112" y="76"/>
                </a:lnTo>
                <a:lnTo>
                  <a:pt x="110" y="74"/>
                </a:lnTo>
                <a:lnTo>
                  <a:pt x="110" y="74"/>
                </a:lnTo>
                <a:lnTo>
                  <a:pt x="112" y="70"/>
                </a:lnTo>
                <a:lnTo>
                  <a:pt x="117" y="70"/>
                </a:lnTo>
                <a:lnTo>
                  <a:pt x="119" y="68"/>
                </a:lnTo>
                <a:lnTo>
                  <a:pt x="125" y="68"/>
                </a:lnTo>
                <a:lnTo>
                  <a:pt x="131" y="68"/>
                </a:lnTo>
                <a:lnTo>
                  <a:pt x="136" y="68"/>
                </a:lnTo>
                <a:lnTo>
                  <a:pt x="142" y="68"/>
                </a:lnTo>
                <a:lnTo>
                  <a:pt x="150" y="68"/>
                </a:lnTo>
                <a:lnTo>
                  <a:pt x="157" y="68"/>
                </a:lnTo>
                <a:lnTo>
                  <a:pt x="165" y="68"/>
                </a:lnTo>
                <a:lnTo>
                  <a:pt x="173" y="68"/>
                </a:lnTo>
                <a:lnTo>
                  <a:pt x="182" y="68"/>
                </a:lnTo>
                <a:lnTo>
                  <a:pt x="186" y="68"/>
                </a:lnTo>
                <a:lnTo>
                  <a:pt x="192" y="68"/>
                </a:lnTo>
                <a:lnTo>
                  <a:pt x="197" y="68"/>
                </a:lnTo>
                <a:lnTo>
                  <a:pt x="203" y="68"/>
                </a:lnTo>
                <a:lnTo>
                  <a:pt x="207" y="68"/>
                </a:lnTo>
                <a:lnTo>
                  <a:pt x="211" y="68"/>
                </a:lnTo>
                <a:lnTo>
                  <a:pt x="216" y="68"/>
                </a:lnTo>
                <a:lnTo>
                  <a:pt x="220" y="68"/>
                </a:lnTo>
                <a:lnTo>
                  <a:pt x="226" y="68"/>
                </a:lnTo>
                <a:lnTo>
                  <a:pt x="232" y="68"/>
                </a:lnTo>
                <a:lnTo>
                  <a:pt x="235" y="68"/>
                </a:lnTo>
                <a:lnTo>
                  <a:pt x="241" y="68"/>
                </a:lnTo>
                <a:lnTo>
                  <a:pt x="245" y="68"/>
                </a:lnTo>
                <a:lnTo>
                  <a:pt x="251" y="68"/>
                </a:lnTo>
                <a:lnTo>
                  <a:pt x="256" y="68"/>
                </a:lnTo>
                <a:lnTo>
                  <a:pt x="260" y="68"/>
                </a:lnTo>
                <a:lnTo>
                  <a:pt x="264" y="68"/>
                </a:lnTo>
                <a:lnTo>
                  <a:pt x="270" y="68"/>
                </a:lnTo>
                <a:lnTo>
                  <a:pt x="275" y="68"/>
                </a:lnTo>
                <a:lnTo>
                  <a:pt x="279" y="68"/>
                </a:lnTo>
                <a:lnTo>
                  <a:pt x="289" y="68"/>
                </a:lnTo>
                <a:lnTo>
                  <a:pt x="296" y="68"/>
                </a:lnTo>
                <a:lnTo>
                  <a:pt x="306" y="68"/>
                </a:lnTo>
                <a:lnTo>
                  <a:pt x="315" y="68"/>
                </a:lnTo>
                <a:lnTo>
                  <a:pt x="323" y="68"/>
                </a:lnTo>
                <a:lnTo>
                  <a:pt x="330" y="68"/>
                </a:lnTo>
                <a:lnTo>
                  <a:pt x="338" y="68"/>
                </a:lnTo>
                <a:lnTo>
                  <a:pt x="346" y="68"/>
                </a:lnTo>
                <a:lnTo>
                  <a:pt x="349" y="66"/>
                </a:lnTo>
                <a:lnTo>
                  <a:pt x="357" y="66"/>
                </a:lnTo>
                <a:lnTo>
                  <a:pt x="363" y="64"/>
                </a:lnTo>
                <a:lnTo>
                  <a:pt x="370" y="64"/>
                </a:lnTo>
                <a:lnTo>
                  <a:pt x="378" y="64"/>
                </a:lnTo>
                <a:lnTo>
                  <a:pt x="384" y="62"/>
                </a:lnTo>
                <a:lnTo>
                  <a:pt x="391" y="62"/>
                </a:lnTo>
                <a:lnTo>
                  <a:pt x="399" y="62"/>
                </a:lnTo>
                <a:lnTo>
                  <a:pt x="405" y="61"/>
                </a:lnTo>
                <a:lnTo>
                  <a:pt x="412" y="59"/>
                </a:lnTo>
                <a:lnTo>
                  <a:pt x="420" y="57"/>
                </a:lnTo>
                <a:lnTo>
                  <a:pt x="425" y="57"/>
                </a:lnTo>
                <a:lnTo>
                  <a:pt x="433" y="57"/>
                </a:lnTo>
                <a:lnTo>
                  <a:pt x="439" y="55"/>
                </a:lnTo>
                <a:lnTo>
                  <a:pt x="446" y="53"/>
                </a:lnTo>
                <a:lnTo>
                  <a:pt x="454" y="53"/>
                </a:lnTo>
                <a:lnTo>
                  <a:pt x="460" y="51"/>
                </a:lnTo>
                <a:lnTo>
                  <a:pt x="465" y="49"/>
                </a:lnTo>
                <a:lnTo>
                  <a:pt x="471" y="49"/>
                </a:lnTo>
                <a:lnTo>
                  <a:pt x="477" y="47"/>
                </a:lnTo>
                <a:lnTo>
                  <a:pt x="483" y="45"/>
                </a:lnTo>
                <a:lnTo>
                  <a:pt x="488" y="45"/>
                </a:lnTo>
                <a:lnTo>
                  <a:pt x="492" y="43"/>
                </a:lnTo>
                <a:lnTo>
                  <a:pt x="498" y="42"/>
                </a:lnTo>
                <a:lnTo>
                  <a:pt x="505" y="40"/>
                </a:lnTo>
                <a:lnTo>
                  <a:pt x="513" y="38"/>
                </a:lnTo>
                <a:lnTo>
                  <a:pt x="519" y="34"/>
                </a:lnTo>
                <a:lnTo>
                  <a:pt x="522" y="32"/>
                </a:lnTo>
                <a:lnTo>
                  <a:pt x="524" y="24"/>
                </a:lnTo>
                <a:lnTo>
                  <a:pt x="526" y="21"/>
                </a:lnTo>
                <a:lnTo>
                  <a:pt x="526" y="15"/>
                </a:lnTo>
                <a:lnTo>
                  <a:pt x="524" y="9"/>
                </a:lnTo>
                <a:lnTo>
                  <a:pt x="519" y="2"/>
                </a:lnTo>
                <a:lnTo>
                  <a:pt x="517" y="0"/>
                </a:lnTo>
                <a:lnTo>
                  <a:pt x="32" y="45"/>
                </a:lnTo>
                <a:lnTo>
                  <a:pt x="0" y="144"/>
                </a:lnTo>
                <a:lnTo>
                  <a:pt x="161" y="481"/>
                </a:lnTo>
                <a:lnTo>
                  <a:pt x="161" y="481"/>
                </a:lnTo>
                <a:close/>
              </a:path>
            </a:pathLst>
          </a:custGeom>
          <a:solidFill>
            <a:srgbClr val="B8B8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34" name="Freeform 398"/>
          <p:cNvSpPr>
            <a:spLocks noChangeAspect="1"/>
          </p:cNvSpPr>
          <p:nvPr/>
        </p:nvSpPr>
        <p:spPr bwMode="auto">
          <a:xfrm>
            <a:off x="3312383" y="4460097"/>
            <a:ext cx="69810" cy="38530"/>
          </a:xfrm>
          <a:custGeom>
            <a:avLst/>
            <a:gdLst/>
            <a:ahLst/>
            <a:cxnLst>
              <a:cxn ang="0">
                <a:pos x="32" y="10"/>
              </a:cxn>
              <a:cxn ang="0">
                <a:pos x="47" y="21"/>
              </a:cxn>
              <a:cxn ang="0">
                <a:pos x="63" y="31"/>
              </a:cxn>
              <a:cxn ang="0">
                <a:pos x="78" y="38"/>
              </a:cxn>
              <a:cxn ang="0">
                <a:pos x="91" y="46"/>
              </a:cxn>
              <a:cxn ang="0">
                <a:pos x="106" y="53"/>
              </a:cxn>
              <a:cxn ang="0">
                <a:pos x="120" y="59"/>
              </a:cxn>
              <a:cxn ang="0">
                <a:pos x="135" y="63"/>
              </a:cxn>
              <a:cxn ang="0">
                <a:pos x="150" y="71"/>
              </a:cxn>
              <a:cxn ang="0">
                <a:pos x="163" y="74"/>
              </a:cxn>
              <a:cxn ang="0">
                <a:pos x="179" y="80"/>
              </a:cxn>
              <a:cxn ang="0">
                <a:pos x="192" y="84"/>
              </a:cxn>
              <a:cxn ang="0">
                <a:pos x="207" y="88"/>
              </a:cxn>
              <a:cxn ang="0">
                <a:pos x="222" y="91"/>
              </a:cxn>
              <a:cxn ang="0">
                <a:pos x="238" y="97"/>
              </a:cxn>
              <a:cxn ang="0">
                <a:pos x="253" y="101"/>
              </a:cxn>
              <a:cxn ang="0">
                <a:pos x="268" y="107"/>
              </a:cxn>
              <a:cxn ang="0">
                <a:pos x="283" y="112"/>
              </a:cxn>
              <a:cxn ang="0">
                <a:pos x="300" y="120"/>
              </a:cxn>
              <a:cxn ang="0">
                <a:pos x="316" y="128"/>
              </a:cxn>
              <a:cxn ang="0">
                <a:pos x="333" y="137"/>
              </a:cxn>
              <a:cxn ang="0">
                <a:pos x="348" y="148"/>
              </a:cxn>
              <a:cxn ang="0">
                <a:pos x="357" y="164"/>
              </a:cxn>
              <a:cxn ang="0">
                <a:pos x="355" y="179"/>
              </a:cxn>
              <a:cxn ang="0">
                <a:pos x="346" y="192"/>
              </a:cxn>
              <a:cxn ang="0">
                <a:pos x="331" y="198"/>
              </a:cxn>
              <a:cxn ang="0">
                <a:pos x="314" y="194"/>
              </a:cxn>
              <a:cxn ang="0">
                <a:pos x="295" y="185"/>
              </a:cxn>
              <a:cxn ang="0">
                <a:pos x="279" y="175"/>
              </a:cxn>
              <a:cxn ang="0">
                <a:pos x="264" y="167"/>
              </a:cxn>
              <a:cxn ang="0">
                <a:pos x="249" y="160"/>
              </a:cxn>
              <a:cxn ang="0">
                <a:pos x="234" y="152"/>
              </a:cxn>
              <a:cxn ang="0">
                <a:pos x="220" y="145"/>
              </a:cxn>
              <a:cxn ang="0">
                <a:pos x="205" y="139"/>
              </a:cxn>
              <a:cxn ang="0">
                <a:pos x="192" y="131"/>
              </a:cxn>
              <a:cxn ang="0">
                <a:pos x="163" y="120"/>
              </a:cxn>
              <a:cxn ang="0">
                <a:pos x="146" y="110"/>
              </a:cxn>
              <a:cxn ang="0">
                <a:pos x="131" y="105"/>
              </a:cxn>
              <a:cxn ang="0">
                <a:pos x="118" y="97"/>
              </a:cxn>
              <a:cxn ang="0">
                <a:pos x="104" y="90"/>
              </a:cxn>
              <a:cxn ang="0">
                <a:pos x="82" y="78"/>
              </a:cxn>
              <a:cxn ang="0">
                <a:pos x="66" y="69"/>
              </a:cxn>
              <a:cxn ang="0">
                <a:pos x="53" y="59"/>
              </a:cxn>
              <a:cxn ang="0">
                <a:pos x="38" y="50"/>
              </a:cxn>
              <a:cxn ang="0">
                <a:pos x="25" y="40"/>
              </a:cxn>
              <a:cxn ang="0">
                <a:pos x="9" y="29"/>
              </a:cxn>
              <a:cxn ang="0">
                <a:pos x="0" y="15"/>
              </a:cxn>
              <a:cxn ang="0">
                <a:pos x="6" y="0"/>
              </a:cxn>
              <a:cxn ang="0">
                <a:pos x="23" y="4"/>
              </a:cxn>
            </a:cxnLst>
            <a:rect l="0" t="0" r="r" b="b"/>
            <a:pathLst>
              <a:path w="357" h="200">
                <a:moveTo>
                  <a:pt x="23" y="4"/>
                </a:moveTo>
                <a:lnTo>
                  <a:pt x="27" y="8"/>
                </a:lnTo>
                <a:lnTo>
                  <a:pt x="32" y="10"/>
                </a:lnTo>
                <a:lnTo>
                  <a:pt x="38" y="14"/>
                </a:lnTo>
                <a:lnTo>
                  <a:pt x="42" y="17"/>
                </a:lnTo>
                <a:lnTo>
                  <a:pt x="47" y="21"/>
                </a:lnTo>
                <a:lnTo>
                  <a:pt x="53" y="23"/>
                </a:lnTo>
                <a:lnTo>
                  <a:pt x="57" y="27"/>
                </a:lnTo>
                <a:lnTo>
                  <a:pt x="63" y="31"/>
                </a:lnTo>
                <a:lnTo>
                  <a:pt x="66" y="33"/>
                </a:lnTo>
                <a:lnTo>
                  <a:pt x="72" y="36"/>
                </a:lnTo>
                <a:lnTo>
                  <a:pt x="78" y="38"/>
                </a:lnTo>
                <a:lnTo>
                  <a:pt x="82" y="42"/>
                </a:lnTo>
                <a:lnTo>
                  <a:pt x="85" y="44"/>
                </a:lnTo>
                <a:lnTo>
                  <a:pt x="91" y="46"/>
                </a:lnTo>
                <a:lnTo>
                  <a:pt x="97" y="50"/>
                </a:lnTo>
                <a:lnTo>
                  <a:pt x="101" y="52"/>
                </a:lnTo>
                <a:lnTo>
                  <a:pt x="106" y="53"/>
                </a:lnTo>
                <a:lnTo>
                  <a:pt x="110" y="55"/>
                </a:lnTo>
                <a:lnTo>
                  <a:pt x="116" y="57"/>
                </a:lnTo>
                <a:lnTo>
                  <a:pt x="120" y="59"/>
                </a:lnTo>
                <a:lnTo>
                  <a:pt x="125" y="61"/>
                </a:lnTo>
                <a:lnTo>
                  <a:pt x="131" y="61"/>
                </a:lnTo>
                <a:lnTo>
                  <a:pt x="135" y="63"/>
                </a:lnTo>
                <a:lnTo>
                  <a:pt x="141" y="67"/>
                </a:lnTo>
                <a:lnTo>
                  <a:pt x="144" y="67"/>
                </a:lnTo>
                <a:lnTo>
                  <a:pt x="150" y="71"/>
                </a:lnTo>
                <a:lnTo>
                  <a:pt x="154" y="71"/>
                </a:lnTo>
                <a:lnTo>
                  <a:pt x="160" y="72"/>
                </a:lnTo>
                <a:lnTo>
                  <a:pt x="163" y="74"/>
                </a:lnTo>
                <a:lnTo>
                  <a:pt x="169" y="76"/>
                </a:lnTo>
                <a:lnTo>
                  <a:pt x="175" y="78"/>
                </a:lnTo>
                <a:lnTo>
                  <a:pt x="179" y="80"/>
                </a:lnTo>
                <a:lnTo>
                  <a:pt x="184" y="80"/>
                </a:lnTo>
                <a:lnTo>
                  <a:pt x="188" y="82"/>
                </a:lnTo>
                <a:lnTo>
                  <a:pt x="192" y="84"/>
                </a:lnTo>
                <a:lnTo>
                  <a:pt x="198" y="86"/>
                </a:lnTo>
                <a:lnTo>
                  <a:pt x="201" y="86"/>
                </a:lnTo>
                <a:lnTo>
                  <a:pt x="207" y="88"/>
                </a:lnTo>
                <a:lnTo>
                  <a:pt x="213" y="88"/>
                </a:lnTo>
                <a:lnTo>
                  <a:pt x="217" y="91"/>
                </a:lnTo>
                <a:lnTo>
                  <a:pt x="222" y="91"/>
                </a:lnTo>
                <a:lnTo>
                  <a:pt x="228" y="93"/>
                </a:lnTo>
                <a:lnTo>
                  <a:pt x="232" y="95"/>
                </a:lnTo>
                <a:lnTo>
                  <a:pt x="238" y="97"/>
                </a:lnTo>
                <a:lnTo>
                  <a:pt x="243" y="99"/>
                </a:lnTo>
                <a:lnTo>
                  <a:pt x="247" y="101"/>
                </a:lnTo>
                <a:lnTo>
                  <a:pt x="253" y="101"/>
                </a:lnTo>
                <a:lnTo>
                  <a:pt x="258" y="105"/>
                </a:lnTo>
                <a:lnTo>
                  <a:pt x="262" y="105"/>
                </a:lnTo>
                <a:lnTo>
                  <a:pt x="268" y="107"/>
                </a:lnTo>
                <a:lnTo>
                  <a:pt x="274" y="109"/>
                </a:lnTo>
                <a:lnTo>
                  <a:pt x="279" y="110"/>
                </a:lnTo>
                <a:lnTo>
                  <a:pt x="283" y="112"/>
                </a:lnTo>
                <a:lnTo>
                  <a:pt x="289" y="116"/>
                </a:lnTo>
                <a:lnTo>
                  <a:pt x="295" y="118"/>
                </a:lnTo>
                <a:lnTo>
                  <a:pt x="300" y="120"/>
                </a:lnTo>
                <a:lnTo>
                  <a:pt x="304" y="124"/>
                </a:lnTo>
                <a:lnTo>
                  <a:pt x="310" y="126"/>
                </a:lnTo>
                <a:lnTo>
                  <a:pt x="316" y="128"/>
                </a:lnTo>
                <a:lnTo>
                  <a:pt x="321" y="131"/>
                </a:lnTo>
                <a:lnTo>
                  <a:pt x="327" y="133"/>
                </a:lnTo>
                <a:lnTo>
                  <a:pt x="333" y="137"/>
                </a:lnTo>
                <a:lnTo>
                  <a:pt x="338" y="141"/>
                </a:lnTo>
                <a:lnTo>
                  <a:pt x="344" y="145"/>
                </a:lnTo>
                <a:lnTo>
                  <a:pt x="348" y="148"/>
                </a:lnTo>
                <a:lnTo>
                  <a:pt x="354" y="152"/>
                </a:lnTo>
                <a:lnTo>
                  <a:pt x="355" y="158"/>
                </a:lnTo>
                <a:lnTo>
                  <a:pt x="357" y="164"/>
                </a:lnTo>
                <a:lnTo>
                  <a:pt x="357" y="167"/>
                </a:lnTo>
                <a:lnTo>
                  <a:pt x="357" y="173"/>
                </a:lnTo>
                <a:lnTo>
                  <a:pt x="355" y="179"/>
                </a:lnTo>
                <a:lnTo>
                  <a:pt x="354" y="185"/>
                </a:lnTo>
                <a:lnTo>
                  <a:pt x="350" y="188"/>
                </a:lnTo>
                <a:lnTo>
                  <a:pt x="346" y="192"/>
                </a:lnTo>
                <a:lnTo>
                  <a:pt x="340" y="194"/>
                </a:lnTo>
                <a:lnTo>
                  <a:pt x="336" y="198"/>
                </a:lnTo>
                <a:lnTo>
                  <a:pt x="331" y="198"/>
                </a:lnTo>
                <a:lnTo>
                  <a:pt x="325" y="200"/>
                </a:lnTo>
                <a:lnTo>
                  <a:pt x="319" y="198"/>
                </a:lnTo>
                <a:lnTo>
                  <a:pt x="314" y="194"/>
                </a:lnTo>
                <a:lnTo>
                  <a:pt x="308" y="190"/>
                </a:lnTo>
                <a:lnTo>
                  <a:pt x="302" y="186"/>
                </a:lnTo>
                <a:lnTo>
                  <a:pt x="295" y="185"/>
                </a:lnTo>
                <a:lnTo>
                  <a:pt x="291" y="181"/>
                </a:lnTo>
                <a:lnTo>
                  <a:pt x="285" y="179"/>
                </a:lnTo>
                <a:lnTo>
                  <a:pt x="279" y="175"/>
                </a:lnTo>
                <a:lnTo>
                  <a:pt x="276" y="173"/>
                </a:lnTo>
                <a:lnTo>
                  <a:pt x="270" y="171"/>
                </a:lnTo>
                <a:lnTo>
                  <a:pt x="264" y="167"/>
                </a:lnTo>
                <a:lnTo>
                  <a:pt x="258" y="164"/>
                </a:lnTo>
                <a:lnTo>
                  <a:pt x="255" y="162"/>
                </a:lnTo>
                <a:lnTo>
                  <a:pt x="249" y="160"/>
                </a:lnTo>
                <a:lnTo>
                  <a:pt x="243" y="156"/>
                </a:lnTo>
                <a:lnTo>
                  <a:pt x="239" y="154"/>
                </a:lnTo>
                <a:lnTo>
                  <a:pt x="234" y="152"/>
                </a:lnTo>
                <a:lnTo>
                  <a:pt x="230" y="150"/>
                </a:lnTo>
                <a:lnTo>
                  <a:pt x="224" y="148"/>
                </a:lnTo>
                <a:lnTo>
                  <a:pt x="220" y="145"/>
                </a:lnTo>
                <a:lnTo>
                  <a:pt x="215" y="143"/>
                </a:lnTo>
                <a:lnTo>
                  <a:pt x="209" y="141"/>
                </a:lnTo>
                <a:lnTo>
                  <a:pt x="205" y="139"/>
                </a:lnTo>
                <a:lnTo>
                  <a:pt x="201" y="137"/>
                </a:lnTo>
                <a:lnTo>
                  <a:pt x="196" y="133"/>
                </a:lnTo>
                <a:lnTo>
                  <a:pt x="192" y="131"/>
                </a:lnTo>
                <a:lnTo>
                  <a:pt x="182" y="128"/>
                </a:lnTo>
                <a:lnTo>
                  <a:pt x="173" y="124"/>
                </a:lnTo>
                <a:lnTo>
                  <a:pt x="163" y="120"/>
                </a:lnTo>
                <a:lnTo>
                  <a:pt x="156" y="116"/>
                </a:lnTo>
                <a:lnTo>
                  <a:pt x="150" y="114"/>
                </a:lnTo>
                <a:lnTo>
                  <a:pt x="146" y="110"/>
                </a:lnTo>
                <a:lnTo>
                  <a:pt x="141" y="109"/>
                </a:lnTo>
                <a:lnTo>
                  <a:pt x="137" y="107"/>
                </a:lnTo>
                <a:lnTo>
                  <a:pt x="131" y="105"/>
                </a:lnTo>
                <a:lnTo>
                  <a:pt x="127" y="101"/>
                </a:lnTo>
                <a:lnTo>
                  <a:pt x="123" y="99"/>
                </a:lnTo>
                <a:lnTo>
                  <a:pt x="118" y="97"/>
                </a:lnTo>
                <a:lnTo>
                  <a:pt x="114" y="95"/>
                </a:lnTo>
                <a:lnTo>
                  <a:pt x="108" y="93"/>
                </a:lnTo>
                <a:lnTo>
                  <a:pt x="104" y="90"/>
                </a:lnTo>
                <a:lnTo>
                  <a:pt x="101" y="88"/>
                </a:lnTo>
                <a:lnTo>
                  <a:pt x="91" y="82"/>
                </a:lnTo>
                <a:lnTo>
                  <a:pt x="82" y="78"/>
                </a:lnTo>
                <a:lnTo>
                  <a:pt x="78" y="74"/>
                </a:lnTo>
                <a:lnTo>
                  <a:pt x="72" y="72"/>
                </a:lnTo>
                <a:lnTo>
                  <a:pt x="66" y="69"/>
                </a:lnTo>
                <a:lnTo>
                  <a:pt x="63" y="67"/>
                </a:lnTo>
                <a:lnTo>
                  <a:pt x="57" y="63"/>
                </a:lnTo>
                <a:lnTo>
                  <a:pt x="53" y="59"/>
                </a:lnTo>
                <a:lnTo>
                  <a:pt x="47" y="55"/>
                </a:lnTo>
                <a:lnTo>
                  <a:pt x="44" y="53"/>
                </a:lnTo>
                <a:lnTo>
                  <a:pt x="38" y="50"/>
                </a:lnTo>
                <a:lnTo>
                  <a:pt x="34" y="46"/>
                </a:lnTo>
                <a:lnTo>
                  <a:pt x="28" y="42"/>
                </a:lnTo>
                <a:lnTo>
                  <a:pt x="25" y="40"/>
                </a:lnTo>
                <a:lnTo>
                  <a:pt x="19" y="36"/>
                </a:lnTo>
                <a:lnTo>
                  <a:pt x="15" y="33"/>
                </a:lnTo>
                <a:lnTo>
                  <a:pt x="9" y="29"/>
                </a:lnTo>
                <a:lnTo>
                  <a:pt x="6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6"/>
                </a:lnTo>
                <a:lnTo>
                  <a:pt x="6" y="0"/>
                </a:lnTo>
                <a:lnTo>
                  <a:pt x="11" y="0"/>
                </a:lnTo>
                <a:lnTo>
                  <a:pt x="15" y="0"/>
                </a:lnTo>
                <a:lnTo>
                  <a:pt x="23" y="4"/>
                </a:lnTo>
                <a:lnTo>
                  <a:pt x="23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35" name="Freeform 399"/>
          <p:cNvSpPr>
            <a:spLocks noChangeAspect="1"/>
          </p:cNvSpPr>
          <p:nvPr/>
        </p:nvSpPr>
        <p:spPr bwMode="auto">
          <a:xfrm>
            <a:off x="3315503" y="4437913"/>
            <a:ext cx="92820" cy="17903"/>
          </a:xfrm>
          <a:custGeom>
            <a:avLst/>
            <a:gdLst/>
            <a:ahLst/>
            <a:cxnLst>
              <a:cxn ang="0">
                <a:pos x="61" y="34"/>
              </a:cxn>
              <a:cxn ang="0">
                <a:pos x="164" y="34"/>
              </a:cxn>
              <a:cxn ang="0">
                <a:pos x="177" y="34"/>
              </a:cxn>
              <a:cxn ang="0">
                <a:pos x="190" y="34"/>
              </a:cxn>
              <a:cxn ang="0">
                <a:pos x="209" y="34"/>
              </a:cxn>
              <a:cxn ang="0">
                <a:pos x="236" y="34"/>
              </a:cxn>
              <a:cxn ang="0">
                <a:pos x="261" y="34"/>
              </a:cxn>
              <a:cxn ang="0">
                <a:pos x="285" y="34"/>
              </a:cxn>
              <a:cxn ang="0">
                <a:pos x="308" y="33"/>
              </a:cxn>
              <a:cxn ang="0">
                <a:pos x="333" y="33"/>
              </a:cxn>
              <a:cxn ang="0">
                <a:pos x="358" y="33"/>
              </a:cxn>
              <a:cxn ang="0">
                <a:pos x="382" y="33"/>
              </a:cxn>
              <a:cxn ang="0">
                <a:pos x="403" y="33"/>
              </a:cxn>
              <a:cxn ang="0">
                <a:pos x="418" y="33"/>
              </a:cxn>
              <a:cxn ang="0">
                <a:pos x="434" y="33"/>
              </a:cxn>
              <a:cxn ang="0">
                <a:pos x="447" y="31"/>
              </a:cxn>
              <a:cxn ang="0">
                <a:pos x="464" y="29"/>
              </a:cxn>
              <a:cxn ang="0">
                <a:pos x="475" y="44"/>
              </a:cxn>
              <a:cxn ang="0">
                <a:pos x="468" y="61"/>
              </a:cxn>
              <a:cxn ang="0">
                <a:pos x="451" y="67"/>
              </a:cxn>
              <a:cxn ang="0">
                <a:pos x="434" y="69"/>
              </a:cxn>
              <a:cxn ang="0">
                <a:pos x="418" y="69"/>
              </a:cxn>
              <a:cxn ang="0">
                <a:pos x="403" y="69"/>
              </a:cxn>
              <a:cxn ang="0">
                <a:pos x="390" y="69"/>
              </a:cxn>
              <a:cxn ang="0">
                <a:pos x="373" y="71"/>
              </a:cxn>
              <a:cxn ang="0">
                <a:pos x="348" y="72"/>
              </a:cxn>
              <a:cxn ang="0">
                <a:pos x="323" y="76"/>
              </a:cxn>
              <a:cxn ang="0">
                <a:pos x="301" y="80"/>
              </a:cxn>
              <a:cxn ang="0">
                <a:pos x="276" y="82"/>
              </a:cxn>
              <a:cxn ang="0">
                <a:pos x="251" y="86"/>
              </a:cxn>
              <a:cxn ang="0">
                <a:pos x="226" y="90"/>
              </a:cxn>
              <a:cxn ang="0">
                <a:pos x="200" y="91"/>
              </a:cxn>
              <a:cxn ang="0">
                <a:pos x="186" y="91"/>
              </a:cxn>
              <a:cxn ang="0">
                <a:pos x="171" y="91"/>
              </a:cxn>
              <a:cxn ang="0">
                <a:pos x="72" y="93"/>
              </a:cxn>
              <a:cxn ang="0">
                <a:pos x="51" y="90"/>
              </a:cxn>
              <a:cxn ang="0">
                <a:pos x="32" y="82"/>
              </a:cxn>
              <a:cxn ang="0">
                <a:pos x="17" y="69"/>
              </a:cxn>
              <a:cxn ang="0">
                <a:pos x="8" y="52"/>
              </a:cxn>
              <a:cxn ang="0">
                <a:pos x="0" y="34"/>
              </a:cxn>
              <a:cxn ang="0">
                <a:pos x="2" y="15"/>
              </a:cxn>
              <a:cxn ang="0">
                <a:pos x="13" y="4"/>
              </a:cxn>
              <a:cxn ang="0">
                <a:pos x="29" y="0"/>
              </a:cxn>
              <a:cxn ang="0">
                <a:pos x="42" y="4"/>
              </a:cxn>
              <a:cxn ang="0">
                <a:pos x="53" y="15"/>
              </a:cxn>
              <a:cxn ang="0">
                <a:pos x="55" y="27"/>
              </a:cxn>
            </a:cxnLst>
            <a:rect l="0" t="0" r="r" b="b"/>
            <a:pathLst>
              <a:path w="475" h="93">
                <a:moveTo>
                  <a:pt x="55" y="27"/>
                </a:moveTo>
                <a:lnTo>
                  <a:pt x="57" y="31"/>
                </a:lnTo>
                <a:lnTo>
                  <a:pt x="61" y="34"/>
                </a:lnTo>
                <a:lnTo>
                  <a:pt x="67" y="34"/>
                </a:lnTo>
                <a:lnTo>
                  <a:pt x="72" y="34"/>
                </a:lnTo>
                <a:lnTo>
                  <a:pt x="164" y="34"/>
                </a:lnTo>
                <a:lnTo>
                  <a:pt x="167" y="34"/>
                </a:lnTo>
                <a:lnTo>
                  <a:pt x="171" y="34"/>
                </a:lnTo>
                <a:lnTo>
                  <a:pt x="177" y="34"/>
                </a:lnTo>
                <a:lnTo>
                  <a:pt x="181" y="34"/>
                </a:lnTo>
                <a:lnTo>
                  <a:pt x="186" y="34"/>
                </a:lnTo>
                <a:lnTo>
                  <a:pt x="190" y="34"/>
                </a:lnTo>
                <a:lnTo>
                  <a:pt x="194" y="34"/>
                </a:lnTo>
                <a:lnTo>
                  <a:pt x="200" y="34"/>
                </a:lnTo>
                <a:lnTo>
                  <a:pt x="209" y="34"/>
                </a:lnTo>
                <a:lnTo>
                  <a:pt x="217" y="34"/>
                </a:lnTo>
                <a:lnTo>
                  <a:pt x="226" y="34"/>
                </a:lnTo>
                <a:lnTo>
                  <a:pt x="236" y="34"/>
                </a:lnTo>
                <a:lnTo>
                  <a:pt x="243" y="34"/>
                </a:lnTo>
                <a:lnTo>
                  <a:pt x="251" y="34"/>
                </a:lnTo>
                <a:lnTo>
                  <a:pt x="261" y="34"/>
                </a:lnTo>
                <a:lnTo>
                  <a:pt x="268" y="34"/>
                </a:lnTo>
                <a:lnTo>
                  <a:pt x="276" y="34"/>
                </a:lnTo>
                <a:lnTo>
                  <a:pt x="285" y="34"/>
                </a:lnTo>
                <a:lnTo>
                  <a:pt x="293" y="34"/>
                </a:lnTo>
                <a:lnTo>
                  <a:pt x="301" y="34"/>
                </a:lnTo>
                <a:lnTo>
                  <a:pt x="308" y="33"/>
                </a:lnTo>
                <a:lnTo>
                  <a:pt x="316" y="33"/>
                </a:lnTo>
                <a:lnTo>
                  <a:pt x="323" y="33"/>
                </a:lnTo>
                <a:lnTo>
                  <a:pt x="333" y="33"/>
                </a:lnTo>
                <a:lnTo>
                  <a:pt x="340" y="33"/>
                </a:lnTo>
                <a:lnTo>
                  <a:pt x="348" y="33"/>
                </a:lnTo>
                <a:lnTo>
                  <a:pt x="358" y="33"/>
                </a:lnTo>
                <a:lnTo>
                  <a:pt x="365" y="33"/>
                </a:lnTo>
                <a:lnTo>
                  <a:pt x="373" y="33"/>
                </a:lnTo>
                <a:lnTo>
                  <a:pt x="382" y="33"/>
                </a:lnTo>
                <a:lnTo>
                  <a:pt x="390" y="33"/>
                </a:lnTo>
                <a:lnTo>
                  <a:pt x="399" y="33"/>
                </a:lnTo>
                <a:lnTo>
                  <a:pt x="403" y="33"/>
                </a:lnTo>
                <a:lnTo>
                  <a:pt x="409" y="33"/>
                </a:lnTo>
                <a:lnTo>
                  <a:pt x="413" y="33"/>
                </a:lnTo>
                <a:lnTo>
                  <a:pt x="418" y="33"/>
                </a:lnTo>
                <a:lnTo>
                  <a:pt x="424" y="33"/>
                </a:lnTo>
                <a:lnTo>
                  <a:pt x="428" y="33"/>
                </a:lnTo>
                <a:lnTo>
                  <a:pt x="434" y="33"/>
                </a:lnTo>
                <a:lnTo>
                  <a:pt x="439" y="33"/>
                </a:lnTo>
                <a:lnTo>
                  <a:pt x="443" y="33"/>
                </a:lnTo>
                <a:lnTo>
                  <a:pt x="447" y="31"/>
                </a:lnTo>
                <a:lnTo>
                  <a:pt x="451" y="29"/>
                </a:lnTo>
                <a:lnTo>
                  <a:pt x="456" y="29"/>
                </a:lnTo>
                <a:lnTo>
                  <a:pt x="464" y="29"/>
                </a:lnTo>
                <a:lnTo>
                  <a:pt x="470" y="33"/>
                </a:lnTo>
                <a:lnTo>
                  <a:pt x="474" y="36"/>
                </a:lnTo>
                <a:lnTo>
                  <a:pt x="475" y="44"/>
                </a:lnTo>
                <a:lnTo>
                  <a:pt x="475" y="50"/>
                </a:lnTo>
                <a:lnTo>
                  <a:pt x="474" y="57"/>
                </a:lnTo>
                <a:lnTo>
                  <a:pt x="468" y="61"/>
                </a:lnTo>
                <a:lnTo>
                  <a:pt x="462" y="65"/>
                </a:lnTo>
                <a:lnTo>
                  <a:pt x="456" y="67"/>
                </a:lnTo>
                <a:lnTo>
                  <a:pt x="451" y="67"/>
                </a:lnTo>
                <a:lnTo>
                  <a:pt x="443" y="67"/>
                </a:lnTo>
                <a:lnTo>
                  <a:pt x="439" y="69"/>
                </a:lnTo>
                <a:lnTo>
                  <a:pt x="434" y="69"/>
                </a:lnTo>
                <a:lnTo>
                  <a:pt x="428" y="69"/>
                </a:lnTo>
                <a:lnTo>
                  <a:pt x="424" y="69"/>
                </a:lnTo>
                <a:lnTo>
                  <a:pt x="418" y="69"/>
                </a:lnTo>
                <a:lnTo>
                  <a:pt x="413" y="69"/>
                </a:lnTo>
                <a:lnTo>
                  <a:pt x="409" y="69"/>
                </a:lnTo>
                <a:lnTo>
                  <a:pt x="403" y="69"/>
                </a:lnTo>
                <a:lnTo>
                  <a:pt x="399" y="69"/>
                </a:lnTo>
                <a:lnTo>
                  <a:pt x="396" y="69"/>
                </a:lnTo>
                <a:lnTo>
                  <a:pt x="390" y="69"/>
                </a:lnTo>
                <a:lnTo>
                  <a:pt x="386" y="69"/>
                </a:lnTo>
                <a:lnTo>
                  <a:pt x="380" y="69"/>
                </a:lnTo>
                <a:lnTo>
                  <a:pt x="373" y="71"/>
                </a:lnTo>
                <a:lnTo>
                  <a:pt x="363" y="72"/>
                </a:lnTo>
                <a:lnTo>
                  <a:pt x="356" y="72"/>
                </a:lnTo>
                <a:lnTo>
                  <a:pt x="348" y="72"/>
                </a:lnTo>
                <a:lnTo>
                  <a:pt x="339" y="72"/>
                </a:lnTo>
                <a:lnTo>
                  <a:pt x="331" y="74"/>
                </a:lnTo>
                <a:lnTo>
                  <a:pt x="323" y="76"/>
                </a:lnTo>
                <a:lnTo>
                  <a:pt x="316" y="78"/>
                </a:lnTo>
                <a:lnTo>
                  <a:pt x="308" y="78"/>
                </a:lnTo>
                <a:lnTo>
                  <a:pt x="301" y="80"/>
                </a:lnTo>
                <a:lnTo>
                  <a:pt x="293" y="80"/>
                </a:lnTo>
                <a:lnTo>
                  <a:pt x="285" y="82"/>
                </a:lnTo>
                <a:lnTo>
                  <a:pt x="276" y="82"/>
                </a:lnTo>
                <a:lnTo>
                  <a:pt x="268" y="84"/>
                </a:lnTo>
                <a:lnTo>
                  <a:pt x="261" y="84"/>
                </a:lnTo>
                <a:lnTo>
                  <a:pt x="251" y="86"/>
                </a:lnTo>
                <a:lnTo>
                  <a:pt x="243" y="88"/>
                </a:lnTo>
                <a:lnTo>
                  <a:pt x="236" y="90"/>
                </a:lnTo>
                <a:lnTo>
                  <a:pt x="226" y="90"/>
                </a:lnTo>
                <a:lnTo>
                  <a:pt x="217" y="90"/>
                </a:lnTo>
                <a:lnTo>
                  <a:pt x="209" y="90"/>
                </a:lnTo>
                <a:lnTo>
                  <a:pt x="200" y="91"/>
                </a:lnTo>
                <a:lnTo>
                  <a:pt x="194" y="91"/>
                </a:lnTo>
                <a:lnTo>
                  <a:pt x="190" y="91"/>
                </a:lnTo>
                <a:lnTo>
                  <a:pt x="186" y="91"/>
                </a:lnTo>
                <a:lnTo>
                  <a:pt x="181" y="91"/>
                </a:lnTo>
                <a:lnTo>
                  <a:pt x="177" y="91"/>
                </a:lnTo>
                <a:lnTo>
                  <a:pt x="171" y="91"/>
                </a:lnTo>
                <a:lnTo>
                  <a:pt x="167" y="91"/>
                </a:lnTo>
                <a:lnTo>
                  <a:pt x="164" y="93"/>
                </a:lnTo>
                <a:lnTo>
                  <a:pt x="72" y="93"/>
                </a:lnTo>
                <a:lnTo>
                  <a:pt x="65" y="91"/>
                </a:lnTo>
                <a:lnTo>
                  <a:pt x="59" y="91"/>
                </a:lnTo>
                <a:lnTo>
                  <a:pt x="51" y="90"/>
                </a:lnTo>
                <a:lnTo>
                  <a:pt x="46" y="88"/>
                </a:lnTo>
                <a:lnTo>
                  <a:pt x="38" y="84"/>
                </a:lnTo>
                <a:lnTo>
                  <a:pt x="32" y="82"/>
                </a:lnTo>
                <a:lnTo>
                  <a:pt x="27" y="76"/>
                </a:lnTo>
                <a:lnTo>
                  <a:pt x="23" y="72"/>
                </a:lnTo>
                <a:lnTo>
                  <a:pt x="17" y="69"/>
                </a:lnTo>
                <a:lnTo>
                  <a:pt x="13" y="63"/>
                </a:lnTo>
                <a:lnTo>
                  <a:pt x="10" y="57"/>
                </a:lnTo>
                <a:lnTo>
                  <a:pt x="8" y="52"/>
                </a:lnTo>
                <a:lnTo>
                  <a:pt x="4" y="46"/>
                </a:lnTo>
                <a:lnTo>
                  <a:pt x="2" y="40"/>
                </a:lnTo>
                <a:lnTo>
                  <a:pt x="0" y="34"/>
                </a:lnTo>
                <a:lnTo>
                  <a:pt x="0" y="27"/>
                </a:lnTo>
                <a:lnTo>
                  <a:pt x="0" y="19"/>
                </a:lnTo>
                <a:lnTo>
                  <a:pt x="2" y="15"/>
                </a:lnTo>
                <a:lnTo>
                  <a:pt x="6" y="10"/>
                </a:lnTo>
                <a:lnTo>
                  <a:pt x="10" y="8"/>
                </a:lnTo>
                <a:lnTo>
                  <a:pt x="13" y="4"/>
                </a:lnTo>
                <a:lnTo>
                  <a:pt x="17" y="2"/>
                </a:lnTo>
                <a:lnTo>
                  <a:pt x="23" y="0"/>
                </a:lnTo>
                <a:lnTo>
                  <a:pt x="29" y="0"/>
                </a:lnTo>
                <a:lnTo>
                  <a:pt x="32" y="0"/>
                </a:lnTo>
                <a:lnTo>
                  <a:pt x="38" y="2"/>
                </a:lnTo>
                <a:lnTo>
                  <a:pt x="42" y="4"/>
                </a:lnTo>
                <a:lnTo>
                  <a:pt x="46" y="8"/>
                </a:lnTo>
                <a:lnTo>
                  <a:pt x="50" y="10"/>
                </a:lnTo>
                <a:lnTo>
                  <a:pt x="53" y="15"/>
                </a:lnTo>
                <a:lnTo>
                  <a:pt x="53" y="19"/>
                </a:lnTo>
                <a:lnTo>
                  <a:pt x="55" y="27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36" name="Freeform 400"/>
          <p:cNvSpPr>
            <a:spLocks noChangeAspect="1"/>
          </p:cNvSpPr>
          <p:nvPr/>
        </p:nvSpPr>
        <p:spPr bwMode="auto">
          <a:xfrm>
            <a:off x="3301073" y="4464767"/>
            <a:ext cx="42120" cy="81731"/>
          </a:xfrm>
          <a:custGeom>
            <a:avLst/>
            <a:gdLst/>
            <a:ahLst/>
            <a:cxnLst>
              <a:cxn ang="0">
                <a:pos x="42" y="44"/>
              </a:cxn>
              <a:cxn ang="0">
                <a:pos x="48" y="63"/>
              </a:cxn>
              <a:cxn ang="0">
                <a:pos x="57" y="85"/>
              </a:cxn>
              <a:cxn ang="0">
                <a:pos x="67" y="104"/>
              </a:cxn>
              <a:cxn ang="0">
                <a:pos x="80" y="127"/>
              </a:cxn>
              <a:cxn ang="0">
                <a:pos x="93" y="150"/>
              </a:cxn>
              <a:cxn ang="0">
                <a:pos x="105" y="173"/>
              </a:cxn>
              <a:cxn ang="0">
                <a:pos x="116" y="194"/>
              </a:cxn>
              <a:cxn ang="0">
                <a:pos x="127" y="218"/>
              </a:cxn>
              <a:cxn ang="0">
                <a:pos x="139" y="243"/>
              </a:cxn>
              <a:cxn ang="0">
                <a:pos x="152" y="270"/>
              </a:cxn>
              <a:cxn ang="0">
                <a:pos x="163" y="295"/>
              </a:cxn>
              <a:cxn ang="0">
                <a:pos x="175" y="315"/>
              </a:cxn>
              <a:cxn ang="0">
                <a:pos x="184" y="334"/>
              </a:cxn>
              <a:cxn ang="0">
                <a:pos x="196" y="355"/>
              </a:cxn>
              <a:cxn ang="0">
                <a:pos x="207" y="374"/>
              </a:cxn>
              <a:cxn ang="0">
                <a:pos x="213" y="390"/>
              </a:cxn>
              <a:cxn ang="0">
                <a:pos x="211" y="412"/>
              </a:cxn>
              <a:cxn ang="0">
                <a:pos x="186" y="420"/>
              </a:cxn>
              <a:cxn ang="0">
                <a:pos x="171" y="405"/>
              </a:cxn>
              <a:cxn ang="0">
                <a:pos x="163" y="390"/>
              </a:cxn>
              <a:cxn ang="0">
                <a:pos x="148" y="363"/>
              </a:cxn>
              <a:cxn ang="0">
                <a:pos x="137" y="340"/>
              </a:cxn>
              <a:cxn ang="0">
                <a:pos x="122" y="314"/>
              </a:cxn>
              <a:cxn ang="0">
                <a:pos x="108" y="289"/>
              </a:cxn>
              <a:cxn ang="0">
                <a:pos x="97" y="264"/>
              </a:cxn>
              <a:cxn ang="0">
                <a:pos x="87" y="247"/>
              </a:cxn>
              <a:cxn ang="0">
                <a:pos x="78" y="230"/>
              </a:cxn>
              <a:cxn ang="0">
                <a:pos x="70" y="213"/>
              </a:cxn>
              <a:cxn ang="0">
                <a:pos x="63" y="199"/>
              </a:cxn>
              <a:cxn ang="0">
                <a:pos x="57" y="186"/>
              </a:cxn>
              <a:cxn ang="0">
                <a:pos x="51" y="169"/>
              </a:cxn>
              <a:cxn ang="0">
                <a:pos x="44" y="156"/>
              </a:cxn>
              <a:cxn ang="0">
                <a:pos x="36" y="139"/>
              </a:cxn>
              <a:cxn ang="0">
                <a:pos x="23" y="116"/>
              </a:cxn>
              <a:cxn ang="0">
                <a:pos x="9" y="93"/>
              </a:cxn>
              <a:cxn ang="0">
                <a:pos x="2" y="68"/>
              </a:cxn>
              <a:cxn ang="0">
                <a:pos x="2" y="46"/>
              </a:cxn>
              <a:cxn ang="0">
                <a:pos x="13" y="21"/>
              </a:cxn>
              <a:cxn ang="0">
                <a:pos x="27" y="2"/>
              </a:cxn>
              <a:cxn ang="0">
                <a:pos x="38" y="6"/>
              </a:cxn>
              <a:cxn ang="0">
                <a:pos x="40" y="21"/>
              </a:cxn>
            </a:cxnLst>
            <a:rect l="0" t="0" r="r" b="b"/>
            <a:pathLst>
              <a:path w="217" h="420">
                <a:moveTo>
                  <a:pt x="42" y="28"/>
                </a:moveTo>
                <a:lnTo>
                  <a:pt x="42" y="36"/>
                </a:lnTo>
                <a:lnTo>
                  <a:pt x="42" y="44"/>
                </a:lnTo>
                <a:lnTo>
                  <a:pt x="44" y="49"/>
                </a:lnTo>
                <a:lnTo>
                  <a:pt x="46" y="57"/>
                </a:lnTo>
                <a:lnTo>
                  <a:pt x="48" y="63"/>
                </a:lnTo>
                <a:lnTo>
                  <a:pt x="49" y="70"/>
                </a:lnTo>
                <a:lnTo>
                  <a:pt x="53" y="76"/>
                </a:lnTo>
                <a:lnTo>
                  <a:pt x="57" y="85"/>
                </a:lnTo>
                <a:lnTo>
                  <a:pt x="59" y="91"/>
                </a:lnTo>
                <a:lnTo>
                  <a:pt x="63" y="97"/>
                </a:lnTo>
                <a:lnTo>
                  <a:pt x="67" y="104"/>
                </a:lnTo>
                <a:lnTo>
                  <a:pt x="72" y="112"/>
                </a:lnTo>
                <a:lnTo>
                  <a:pt x="76" y="120"/>
                </a:lnTo>
                <a:lnTo>
                  <a:pt x="80" y="127"/>
                </a:lnTo>
                <a:lnTo>
                  <a:pt x="84" y="135"/>
                </a:lnTo>
                <a:lnTo>
                  <a:pt x="89" y="144"/>
                </a:lnTo>
                <a:lnTo>
                  <a:pt x="93" y="150"/>
                </a:lnTo>
                <a:lnTo>
                  <a:pt x="97" y="158"/>
                </a:lnTo>
                <a:lnTo>
                  <a:pt x="101" y="165"/>
                </a:lnTo>
                <a:lnTo>
                  <a:pt x="105" y="173"/>
                </a:lnTo>
                <a:lnTo>
                  <a:pt x="106" y="179"/>
                </a:lnTo>
                <a:lnTo>
                  <a:pt x="112" y="186"/>
                </a:lnTo>
                <a:lnTo>
                  <a:pt x="116" y="194"/>
                </a:lnTo>
                <a:lnTo>
                  <a:pt x="120" y="201"/>
                </a:lnTo>
                <a:lnTo>
                  <a:pt x="124" y="209"/>
                </a:lnTo>
                <a:lnTo>
                  <a:pt x="127" y="218"/>
                </a:lnTo>
                <a:lnTo>
                  <a:pt x="131" y="226"/>
                </a:lnTo>
                <a:lnTo>
                  <a:pt x="135" y="236"/>
                </a:lnTo>
                <a:lnTo>
                  <a:pt x="139" y="243"/>
                </a:lnTo>
                <a:lnTo>
                  <a:pt x="144" y="253"/>
                </a:lnTo>
                <a:lnTo>
                  <a:pt x="148" y="260"/>
                </a:lnTo>
                <a:lnTo>
                  <a:pt x="152" y="270"/>
                </a:lnTo>
                <a:lnTo>
                  <a:pt x="156" y="277"/>
                </a:lnTo>
                <a:lnTo>
                  <a:pt x="160" y="287"/>
                </a:lnTo>
                <a:lnTo>
                  <a:pt x="163" y="295"/>
                </a:lnTo>
                <a:lnTo>
                  <a:pt x="167" y="302"/>
                </a:lnTo>
                <a:lnTo>
                  <a:pt x="171" y="308"/>
                </a:lnTo>
                <a:lnTo>
                  <a:pt x="175" y="315"/>
                </a:lnTo>
                <a:lnTo>
                  <a:pt x="177" y="321"/>
                </a:lnTo>
                <a:lnTo>
                  <a:pt x="182" y="329"/>
                </a:lnTo>
                <a:lnTo>
                  <a:pt x="184" y="334"/>
                </a:lnTo>
                <a:lnTo>
                  <a:pt x="188" y="342"/>
                </a:lnTo>
                <a:lnTo>
                  <a:pt x="192" y="348"/>
                </a:lnTo>
                <a:lnTo>
                  <a:pt x="196" y="355"/>
                </a:lnTo>
                <a:lnTo>
                  <a:pt x="200" y="361"/>
                </a:lnTo>
                <a:lnTo>
                  <a:pt x="203" y="371"/>
                </a:lnTo>
                <a:lnTo>
                  <a:pt x="207" y="374"/>
                </a:lnTo>
                <a:lnTo>
                  <a:pt x="209" y="378"/>
                </a:lnTo>
                <a:lnTo>
                  <a:pt x="211" y="384"/>
                </a:lnTo>
                <a:lnTo>
                  <a:pt x="213" y="390"/>
                </a:lnTo>
                <a:lnTo>
                  <a:pt x="217" y="397"/>
                </a:lnTo>
                <a:lnTo>
                  <a:pt x="215" y="405"/>
                </a:lnTo>
                <a:lnTo>
                  <a:pt x="211" y="412"/>
                </a:lnTo>
                <a:lnTo>
                  <a:pt x="203" y="418"/>
                </a:lnTo>
                <a:lnTo>
                  <a:pt x="196" y="420"/>
                </a:lnTo>
                <a:lnTo>
                  <a:pt x="186" y="420"/>
                </a:lnTo>
                <a:lnTo>
                  <a:pt x="179" y="416"/>
                </a:lnTo>
                <a:lnTo>
                  <a:pt x="173" y="409"/>
                </a:lnTo>
                <a:lnTo>
                  <a:pt x="171" y="405"/>
                </a:lnTo>
                <a:lnTo>
                  <a:pt x="167" y="399"/>
                </a:lnTo>
                <a:lnTo>
                  <a:pt x="165" y="393"/>
                </a:lnTo>
                <a:lnTo>
                  <a:pt x="163" y="390"/>
                </a:lnTo>
                <a:lnTo>
                  <a:pt x="158" y="380"/>
                </a:lnTo>
                <a:lnTo>
                  <a:pt x="154" y="372"/>
                </a:lnTo>
                <a:lnTo>
                  <a:pt x="148" y="363"/>
                </a:lnTo>
                <a:lnTo>
                  <a:pt x="144" y="355"/>
                </a:lnTo>
                <a:lnTo>
                  <a:pt x="141" y="348"/>
                </a:lnTo>
                <a:lnTo>
                  <a:pt x="137" y="340"/>
                </a:lnTo>
                <a:lnTo>
                  <a:pt x="131" y="331"/>
                </a:lnTo>
                <a:lnTo>
                  <a:pt x="127" y="323"/>
                </a:lnTo>
                <a:lnTo>
                  <a:pt x="122" y="314"/>
                </a:lnTo>
                <a:lnTo>
                  <a:pt x="118" y="306"/>
                </a:lnTo>
                <a:lnTo>
                  <a:pt x="114" y="298"/>
                </a:lnTo>
                <a:lnTo>
                  <a:pt x="108" y="289"/>
                </a:lnTo>
                <a:lnTo>
                  <a:pt x="105" y="279"/>
                </a:lnTo>
                <a:lnTo>
                  <a:pt x="101" y="272"/>
                </a:lnTo>
                <a:lnTo>
                  <a:pt x="97" y="264"/>
                </a:lnTo>
                <a:lnTo>
                  <a:pt x="93" y="257"/>
                </a:lnTo>
                <a:lnTo>
                  <a:pt x="89" y="253"/>
                </a:lnTo>
                <a:lnTo>
                  <a:pt x="87" y="247"/>
                </a:lnTo>
                <a:lnTo>
                  <a:pt x="84" y="241"/>
                </a:lnTo>
                <a:lnTo>
                  <a:pt x="82" y="236"/>
                </a:lnTo>
                <a:lnTo>
                  <a:pt x="78" y="230"/>
                </a:lnTo>
                <a:lnTo>
                  <a:pt x="74" y="222"/>
                </a:lnTo>
                <a:lnTo>
                  <a:pt x="72" y="218"/>
                </a:lnTo>
                <a:lnTo>
                  <a:pt x="70" y="213"/>
                </a:lnTo>
                <a:lnTo>
                  <a:pt x="67" y="209"/>
                </a:lnTo>
                <a:lnTo>
                  <a:pt x="65" y="203"/>
                </a:lnTo>
                <a:lnTo>
                  <a:pt x="63" y="199"/>
                </a:lnTo>
                <a:lnTo>
                  <a:pt x="61" y="194"/>
                </a:lnTo>
                <a:lnTo>
                  <a:pt x="59" y="190"/>
                </a:lnTo>
                <a:lnTo>
                  <a:pt x="57" y="186"/>
                </a:lnTo>
                <a:lnTo>
                  <a:pt x="55" y="180"/>
                </a:lnTo>
                <a:lnTo>
                  <a:pt x="51" y="175"/>
                </a:lnTo>
                <a:lnTo>
                  <a:pt x="51" y="169"/>
                </a:lnTo>
                <a:lnTo>
                  <a:pt x="49" y="165"/>
                </a:lnTo>
                <a:lnTo>
                  <a:pt x="46" y="161"/>
                </a:lnTo>
                <a:lnTo>
                  <a:pt x="44" y="156"/>
                </a:lnTo>
                <a:lnTo>
                  <a:pt x="44" y="152"/>
                </a:lnTo>
                <a:lnTo>
                  <a:pt x="42" y="146"/>
                </a:lnTo>
                <a:lnTo>
                  <a:pt x="36" y="139"/>
                </a:lnTo>
                <a:lnTo>
                  <a:pt x="32" y="131"/>
                </a:lnTo>
                <a:lnTo>
                  <a:pt x="27" y="123"/>
                </a:lnTo>
                <a:lnTo>
                  <a:pt x="23" y="116"/>
                </a:lnTo>
                <a:lnTo>
                  <a:pt x="17" y="108"/>
                </a:lnTo>
                <a:lnTo>
                  <a:pt x="13" y="101"/>
                </a:lnTo>
                <a:lnTo>
                  <a:pt x="9" y="93"/>
                </a:lnTo>
                <a:lnTo>
                  <a:pt x="8" y="85"/>
                </a:lnTo>
                <a:lnTo>
                  <a:pt x="4" y="76"/>
                </a:lnTo>
                <a:lnTo>
                  <a:pt x="2" y="68"/>
                </a:lnTo>
                <a:lnTo>
                  <a:pt x="0" y="61"/>
                </a:lnTo>
                <a:lnTo>
                  <a:pt x="2" y="53"/>
                </a:lnTo>
                <a:lnTo>
                  <a:pt x="2" y="46"/>
                </a:lnTo>
                <a:lnTo>
                  <a:pt x="4" y="36"/>
                </a:lnTo>
                <a:lnTo>
                  <a:pt x="8" y="28"/>
                </a:lnTo>
                <a:lnTo>
                  <a:pt x="13" y="21"/>
                </a:lnTo>
                <a:lnTo>
                  <a:pt x="17" y="13"/>
                </a:lnTo>
                <a:lnTo>
                  <a:pt x="23" y="6"/>
                </a:lnTo>
                <a:lnTo>
                  <a:pt x="27" y="2"/>
                </a:lnTo>
                <a:lnTo>
                  <a:pt x="32" y="0"/>
                </a:lnTo>
                <a:lnTo>
                  <a:pt x="34" y="0"/>
                </a:lnTo>
                <a:lnTo>
                  <a:pt x="38" y="6"/>
                </a:lnTo>
                <a:lnTo>
                  <a:pt x="38" y="9"/>
                </a:lnTo>
                <a:lnTo>
                  <a:pt x="40" y="15"/>
                </a:lnTo>
                <a:lnTo>
                  <a:pt x="40" y="21"/>
                </a:lnTo>
                <a:lnTo>
                  <a:pt x="42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37" name="Freeform 401"/>
          <p:cNvSpPr>
            <a:spLocks noChangeAspect="1"/>
          </p:cNvSpPr>
          <p:nvPr/>
        </p:nvSpPr>
        <p:spPr bwMode="auto">
          <a:xfrm>
            <a:off x="3255443" y="4370582"/>
            <a:ext cx="201630" cy="236630"/>
          </a:xfrm>
          <a:custGeom>
            <a:avLst/>
            <a:gdLst/>
            <a:ahLst/>
            <a:cxnLst>
              <a:cxn ang="0">
                <a:pos x="496" y="266"/>
              </a:cxn>
              <a:cxn ang="0">
                <a:pos x="544" y="200"/>
              </a:cxn>
              <a:cxn ang="0">
                <a:pos x="599" y="139"/>
              </a:cxn>
              <a:cxn ang="0">
                <a:pos x="660" y="90"/>
              </a:cxn>
              <a:cxn ang="0">
                <a:pos x="730" y="48"/>
              </a:cxn>
              <a:cxn ang="0">
                <a:pos x="810" y="16"/>
              </a:cxn>
              <a:cxn ang="0">
                <a:pos x="901" y="0"/>
              </a:cxn>
              <a:cxn ang="0">
                <a:pos x="981" y="21"/>
              </a:cxn>
              <a:cxn ang="0">
                <a:pos x="1029" y="93"/>
              </a:cxn>
              <a:cxn ang="0">
                <a:pos x="1032" y="154"/>
              </a:cxn>
              <a:cxn ang="0">
                <a:pos x="1017" y="217"/>
              </a:cxn>
              <a:cxn ang="0">
                <a:pos x="991" y="282"/>
              </a:cxn>
              <a:cxn ang="0">
                <a:pos x="958" y="344"/>
              </a:cxn>
              <a:cxn ang="0">
                <a:pos x="905" y="432"/>
              </a:cxn>
              <a:cxn ang="0">
                <a:pos x="859" y="510"/>
              </a:cxn>
              <a:cxn ang="0">
                <a:pos x="814" y="582"/>
              </a:cxn>
              <a:cxn ang="0">
                <a:pos x="764" y="654"/>
              </a:cxn>
              <a:cxn ang="0">
                <a:pos x="704" y="734"/>
              </a:cxn>
              <a:cxn ang="0">
                <a:pos x="631" y="814"/>
              </a:cxn>
              <a:cxn ang="0">
                <a:pos x="559" y="892"/>
              </a:cxn>
              <a:cxn ang="0">
                <a:pos x="485" y="973"/>
              </a:cxn>
              <a:cxn ang="0">
                <a:pos x="405" y="1051"/>
              </a:cxn>
              <a:cxn ang="0">
                <a:pos x="325" y="1114"/>
              </a:cxn>
              <a:cxn ang="0">
                <a:pos x="232" y="1179"/>
              </a:cxn>
              <a:cxn ang="0">
                <a:pos x="148" y="1215"/>
              </a:cxn>
              <a:cxn ang="0">
                <a:pos x="65" y="1203"/>
              </a:cxn>
              <a:cxn ang="0">
                <a:pos x="12" y="1146"/>
              </a:cxn>
              <a:cxn ang="0">
                <a:pos x="2" y="1070"/>
              </a:cxn>
              <a:cxn ang="0">
                <a:pos x="15" y="992"/>
              </a:cxn>
              <a:cxn ang="0">
                <a:pos x="57" y="907"/>
              </a:cxn>
              <a:cxn ang="0">
                <a:pos x="126" y="810"/>
              </a:cxn>
              <a:cxn ang="0">
                <a:pos x="169" y="740"/>
              </a:cxn>
              <a:cxn ang="0">
                <a:pos x="215" y="726"/>
              </a:cxn>
              <a:cxn ang="0">
                <a:pos x="183" y="802"/>
              </a:cxn>
              <a:cxn ang="0">
                <a:pos x="145" y="884"/>
              </a:cxn>
              <a:cxn ang="0">
                <a:pos x="116" y="962"/>
              </a:cxn>
              <a:cxn ang="0">
                <a:pos x="93" y="1038"/>
              </a:cxn>
              <a:cxn ang="0">
                <a:pos x="88" y="1106"/>
              </a:cxn>
              <a:cxn ang="0">
                <a:pos x="160" y="1144"/>
              </a:cxn>
              <a:cxn ang="0">
                <a:pos x="262" y="1084"/>
              </a:cxn>
              <a:cxn ang="0">
                <a:pos x="348" y="1017"/>
              </a:cxn>
              <a:cxn ang="0">
                <a:pos x="424" y="945"/>
              </a:cxn>
              <a:cxn ang="0">
                <a:pos x="502" y="861"/>
              </a:cxn>
              <a:cxn ang="0">
                <a:pos x="570" y="787"/>
              </a:cxn>
              <a:cxn ang="0">
                <a:pos x="639" y="709"/>
              </a:cxn>
              <a:cxn ang="0">
                <a:pos x="707" y="612"/>
              </a:cxn>
              <a:cxn ang="0">
                <a:pos x="764" y="527"/>
              </a:cxn>
              <a:cxn ang="0">
                <a:pos x="812" y="447"/>
              </a:cxn>
              <a:cxn ang="0">
                <a:pos x="852" y="365"/>
              </a:cxn>
              <a:cxn ang="0">
                <a:pos x="888" y="278"/>
              </a:cxn>
              <a:cxn ang="0">
                <a:pos x="915" y="198"/>
              </a:cxn>
              <a:cxn ang="0">
                <a:pos x="928" y="137"/>
              </a:cxn>
              <a:cxn ang="0">
                <a:pos x="886" y="74"/>
              </a:cxn>
              <a:cxn ang="0">
                <a:pos x="797" y="95"/>
              </a:cxn>
              <a:cxn ang="0">
                <a:pos x="732" y="131"/>
              </a:cxn>
              <a:cxn ang="0">
                <a:pos x="671" y="175"/>
              </a:cxn>
              <a:cxn ang="0">
                <a:pos x="612" y="225"/>
              </a:cxn>
              <a:cxn ang="0">
                <a:pos x="532" y="304"/>
              </a:cxn>
              <a:cxn ang="0">
                <a:pos x="472" y="356"/>
              </a:cxn>
            </a:cxnLst>
            <a:rect l="0" t="0" r="r" b="b"/>
            <a:pathLst>
              <a:path w="1034" h="1217">
                <a:moveTo>
                  <a:pt x="455" y="337"/>
                </a:moveTo>
                <a:lnTo>
                  <a:pt x="458" y="329"/>
                </a:lnTo>
                <a:lnTo>
                  <a:pt x="462" y="323"/>
                </a:lnTo>
                <a:lnTo>
                  <a:pt x="466" y="316"/>
                </a:lnTo>
                <a:lnTo>
                  <a:pt x="470" y="310"/>
                </a:lnTo>
                <a:lnTo>
                  <a:pt x="474" y="303"/>
                </a:lnTo>
                <a:lnTo>
                  <a:pt x="477" y="297"/>
                </a:lnTo>
                <a:lnTo>
                  <a:pt x="481" y="291"/>
                </a:lnTo>
                <a:lnTo>
                  <a:pt x="485" y="285"/>
                </a:lnTo>
                <a:lnTo>
                  <a:pt x="489" y="278"/>
                </a:lnTo>
                <a:lnTo>
                  <a:pt x="493" y="272"/>
                </a:lnTo>
                <a:lnTo>
                  <a:pt x="496" y="266"/>
                </a:lnTo>
                <a:lnTo>
                  <a:pt x="500" y="261"/>
                </a:lnTo>
                <a:lnTo>
                  <a:pt x="504" y="255"/>
                </a:lnTo>
                <a:lnTo>
                  <a:pt x="508" y="249"/>
                </a:lnTo>
                <a:lnTo>
                  <a:pt x="512" y="244"/>
                </a:lnTo>
                <a:lnTo>
                  <a:pt x="517" y="238"/>
                </a:lnTo>
                <a:lnTo>
                  <a:pt x="519" y="232"/>
                </a:lnTo>
                <a:lnTo>
                  <a:pt x="525" y="227"/>
                </a:lnTo>
                <a:lnTo>
                  <a:pt x="529" y="221"/>
                </a:lnTo>
                <a:lnTo>
                  <a:pt x="532" y="215"/>
                </a:lnTo>
                <a:lnTo>
                  <a:pt x="536" y="209"/>
                </a:lnTo>
                <a:lnTo>
                  <a:pt x="540" y="206"/>
                </a:lnTo>
                <a:lnTo>
                  <a:pt x="544" y="200"/>
                </a:lnTo>
                <a:lnTo>
                  <a:pt x="550" y="194"/>
                </a:lnTo>
                <a:lnTo>
                  <a:pt x="553" y="188"/>
                </a:lnTo>
                <a:lnTo>
                  <a:pt x="557" y="185"/>
                </a:lnTo>
                <a:lnTo>
                  <a:pt x="563" y="179"/>
                </a:lnTo>
                <a:lnTo>
                  <a:pt x="567" y="173"/>
                </a:lnTo>
                <a:lnTo>
                  <a:pt x="572" y="169"/>
                </a:lnTo>
                <a:lnTo>
                  <a:pt x="576" y="164"/>
                </a:lnTo>
                <a:lnTo>
                  <a:pt x="580" y="160"/>
                </a:lnTo>
                <a:lnTo>
                  <a:pt x="586" y="154"/>
                </a:lnTo>
                <a:lnTo>
                  <a:pt x="590" y="150"/>
                </a:lnTo>
                <a:lnTo>
                  <a:pt x="595" y="145"/>
                </a:lnTo>
                <a:lnTo>
                  <a:pt x="599" y="139"/>
                </a:lnTo>
                <a:lnTo>
                  <a:pt x="603" y="135"/>
                </a:lnTo>
                <a:lnTo>
                  <a:pt x="609" y="130"/>
                </a:lnTo>
                <a:lnTo>
                  <a:pt x="614" y="126"/>
                </a:lnTo>
                <a:lnTo>
                  <a:pt x="618" y="122"/>
                </a:lnTo>
                <a:lnTo>
                  <a:pt x="624" y="118"/>
                </a:lnTo>
                <a:lnTo>
                  <a:pt x="629" y="114"/>
                </a:lnTo>
                <a:lnTo>
                  <a:pt x="633" y="109"/>
                </a:lnTo>
                <a:lnTo>
                  <a:pt x="639" y="105"/>
                </a:lnTo>
                <a:lnTo>
                  <a:pt x="645" y="101"/>
                </a:lnTo>
                <a:lnTo>
                  <a:pt x="648" y="97"/>
                </a:lnTo>
                <a:lnTo>
                  <a:pt x="654" y="93"/>
                </a:lnTo>
                <a:lnTo>
                  <a:pt x="660" y="90"/>
                </a:lnTo>
                <a:lnTo>
                  <a:pt x="666" y="86"/>
                </a:lnTo>
                <a:lnTo>
                  <a:pt x="671" y="82"/>
                </a:lnTo>
                <a:lnTo>
                  <a:pt x="677" y="78"/>
                </a:lnTo>
                <a:lnTo>
                  <a:pt x="683" y="74"/>
                </a:lnTo>
                <a:lnTo>
                  <a:pt x="688" y="71"/>
                </a:lnTo>
                <a:lnTo>
                  <a:pt x="694" y="67"/>
                </a:lnTo>
                <a:lnTo>
                  <a:pt x="700" y="63"/>
                </a:lnTo>
                <a:lnTo>
                  <a:pt x="705" y="59"/>
                </a:lnTo>
                <a:lnTo>
                  <a:pt x="711" y="57"/>
                </a:lnTo>
                <a:lnTo>
                  <a:pt x="719" y="54"/>
                </a:lnTo>
                <a:lnTo>
                  <a:pt x="724" y="52"/>
                </a:lnTo>
                <a:lnTo>
                  <a:pt x="730" y="48"/>
                </a:lnTo>
                <a:lnTo>
                  <a:pt x="738" y="44"/>
                </a:lnTo>
                <a:lnTo>
                  <a:pt x="744" y="42"/>
                </a:lnTo>
                <a:lnTo>
                  <a:pt x="751" y="38"/>
                </a:lnTo>
                <a:lnTo>
                  <a:pt x="757" y="36"/>
                </a:lnTo>
                <a:lnTo>
                  <a:pt x="764" y="35"/>
                </a:lnTo>
                <a:lnTo>
                  <a:pt x="768" y="31"/>
                </a:lnTo>
                <a:lnTo>
                  <a:pt x="776" y="29"/>
                </a:lnTo>
                <a:lnTo>
                  <a:pt x="782" y="25"/>
                </a:lnTo>
                <a:lnTo>
                  <a:pt x="789" y="23"/>
                </a:lnTo>
                <a:lnTo>
                  <a:pt x="797" y="21"/>
                </a:lnTo>
                <a:lnTo>
                  <a:pt x="802" y="17"/>
                </a:lnTo>
                <a:lnTo>
                  <a:pt x="810" y="16"/>
                </a:lnTo>
                <a:lnTo>
                  <a:pt x="818" y="14"/>
                </a:lnTo>
                <a:lnTo>
                  <a:pt x="825" y="12"/>
                </a:lnTo>
                <a:lnTo>
                  <a:pt x="833" y="10"/>
                </a:lnTo>
                <a:lnTo>
                  <a:pt x="840" y="8"/>
                </a:lnTo>
                <a:lnTo>
                  <a:pt x="848" y="6"/>
                </a:lnTo>
                <a:lnTo>
                  <a:pt x="856" y="4"/>
                </a:lnTo>
                <a:lnTo>
                  <a:pt x="863" y="4"/>
                </a:lnTo>
                <a:lnTo>
                  <a:pt x="871" y="2"/>
                </a:lnTo>
                <a:lnTo>
                  <a:pt x="878" y="2"/>
                </a:lnTo>
                <a:lnTo>
                  <a:pt x="886" y="0"/>
                </a:lnTo>
                <a:lnTo>
                  <a:pt x="894" y="0"/>
                </a:lnTo>
                <a:lnTo>
                  <a:pt x="901" y="0"/>
                </a:lnTo>
                <a:lnTo>
                  <a:pt x="909" y="0"/>
                </a:lnTo>
                <a:lnTo>
                  <a:pt x="915" y="0"/>
                </a:lnTo>
                <a:lnTo>
                  <a:pt x="922" y="0"/>
                </a:lnTo>
                <a:lnTo>
                  <a:pt x="930" y="2"/>
                </a:lnTo>
                <a:lnTo>
                  <a:pt x="937" y="4"/>
                </a:lnTo>
                <a:lnTo>
                  <a:pt x="943" y="4"/>
                </a:lnTo>
                <a:lnTo>
                  <a:pt x="951" y="6"/>
                </a:lnTo>
                <a:lnTo>
                  <a:pt x="956" y="8"/>
                </a:lnTo>
                <a:lnTo>
                  <a:pt x="964" y="12"/>
                </a:lnTo>
                <a:lnTo>
                  <a:pt x="970" y="14"/>
                </a:lnTo>
                <a:lnTo>
                  <a:pt x="975" y="17"/>
                </a:lnTo>
                <a:lnTo>
                  <a:pt x="981" y="21"/>
                </a:lnTo>
                <a:lnTo>
                  <a:pt x="987" y="25"/>
                </a:lnTo>
                <a:lnTo>
                  <a:pt x="994" y="31"/>
                </a:lnTo>
                <a:lnTo>
                  <a:pt x="1002" y="38"/>
                </a:lnTo>
                <a:lnTo>
                  <a:pt x="1008" y="46"/>
                </a:lnTo>
                <a:lnTo>
                  <a:pt x="1013" y="54"/>
                </a:lnTo>
                <a:lnTo>
                  <a:pt x="1017" y="61"/>
                </a:lnTo>
                <a:lnTo>
                  <a:pt x="1021" y="71"/>
                </a:lnTo>
                <a:lnTo>
                  <a:pt x="1023" y="74"/>
                </a:lnTo>
                <a:lnTo>
                  <a:pt x="1025" y="78"/>
                </a:lnTo>
                <a:lnTo>
                  <a:pt x="1027" y="84"/>
                </a:lnTo>
                <a:lnTo>
                  <a:pt x="1029" y="90"/>
                </a:lnTo>
                <a:lnTo>
                  <a:pt x="1029" y="93"/>
                </a:lnTo>
                <a:lnTo>
                  <a:pt x="1031" y="99"/>
                </a:lnTo>
                <a:lnTo>
                  <a:pt x="1031" y="103"/>
                </a:lnTo>
                <a:lnTo>
                  <a:pt x="1032" y="107"/>
                </a:lnTo>
                <a:lnTo>
                  <a:pt x="1032" y="112"/>
                </a:lnTo>
                <a:lnTo>
                  <a:pt x="1032" y="118"/>
                </a:lnTo>
                <a:lnTo>
                  <a:pt x="1032" y="122"/>
                </a:lnTo>
                <a:lnTo>
                  <a:pt x="1034" y="128"/>
                </a:lnTo>
                <a:lnTo>
                  <a:pt x="1032" y="133"/>
                </a:lnTo>
                <a:lnTo>
                  <a:pt x="1032" y="137"/>
                </a:lnTo>
                <a:lnTo>
                  <a:pt x="1032" y="143"/>
                </a:lnTo>
                <a:lnTo>
                  <a:pt x="1032" y="149"/>
                </a:lnTo>
                <a:lnTo>
                  <a:pt x="1032" y="154"/>
                </a:lnTo>
                <a:lnTo>
                  <a:pt x="1031" y="160"/>
                </a:lnTo>
                <a:lnTo>
                  <a:pt x="1031" y="164"/>
                </a:lnTo>
                <a:lnTo>
                  <a:pt x="1031" y="169"/>
                </a:lnTo>
                <a:lnTo>
                  <a:pt x="1029" y="175"/>
                </a:lnTo>
                <a:lnTo>
                  <a:pt x="1029" y="181"/>
                </a:lnTo>
                <a:lnTo>
                  <a:pt x="1027" y="185"/>
                </a:lnTo>
                <a:lnTo>
                  <a:pt x="1025" y="190"/>
                </a:lnTo>
                <a:lnTo>
                  <a:pt x="1023" y="196"/>
                </a:lnTo>
                <a:lnTo>
                  <a:pt x="1021" y="202"/>
                </a:lnTo>
                <a:lnTo>
                  <a:pt x="1021" y="207"/>
                </a:lnTo>
                <a:lnTo>
                  <a:pt x="1019" y="213"/>
                </a:lnTo>
                <a:lnTo>
                  <a:pt x="1017" y="217"/>
                </a:lnTo>
                <a:lnTo>
                  <a:pt x="1015" y="223"/>
                </a:lnTo>
                <a:lnTo>
                  <a:pt x="1013" y="228"/>
                </a:lnTo>
                <a:lnTo>
                  <a:pt x="1012" y="234"/>
                </a:lnTo>
                <a:lnTo>
                  <a:pt x="1008" y="240"/>
                </a:lnTo>
                <a:lnTo>
                  <a:pt x="1006" y="246"/>
                </a:lnTo>
                <a:lnTo>
                  <a:pt x="1006" y="251"/>
                </a:lnTo>
                <a:lnTo>
                  <a:pt x="1004" y="257"/>
                </a:lnTo>
                <a:lnTo>
                  <a:pt x="1000" y="263"/>
                </a:lnTo>
                <a:lnTo>
                  <a:pt x="998" y="266"/>
                </a:lnTo>
                <a:lnTo>
                  <a:pt x="996" y="272"/>
                </a:lnTo>
                <a:lnTo>
                  <a:pt x="993" y="278"/>
                </a:lnTo>
                <a:lnTo>
                  <a:pt x="991" y="282"/>
                </a:lnTo>
                <a:lnTo>
                  <a:pt x="989" y="287"/>
                </a:lnTo>
                <a:lnTo>
                  <a:pt x="985" y="293"/>
                </a:lnTo>
                <a:lnTo>
                  <a:pt x="983" y="299"/>
                </a:lnTo>
                <a:lnTo>
                  <a:pt x="981" y="303"/>
                </a:lnTo>
                <a:lnTo>
                  <a:pt x="977" y="308"/>
                </a:lnTo>
                <a:lnTo>
                  <a:pt x="975" y="312"/>
                </a:lnTo>
                <a:lnTo>
                  <a:pt x="974" y="318"/>
                </a:lnTo>
                <a:lnTo>
                  <a:pt x="970" y="323"/>
                </a:lnTo>
                <a:lnTo>
                  <a:pt x="968" y="327"/>
                </a:lnTo>
                <a:lnTo>
                  <a:pt x="966" y="333"/>
                </a:lnTo>
                <a:lnTo>
                  <a:pt x="962" y="339"/>
                </a:lnTo>
                <a:lnTo>
                  <a:pt x="958" y="344"/>
                </a:lnTo>
                <a:lnTo>
                  <a:pt x="953" y="352"/>
                </a:lnTo>
                <a:lnTo>
                  <a:pt x="949" y="360"/>
                </a:lnTo>
                <a:lnTo>
                  <a:pt x="945" y="367"/>
                </a:lnTo>
                <a:lnTo>
                  <a:pt x="939" y="375"/>
                </a:lnTo>
                <a:lnTo>
                  <a:pt x="936" y="382"/>
                </a:lnTo>
                <a:lnTo>
                  <a:pt x="930" y="390"/>
                </a:lnTo>
                <a:lnTo>
                  <a:pt x="926" y="398"/>
                </a:lnTo>
                <a:lnTo>
                  <a:pt x="920" y="405"/>
                </a:lnTo>
                <a:lnTo>
                  <a:pt x="918" y="411"/>
                </a:lnTo>
                <a:lnTo>
                  <a:pt x="913" y="418"/>
                </a:lnTo>
                <a:lnTo>
                  <a:pt x="911" y="426"/>
                </a:lnTo>
                <a:lnTo>
                  <a:pt x="905" y="432"/>
                </a:lnTo>
                <a:lnTo>
                  <a:pt x="903" y="439"/>
                </a:lnTo>
                <a:lnTo>
                  <a:pt x="897" y="445"/>
                </a:lnTo>
                <a:lnTo>
                  <a:pt x="896" y="453"/>
                </a:lnTo>
                <a:lnTo>
                  <a:pt x="890" y="458"/>
                </a:lnTo>
                <a:lnTo>
                  <a:pt x="888" y="466"/>
                </a:lnTo>
                <a:lnTo>
                  <a:pt x="882" y="472"/>
                </a:lnTo>
                <a:lnTo>
                  <a:pt x="880" y="477"/>
                </a:lnTo>
                <a:lnTo>
                  <a:pt x="875" y="483"/>
                </a:lnTo>
                <a:lnTo>
                  <a:pt x="873" y="491"/>
                </a:lnTo>
                <a:lnTo>
                  <a:pt x="867" y="498"/>
                </a:lnTo>
                <a:lnTo>
                  <a:pt x="865" y="504"/>
                </a:lnTo>
                <a:lnTo>
                  <a:pt x="859" y="510"/>
                </a:lnTo>
                <a:lnTo>
                  <a:pt x="858" y="515"/>
                </a:lnTo>
                <a:lnTo>
                  <a:pt x="852" y="521"/>
                </a:lnTo>
                <a:lnTo>
                  <a:pt x="850" y="529"/>
                </a:lnTo>
                <a:lnTo>
                  <a:pt x="844" y="534"/>
                </a:lnTo>
                <a:lnTo>
                  <a:pt x="842" y="540"/>
                </a:lnTo>
                <a:lnTo>
                  <a:pt x="839" y="546"/>
                </a:lnTo>
                <a:lnTo>
                  <a:pt x="835" y="553"/>
                </a:lnTo>
                <a:lnTo>
                  <a:pt x="831" y="559"/>
                </a:lnTo>
                <a:lnTo>
                  <a:pt x="827" y="565"/>
                </a:lnTo>
                <a:lnTo>
                  <a:pt x="821" y="570"/>
                </a:lnTo>
                <a:lnTo>
                  <a:pt x="820" y="576"/>
                </a:lnTo>
                <a:lnTo>
                  <a:pt x="814" y="582"/>
                </a:lnTo>
                <a:lnTo>
                  <a:pt x="810" y="588"/>
                </a:lnTo>
                <a:lnTo>
                  <a:pt x="806" y="593"/>
                </a:lnTo>
                <a:lnTo>
                  <a:pt x="802" y="601"/>
                </a:lnTo>
                <a:lnTo>
                  <a:pt x="799" y="607"/>
                </a:lnTo>
                <a:lnTo>
                  <a:pt x="795" y="612"/>
                </a:lnTo>
                <a:lnTo>
                  <a:pt x="789" y="618"/>
                </a:lnTo>
                <a:lnTo>
                  <a:pt x="785" y="624"/>
                </a:lnTo>
                <a:lnTo>
                  <a:pt x="782" y="631"/>
                </a:lnTo>
                <a:lnTo>
                  <a:pt x="778" y="637"/>
                </a:lnTo>
                <a:lnTo>
                  <a:pt x="772" y="643"/>
                </a:lnTo>
                <a:lnTo>
                  <a:pt x="768" y="650"/>
                </a:lnTo>
                <a:lnTo>
                  <a:pt x="764" y="654"/>
                </a:lnTo>
                <a:lnTo>
                  <a:pt x="759" y="662"/>
                </a:lnTo>
                <a:lnTo>
                  <a:pt x="755" y="667"/>
                </a:lnTo>
                <a:lnTo>
                  <a:pt x="751" y="675"/>
                </a:lnTo>
                <a:lnTo>
                  <a:pt x="745" y="681"/>
                </a:lnTo>
                <a:lnTo>
                  <a:pt x="740" y="686"/>
                </a:lnTo>
                <a:lnTo>
                  <a:pt x="734" y="694"/>
                </a:lnTo>
                <a:lnTo>
                  <a:pt x="730" y="702"/>
                </a:lnTo>
                <a:lnTo>
                  <a:pt x="724" y="707"/>
                </a:lnTo>
                <a:lnTo>
                  <a:pt x="719" y="713"/>
                </a:lnTo>
                <a:lnTo>
                  <a:pt x="713" y="719"/>
                </a:lnTo>
                <a:lnTo>
                  <a:pt x="709" y="726"/>
                </a:lnTo>
                <a:lnTo>
                  <a:pt x="704" y="734"/>
                </a:lnTo>
                <a:lnTo>
                  <a:pt x="698" y="742"/>
                </a:lnTo>
                <a:lnTo>
                  <a:pt x="692" y="747"/>
                </a:lnTo>
                <a:lnTo>
                  <a:pt x="686" y="755"/>
                </a:lnTo>
                <a:lnTo>
                  <a:pt x="681" y="761"/>
                </a:lnTo>
                <a:lnTo>
                  <a:pt x="673" y="768"/>
                </a:lnTo>
                <a:lnTo>
                  <a:pt x="667" y="774"/>
                </a:lnTo>
                <a:lnTo>
                  <a:pt x="662" y="781"/>
                </a:lnTo>
                <a:lnTo>
                  <a:pt x="656" y="787"/>
                </a:lnTo>
                <a:lnTo>
                  <a:pt x="650" y="795"/>
                </a:lnTo>
                <a:lnTo>
                  <a:pt x="643" y="800"/>
                </a:lnTo>
                <a:lnTo>
                  <a:pt x="639" y="808"/>
                </a:lnTo>
                <a:lnTo>
                  <a:pt x="631" y="814"/>
                </a:lnTo>
                <a:lnTo>
                  <a:pt x="626" y="819"/>
                </a:lnTo>
                <a:lnTo>
                  <a:pt x="620" y="827"/>
                </a:lnTo>
                <a:lnTo>
                  <a:pt x="614" y="835"/>
                </a:lnTo>
                <a:lnTo>
                  <a:pt x="607" y="840"/>
                </a:lnTo>
                <a:lnTo>
                  <a:pt x="603" y="846"/>
                </a:lnTo>
                <a:lnTo>
                  <a:pt x="595" y="852"/>
                </a:lnTo>
                <a:lnTo>
                  <a:pt x="590" y="859"/>
                </a:lnTo>
                <a:lnTo>
                  <a:pt x="584" y="867"/>
                </a:lnTo>
                <a:lnTo>
                  <a:pt x="578" y="873"/>
                </a:lnTo>
                <a:lnTo>
                  <a:pt x="572" y="878"/>
                </a:lnTo>
                <a:lnTo>
                  <a:pt x="565" y="886"/>
                </a:lnTo>
                <a:lnTo>
                  <a:pt x="559" y="892"/>
                </a:lnTo>
                <a:lnTo>
                  <a:pt x="553" y="897"/>
                </a:lnTo>
                <a:lnTo>
                  <a:pt x="548" y="905"/>
                </a:lnTo>
                <a:lnTo>
                  <a:pt x="542" y="913"/>
                </a:lnTo>
                <a:lnTo>
                  <a:pt x="534" y="918"/>
                </a:lnTo>
                <a:lnTo>
                  <a:pt x="529" y="924"/>
                </a:lnTo>
                <a:lnTo>
                  <a:pt x="523" y="930"/>
                </a:lnTo>
                <a:lnTo>
                  <a:pt x="517" y="937"/>
                </a:lnTo>
                <a:lnTo>
                  <a:pt x="510" y="945"/>
                </a:lnTo>
                <a:lnTo>
                  <a:pt x="506" y="952"/>
                </a:lnTo>
                <a:lnTo>
                  <a:pt x="498" y="958"/>
                </a:lnTo>
                <a:lnTo>
                  <a:pt x="494" y="966"/>
                </a:lnTo>
                <a:lnTo>
                  <a:pt x="485" y="973"/>
                </a:lnTo>
                <a:lnTo>
                  <a:pt x="479" y="981"/>
                </a:lnTo>
                <a:lnTo>
                  <a:pt x="472" y="989"/>
                </a:lnTo>
                <a:lnTo>
                  <a:pt x="464" y="996"/>
                </a:lnTo>
                <a:lnTo>
                  <a:pt x="456" y="1002"/>
                </a:lnTo>
                <a:lnTo>
                  <a:pt x="451" y="1009"/>
                </a:lnTo>
                <a:lnTo>
                  <a:pt x="443" y="1015"/>
                </a:lnTo>
                <a:lnTo>
                  <a:pt x="437" y="1023"/>
                </a:lnTo>
                <a:lnTo>
                  <a:pt x="432" y="1028"/>
                </a:lnTo>
                <a:lnTo>
                  <a:pt x="424" y="1034"/>
                </a:lnTo>
                <a:lnTo>
                  <a:pt x="418" y="1040"/>
                </a:lnTo>
                <a:lnTo>
                  <a:pt x="413" y="1047"/>
                </a:lnTo>
                <a:lnTo>
                  <a:pt x="405" y="1051"/>
                </a:lnTo>
                <a:lnTo>
                  <a:pt x="399" y="1057"/>
                </a:lnTo>
                <a:lnTo>
                  <a:pt x="394" y="1063"/>
                </a:lnTo>
                <a:lnTo>
                  <a:pt x="388" y="1068"/>
                </a:lnTo>
                <a:lnTo>
                  <a:pt x="380" y="1072"/>
                </a:lnTo>
                <a:lnTo>
                  <a:pt x="375" y="1078"/>
                </a:lnTo>
                <a:lnTo>
                  <a:pt x="367" y="1082"/>
                </a:lnTo>
                <a:lnTo>
                  <a:pt x="361" y="1087"/>
                </a:lnTo>
                <a:lnTo>
                  <a:pt x="354" y="1093"/>
                </a:lnTo>
                <a:lnTo>
                  <a:pt x="348" y="1097"/>
                </a:lnTo>
                <a:lnTo>
                  <a:pt x="340" y="1103"/>
                </a:lnTo>
                <a:lnTo>
                  <a:pt x="333" y="1108"/>
                </a:lnTo>
                <a:lnTo>
                  <a:pt x="325" y="1114"/>
                </a:lnTo>
                <a:lnTo>
                  <a:pt x="318" y="1118"/>
                </a:lnTo>
                <a:lnTo>
                  <a:pt x="310" y="1125"/>
                </a:lnTo>
                <a:lnTo>
                  <a:pt x="302" y="1131"/>
                </a:lnTo>
                <a:lnTo>
                  <a:pt x="293" y="1137"/>
                </a:lnTo>
                <a:lnTo>
                  <a:pt x="285" y="1142"/>
                </a:lnTo>
                <a:lnTo>
                  <a:pt x="278" y="1150"/>
                </a:lnTo>
                <a:lnTo>
                  <a:pt x="268" y="1158"/>
                </a:lnTo>
                <a:lnTo>
                  <a:pt x="261" y="1161"/>
                </a:lnTo>
                <a:lnTo>
                  <a:pt x="255" y="1165"/>
                </a:lnTo>
                <a:lnTo>
                  <a:pt x="247" y="1169"/>
                </a:lnTo>
                <a:lnTo>
                  <a:pt x="240" y="1175"/>
                </a:lnTo>
                <a:lnTo>
                  <a:pt x="232" y="1179"/>
                </a:lnTo>
                <a:lnTo>
                  <a:pt x="226" y="1182"/>
                </a:lnTo>
                <a:lnTo>
                  <a:pt x="219" y="1186"/>
                </a:lnTo>
                <a:lnTo>
                  <a:pt x="213" y="1190"/>
                </a:lnTo>
                <a:lnTo>
                  <a:pt x="205" y="1194"/>
                </a:lnTo>
                <a:lnTo>
                  <a:pt x="198" y="1198"/>
                </a:lnTo>
                <a:lnTo>
                  <a:pt x="190" y="1199"/>
                </a:lnTo>
                <a:lnTo>
                  <a:pt x="185" y="1203"/>
                </a:lnTo>
                <a:lnTo>
                  <a:pt x="175" y="1205"/>
                </a:lnTo>
                <a:lnTo>
                  <a:pt x="169" y="1209"/>
                </a:lnTo>
                <a:lnTo>
                  <a:pt x="162" y="1211"/>
                </a:lnTo>
                <a:lnTo>
                  <a:pt x="156" y="1213"/>
                </a:lnTo>
                <a:lnTo>
                  <a:pt x="148" y="1215"/>
                </a:lnTo>
                <a:lnTo>
                  <a:pt x="141" y="1215"/>
                </a:lnTo>
                <a:lnTo>
                  <a:pt x="133" y="1217"/>
                </a:lnTo>
                <a:lnTo>
                  <a:pt x="128" y="1217"/>
                </a:lnTo>
                <a:lnTo>
                  <a:pt x="120" y="1217"/>
                </a:lnTo>
                <a:lnTo>
                  <a:pt x="112" y="1217"/>
                </a:lnTo>
                <a:lnTo>
                  <a:pt x="107" y="1217"/>
                </a:lnTo>
                <a:lnTo>
                  <a:pt x="99" y="1217"/>
                </a:lnTo>
                <a:lnTo>
                  <a:pt x="91" y="1215"/>
                </a:lnTo>
                <a:lnTo>
                  <a:pt x="84" y="1213"/>
                </a:lnTo>
                <a:lnTo>
                  <a:pt x="78" y="1211"/>
                </a:lnTo>
                <a:lnTo>
                  <a:pt x="70" y="1209"/>
                </a:lnTo>
                <a:lnTo>
                  <a:pt x="65" y="1203"/>
                </a:lnTo>
                <a:lnTo>
                  <a:pt x="59" y="1201"/>
                </a:lnTo>
                <a:lnTo>
                  <a:pt x="51" y="1196"/>
                </a:lnTo>
                <a:lnTo>
                  <a:pt x="46" y="1194"/>
                </a:lnTo>
                <a:lnTo>
                  <a:pt x="40" y="1188"/>
                </a:lnTo>
                <a:lnTo>
                  <a:pt x="34" y="1184"/>
                </a:lnTo>
                <a:lnTo>
                  <a:pt x="31" y="1179"/>
                </a:lnTo>
                <a:lnTo>
                  <a:pt x="27" y="1175"/>
                </a:lnTo>
                <a:lnTo>
                  <a:pt x="23" y="1169"/>
                </a:lnTo>
                <a:lnTo>
                  <a:pt x="19" y="1163"/>
                </a:lnTo>
                <a:lnTo>
                  <a:pt x="17" y="1158"/>
                </a:lnTo>
                <a:lnTo>
                  <a:pt x="13" y="1154"/>
                </a:lnTo>
                <a:lnTo>
                  <a:pt x="12" y="1146"/>
                </a:lnTo>
                <a:lnTo>
                  <a:pt x="10" y="1141"/>
                </a:lnTo>
                <a:lnTo>
                  <a:pt x="8" y="1135"/>
                </a:lnTo>
                <a:lnTo>
                  <a:pt x="6" y="1129"/>
                </a:lnTo>
                <a:lnTo>
                  <a:pt x="4" y="1122"/>
                </a:lnTo>
                <a:lnTo>
                  <a:pt x="4" y="1116"/>
                </a:lnTo>
                <a:lnTo>
                  <a:pt x="2" y="1110"/>
                </a:lnTo>
                <a:lnTo>
                  <a:pt x="2" y="1104"/>
                </a:lnTo>
                <a:lnTo>
                  <a:pt x="2" y="1097"/>
                </a:lnTo>
                <a:lnTo>
                  <a:pt x="0" y="1091"/>
                </a:lnTo>
                <a:lnTo>
                  <a:pt x="0" y="1084"/>
                </a:lnTo>
                <a:lnTo>
                  <a:pt x="2" y="1078"/>
                </a:lnTo>
                <a:lnTo>
                  <a:pt x="2" y="1070"/>
                </a:lnTo>
                <a:lnTo>
                  <a:pt x="2" y="1063"/>
                </a:lnTo>
                <a:lnTo>
                  <a:pt x="2" y="1057"/>
                </a:lnTo>
                <a:lnTo>
                  <a:pt x="4" y="1051"/>
                </a:lnTo>
                <a:lnTo>
                  <a:pt x="4" y="1044"/>
                </a:lnTo>
                <a:lnTo>
                  <a:pt x="6" y="1038"/>
                </a:lnTo>
                <a:lnTo>
                  <a:pt x="6" y="1030"/>
                </a:lnTo>
                <a:lnTo>
                  <a:pt x="8" y="1023"/>
                </a:lnTo>
                <a:lnTo>
                  <a:pt x="10" y="1017"/>
                </a:lnTo>
                <a:lnTo>
                  <a:pt x="12" y="1011"/>
                </a:lnTo>
                <a:lnTo>
                  <a:pt x="13" y="1004"/>
                </a:lnTo>
                <a:lnTo>
                  <a:pt x="15" y="998"/>
                </a:lnTo>
                <a:lnTo>
                  <a:pt x="15" y="992"/>
                </a:lnTo>
                <a:lnTo>
                  <a:pt x="17" y="989"/>
                </a:lnTo>
                <a:lnTo>
                  <a:pt x="17" y="985"/>
                </a:lnTo>
                <a:lnTo>
                  <a:pt x="19" y="979"/>
                </a:lnTo>
                <a:lnTo>
                  <a:pt x="23" y="970"/>
                </a:lnTo>
                <a:lnTo>
                  <a:pt x="27" y="962"/>
                </a:lnTo>
                <a:lnTo>
                  <a:pt x="31" y="952"/>
                </a:lnTo>
                <a:lnTo>
                  <a:pt x="34" y="945"/>
                </a:lnTo>
                <a:lnTo>
                  <a:pt x="38" y="937"/>
                </a:lnTo>
                <a:lnTo>
                  <a:pt x="44" y="930"/>
                </a:lnTo>
                <a:lnTo>
                  <a:pt x="48" y="922"/>
                </a:lnTo>
                <a:lnTo>
                  <a:pt x="51" y="914"/>
                </a:lnTo>
                <a:lnTo>
                  <a:pt x="57" y="907"/>
                </a:lnTo>
                <a:lnTo>
                  <a:pt x="63" y="897"/>
                </a:lnTo>
                <a:lnTo>
                  <a:pt x="69" y="890"/>
                </a:lnTo>
                <a:lnTo>
                  <a:pt x="72" y="882"/>
                </a:lnTo>
                <a:lnTo>
                  <a:pt x="78" y="875"/>
                </a:lnTo>
                <a:lnTo>
                  <a:pt x="84" y="867"/>
                </a:lnTo>
                <a:lnTo>
                  <a:pt x="89" y="859"/>
                </a:lnTo>
                <a:lnTo>
                  <a:pt x="95" y="852"/>
                </a:lnTo>
                <a:lnTo>
                  <a:pt x="101" y="842"/>
                </a:lnTo>
                <a:lnTo>
                  <a:pt x="107" y="835"/>
                </a:lnTo>
                <a:lnTo>
                  <a:pt x="114" y="827"/>
                </a:lnTo>
                <a:lnTo>
                  <a:pt x="120" y="818"/>
                </a:lnTo>
                <a:lnTo>
                  <a:pt x="126" y="810"/>
                </a:lnTo>
                <a:lnTo>
                  <a:pt x="131" y="800"/>
                </a:lnTo>
                <a:lnTo>
                  <a:pt x="135" y="797"/>
                </a:lnTo>
                <a:lnTo>
                  <a:pt x="137" y="791"/>
                </a:lnTo>
                <a:lnTo>
                  <a:pt x="141" y="787"/>
                </a:lnTo>
                <a:lnTo>
                  <a:pt x="145" y="781"/>
                </a:lnTo>
                <a:lnTo>
                  <a:pt x="148" y="774"/>
                </a:lnTo>
                <a:lnTo>
                  <a:pt x="156" y="764"/>
                </a:lnTo>
                <a:lnTo>
                  <a:pt x="158" y="759"/>
                </a:lnTo>
                <a:lnTo>
                  <a:pt x="162" y="755"/>
                </a:lnTo>
                <a:lnTo>
                  <a:pt x="164" y="749"/>
                </a:lnTo>
                <a:lnTo>
                  <a:pt x="167" y="743"/>
                </a:lnTo>
                <a:lnTo>
                  <a:pt x="169" y="740"/>
                </a:lnTo>
                <a:lnTo>
                  <a:pt x="173" y="734"/>
                </a:lnTo>
                <a:lnTo>
                  <a:pt x="175" y="728"/>
                </a:lnTo>
                <a:lnTo>
                  <a:pt x="179" y="724"/>
                </a:lnTo>
                <a:lnTo>
                  <a:pt x="181" y="719"/>
                </a:lnTo>
                <a:lnTo>
                  <a:pt x="183" y="715"/>
                </a:lnTo>
                <a:lnTo>
                  <a:pt x="186" y="713"/>
                </a:lnTo>
                <a:lnTo>
                  <a:pt x="190" y="711"/>
                </a:lnTo>
                <a:lnTo>
                  <a:pt x="198" y="711"/>
                </a:lnTo>
                <a:lnTo>
                  <a:pt x="205" y="713"/>
                </a:lnTo>
                <a:lnTo>
                  <a:pt x="209" y="717"/>
                </a:lnTo>
                <a:lnTo>
                  <a:pt x="215" y="724"/>
                </a:lnTo>
                <a:lnTo>
                  <a:pt x="215" y="726"/>
                </a:lnTo>
                <a:lnTo>
                  <a:pt x="215" y="732"/>
                </a:lnTo>
                <a:lnTo>
                  <a:pt x="215" y="736"/>
                </a:lnTo>
                <a:lnTo>
                  <a:pt x="215" y="742"/>
                </a:lnTo>
                <a:lnTo>
                  <a:pt x="211" y="745"/>
                </a:lnTo>
                <a:lnTo>
                  <a:pt x="209" y="751"/>
                </a:lnTo>
                <a:lnTo>
                  <a:pt x="207" y="755"/>
                </a:lnTo>
                <a:lnTo>
                  <a:pt x="204" y="761"/>
                </a:lnTo>
                <a:lnTo>
                  <a:pt x="200" y="768"/>
                </a:lnTo>
                <a:lnTo>
                  <a:pt x="194" y="778"/>
                </a:lnTo>
                <a:lnTo>
                  <a:pt x="190" y="787"/>
                </a:lnTo>
                <a:lnTo>
                  <a:pt x="186" y="795"/>
                </a:lnTo>
                <a:lnTo>
                  <a:pt x="183" y="802"/>
                </a:lnTo>
                <a:lnTo>
                  <a:pt x="179" y="812"/>
                </a:lnTo>
                <a:lnTo>
                  <a:pt x="175" y="818"/>
                </a:lnTo>
                <a:lnTo>
                  <a:pt x="171" y="825"/>
                </a:lnTo>
                <a:lnTo>
                  <a:pt x="167" y="833"/>
                </a:lnTo>
                <a:lnTo>
                  <a:pt x="166" y="840"/>
                </a:lnTo>
                <a:lnTo>
                  <a:pt x="162" y="846"/>
                </a:lnTo>
                <a:lnTo>
                  <a:pt x="160" y="852"/>
                </a:lnTo>
                <a:lnTo>
                  <a:pt x="156" y="859"/>
                </a:lnTo>
                <a:lnTo>
                  <a:pt x="154" y="867"/>
                </a:lnTo>
                <a:lnTo>
                  <a:pt x="150" y="873"/>
                </a:lnTo>
                <a:lnTo>
                  <a:pt x="148" y="878"/>
                </a:lnTo>
                <a:lnTo>
                  <a:pt x="145" y="884"/>
                </a:lnTo>
                <a:lnTo>
                  <a:pt x="143" y="890"/>
                </a:lnTo>
                <a:lnTo>
                  <a:pt x="141" y="897"/>
                </a:lnTo>
                <a:lnTo>
                  <a:pt x="137" y="903"/>
                </a:lnTo>
                <a:lnTo>
                  <a:pt x="135" y="909"/>
                </a:lnTo>
                <a:lnTo>
                  <a:pt x="133" y="914"/>
                </a:lnTo>
                <a:lnTo>
                  <a:pt x="131" y="922"/>
                </a:lnTo>
                <a:lnTo>
                  <a:pt x="129" y="928"/>
                </a:lnTo>
                <a:lnTo>
                  <a:pt x="126" y="933"/>
                </a:lnTo>
                <a:lnTo>
                  <a:pt x="124" y="941"/>
                </a:lnTo>
                <a:lnTo>
                  <a:pt x="122" y="947"/>
                </a:lnTo>
                <a:lnTo>
                  <a:pt x="118" y="954"/>
                </a:lnTo>
                <a:lnTo>
                  <a:pt x="116" y="962"/>
                </a:lnTo>
                <a:lnTo>
                  <a:pt x="114" y="970"/>
                </a:lnTo>
                <a:lnTo>
                  <a:pt x="110" y="977"/>
                </a:lnTo>
                <a:lnTo>
                  <a:pt x="107" y="987"/>
                </a:lnTo>
                <a:lnTo>
                  <a:pt x="105" y="992"/>
                </a:lnTo>
                <a:lnTo>
                  <a:pt x="105" y="996"/>
                </a:lnTo>
                <a:lnTo>
                  <a:pt x="101" y="1002"/>
                </a:lnTo>
                <a:lnTo>
                  <a:pt x="101" y="1008"/>
                </a:lnTo>
                <a:lnTo>
                  <a:pt x="99" y="1013"/>
                </a:lnTo>
                <a:lnTo>
                  <a:pt x="97" y="1019"/>
                </a:lnTo>
                <a:lnTo>
                  <a:pt x="95" y="1025"/>
                </a:lnTo>
                <a:lnTo>
                  <a:pt x="95" y="1032"/>
                </a:lnTo>
                <a:lnTo>
                  <a:pt x="93" y="1038"/>
                </a:lnTo>
                <a:lnTo>
                  <a:pt x="91" y="1044"/>
                </a:lnTo>
                <a:lnTo>
                  <a:pt x="91" y="1049"/>
                </a:lnTo>
                <a:lnTo>
                  <a:pt x="91" y="1057"/>
                </a:lnTo>
                <a:lnTo>
                  <a:pt x="89" y="1063"/>
                </a:lnTo>
                <a:lnTo>
                  <a:pt x="88" y="1068"/>
                </a:lnTo>
                <a:lnTo>
                  <a:pt x="88" y="1074"/>
                </a:lnTo>
                <a:lnTo>
                  <a:pt x="88" y="1080"/>
                </a:lnTo>
                <a:lnTo>
                  <a:pt x="88" y="1085"/>
                </a:lnTo>
                <a:lnTo>
                  <a:pt x="88" y="1091"/>
                </a:lnTo>
                <a:lnTo>
                  <a:pt x="88" y="1097"/>
                </a:lnTo>
                <a:lnTo>
                  <a:pt x="88" y="1103"/>
                </a:lnTo>
                <a:lnTo>
                  <a:pt x="88" y="1106"/>
                </a:lnTo>
                <a:lnTo>
                  <a:pt x="89" y="1112"/>
                </a:lnTo>
                <a:lnTo>
                  <a:pt x="91" y="1116"/>
                </a:lnTo>
                <a:lnTo>
                  <a:pt x="93" y="1120"/>
                </a:lnTo>
                <a:lnTo>
                  <a:pt x="97" y="1127"/>
                </a:lnTo>
                <a:lnTo>
                  <a:pt x="103" y="1133"/>
                </a:lnTo>
                <a:lnTo>
                  <a:pt x="110" y="1139"/>
                </a:lnTo>
                <a:lnTo>
                  <a:pt x="118" y="1142"/>
                </a:lnTo>
                <a:lnTo>
                  <a:pt x="128" y="1146"/>
                </a:lnTo>
                <a:lnTo>
                  <a:pt x="135" y="1148"/>
                </a:lnTo>
                <a:lnTo>
                  <a:pt x="143" y="1146"/>
                </a:lnTo>
                <a:lnTo>
                  <a:pt x="152" y="1146"/>
                </a:lnTo>
                <a:lnTo>
                  <a:pt x="160" y="1144"/>
                </a:lnTo>
                <a:lnTo>
                  <a:pt x="169" y="1142"/>
                </a:lnTo>
                <a:lnTo>
                  <a:pt x="177" y="1139"/>
                </a:lnTo>
                <a:lnTo>
                  <a:pt x="186" y="1135"/>
                </a:lnTo>
                <a:lnTo>
                  <a:pt x="194" y="1129"/>
                </a:lnTo>
                <a:lnTo>
                  <a:pt x="204" y="1125"/>
                </a:lnTo>
                <a:lnTo>
                  <a:pt x="211" y="1120"/>
                </a:lnTo>
                <a:lnTo>
                  <a:pt x="221" y="1114"/>
                </a:lnTo>
                <a:lnTo>
                  <a:pt x="230" y="1108"/>
                </a:lnTo>
                <a:lnTo>
                  <a:pt x="238" y="1103"/>
                </a:lnTo>
                <a:lnTo>
                  <a:pt x="247" y="1095"/>
                </a:lnTo>
                <a:lnTo>
                  <a:pt x="255" y="1089"/>
                </a:lnTo>
                <a:lnTo>
                  <a:pt x="262" y="1084"/>
                </a:lnTo>
                <a:lnTo>
                  <a:pt x="272" y="1078"/>
                </a:lnTo>
                <a:lnTo>
                  <a:pt x="280" y="1072"/>
                </a:lnTo>
                <a:lnTo>
                  <a:pt x="287" y="1066"/>
                </a:lnTo>
                <a:lnTo>
                  <a:pt x="295" y="1061"/>
                </a:lnTo>
                <a:lnTo>
                  <a:pt x="302" y="1055"/>
                </a:lnTo>
                <a:lnTo>
                  <a:pt x="308" y="1049"/>
                </a:lnTo>
                <a:lnTo>
                  <a:pt x="316" y="1046"/>
                </a:lnTo>
                <a:lnTo>
                  <a:pt x="323" y="1040"/>
                </a:lnTo>
                <a:lnTo>
                  <a:pt x="329" y="1034"/>
                </a:lnTo>
                <a:lnTo>
                  <a:pt x="335" y="1028"/>
                </a:lnTo>
                <a:lnTo>
                  <a:pt x="342" y="1023"/>
                </a:lnTo>
                <a:lnTo>
                  <a:pt x="348" y="1017"/>
                </a:lnTo>
                <a:lnTo>
                  <a:pt x="356" y="1013"/>
                </a:lnTo>
                <a:lnTo>
                  <a:pt x="361" y="1008"/>
                </a:lnTo>
                <a:lnTo>
                  <a:pt x="367" y="1000"/>
                </a:lnTo>
                <a:lnTo>
                  <a:pt x="373" y="994"/>
                </a:lnTo>
                <a:lnTo>
                  <a:pt x="380" y="990"/>
                </a:lnTo>
                <a:lnTo>
                  <a:pt x="386" y="985"/>
                </a:lnTo>
                <a:lnTo>
                  <a:pt x="394" y="977"/>
                </a:lnTo>
                <a:lnTo>
                  <a:pt x="399" y="971"/>
                </a:lnTo>
                <a:lnTo>
                  <a:pt x="405" y="966"/>
                </a:lnTo>
                <a:lnTo>
                  <a:pt x="411" y="960"/>
                </a:lnTo>
                <a:lnTo>
                  <a:pt x="418" y="952"/>
                </a:lnTo>
                <a:lnTo>
                  <a:pt x="424" y="945"/>
                </a:lnTo>
                <a:lnTo>
                  <a:pt x="432" y="939"/>
                </a:lnTo>
                <a:lnTo>
                  <a:pt x="439" y="932"/>
                </a:lnTo>
                <a:lnTo>
                  <a:pt x="447" y="924"/>
                </a:lnTo>
                <a:lnTo>
                  <a:pt x="455" y="916"/>
                </a:lnTo>
                <a:lnTo>
                  <a:pt x="462" y="909"/>
                </a:lnTo>
                <a:lnTo>
                  <a:pt x="466" y="901"/>
                </a:lnTo>
                <a:lnTo>
                  <a:pt x="472" y="894"/>
                </a:lnTo>
                <a:lnTo>
                  <a:pt x="479" y="888"/>
                </a:lnTo>
                <a:lnTo>
                  <a:pt x="485" y="880"/>
                </a:lnTo>
                <a:lnTo>
                  <a:pt x="491" y="875"/>
                </a:lnTo>
                <a:lnTo>
                  <a:pt x="496" y="867"/>
                </a:lnTo>
                <a:lnTo>
                  <a:pt x="502" y="861"/>
                </a:lnTo>
                <a:lnTo>
                  <a:pt x="510" y="856"/>
                </a:lnTo>
                <a:lnTo>
                  <a:pt x="513" y="850"/>
                </a:lnTo>
                <a:lnTo>
                  <a:pt x="519" y="844"/>
                </a:lnTo>
                <a:lnTo>
                  <a:pt x="525" y="837"/>
                </a:lnTo>
                <a:lnTo>
                  <a:pt x="532" y="831"/>
                </a:lnTo>
                <a:lnTo>
                  <a:pt x="536" y="825"/>
                </a:lnTo>
                <a:lnTo>
                  <a:pt x="542" y="819"/>
                </a:lnTo>
                <a:lnTo>
                  <a:pt x="548" y="812"/>
                </a:lnTo>
                <a:lnTo>
                  <a:pt x="555" y="808"/>
                </a:lnTo>
                <a:lnTo>
                  <a:pt x="559" y="800"/>
                </a:lnTo>
                <a:lnTo>
                  <a:pt x="565" y="795"/>
                </a:lnTo>
                <a:lnTo>
                  <a:pt x="570" y="787"/>
                </a:lnTo>
                <a:lnTo>
                  <a:pt x="576" y="781"/>
                </a:lnTo>
                <a:lnTo>
                  <a:pt x="582" y="776"/>
                </a:lnTo>
                <a:lnTo>
                  <a:pt x="588" y="770"/>
                </a:lnTo>
                <a:lnTo>
                  <a:pt x="593" y="764"/>
                </a:lnTo>
                <a:lnTo>
                  <a:pt x="599" y="757"/>
                </a:lnTo>
                <a:lnTo>
                  <a:pt x="605" y="751"/>
                </a:lnTo>
                <a:lnTo>
                  <a:pt x="610" y="743"/>
                </a:lnTo>
                <a:lnTo>
                  <a:pt x="616" y="738"/>
                </a:lnTo>
                <a:lnTo>
                  <a:pt x="622" y="730"/>
                </a:lnTo>
                <a:lnTo>
                  <a:pt x="628" y="723"/>
                </a:lnTo>
                <a:lnTo>
                  <a:pt x="633" y="717"/>
                </a:lnTo>
                <a:lnTo>
                  <a:pt x="639" y="709"/>
                </a:lnTo>
                <a:lnTo>
                  <a:pt x="645" y="703"/>
                </a:lnTo>
                <a:lnTo>
                  <a:pt x="650" y="694"/>
                </a:lnTo>
                <a:lnTo>
                  <a:pt x="656" y="684"/>
                </a:lnTo>
                <a:lnTo>
                  <a:pt x="662" y="675"/>
                </a:lnTo>
                <a:lnTo>
                  <a:pt x="667" y="667"/>
                </a:lnTo>
                <a:lnTo>
                  <a:pt x="673" y="660"/>
                </a:lnTo>
                <a:lnTo>
                  <a:pt x="681" y="650"/>
                </a:lnTo>
                <a:lnTo>
                  <a:pt x="686" y="643"/>
                </a:lnTo>
                <a:lnTo>
                  <a:pt x="692" y="635"/>
                </a:lnTo>
                <a:lnTo>
                  <a:pt x="696" y="627"/>
                </a:lnTo>
                <a:lnTo>
                  <a:pt x="702" y="620"/>
                </a:lnTo>
                <a:lnTo>
                  <a:pt x="707" y="612"/>
                </a:lnTo>
                <a:lnTo>
                  <a:pt x="713" y="605"/>
                </a:lnTo>
                <a:lnTo>
                  <a:pt x="719" y="597"/>
                </a:lnTo>
                <a:lnTo>
                  <a:pt x="723" y="589"/>
                </a:lnTo>
                <a:lnTo>
                  <a:pt x="728" y="584"/>
                </a:lnTo>
                <a:lnTo>
                  <a:pt x="734" y="576"/>
                </a:lnTo>
                <a:lnTo>
                  <a:pt x="738" y="569"/>
                </a:lnTo>
                <a:lnTo>
                  <a:pt x="742" y="561"/>
                </a:lnTo>
                <a:lnTo>
                  <a:pt x="747" y="553"/>
                </a:lnTo>
                <a:lnTo>
                  <a:pt x="751" y="548"/>
                </a:lnTo>
                <a:lnTo>
                  <a:pt x="757" y="540"/>
                </a:lnTo>
                <a:lnTo>
                  <a:pt x="761" y="532"/>
                </a:lnTo>
                <a:lnTo>
                  <a:pt x="764" y="527"/>
                </a:lnTo>
                <a:lnTo>
                  <a:pt x="770" y="521"/>
                </a:lnTo>
                <a:lnTo>
                  <a:pt x="772" y="513"/>
                </a:lnTo>
                <a:lnTo>
                  <a:pt x="778" y="506"/>
                </a:lnTo>
                <a:lnTo>
                  <a:pt x="782" y="500"/>
                </a:lnTo>
                <a:lnTo>
                  <a:pt x="787" y="493"/>
                </a:lnTo>
                <a:lnTo>
                  <a:pt x="789" y="487"/>
                </a:lnTo>
                <a:lnTo>
                  <a:pt x="795" y="481"/>
                </a:lnTo>
                <a:lnTo>
                  <a:pt x="799" y="474"/>
                </a:lnTo>
                <a:lnTo>
                  <a:pt x="802" y="468"/>
                </a:lnTo>
                <a:lnTo>
                  <a:pt x="804" y="460"/>
                </a:lnTo>
                <a:lnTo>
                  <a:pt x="810" y="455"/>
                </a:lnTo>
                <a:lnTo>
                  <a:pt x="812" y="447"/>
                </a:lnTo>
                <a:lnTo>
                  <a:pt x="816" y="441"/>
                </a:lnTo>
                <a:lnTo>
                  <a:pt x="820" y="434"/>
                </a:lnTo>
                <a:lnTo>
                  <a:pt x="823" y="428"/>
                </a:lnTo>
                <a:lnTo>
                  <a:pt x="827" y="420"/>
                </a:lnTo>
                <a:lnTo>
                  <a:pt x="831" y="415"/>
                </a:lnTo>
                <a:lnTo>
                  <a:pt x="833" y="407"/>
                </a:lnTo>
                <a:lnTo>
                  <a:pt x="837" y="401"/>
                </a:lnTo>
                <a:lnTo>
                  <a:pt x="840" y="394"/>
                </a:lnTo>
                <a:lnTo>
                  <a:pt x="844" y="388"/>
                </a:lnTo>
                <a:lnTo>
                  <a:pt x="846" y="380"/>
                </a:lnTo>
                <a:lnTo>
                  <a:pt x="850" y="373"/>
                </a:lnTo>
                <a:lnTo>
                  <a:pt x="852" y="365"/>
                </a:lnTo>
                <a:lnTo>
                  <a:pt x="856" y="360"/>
                </a:lnTo>
                <a:lnTo>
                  <a:pt x="858" y="352"/>
                </a:lnTo>
                <a:lnTo>
                  <a:pt x="861" y="346"/>
                </a:lnTo>
                <a:lnTo>
                  <a:pt x="863" y="339"/>
                </a:lnTo>
                <a:lnTo>
                  <a:pt x="867" y="331"/>
                </a:lnTo>
                <a:lnTo>
                  <a:pt x="869" y="323"/>
                </a:lnTo>
                <a:lnTo>
                  <a:pt x="873" y="316"/>
                </a:lnTo>
                <a:lnTo>
                  <a:pt x="875" y="308"/>
                </a:lnTo>
                <a:lnTo>
                  <a:pt x="878" y="303"/>
                </a:lnTo>
                <a:lnTo>
                  <a:pt x="882" y="293"/>
                </a:lnTo>
                <a:lnTo>
                  <a:pt x="884" y="285"/>
                </a:lnTo>
                <a:lnTo>
                  <a:pt x="888" y="278"/>
                </a:lnTo>
                <a:lnTo>
                  <a:pt x="890" y="270"/>
                </a:lnTo>
                <a:lnTo>
                  <a:pt x="894" y="263"/>
                </a:lnTo>
                <a:lnTo>
                  <a:pt x="897" y="255"/>
                </a:lnTo>
                <a:lnTo>
                  <a:pt x="899" y="246"/>
                </a:lnTo>
                <a:lnTo>
                  <a:pt x="903" y="238"/>
                </a:lnTo>
                <a:lnTo>
                  <a:pt x="905" y="230"/>
                </a:lnTo>
                <a:lnTo>
                  <a:pt x="907" y="221"/>
                </a:lnTo>
                <a:lnTo>
                  <a:pt x="907" y="215"/>
                </a:lnTo>
                <a:lnTo>
                  <a:pt x="911" y="211"/>
                </a:lnTo>
                <a:lnTo>
                  <a:pt x="911" y="207"/>
                </a:lnTo>
                <a:lnTo>
                  <a:pt x="913" y="202"/>
                </a:lnTo>
                <a:lnTo>
                  <a:pt x="915" y="198"/>
                </a:lnTo>
                <a:lnTo>
                  <a:pt x="917" y="192"/>
                </a:lnTo>
                <a:lnTo>
                  <a:pt x="917" y="187"/>
                </a:lnTo>
                <a:lnTo>
                  <a:pt x="918" y="183"/>
                </a:lnTo>
                <a:lnTo>
                  <a:pt x="920" y="177"/>
                </a:lnTo>
                <a:lnTo>
                  <a:pt x="920" y="171"/>
                </a:lnTo>
                <a:lnTo>
                  <a:pt x="922" y="168"/>
                </a:lnTo>
                <a:lnTo>
                  <a:pt x="924" y="162"/>
                </a:lnTo>
                <a:lnTo>
                  <a:pt x="924" y="156"/>
                </a:lnTo>
                <a:lnTo>
                  <a:pt x="926" y="152"/>
                </a:lnTo>
                <a:lnTo>
                  <a:pt x="926" y="147"/>
                </a:lnTo>
                <a:lnTo>
                  <a:pt x="928" y="141"/>
                </a:lnTo>
                <a:lnTo>
                  <a:pt x="928" y="137"/>
                </a:lnTo>
                <a:lnTo>
                  <a:pt x="928" y="131"/>
                </a:lnTo>
                <a:lnTo>
                  <a:pt x="928" y="126"/>
                </a:lnTo>
                <a:lnTo>
                  <a:pt x="928" y="122"/>
                </a:lnTo>
                <a:lnTo>
                  <a:pt x="926" y="112"/>
                </a:lnTo>
                <a:lnTo>
                  <a:pt x="924" y="105"/>
                </a:lnTo>
                <a:lnTo>
                  <a:pt x="922" y="97"/>
                </a:lnTo>
                <a:lnTo>
                  <a:pt x="918" y="92"/>
                </a:lnTo>
                <a:lnTo>
                  <a:pt x="913" y="86"/>
                </a:lnTo>
                <a:lnTo>
                  <a:pt x="907" y="82"/>
                </a:lnTo>
                <a:lnTo>
                  <a:pt x="899" y="80"/>
                </a:lnTo>
                <a:lnTo>
                  <a:pt x="894" y="76"/>
                </a:lnTo>
                <a:lnTo>
                  <a:pt x="886" y="74"/>
                </a:lnTo>
                <a:lnTo>
                  <a:pt x="878" y="74"/>
                </a:lnTo>
                <a:lnTo>
                  <a:pt x="871" y="74"/>
                </a:lnTo>
                <a:lnTo>
                  <a:pt x="863" y="74"/>
                </a:lnTo>
                <a:lnTo>
                  <a:pt x="854" y="74"/>
                </a:lnTo>
                <a:lnTo>
                  <a:pt x="846" y="76"/>
                </a:lnTo>
                <a:lnTo>
                  <a:pt x="839" y="78"/>
                </a:lnTo>
                <a:lnTo>
                  <a:pt x="831" y="82"/>
                </a:lnTo>
                <a:lnTo>
                  <a:pt x="823" y="82"/>
                </a:lnTo>
                <a:lnTo>
                  <a:pt x="816" y="86"/>
                </a:lnTo>
                <a:lnTo>
                  <a:pt x="808" y="90"/>
                </a:lnTo>
                <a:lnTo>
                  <a:pt x="802" y="92"/>
                </a:lnTo>
                <a:lnTo>
                  <a:pt x="797" y="95"/>
                </a:lnTo>
                <a:lnTo>
                  <a:pt x="791" y="97"/>
                </a:lnTo>
                <a:lnTo>
                  <a:pt x="785" y="99"/>
                </a:lnTo>
                <a:lnTo>
                  <a:pt x="780" y="103"/>
                </a:lnTo>
                <a:lnTo>
                  <a:pt x="774" y="105"/>
                </a:lnTo>
                <a:lnTo>
                  <a:pt x="768" y="109"/>
                </a:lnTo>
                <a:lnTo>
                  <a:pt x="764" y="112"/>
                </a:lnTo>
                <a:lnTo>
                  <a:pt x="759" y="114"/>
                </a:lnTo>
                <a:lnTo>
                  <a:pt x="753" y="118"/>
                </a:lnTo>
                <a:lnTo>
                  <a:pt x="747" y="122"/>
                </a:lnTo>
                <a:lnTo>
                  <a:pt x="742" y="124"/>
                </a:lnTo>
                <a:lnTo>
                  <a:pt x="738" y="128"/>
                </a:lnTo>
                <a:lnTo>
                  <a:pt x="732" y="131"/>
                </a:lnTo>
                <a:lnTo>
                  <a:pt x="726" y="135"/>
                </a:lnTo>
                <a:lnTo>
                  <a:pt x="723" y="137"/>
                </a:lnTo>
                <a:lnTo>
                  <a:pt x="717" y="143"/>
                </a:lnTo>
                <a:lnTo>
                  <a:pt x="711" y="145"/>
                </a:lnTo>
                <a:lnTo>
                  <a:pt x="707" y="149"/>
                </a:lnTo>
                <a:lnTo>
                  <a:pt x="702" y="152"/>
                </a:lnTo>
                <a:lnTo>
                  <a:pt x="696" y="156"/>
                </a:lnTo>
                <a:lnTo>
                  <a:pt x="692" y="160"/>
                </a:lnTo>
                <a:lnTo>
                  <a:pt x="686" y="164"/>
                </a:lnTo>
                <a:lnTo>
                  <a:pt x="681" y="168"/>
                </a:lnTo>
                <a:lnTo>
                  <a:pt x="677" y="171"/>
                </a:lnTo>
                <a:lnTo>
                  <a:pt x="671" y="175"/>
                </a:lnTo>
                <a:lnTo>
                  <a:pt x="666" y="179"/>
                </a:lnTo>
                <a:lnTo>
                  <a:pt x="662" y="183"/>
                </a:lnTo>
                <a:lnTo>
                  <a:pt x="658" y="187"/>
                </a:lnTo>
                <a:lnTo>
                  <a:pt x="652" y="190"/>
                </a:lnTo>
                <a:lnTo>
                  <a:pt x="648" y="196"/>
                </a:lnTo>
                <a:lnTo>
                  <a:pt x="643" y="200"/>
                </a:lnTo>
                <a:lnTo>
                  <a:pt x="639" y="204"/>
                </a:lnTo>
                <a:lnTo>
                  <a:pt x="633" y="207"/>
                </a:lnTo>
                <a:lnTo>
                  <a:pt x="628" y="211"/>
                </a:lnTo>
                <a:lnTo>
                  <a:pt x="624" y="215"/>
                </a:lnTo>
                <a:lnTo>
                  <a:pt x="618" y="219"/>
                </a:lnTo>
                <a:lnTo>
                  <a:pt x="612" y="225"/>
                </a:lnTo>
                <a:lnTo>
                  <a:pt x="609" y="228"/>
                </a:lnTo>
                <a:lnTo>
                  <a:pt x="603" y="232"/>
                </a:lnTo>
                <a:lnTo>
                  <a:pt x="599" y="238"/>
                </a:lnTo>
                <a:lnTo>
                  <a:pt x="590" y="246"/>
                </a:lnTo>
                <a:lnTo>
                  <a:pt x="582" y="255"/>
                </a:lnTo>
                <a:lnTo>
                  <a:pt x="572" y="265"/>
                </a:lnTo>
                <a:lnTo>
                  <a:pt x="565" y="272"/>
                </a:lnTo>
                <a:lnTo>
                  <a:pt x="555" y="282"/>
                </a:lnTo>
                <a:lnTo>
                  <a:pt x="546" y="291"/>
                </a:lnTo>
                <a:lnTo>
                  <a:pt x="540" y="295"/>
                </a:lnTo>
                <a:lnTo>
                  <a:pt x="536" y="301"/>
                </a:lnTo>
                <a:lnTo>
                  <a:pt x="532" y="304"/>
                </a:lnTo>
                <a:lnTo>
                  <a:pt x="529" y="310"/>
                </a:lnTo>
                <a:lnTo>
                  <a:pt x="523" y="314"/>
                </a:lnTo>
                <a:lnTo>
                  <a:pt x="519" y="320"/>
                </a:lnTo>
                <a:lnTo>
                  <a:pt x="515" y="323"/>
                </a:lnTo>
                <a:lnTo>
                  <a:pt x="512" y="329"/>
                </a:lnTo>
                <a:lnTo>
                  <a:pt x="508" y="335"/>
                </a:lnTo>
                <a:lnTo>
                  <a:pt x="502" y="339"/>
                </a:lnTo>
                <a:lnTo>
                  <a:pt x="498" y="344"/>
                </a:lnTo>
                <a:lnTo>
                  <a:pt x="494" y="348"/>
                </a:lnTo>
                <a:lnTo>
                  <a:pt x="487" y="354"/>
                </a:lnTo>
                <a:lnTo>
                  <a:pt x="481" y="356"/>
                </a:lnTo>
                <a:lnTo>
                  <a:pt x="472" y="356"/>
                </a:lnTo>
                <a:lnTo>
                  <a:pt x="464" y="356"/>
                </a:lnTo>
                <a:lnTo>
                  <a:pt x="456" y="352"/>
                </a:lnTo>
                <a:lnTo>
                  <a:pt x="453" y="348"/>
                </a:lnTo>
                <a:lnTo>
                  <a:pt x="451" y="342"/>
                </a:lnTo>
                <a:lnTo>
                  <a:pt x="455" y="337"/>
                </a:lnTo>
                <a:lnTo>
                  <a:pt x="455" y="3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38" name="Freeform 402"/>
          <p:cNvSpPr>
            <a:spLocks noChangeAspect="1"/>
          </p:cNvSpPr>
          <p:nvPr/>
        </p:nvSpPr>
        <p:spPr bwMode="auto">
          <a:xfrm>
            <a:off x="3293663" y="4631731"/>
            <a:ext cx="60840" cy="29579"/>
          </a:xfrm>
          <a:custGeom>
            <a:avLst/>
            <a:gdLst/>
            <a:ahLst/>
            <a:cxnLst>
              <a:cxn ang="0">
                <a:pos x="255" y="0"/>
              </a:cxn>
              <a:cxn ang="0">
                <a:pos x="266" y="0"/>
              </a:cxn>
              <a:cxn ang="0">
                <a:pos x="276" y="2"/>
              </a:cxn>
              <a:cxn ang="0">
                <a:pos x="287" y="6"/>
              </a:cxn>
              <a:cxn ang="0">
                <a:pos x="298" y="9"/>
              </a:cxn>
              <a:cxn ang="0">
                <a:pos x="306" y="17"/>
              </a:cxn>
              <a:cxn ang="0">
                <a:pos x="310" y="25"/>
              </a:cxn>
              <a:cxn ang="0">
                <a:pos x="310" y="36"/>
              </a:cxn>
              <a:cxn ang="0">
                <a:pos x="304" y="47"/>
              </a:cxn>
              <a:cxn ang="0">
                <a:pos x="298" y="63"/>
              </a:cxn>
              <a:cxn ang="0">
                <a:pos x="289" y="78"/>
              </a:cxn>
              <a:cxn ang="0">
                <a:pos x="278" y="91"/>
              </a:cxn>
              <a:cxn ang="0">
                <a:pos x="266" y="104"/>
              </a:cxn>
              <a:cxn ang="0">
                <a:pos x="253" y="116"/>
              </a:cxn>
              <a:cxn ang="0">
                <a:pos x="241" y="125"/>
              </a:cxn>
              <a:cxn ang="0">
                <a:pos x="228" y="129"/>
              </a:cxn>
              <a:cxn ang="0">
                <a:pos x="219" y="131"/>
              </a:cxn>
              <a:cxn ang="0">
                <a:pos x="207" y="131"/>
              </a:cxn>
              <a:cxn ang="0">
                <a:pos x="198" y="131"/>
              </a:cxn>
              <a:cxn ang="0">
                <a:pos x="184" y="129"/>
              </a:cxn>
              <a:cxn ang="0">
                <a:pos x="171" y="129"/>
              </a:cxn>
              <a:cxn ang="0">
                <a:pos x="162" y="129"/>
              </a:cxn>
              <a:cxn ang="0">
                <a:pos x="152" y="129"/>
              </a:cxn>
              <a:cxn ang="0">
                <a:pos x="141" y="129"/>
              </a:cxn>
              <a:cxn ang="0">
                <a:pos x="127" y="131"/>
              </a:cxn>
              <a:cxn ang="0">
                <a:pos x="112" y="133"/>
              </a:cxn>
              <a:cxn ang="0">
                <a:pos x="95" y="137"/>
              </a:cxn>
              <a:cxn ang="0">
                <a:pos x="80" y="141"/>
              </a:cxn>
              <a:cxn ang="0">
                <a:pos x="65" y="142"/>
              </a:cxn>
              <a:cxn ang="0">
                <a:pos x="53" y="144"/>
              </a:cxn>
              <a:cxn ang="0">
                <a:pos x="42" y="146"/>
              </a:cxn>
              <a:cxn ang="0">
                <a:pos x="34" y="148"/>
              </a:cxn>
              <a:cxn ang="0">
                <a:pos x="21" y="150"/>
              </a:cxn>
              <a:cxn ang="0">
                <a:pos x="11" y="148"/>
              </a:cxn>
              <a:cxn ang="0">
                <a:pos x="4" y="144"/>
              </a:cxn>
              <a:cxn ang="0">
                <a:pos x="0" y="139"/>
              </a:cxn>
              <a:cxn ang="0">
                <a:pos x="0" y="129"/>
              </a:cxn>
              <a:cxn ang="0">
                <a:pos x="4" y="118"/>
              </a:cxn>
              <a:cxn ang="0">
                <a:pos x="13" y="108"/>
              </a:cxn>
              <a:cxn ang="0">
                <a:pos x="25" y="101"/>
              </a:cxn>
              <a:cxn ang="0">
                <a:pos x="36" y="91"/>
              </a:cxn>
              <a:cxn ang="0">
                <a:pos x="49" y="84"/>
              </a:cxn>
              <a:cxn ang="0">
                <a:pos x="65" y="76"/>
              </a:cxn>
              <a:cxn ang="0">
                <a:pos x="80" y="66"/>
              </a:cxn>
              <a:cxn ang="0">
                <a:pos x="95" y="59"/>
              </a:cxn>
              <a:cxn ang="0">
                <a:pos x="108" y="51"/>
              </a:cxn>
              <a:cxn ang="0">
                <a:pos x="122" y="44"/>
              </a:cxn>
              <a:cxn ang="0">
                <a:pos x="135" y="40"/>
              </a:cxn>
              <a:cxn ang="0">
                <a:pos x="146" y="34"/>
              </a:cxn>
              <a:cxn ang="0">
                <a:pos x="156" y="28"/>
              </a:cxn>
              <a:cxn ang="0">
                <a:pos x="165" y="25"/>
              </a:cxn>
              <a:cxn ang="0">
                <a:pos x="253" y="0"/>
              </a:cxn>
            </a:cxnLst>
            <a:rect l="0" t="0" r="r" b="b"/>
            <a:pathLst>
              <a:path w="312" h="150">
                <a:moveTo>
                  <a:pt x="253" y="0"/>
                </a:moveTo>
                <a:lnTo>
                  <a:pt x="255" y="0"/>
                </a:lnTo>
                <a:lnTo>
                  <a:pt x="262" y="0"/>
                </a:lnTo>
                <a:lnTo>
                  <a:pt x="266" y="0"/>
                </a:lnTo>
                <a:lnTo>
                  <a:pt x="272" y="2"/>
                </a:lnTo>
                <a:lnTo>
                  <a:pt x="276" y="2"/>
                </a:lnTo>
                <a:lnTo>
                  <a:pt x="283" y="6"/>
                </a:lnTo>
                <a:lnTo>
                  <a:pt x="287" y="6"/>
                </a:lnTo>
                <a:lnTo>
                  <a:pt x="293" y="8"/>
                </a:lnTo>
                <a:lnTo>
                  <a:pt x="298" y="9"/>
                </a:lnTo>
                <a:lnTo>
                  <a:pt x="302" y="13"/>
                </a:lnTo>
                <a:lnTo>
                  <a:pt x="306" y="17"/>
                </a:lnTo>
                <a:lnTo>
                  <a:pt x="308" y="21"/>
                </a:lnTo>
                <a:lnTo>
                  <a:pt x="310" y="25"/>
                </a:lnTo>
                <a:lnTo>
                  <a:pt x="312" y="30"/>
                </a:lnTo>
                <a:lnTo>
                  <a:pt x="310" y="36"/>
                </a:lnTo>
                <a:lnTo>
                  <a:pt x="308" y="42"/>
                </a:lnTo>
                <a:lnTo>
                  <a:pt x="304" y="47"/>
                </a:lnTo>
                <a:lnTo>
                  <a:pt x="302" y="55"/>
                </a:lnTo>
                <a:lnTo>
                  <a:pt x="298" y="63"/>
                </a:lnTo>
                <a:lnTo>
                  <a:pt x="293" y="70"/>
                </a:lnTo>
                <a:lnTo>
                  <a:pt x="289" y="78"/>
                </a:lnTo>
                <a:lnTo>
                  <a:pt x="283" y="85"/>
                </a:lnTo>
                <a:lnTo>
                  <a:pt x="278" y="91"/>
                </a:lnTo>
                <a:lnTo>
                  <a:pt x="272" y="99"/>
                </a:lnTo>
                <a:lnTo>
                  <a:pt x="266" y="104"/>
                </a:lnTo>
                <a:lnTo>
                  <a:pt x="260" y="112"/>
                </a:lnTo>
                <a:lnTo>
                  <a:pt x="253" y="116"/>
                </a:lnTo>
                <a:lnTo>
                  <a:pt x="247" y="122"/>
                </a:lnTo>
                <a:lnTo>
                  <a:pt x="241" y="125"/>
                </a:lnTo>
                <a:lnTo>
                  <a:pt x="236" y="129"/>
                </a:lnTo>
                <a:lnTo>
                  <a:pt x="228" y="129"/>
                </a:lnTo>
                <a:lnTo>
                  <a:pt x="224" y="131"/>
                </a:lnTo>
                <a:lnTo>
                  <a:pt x="219" y="131"/>
                </a:lnTo>
                <a:lnTo>
                  <a:pt x="213" y="133"/>
                </a:lnTo>
                <a:lnTo>
                  <a:pt x="207" y="131"/>
                </a:lnTo>
                <a:lnTo>
                  <a:pt x="203" y="131"/>
                </a:lnTo>
                <a:lnTo>
                  <a:pt x="198" y="131"/>
                </a:lnTo>
                <a:lnTo>
                  <a:pt x="192" y="131"/>
                </a:lnTo>
                <a:lnTo>
                  <a:pt x="184" y="129"/>
                </a:lnTo>
                <a:lnTo>
                  <a:pt x="177" y="129"/>
                </a:lnTo>
                <a:lnTo>
                  <a:pt x="171" y="129"/>
                </a:lnTo>
                <a:lnTo>
                  <a:pt x="167" y="129"/>
                </a:lnTo>
                <a:lnTo>
                  <a:pt x="162" y="129"/>
                </a:lnTo>
                <a:lnTo>
                  <a:pt x="158" y="129"/>
                </a:lnTo>
                <a:lnTo>
                  <a:pt x="152" y="129"/>
                </a:lnTo>
                <a:lnTo>
                  <a:pt x="146" y="129"/>
                </a:lnTo>
                <a:lnTo>
                  <a:pt x="141" y="129"/>
                </a:lnTo>
                <a:lnTo>
                  <a:pt x="135" y="131"/>
                </a:lnTo>
                <a:lnTo>
                  <a:pt x="127" y="131"/>
                </a:lnTo>
                <a:lnTo>
                  <a:pt x="120" y="133"/>
                </a:lnTo>
                <a:lnTo>
                  <a:pt x="112" y="133"/>
                </a:lnTo>
                <a:lnTo>
                  <a:pt x="105" y="137"/>
                </a:lnTo>
                <a:lnTo>
                  <a:pt x="95" y="137"/>
                </a:lnTo>
                <a:lnTo>
                  <a:pt x="87" y="139"/>
                </a:lnTo>
                <a:lnTo>
                  <a:pt x="80" y="141"/>
                </a:lnTo>
                <a:lnTo>
                  <a:pt x="72" y="142"/>
                </a:lnTo>
                <a:lnTo>
                  <a:pt x="65" y="142"/>
                </a:lnTo>
                <a:lnTo>
                  <a:pt x="59" y="144"/>
                </a:lnTo>
                <a:lnTo>
                  <a:pt x="53" y="144"/>
                </a:lnTo>
                <a:lnTo>
                  <a:pt x="49" y="146"/>
                </a:lnTo>
                <a:lnTo>
                  <a:pt x="42" y="146"/>
                </a:lnTo>
                <a:lnTo>
                  <a:pt x="38" y="148"/>
                </a:lnTo>
                <a:lnTo>
                  <a:pt x="34" y="148"/>
                </a:lnTo>
                <a:lnTo>
                  <a:pt x="30" y="150"/>
                </a:lnTo>
                <a:lnTo>
                  <a:pt x="21" y="150"/>
                </a:lnTo>
                <a:lnTo>
                  <a:pt x="17" y="150"/>
                </a:lnTo>
                <a:lnTo>
                  <a:pt x="11" y="148"/>
                </a:lnTo>
                <a:lnTo>
                  <a:pt x="6" y="146"/>
                </a:lnTo>
                <a:lnTo>
                  <a:pt x="4" y="144"/>
                </a:lnTo>
                <a:lnTo>
                  <a:pt x="2" y="142"/>
                </a:lnTo>
                <a:lnTo>
                  <a:pt x="0" y="139"/>
                </a:lnTo>
                <a:lnTo>
                  <a:pt x="0" y="135"/>
                </a:lnTo>
                <a:lnTo>
                  <a:pt x="0" y="129"/>
                </a:lnTo>
                <a:lnTo>
                  <a:pt x="2" y="125"/>
                </a:lnTo>
                <a:lnTo>
                  <a:pt x="4" y="118"/>
                </a:lnTo>
                <a:lnTo>
                  <a:pt x="11" y="112"/>
                </a:lnTo>
                <a:lnTo>
                  <a:pt x="13" y="108"/>
                </a:lnTo>
                <a:lnTo>
                  <a:pt x="19" y="104"/>
                </a:lnTo>
                <a:lnTo>
                  <a:pt x="25" y="101"/>
                </a:lnTo>
                <a:lnTo>
                  <a:pt x="30" y="97"/>
                </a:lnTo>
                <a:lnTo>
                  <a:pt x="36" y="91"/>
                </a:lnTo>
                <a:lnTo>
                  <a:pt x="42" y="87"/>
                </a:lnTo>
                <a:lnTo>
                  <a:pt x="49" y="84"/>
                </a:lnTo>
                <a:lnTo>
                  <a:pt x="57" y="80"/>
                </a:lnTo>
                <a:lnTo>
                  <a:pt x="65" y="76"/>
                </a:lnTo>
                <a:lnTo>
                  <a:pt x="72" y="72"/>
                </a:lnTo>
                <a:lnTo>
                  <a:pt x="80" y="66"/>
                </a:lnTo>
                <a:lnTo>
                  <a:pt x="87" y="63"/>
                </a:lnTo>
                <a:lnTo>
                  <a:pt x="95" y="59"/>
                </a:lnTo>
                <a:lnTo>
                  <a:pt x="103" y="55"/>
                </a:lnTo>
                <a:lnTo>
                  <a:pt x="108" y="51"/>
                </a:lnTo>
                <a:lnTo>
                  <a:pt x="116" y="47"/>
                </a:lnTo>
                <a:lnTo>
                  <a:pt x="122" y="44"/>
                </a:lnTo>
                <a:lnTo>
                  <a:pt x="129" y="42"/>
                </a:lnTo>
                <a:lnTo>
                  <a:pt x="135" y="40"/>
                </a:lnTo>
                <a:lnTo>
                  <a:pt x="143" y="36"/>
                </a:lnTo>
                <a:lnTo>
                  <a:pt x="146" y="34"/>
                </a:lnTo>
                <a:lnTo>
                  <a:pt x="152" y="32"/>
                </a:lnTo>
                <a:lnTo>
                  <a:pt x="156" y="28"/>
                </a:lnTo>
                <a:lnTo>
                  <a:pt x="160" y="28"/>
                </a:lnTo>
                <a:lnTo>
                  <a:pt x="165" y="25"/>
                </a:lnTo>
                <a:lnTo>
                  <a:pt x="167" y="25"/>
                </a:lnTo>
                <a:lnTo>
                  <a:pt x="253" y="0"/>
                </a:lnTo>
                <a:lnTo>
                  <a:pt x="253" y="0"/>
                </a:lnTo>
                <a:close/>
              </a:path>
            </a:pathLst>
          </a:custGeom>
          <a:solidFill>
            <a:srgbClr val="F2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39" name="Freeform 403"/>
          <p:cNvSpPr>
            <a:spLocks noChangeAspect="1"/>
          </p:cNvSpPr>
          <p:nvPr/>
        </p:nvSpPr>
        <p:spPr bwMode="auto">
          <a:xfrm>
            <a:off x="3460583" y="4616942"/>
            <a:ext cx="89700" cy="3930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8"/>
              </a:cxn>
              <a:cxn ang="0">
                <a:pos x="10" y="19"/>
              </a:cxn>
              <a:cxn ang="0">
                <a:pos x="18" y="30"/>
              </a:cxn>
              <a:cxn ang="0">
                <a:pos x="23" y="44"/>
              </a:cxn>
              <a:cxn ang="0">
                <a:pos x="31" y="59"/>
              </a:cxn>
              <a:cxn ang="0">
                <a:pos x="40" y="74"/>
              </a:cxn>
              <a:cxn ang="0">
                <a:pos x="48" y="91"/>
              </a:cxn>
              <a:cxn ang="0">
                <a:pos x="58" y="106"/>
              </a:cxn>
              <a:cxn ang="0">
                <a:pos x="67" y="123"/>
              </a:cxn>
              <a:cxn ang="0">
                <a:pos x="77" y="139"/>
              </a:cxn>
              <a:cxn ang="0">
                <a:pos x="86" y="152"/>
              </a:cxn>
              <a:cxn ang="0">
                <a:pos x="94" y="163"/>
              </a:cxn>
              <a:cxn ang="0">
                <a:pos x="103" y="175"/>
              </a:cxn>
              <a:cxn ang="0">
                <a:pos x="111" y="182"/>
              </a:cxn>
              <a:cxn ang="0">
                <a:pos x="116" y="188"/>
              </a:cxn>
              <a:cxn ang="0">
                <a:pos x="126" y="192"/>
              </a:cxn>
              <a:cxn ang="0">
                <a:pos x="139" y="194"/>
              </a:cxn>
              <a:cxn ang="0">
                <a:pos x="156" y="198"/>
              </a:cxn>
              <a:cxn ang="0">
                <a:pos x="170" y="199"/>
              </a:cxn>
              <a:cxn ang="0">
                <a:pos x="179" y="199"/>
              </a:cxn>
              <a:cxn ang="0">
                <a:pos x="189" y="199"/>
              </a:cxn>
              <a:cxn ang="0">
                <a:pos x="198" y="199"/>
              </a:cxn>
              <a:cxn ang="0">
                <a:pos x="210" y="201"/>
              </a:cxn>
              <a:cxn ang="0">
                <a:pos x="221" y="201"/>
              </a:cxn>
              <a:cxn ang="0">
                <a:pos x="232" y="201"/>
              </a:cxn>
              <a:cxn ang="0">
                <a:pos x="244" y="201"/>
              </a:cxn>
              <a:cxn ang="0">
                <a:pos x="255" y="199"/>
              </a:cxn>
              <a:cxn ang="0">
                <a:pos x="265" y="199"/>
              </a:cxn>
              <a:cxn ang="0">
                <a:pos x="276" y="198"/>
              </a:cxn>
              <a:cxn ang="0">
                <a:pos x="288" y="198"/>
              </a:cxn>
              <a:cxn ang="0">
                <a:pos x="299" y="198"/>
              </a:cxn>
              <a:cxn ang="0">
                <a:pos x="308" y="196"/>
              </a:cxn>
              <a:cxn ang="0">
                <a:pos x="320" y="194"/>
              </a:cxn>
              <a:cxn ang="0">
                <a:pos x="329" y="194"/>
              </a:cxn>
              <a:cxn ang="0">
                <a:pos x="343" y="192"/>
              </a:cxn>
              <a:cxn ang="0">
                <a:pos x="360" y="188"/>
              </a:cxn>
              <a:cxn ang="0">
                <a:pos x="373" y="186"/>
              </a:cxn>
              <a:cxn ang="0">
                <a:pos x="383" y="182"/>
              </a:cxn>
              <a:cxn ang="0">
                <a:pos x="394" y="179"/>
              </a:cxn>
              <a:cxn ang="0">
                <a:pos x="398" y="171"/>
              </a:cxn>
              <a:cxn ang="0">
                <a:pos x="394" y="161"/>
              </a:cxn>
              <a:cxn ang="0">
                <a:pos x="386" y="154"/>
              </a:cxn>
              <a:cxn ang="0">
                <a:pos x="373" y="144"/>
              </a:cxn>
              <a:cxn ang="0">
                <a:pos x="360" y="137"/>
              </a:cxn>
              <a:cxn ang="0">
                <a:pos x="345" y="129"/>
              </a:cxn>
              <a:cxn ang="0">
                <a:pos x="335" y="122"/>
              </a:cxn>
              <a:cxn ang="0">
                <a:pos x="328" y="114"/>
              </a:cxn>
              <a:cxn ang="0">
                <a:pos x="331" y="108"/>
              </a:cxn>
              <a:cxn ang="0">
                <a:pos x="343" y="108"/>
              </a:cxn>
              <a:cxn ang="0">
                <a:pos x="354" y="108"/>
              </a:cxn>
              <a:cxn ang="0">
                <a:pos x="366" y="108"/>
              </a:cxn>
              <a:cxn ang="0">
                <a:pos x="379" y="108"/>
              </a:cxn>
              <a:cxn ang="0">
                <a:pos x="392" y="110"/>
              </a:cxn>
              <a:cxn ang="0">
                <a:pos x="405" y="112"/>
              </a:cxn>
              <a:cxn ang="0">
                <a:pos x="419" y="112"/>
              </a:cxn>
              <a:cxn ang="0">
                <a:pos x="430" y="114"/>
              </a:cxn>
              <a:cxn ang="0">
                <a:pos x="440" y="116"/>
              </a:cxn>
              <a:cxn ang="0">
                <a:pos x="449" y="116"/>
              </a:cxn>
              <a:cxn ang="0">
                <a:pos x="459" y="118"/>
              </a:cxn>
              <a:cxn ang="0">
                <a:pos x="421" y="55"/>
              </a:cxn>
              <a:cxn ang="0">
                <a:pos x="0" y="0"/>
              </a:cxn>
            </a:cxnLst>
            <a:rect l="0" t="0" r="r" b="b"/>
            <a:pathLst>
              <a:path w="461" h="201">
                <a:moveTo>
                  <a:pt x="0" y="0"/>
                </a:moveTo>
                <a:lnTo>
                  <a:pt x="0" y="0"/>
                </a:lnTo>
                <a:lnTo>
                  <a:pt x="4" y="6"/>
                </a:lnTo>
                <a:lnTo>
                  <a:pt x="6" y="8"/>
                </a:lnTo>
                <a:lnTo>
                  <a:pt x="8" y="13"/>
                </a:lnTo>
                <a:lnTo>
                  <a:pt x="10" y="19"/>
                </a:lnTo>
                <a:lnTo>
                  <a:pt x="14" y="25"/>
                </a:lnTo>
                <a:lnTo>
                  <a:pt x="18" y="30"/>
                </a:lnTo>
                <a:lnTo>
                  <a:pt x="20" y="36"/>
                </a:lnTo>
                <a:lnTo>
                  <a:pt x="23" y="44"/>
                </a:lnTo>
                <a:lnTo>
                  <a:pt x="27" y="51"/>
                </a:lnTo>
                <a:lnTo>
                  <a:pt x="31" y="59"/>
                </a:lnTo>
                <a:lnTo>
                  <a:pt x="35" y="66"/>
                </a:lnTo>
                <a:lnTo>
                  <a:pt x="40" y="74"/>
                </a:lnTo>
                <a:lnTo>
                  <a:pt x="44" y="84"/>
                </a:lnTo>
                <a:lnTo>
                  <a:pt x="48" y="91"/>
                </a:lnTo>
                <a:lnTo>
                  <a:pt x="54" y="99"/>
                </a:lnTo>
                <a:lnTo>
                  <a:pt x="58" y="106"/>
                </a:lnTo>
                <a:lnTo>
                  <a:pt x="63" y="116"/>
                </a:lnTo>
                <a:lnTo>
                  <a:pt x="67" y="123"/>
                </a:lnTo>
                <a:lnTo>
                  <a:pt x="71" y="131"/>
                </a:lnTo>
                <a:lnTo>
                  <a:pt x="77" y="139"/>
                </a:lnTo>
                <a:lnTo>
                  <a:pt x="82" y="146"/>
                </a:lnTo>
                <a:lnTo>
                  <a:pt x="86" y="152"/>
                </a:lnTo>
                <a:lnTo>
                  <a:pt x="90" y="158"/>
                </a:lnTo>
                <a:lnTo>
                  <a:pt x="94" y="163"/>
                </a:lnTo>
                <a:lnTo>
                  <a:pt x="99" y="171"/>
                </a:lnTo>
                <a:lnTo>
                  <a:pt x="103" y="175"/>
                </a:lnTo>
                <a:lnTo>
                  <a:pt x="107" y="179"/>
                </a:lnTo>
                <a:lnTo>
                  <a:pt x="111" y="182"/>
                </a:lnTo>
                <a:lnTo>
                  <a:pt x="115" y="186"/>
                </a:lnTo>
                <a:lnTo>
                  <a:pt x="116" y="188"/>
                </a:lnTo>
                <a:lnTo>
                  <a:pt x="120" y="190"/>
                </a:lnTo>
                <a:lnTo>
                  <a:pt x="126" y="192"/>
                </a:lnTo>
                <a:lnTo>
                  <a:pt x="134" y="194"/>
                </a:lnTo>
                <a:lnTo>
                  <a:pt x="139" y="194"/>
                </a:lnTo>
                <a:lnTo>
                  <a:pt x="147" y="196"/>
                </a:lnTo>
                <a:lnTo>
                  <a:pt x="156" y="198"/>
                </a:lnTo>
                <a:lnTo>
                  <a:pt x="164" y="199"/>
                </a:lnTo>
                <a:lnTo>
                  <a:pt x="170" y="199"/>
                </a:lnTo>
                <a:lnTo>
                  <a:pt x="174" y="199"/>
                </a:lnTo>
                <a:lnTo>
                  <a:pt x="179" y="199"/>
                </a:lnTo>
                <a:lnTo>
                  <a:pt x="183" y="199"/>
                </a:lnTo>
                <a:lnTo>
                  <a:pt x="189" y="199"/>
                </a:lnTo>
                <a:lnTo>
                  <a:pt x="194" y="199"/>
                </a:lnTo>
                <a:lnTo>
                  <a:pt x="198" y="199"/>
                </a:lnTo>
                <a:lnTo>
                  <a:pt x="204" y="201"/>
                </a:lnTo>
                <a:lnTo>
                  <a:pt x="210" y="201"/>
                </a:lnTo>
                <a:lnTo>
                  <a:pt x="215" y="201"/>
                </a:lnTo>
                <a:lnTo>
                  <a:pt x="221" y="201"/>
                </a:lnTo>
                <a:lnTo>
                  <a:pt x="227" y="201"/>
                </a:lnTo>
                <a:lnTo>
                  <a:pt x="232" y="201"/>
                </a:lnTo>
                <a:lnTo>
                  <a:pt x="238" y="201"/>
                </a:lnTo>
                <a:lnTo>
                  <a:pt x="244" y="201"/>
                </a:lnTo>
                <a:lnTo>
                  <a:pt x="250" y="201"/>
                </a:lnTo>
                <a:lnTo>
                  <a:pt x="255" y="199"/>
                </a:lnTo>
                <a:lnTo>
                  <a:pt x="259" y="199"/>
                </a:lnTo>
                <a:lnTo>
                  <a:pt x="265" y="199"/>
                </a:lnTo>
                <a:lnTo>
                  <a:pt x="272" y="199"/>
                </a:lnTo>
                <a:lnTo>
                  <a:pt x="276" y="198"/>
                </a:lnTo>
                <a:lnTo>
                  <a:pt x="282" y="198"/>
                </a:lnTo>
                <a:lnTo>
                  <a:pt x="288" y="198"/>
                </a:lnTo>
                <a:lnTo>
                  <a:pt x="293" y="198"/>
                </a:lnTo>
                <a:lnTo>
                  <a:pt x="299" y="198"/>
                </a:lnTo>
                <a:lnTo>
                  <a:pt x="305" y="196"/>
                </a:lnTo>
                <a:lnTo>
                  <a:pt x="308" y="196"/>
                </a:lnTo>
                <a:lnTo>
                  <a:pt x="314" y="196"/>
                </a:lnTo>
                <a:lnTo>
                  <a:pt x="320" y="194"/>
                </a:lnTo>
                <a:lnTo>
                  <a:pt x="324" y="194"/>
                </a:lnTo>
                <a:lnTo>
                  <a:pt x="329" y="194"/>
                </a:lnTo>
                <a:lnTo>
                  <a:pt x="335" y="194"/>
                </a:lnTo>
                <a:lnTo>
                  <a:pt x="343" y="192"/>
                </a:lnTo>
                <a:lnTo>
                  <a:pt x="352" y="190"/>
                </a:lnTo>
                <a:lnTo>
                  <a:pt x="360" y="188"/>
                </a:lnTo>
                <a:lnTo>
                  <a:pt x="367" y="188"/>
                </a:lnTo>
                <a:lnTo>
                  <a:pt x="373" y="186"/>
                </a:lnTo>
                <a:lnTo>
                  <a:pt x="379" y="184"/>
                </a:lnTo>
                <a:lnTo>
                  <a:pt x="383" y="182"/>
                </a:lnTo>
                <a:lnTo>
                  <a:pt x="388" y="182"/>
                </a:lnTo>
                <a:lnTo>
                  <a:pt x="394" y="179"/>
                </a:lnTo>
                <a:lnTo>
                  <a:pt x="396" y="175"/>
                </a:lnTo>
                <a:lnTo>
                  <a:pt x="398" y="171"/>
                </a:lnTo>
                <a:lnTo>
                  <a:pt x="398" y="167"/>
                </a:lnTo>
                <a:lnTo>
                  <a:pt x="394" y="161"/>
                </a:lnTo>
                <a:lnTo>
                  <a:pt x="390" y="158"/>
                </a:lnTo>
                <a:lnTo>
                  <a:pt x="386" y="154"/>
                </a:lnTo>
                <a:lnTo>
                  <a:pt x="381" y="150"/>
                </a:lnTo>
                <a:lnTo>
                  <a:pt x="373" y="144"/>
                </a:lnTo>
                <a:lnTo>
                  <a:pt x="366" y="141"/>
                </a:lnTo>
                <a:lnTo>
                  <a:pt x="360" y="137"/>
                </a:lnTo>
                <a:lnTo>
                  <a:pt x="352" y="133"/>
                </a:lnTo>
                <a:lnTo>
                  <a:pt x="345" y="129"/>
                </a:lnTo>
                <a:lnTo>
                  <a:pt x="339" y="125"/>
                </a:lnTo>
                <a:lnTo>
                  <a:pt x="335" y="122"/>
                </a:lnTo>
                <a:lnTo>
                  <a:pt x="329" y="118"/>
                </a:lnTo>
                <a:lnTo>
                  <a:pt x="328" y="114"/>
                </a:lnTo>
                <a:lnTo>
                  <a:pt x="328" y="110"/>
                </a:lnTo>
                <a:lnTo>
                  <a:pt x="331" y="108"/>
                </a:lnTo>
                <a:lnTo>
                  <a:pt x="339" y="108"/>
                </a:lnTo>
                <a:lnTo>
                  <a:pt x="343" y="108"/>
                </a:lnTo>
                <a:lnTo>
                  <a:pt x="348" y="108"/>
                </a:lnTo>
                <a:lnTo>
                  <a:pt x="354" y="108"/>
                </a:lnTo>
                <a:lnTo>
                  <a:pt x="360" y="108"/>
                </a:lnTo>
                <a:lnTo>
                  <a:pt x="366" y="108"/>
                </a:lnTo>
                <a:lnTo>
                  <a:pt x="373" y="108"/>
                </a:lnTo>
                <a:lnTo>
                  <a:pt x="379" y="108"/>
                </a:lnTo>
                <a:lnTo>
                  <a:pt x="386" y="110"/>
                </a:lnTo>
                <a:lnTo>
                  <a:pt x="392" y="110"/>
                </a:lnTo>
                <a:lnTo>
                  <a:pt x="398" y="110"/>
                </a:lnTo>
                <a:lnTo>
                  <a:pt x="405" y="112"/>
                </a:lnTo>
                <a:lnTo>
                  <a:pt x="411" y="112"/>
                </a:lnTo>
                <a:lnTo>
                  <a:pt x="419" y="112"/>
                </a:lnTo>
                <a:lnTo>
                  <a:pt x="424" y="114"/>
                </a:lnTo>
                <a:lnTo>
                  <a:pt x="430" y="114"/>
                </a:lnTo>
                <a:lnTo>
                  <a:pt x="436" y="116"/>
                </a:lnTo>
                <a:lnTo>
                  <a:pt x="440" y="116"/>
                </a:lnTo>
                <a:lnTo>
                  <a:pt x="445" y="116"/>
                </a:lnTo>
                <a:lnTo>
                  <a:pt x="449" y="116"/>
                </a:lnTo>
                <a:lnTo>
                  <a:pt x="453" y="118"/>
                </a:lnTo>
                <a:lnTo>
                  <a:pt x="459" y="118"/>
                </a:lnTo>
                <a:lnTo>
                  <a:pt x="461" y="120"/>
                </a:lnTo>
                <a:lnTo>
                  <a:pt x="421" y="55"/>
                </a:lnTo>
                <a:lnTo>
                  <a:pt x="263" y="1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2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40" name="Freeform 404"/>
          <p:cNvSpPr>
            <a:spLocks noChangeAspect="1"/>
          </p:cNvSpPr>
          <p:nvPr/>
        </p:nvSpPr>
        <p:spPr bwMode="auto">
          <a:xfrm>
            <a:off x="3477353" y="4615774"/>
            <a:ext cx="81120" cy="24908"/>
          </a:xfrm>
          <a:custGeom>
            <a:avLst/>
            <a:gdLst/>
            <a:ahLst/>
            <a:cxnLst>
              <a:cxn ang="0">
                <a:pos x="25" y="4"/>
              </a:cxn>
              <a:cxn ang="0">
                <a:pos x="44" y="2"/>
              </a:cxn>
              <a:cxn ang="0">
                <a:pos x="63" y="2"/>
              </a:cxn>
              <a:cxn ang="0">
                <a:pos x="82" y="0"/>
              </a:cxn>
              <a:cxn ang="0">
                <a:pos x="101" y="0"/>
              </a:cxn>
              <a:cxn ang="0">
                <a:pos x="120" y="0"/>
              </a:cxn>
              <a:cxn ang="0">
                <a:pos x="139" y="0"/>
              </a:cxn>
              <a:cxn ang="0">
                <a:pos x="156" y="0"/>
              </a:cxn>
              <a:cxn ang="0">
                <a:pos x="175" y="0"/>
              </a:cxn>
              <a:cxn ang="0">
                <a:pos x="194" y="2"/>
              </a:cxn>
              <a:cxn ang="0">
                <a:pos x="213" y="6"/>
              </a:cxn>
              <a:cxn ang="0">
                <a:pos x="230" y="8"/>
              </a:cxn>
              <a:cxn ang="0">
                <a:pos x="249" y="12"/>
              </a:cxn>
              <a:cxn ang="0">
                <a:pos x="266" y="14"/>
              </a:cxn>
              <a:cxn ang="0">
                <a:pos x="285" y="19"/>
              </a:cxn>
              <a:cxn ang="0">
                <a:pos x="302" y="25"/>
              </a:cxn>
              <a:cxn ang="0">
                <a:pos x="319" y="31"/>
              </a:cxn>
              <a:cxn ang="0">
                <a:pos x="337" y="38"/>
              </a:cxn>
              <a:cxn ang="0">
                <a:pos x="356" y="44"/>
              </a:cxn>
              <a:cxn ang="0">
                <a:pos x="373" y="54"/>
              </a:cxn>
              <a:cxn ang="0">
                <a:pos x="388" y="61"/>
              </a:cxn>
              <a:cxn ang="0">
                <a:pos x="405" y="73"/>
              </a:cxn>
              <a:cxn ang="0">
                <a:pos x="416" y="90"/>
              </a:cxn>
              <a:cxn ang="0">
                <a:pos x="415" y="107"/>
              </a:cxn>
              <a:cxn ang="0">
                <a:pos x="405" y="122"/>
              </a:cxn>
              <a:cxn ang="0">
                <a:pos x="386" y="130"/>
              </a:cxn>
              <a:cxn ang="0">
                <a:pos x="367" y="126"/>
              </a:cxn>
              <a:cxn ang="0">
                <a:pos x="350" y="116"/>
              </a:cxn>
              <a:cxn ang="0">
                <a:pos x="335" y="109"/>
              </a:cxn>
              <a:cxn ang="0">
                <a:pos x="319" y="99"/>
              </a:cxn>
              <a:cxn ang="0">
                <a:pos x="304" y="92"/>
              </a:cxn>
              <a:cxn ang="0">
                <a:pos x="289" y="84"/>
              </a:cxn>
              <a:cxn ang="0">
                <a:pos x="272" y="76"/>
              </a:cxn>
              <a:cxn ang="0">
                <a:pos x="257" y="71"/>
              </a:cxn>
              <a:cxn ang="0">
                <a:pos x="242" y="65"/>
              </a:cxn>
              <a:cxn ang="0">
                <a:pos x="224" y="59"/>
              </a:cxn>
              <a:cxn ang="0">
                <a:pos x="207" y="54"/>
              </a:cxn>
              <a:cxn ang="0">
                <a:pos x="192" y="50"/>
              </a:cxn>
              <a:cxn ang="0">
                <a:pos x="175" y="44"/>
              </a:cxn>
              <a:cxn ang="0">
                <a:pos x="158" y="40"/>
              </a:cxn>
              <a:cxn ang="0">
                <a:pos x="141" y="38"/>
              </a:cxn>
              <a:cxn ang="0">
                <a:pos x="124" y="36"/>
              </a:cxn>
              <a:cxn ang="0">
                <a:pos x="108" y="35"/>
              </a:cxn>
              <a:cxn ang="0">
                <a:pos x="89" y="31"/>
              </a:cxn>
              <a:cxn ang="0">
                <a:pos x="72" y="31"/>
              </a:cxn>
              <a:cxn ang="0">
                <a:pos x="55" y="33"/>
              </a:cxn>
              <a:cxn ang="0">
                <a:pos x="38" y="33"/>
              </a:cxn>
              <a:cxn ang="0">
                <a:pos x="23" y="35"/>
              </a:cxn>
              <a:cxn ang="0">
                <a:pos x="4" y="31"/>
              </a:cxn>
              <a:cxn ang="0">
                <a:pos x="0" y="16"/>
              </a:cxn>
              <a:cxn ang="0">
                <a:pos x="13" y="6"/>
              </a:cxn>
            </a:cxnLst>
            <a:rect l="0" t="0" r="r" b="b"/>
            <a:pathLst>
              <a:path w="416" h="130">
                <a:moveTo>
                  <a:pt x="13" y="6"/>
                </a:moveTo>
                <a:lnTo>
                  <a:pt x="19" y="6"/>
                </a:lnTo>
                <a:lnTo>
                  <a:pt x="25" y="4"/>
                </a:lnTo>
                <a:lnTo>
                  <a:pt x="32" y="4"/>
                </a:lnTo>
                <a:lnTo>
                  <a:pt x="38" y="4"/>
                </a:lnTo>
                <a:lnTo>
                  <a:pt x="44" y="2"/>
                </a:lnTo>
                <a:lnTo>
                  <a:pt x="51" y="2"/>
                </a:lnTo>
                <a:lnTo>
                  <a:pt x="57" y="2"/>
                </a:lnTo>
                <a:lnTo>
                  <a:pt x="63" y="2"/>
                </a:lnTo>
                <a:lnTo>
                  <a:pt x="68" y="0"/>
                </a:lnTo>
                <a:lnTo>
                  <a:pt x="76" y="0"/>
                </a:lnTo>
                <a:lnTo>
                  <a:pt x="82" y="0"/>
                </a:lnTo>
                <a:lnTo>
                  <a:pt x="88" y="0"/>
                </a:lnTo>
                <a:lnTo>
                  <a:pt x="93" y="0"/>
                </a:lnTo>
                <a:lnTo>
                  <a:pt x="101" y="0"/>
                </a:lnTo>
                <a:lnTo>
                  <a:pt x="107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1" y="0"/>
                </a:lnTo>
                <a:lnTo>
                  <a:pt x="139" y="0"/>
                </a:lnTo>
                <a:lnTo>
                  <a:pt x="145" y="0"/>
                </a:lnTo>
                <a:lnTo>
                  <a:pt x="150" y="0"/>
                </a:lnTo>
                <a:lnTo>
                  <a:pt x="156" y="0"/>
                </a:lnTo>
                <a:lnTo>
                  <a:pt x="164" y="0"/>
                </a:lnTo>
                <a:lnTo>
                  <a:pt x="169" y="0"/>
                </a:lnTo>
                <a:lnTo>
                  <a:pt x="175" y="0"/>
                </a:lnTo>
                <a:lnTo>
                  <a:pt x="181" y="2"/>
                </a:lnTo>
                <a:lnTo>
                  <a:pt x="188" y="2"/>
                </a:lnTo>
                <a:lnTo>
                  <a:pt x="194" y="2"/>
                </a:lnTo>
                <a:lnTo>
                  <a:pt x="202" y="4"/>
                </a:lnTo>
                <a:lnTo>
                  <a:pt x="207" y="4"/>
                </a:lnTo>
                <a:lnTo>
                  <a:pt x="213" y="6"/>
                </a:lnTo>
                <a:lnTo>
                  <a:pt x="219" y="6"/>
                </a:lnTo>
                <a:lnTo>
                  <a:pt x="224" y="6"/>
                </a:lnTo>
                <a:lnTo>
                  <a:pt x="230" y="8"/>
                </a:lnTo>
                <a:lnTo>
                  <a:pt x="238" y="8"/>
                </a:lnTo>
                <a:lnTo>
                  <a:pt x="242" y="10"/>
                </a:lnTo>
                <a:lnTo>
                  <a:pt x="249" y="12"/>
                </a:lnTo>
                <a:lnTo>
                  <a:pt x="255" y="12"/>
                </a:lnTo>
                <a:lnTo>
                  <a:pt x="261" y="14"/>
                </a:lnTo>
                <a:lnTo>
                  <a:pt x="266" y="14"/>
                </a:lnTo>
                <a:lnTo>
                  <a:pt x="272" y="16"/>
                </a:lnTo>
                <a:lnTo>
                  <a:pt x="278" y="17"/>
                </a:lnTo>
                <a:lnTo>
                  <a:pt x="285" y="19"/>
                </a:lnTo>
                <a:lnTo>
                  <a:pt x="291" y="21"/>
                </a:lnTo>
                <a:lnTo>
                  <a:pt x="297" y="23"/>
                </a:lnTo>
                <a:lnTo>
                  <a:pt x="302" y="25"/>
                </a:lnTo>
                <a:lnTo>
                  <a:pt x="310" y="27"/>
                </a:lnTo>
                <a:lnTo>
                  <a:pt x="314" y="29"/>
                </a:lnTo>
                <a:lnTo>
                  <a:pt x="319" y="31"/>
                </a:lnTo>
                <a:lnTo>
                  <a:pt x="325" y="33"/>
                </a:lnTo>
                <a:lnTo>
                  <a:pt x="333" y="35"/>
                </a:lnTo>
                <a:lnTo>
                  <a:pt x="337" y="38"/>
                </a:lnTo>
                <a:lnTo>
                  <a:pt x="342" y="40"/>
                </a:lnTo>
                <a:lnTo>
                  <a:pt x="350" y="42"/>
                </a:lnTo>
                <a:lnTo>
                  <a:pt x="356" y="44"/>
                </a:lnTo>
                <a:lnTo>
                  <a:pt x="359" y="48"/>
                </a:lnTo>
                <a:lnTo>
                  <a:pt x="365" y="50"/>
                </a:lnTo>
                <a:lnTo>
                  <a:pt x="373" y="54"/>
                </a:lnTo>
                <a:lnTo>
                  <a:pt x="378" y="55"/>
                </a:lnTo>
                <a:lnTo>
                  <a:pt x="382" y="57"/>
                </a:lnTo>
                <a:lnTo>
                  <a:pt x="388" y="61"/>
                </a:lnTo>
                <a:lnTo>
                  <a:pt x="395" y="65"/>
                </a:lnTo>
                <a:lnTo>
                  <a:pt x="401" y="69"/>
                </a:lnTo>
                <a:lnTo>
                  <a:pt x="405" y="73"/>
                </a:lnTo>
                <a:lnTo>
                  <a:pt x="411" y="76"/>
                </a:lnTo>
                <a:lnTo>
                  <a:pt x="415" y="84"/>
                </a:lnTo>
                <a:lnTo>
                  <a:pt x="416" y="90"/>
                </a:lnTo>
                <a:lnTo>
                  <a:pt x="416" y="95"/>
                </a:lnTo>
                <a:lnTo>
                  <a:pt x="416" y="101"/>
                </a:lnTo>
                <a:lnTo>
                  <a:pt x="415" y="107"/>
                </a:lnTo>
                <a:lnTo>
                  <a:pt x="413" y="114"/>
                </a:lnTo>
                <a:lnTo>
                  <a:pt x="409" y="118"/>
                </a:lnTo>
                <a:lnTo>
                  <a:pt x="405" y="122"/>
                </a:lnTo>
                <a:lnTo>
                  <a:pt x="397" y="126"/>
                </a:lnTo>
                <a:lnTo>
                  <a:pt x="394" y="130"/>
                </a:lnTo>
                <a:lnTo>
                  <a:pt x="386" y="130"/>
                </a:lnTo>
                <a:lnTo>
                  <a:pt x="380" y="130"/>
                </a:lnTo>
                <a:lnTo>
                  <a:pt x="373" y="128"/>
                </a:lnTo>
                <a:lnTo>
                  <a:pt x="367" y="126"/>
                </a:lnTo>
                <a:lnTo>
                  <a:pt x="361" y="122"/>
                </a:lnTo>
                <a:lnTo>
                  <a:pt x="356" y="118"/>
                </a:lnTo>
                <a:lnTo>
                  <a:pt x="350" y="116"/>
                </a:lnTo>
                <a:lnTo>
                  <a:pt x="346" y="112"/>
                </a:lnTo>
                <a:lnTo>
                  <a:pt x="340" y="111"/>
                </a:lnTo>
                <a:lnTo>
                  <a:pt x="335" y="109"/>
                </a:lnTo>
                <a:lnTo>
                  <a:pt x="331" y="105"/>
                </a:lnTo>
                <a:lnTo>
                  <a:pt x="325" y="103"/>
                </a:lnTo>
                <a:lnTo>
                  <a:pt x="319" y="99"/>
                </a:lnTo>
                <a:lnTo>
                  <a:pt x="314" y="97"/>
                </a:lnTo>
                <a:lnTo>
                  <a:pt x="310" y="93"/>
                </a:lnTo>
                <a:lnTo>
                  <a:pt x="304" y="92"/>
                </a:lnTo>
                <a:lnTo>
                  <a:pt x="299" y="90"/>
                </a:lnTo>
                <a:lnTo>
                  <a:pt x="295" y="86"/>
                </a:lnTo>
                <a:lnTo>
                  <a:pt x="289" y="84"/>
                </a:lnTo>
                <a:lnTo>
                  <a:pt x="283" y="82"/>
                </a:lnTo>
                <a:lnTo>
                  <a:pt x="278" y="80"/>
                </a:lnTo>
                <a:lnTo>
                  <a:pt x="272" y="76"/>
                </a:lnTo>
                <a:lnTo>
                  <a:pt x="266" y="74"/>
                </a:lnTo>
                <a:lnTo>
                  <a:pt x="262" y="73"/>
                </a:lnTo>
                <a:lnTo>
                  <a:pt x="257" y="71"/>
                </a:lnTo>
                <a:lnTo>
                  <a:pt x="251" y="69"/>
                </a:lnTo>
                <a:lnTo>
                  <a:pt x="245" y="67"/>
                </a:lnTo>
                <a:lnTo>
                  <a:pt x="242" y="65"/>
                </a:lnTo>
                <a:lnTo>
                  <a:pt x="234" y="63"/>
                </a:lnTo>
                <a:lnTo>
                  <a:pt x="230" y="61"/>
                </a:lnTo>
                <a:lnTo>
                  <a:pt x="224" y="59"/>
                </a:lnTo>
                <a:lnTo>
                  <a:pt x="219" y="57"/>
                </a:lnTo>
                <a:lnTo>
                  <a:pt x="213" y="55"/>
                </a:lnTo>
                <a:lnTo>
                  <a:pt x="207" y="54"/>
                </a:lnTo>
                <a:lnTo>
                  <a:pt x="202" y="54"/>
                </a:lnTo>
                <a:lnTo>
                  <a:pt x="198" y="52"/>
                </a:lnTo>
                <a:lnTo>
                  <a:pt x="192" y="50"/>
                </a:lnTo>
                <a:lnTo>
                  <a:pt x="186" y="48"/>
                </a:lnTo>
                <a:lnTo>
                  <a:pt x="179" y="46"/>
                </a:lnTo>
                <a:lnTo>
                  <a:pt x="175" y="44"/>
                </a:lnTo>
                <a:lnTo>
                  <a:pt x="169" y="44"/>
                </a:lnTo>
                <a:lnTo>
                  <a:pt x="164" y="42"/>
                </a:lnTo>
                <a:lnTo>
                  <a:pt x="158" y="40"/>
                </a:lnTo>
                <a:lnTo>
                  <a:pt x="152" y="40"/>
                </a:lnTo>
                <a:lnTo>
                  <a:pt x="146" y="38"/>
                </a:lnTo>
                <a:lnTo>
                  <a:pt x="141" y="38"/>
                </a:lnTo>
                <a:lnTo>
                  <a:pt x="135" y="36"/>
                </a:lnTo>
                <a:lnTo>
                  <a:pt x="129" y="36"/>
                </a:lnTo>
                <a:lnTo>
                  <a:pt x="124" y="36"/>
                </a:lnTo>
                <a:lnTo>
                  <a:pt x="118" y="35"/>
                </a:lnTo>
                <a:lnTo>
                  <a:pt x="112" y="35"/>
                </a:lnTo>
                <a:lnTo>
                  <a:pt x="108" y="35"/>
                </a:lnTo>
                <a:lnTo>
                  <a:pt x="101" y="33"/>
                </a:lnTo>
                <a:lnTo>
                  <a:pt x="95" y="33"/>
                </a:lnTo>
                <a:lnTo>
                  <a:pt x="89" y="31"/>
                </a:lnTo>
                <a:lnTo>
                  <a:pt x="86" y="31"/>
                </a:lnTo>
                <a:lnTo>
                  <a:pt x="78" y="31"/>
                </a:lnTo>
                <a:lnTo>
                  <a:pt x="72" y="31"/>
                </a:lnTo>
                <a:lnTo>
                  <a:pt x="67" y="31"/>
                </a:lnTo>
                <a:lnTo>
                  <a:pt x="63" y="33"/>
                </a:lnTo>
                <a:lnTo>
                  <a:pt x="55" y="33"/>
                </a:lnTo>
                <a:lnTo>
                  <a:pt x="49" y="33"/>
                </a:lnTo>
                <a:lnTo>
                  <a:pt x="44" y="33"/>
                </a:lnTo>
                <a:lnTo>
                  <a:pt x="38" y="33"/>
                </a:lnTo>
                <a:lnTo>
                  <a:pt x="32" y="33"/>
                </a:lnTo>
                <a:lnTo>
                  <a:pt x="29" y="33"/>
                </a:lnTo>
                <a:lnTo>
                  <a:pt x="23" y="35"/>
                </a:lnTo>
                <a:lnTo>
                  <a:pt x="17" y="36"/>
                </a:lnTo>
                <a:lnTo>
                  <a:pt x="10" y="35"/>
                </a:lnTo>
                <a:lnTo>
                  <a:pt x="4" y="31"/>
                </a:lnTo>
                <a:lnTo>
                  <a:pt x="0" y="27"/>
                </a:lnTo>
                <a:lnTo>
                  <a:pt x="0" y="23"/>
                </a:lnTo>
                <a:lnTo>
                  <a:pt x="0" y="16"/>
                </a:lnTo>
                <a:lnTo>
                  <a:pt x="2" y="12"/>
                </a:lnTo>
                <a:lnTo>
                  <a:pt x="8" y="8"/>
                </a:lnTo>
                <a:lnTo>
                  <a:pt x="13" y="6"/>
                </a:lnTo>
                <a:lnTo>
                  <a:pt x="13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41" name="Freeform 405"/>
          <p:cNvSpPr>
            <a:spLocks noChangeAspect="1"/>
          </p:cNvSpPr>
          <p:nvPr/>
        </p:nvSpPr>
        <p:spPr bwMode="auto">
          <a:xfrm>
            <a:off x="3284303" y="4627061"/>
            <a:ext cx="72150" cy="36973"/>
          </a:xfrm>
          <a:custGeom>
            <a:avLst/>
            <a:gdLst/>
            <a:ahLst/>
            <a:cxnLst>
              <a:cxn ang="0">
                <a:pos x="19" y="150"/>
              </a:cxn>
              <a:cxn ang="0">
                <a:pos x="33" y="137"/>
              </a:cxn>
              <a:cxn ang="0">
                <a:pos x="48" y="128"/>
              </a:cxn>
              <a:cxn ang="0">
                <a:pos x="69" y="112"/>
              </a:cxn>
              <a:cxn ang="0">
                <a:pos x="84" y="105"/>
              </a:cxn>
              <a:cxn ang="0">
                <a:pos x="107" y="91"/>
              </a:cxn>
              <a:cxn ang="0">
                <a:pos x="122" y="84"/>
              </a:cxn>
              <a:cxn ang="0">
                <a:pos x="137" y="76"/>
              </a:cxn>
              <a:cxn ang="0">
                <a:pos x="156" y="71"/>
              </a:cxn>
              <a:cxn ang="0">
                <a:pos x="177" y="61"/>
              </a:cxn>
              <a:cxn ang="0">
                <a:pos x="200" y="48"/>
              </a:cxn>
              <a:cxn ang="0">
                <a:pos x="219" y="38"/>
              </a:cxn>
              <a:cxn ang="0">
                <a:pos x="234" y="34"/>
              </a:cxn>
              <a:cxn ang="0">
                <a:pos x="255" y="27"/>
              </a:cxn>
              <a:cxn ang="0">
                <a:pos x="274" y="21"/>
              </a:cxn>
              <a:cxn ang="0">
                <a:pos x="291" y="15"/>
              </a:cxn>
              <a:cxn ang="0">
                <a:pos x="308" y="10"/>
              </a:cxn>
              <a:cxn ang="0">
                <a:pos x="329" y="2"/>
              </a:cxn>
              <a:cxn ang="0">
                <a:pos x="348" y="0"/>
              </a:cxn>
              <a:cxn ang="0">
                <a:pos x="362" y="6"/>
              </a:cxn>
              <a:cxn ang="0">
                <a:pos x="369" y="21"/>
              </a:cxn>
              <a:cxn ang="0">
                <a:pos x="369" y="36"/>
              </a:cxn>
              <a:cxn ang="0">
                <a:pos x="362" y="50"/>
              </a:cxn>
              <a:cxn ang="0">
                <a:pos x="343" y="57"/>
              </a:cxn>
              <a:cxn ang="0">
                <a:pos x="324" y="61"/>
              </a:cxn>
              <a:cxn ang="0">
                <a:pos x="303" y="65"/>
              </a:cxn>
              <a:cxn ang="0">
                <a:pos x="286" y="67"/>
              </a:cxn>
              <a:cxn ang="0">
                <a:pos x="267" y="71"/>
              </a:cxn>
              <a:cxn ang="0">
                <a:pos x="246" y="76"/>
              </a:cxn>
              <a:cxn ang="0">
                <a:pos x="232" y="80"/>
              </a:cxn>
              <a:cxn ang="0">
                <a:pos x="213" y="88"/>
              </a:cxn>
              <a:cxn ang="0">
                <a:pos x="192" y="99"/>
              </a:cxn>
              <a:cxn ang="0">
                <a:pos x="173" y="109"/>
              </a:cxn>
              <a:cxn ang="0">
                <a:pos x="156" y="114"/>
              </a:cxn>
              <a:cxn ang="0">
                <a:pos x="141" y="122"/>
              </a:cxn>
              <a:cxn ang="0">
                <a:pos x="126" y="128"/>
              </a:cxn>
              <a:cxn ang="0">
                <a:pos x="105" y="139"/>
              </a:cxn>
              <a:cxn ang="0">
                <a:pos x="90" y="145"/>
              </a:cxn>
              <a:cxn ang="0">
                <a:pos x="67" y="158"/>
              </a:cxn>
              <a:cxn ang="0">
                <a:pos x="54" y="167"/>
              </a:cxn>
              <a:cxn ang="0">
                <a:pos x="40" y="179"/>
              </a:cxn>
              <a:cxn ang="0">
                <a:pos x="23" y="188"/>
              </a:cxn>
              <a:cxn ang="0">
                <a:pos x="4" y="183"/>
              </a:cxn>
              <a:cxn ang="0">
                <a:pos x="4" y="164"/>
              </a:cxn>
            </a:cxnLst>
            <a:rect l="0" t="0" r="r" b="b"/>
            <a:pathLst>
              <a:path w="369" h="190">
                <a:moveTo>
                  <a:pt x="10" y="158"/>
                </a:moveTo>
                <a:lnTo>
                  <a:pt x="14" y="152"/>
                </a:lnTo>
                <a:lnTo>
                  <a:pt x="19" y="150"/>
                </a:lnTo>
                <a:lnTo>
                  <a:pt x="23" y="145"/>
                </a:lnTo>
                <a:lnTo>
                  <a:pt x="29" y="143"/>
                </a:lnTo>
                <a:lnTo>
                  <a:pt x="33" y="137"/>
                </a:lnTo>
                <a:lnTo>
                  <a:pt x="38" y="135"/>
                </a:lnTo>
                <a:lnTo>
                  <a:pt x="42" y="131"/>
                </a:lnTo>
                <a:lnTo>
                  <a:pt x="48" y="128"/>
                </a:lnTo>
                <a:lnTo>
                  <a:pt x="56" y="120"/>
                </a:lnTo>
                <a:lnTo>
                  <a:pt x="65" y="114"/>
                </a:lnTo>
                <a:lnTo>
                  <a:pt x="69" y="112"/>
                </a:lnTo>
                <a:lnTo>
                  <a:pt x="75" y="110"/>
                </a:lnTo>
                <a:lnTo>
                  <a:pt x="78" y="107"/>
                </a:lnTo>
                <a:lnTo>
                  <a:pt x="84" y="105"/>
                </a:lnTo>
                <a:lnTo>
                  <a:pt x="92" y="99"/>
                </a:lnTo>
                <a:lnTo>
                  <a:pt x="101" y="93"/>
                </a:lnTo>
                <a:lnTo>
                  <a:pt x="107" y="91"/>
                </a:lnTo>
                <a:lnTo>
                  <a:pt x="113" y="88"/>
                </a:lnTo>
                <a:lnTo>
                  <a:pt x="116" y="86"/>
                </a:lnTo>
                <a:lnTo>
                  <a:pt x="122" y="84"/>
                </a:lnTo>
                <a:lnTo>
                  <a:pt x="128" y="82"/>
                </a:lnTo>
                <a:lnTo>
                  <a:pt x="132" y="80"/>
                </a:lnTo>
                <a:lnTo>
                  <a:pt x="137" y="76"/>
                </a:lnTo>
                <a:lnTo>
                  <a:pt x="145" y="74"/>
                </a:lnTo>
                <a:lnTo>
                  <a:pt x="149" y="72"/>
                </a:lnTo>
                <a:lnTo>
                  <a:pt x="156" y="71"/>
                </a:lnTo>
                <a:lnTo>
                  <a:pt x="162" y="67"/>
                </a:lnTo>
                <a:lnTo>
                  <a:pt x="170" y="65"/>
                </a:lnTo>
                <a:lnTo>
                  <a:pt x="177" y="61"/>
                </a:lnTo>
                <a:lnTo>
                  <a:pt x="187" y="55"/>
                </a:lnTo>
                <a:lnTo>
                  <a:pt x="192" y="52"/>
                </a:lnTo>
                <a:lnTo>
                  <a:pt x="200" y="48"/>
                </a:lnTo>
                <a:lnTo>
                  <a:pt x="208" y="42"/>
                </a:lnTo>
                <a:lnTo>
                  <a:pt x="215" y="40"/>
                </a:lnTo>
                <a:lnTo>
                  <a:pt x="219" y="38"/>
                </a:lnTo>
                <a:lnTo>
                  <a:pt x="223" y="36"/>
                </a:lnTo>
                <a:lnTo>
                  <a:pt x="229" y="34"/>
                </a:lnTo>
                <a:lnTo>
                  <a:pt x="234" y="34"/>
                </a:lnTo>
                <a:lnTo>
                  <a:pt x="242" y="33"/>
                </a:lnTo>
                <a:lnTo>
                  <a:pt x="248" y="31"/>
                </a:lnTo>
                <a:lnTo>
                  <a:pt x="255" y="27"/>
                </a:lnTo>
                <a:lnTo>
                  <a:pt x="261" y="25"/>
                </a:lnTo>
                <a:lnTo>
                  <a:pt x="268" y="23"/>
                </a:lnTo>
                <a:lnTo>
                  <a:pt x="274" y="21"/>
                </a:lnTo>
                <a:lnTo>
                  <a:pt x="280" y="19"/>
                </a:lnTo>
                <a:lnTo>
                  <a:pt x="286" y="17"/>
                </a:lnTo>
                <a:lnTo>
                  <a:pt x="291" y="15"/>
                </a:lnTo>
                <a:lnTo>
                  <a:pt x="297" y="14"/>
                </a:lnTo>
                <a:lnTo>
                  <a:pt x="303" y="12"/>
                </a:lnTo>
                <a:lnTo>
                  <a:pt x="308" y="10"/>
                </a:lnTo>
                <a:lnTo>
                  <a:pt x="314" y="8"/>
                </a:lnTo>
                <a:lnTo>
                  <a:pt x="322" y="4"/>
                </a:lnTo>
                <a:lnTo>
                  <a:pt x="329" y="2"/>
                </a:lnTo>
                <a:lnTo>
                  <a:pt x="337" y="2"/>
                </a:lnTo>
                <a:lnTo>
                  <a:pt x="343" y="0"/>
                </a:lnTo>
                <a:lnTo>
                  <a:pt x="348" y="0"/>
                </a:lnTo>
                <a:lnTo>
                  <a:pt x="354" y="0"/>
                </a:lnTo>
                <a:lnTo>
                  <a:pt x="358" y="4"/>
                </a:lnTo>
                <a:lnTo>
                  <a:pt x="362" y="6"/>
                </a:lnTo>
                <a:lnTo>
                  <a:pt x="365" y="10"/>
                </a:lnTo>
                <a:lnTo>
                  <a:pt x="367" y="15"/>
                </a:lnTo>
                <a:lnTo>
                  <a:pt x="369" y="21"/>
                </a:lnTo>
                <a:lnTo>
                  <a:pt x="369" y="25"/>
                </a:lnTo>
                <a:lnTo>
                  <a:pt x="369" y="31"/>
                </a:lnTo>
                <a:lnTo>
                  <a:pt x="369" y="36"/>
                </a:lnTo>
                <a:lnTo>
                  <a:pt x="367" y="42"/>
                </a:lnTo>
                <a:lnTo>
                  <a:pt x="364" y="46"/>
                </a:lnTo>
                <a:lnTo>
                  <a:pt x="362" y="50"/>
                </a:lnTo>
                <a:lnTo>
                  <a:pt x="356" y="52"/>
                </a:lnTo>
                <a:lnTo>
                  <a:pt x="350" y="55"/>
                </a:lnTo>
                <a:lnTo>
                  <a:pt x="343" y="57"/>
                </a:lnTo>
                <a:lnTo>
                  <a:pt x="335" y="57"/>
                </a:lnTo>
                <a:lnTo>
                  <a:pt x="329" y="59"/>
                </a:lnTo>
                <a:lnTo>
                  <a:pt x="324" y="61"/>
                </a:lnTo>
                <a:lnTo>
                  <a:pt x="316" y="63"/>
                </a:lnTo>
                <a:lnTo>
                  <a:pt x="310" y="63"/>
                </a:lnTo>
                <a:lnTo>
                  <a:pt x="303" y="65"/>
                </a:lnTo>
                <a:lnTo>
                  <a:pt x="299" y="65"/>
                </a:lnTo>
                <a:lnTo>
                  <a:pt x="291" y="65"/>
                </a:lnTo>
                <a:lnTo>
                  <a:pt x="286" y="67"/>
                </a:lnTo>
                <a:lnTo>
                  <a:pt x="278" y="69"/>
                </a:lnTo>
                <a:lnTo>
                  <a:pt x="272" y="71"/>
                </a:lnTo>
                <a:lnTo>
                  <a:pt x="267" y="71"/>
                </a:lnTo>
                <a:lnTo>
                  <a:pt x="259" y="72"/>
                </a:lnTo>
                <a:lnTo>
                  <a:pt x="253" y="74"/>
                </a:lnTo>
                <a:lnTo>
                  <a:pt x="246" y="76"/>
                </a:lnTo>
                <a:lnTo>
                  <a:pt x="240" y="78"/>
                </a:lnTo>
                <a:lnTo>
                  <a:pt x="236" y="80"/>
                </a:lnTo>
                <a:lnTo>
                  <a:pt x="232" y="80"/>
                </a:lnTo>
                <a:lnTo>
                  <a:pt x="229" y="82"/>
                </a:lnTo>
                <a:lnTo>
                  <a:pt x="221" y="84"/>
                </a:lnTo>
                <a:lnTo>
                  <a:pt x="213" y="88"/>
                </a:lnTo>
                <a:lnTo>
                  <a:pt x="208" y="91"/>
                </a:lnTo>
                <a:lnTo>
                  <a:pt x="200" y="95"/>
                </a:lnTo>
                <a:lnTo>
                  <a:pt x="192" y="99"/>
                </a:lnTo>
                <a:lnTo>
                  <a:pt x="185" y="105"/>
                </a:lnTo>
                <a:lnTo>
                  <a:pt x="179" y="107"/>
                </a:lnTo>
                <a:lnTo>
                  <a:pt x="173" y="109"/>
                </a:lnTo>
                <a:lnTo>
                  <a:pt x="168" y="110"/>
                </a:lnTo>
                <a:lnTo>
                  <a:pt x="162" y="112"/>
                </a:lnTo>
                <a:lnTo>
                  <a:pt x="156" y="114"/>
                </a:lnTo>
                <a:lnTo>
                  <a:pt x="153" y="116"/>
                </a:lnTo>
                <a:lnTo>
                  <a:pt x="147" y="120"/>
                </a:lnTo>
                <a:lnTo>
                  <a:pt x="141" y="122"/>
                </a:lnTo>
                <a:lnTo>
                  <a:pt x="137" y="124"/>
                </a:lnTo>
                <a:lnTo>
                  <a:pt x="132" y="126"/>
                </a:lnTo>
                <a:lnTo>
                  <a:pt x="126" y="128"/>
                </a:lnTo>
                <a:lnTo>
                  <a:pt x="122" y="129"/>
                </a:lnTo>
                <a:lnTo>
                  <a:pt x="113" y="133"/>
                </a:lnTo>
                <a:lnTo>
                  <a:pt x="105" y="139"/>
                </a:lnTo>
                <a:lnTo>
                  <a:pt x="99" y="141"/>
                </a:lnTo>
                <a:lnTo>
                  <a:pt x="94" y="143"/>
                </a:lnTo>
                <a:lnTo>
                  <a:pt x="90" y="145"/>
                </a:lnTo>
                <a:lnTo>
                  <a:pt x="86" y="148"/>
                </a:lnTo>
                <a:lnTo>
                  <a:pt x="76" y="152"/>
                </a:lnTo>
                <a:lnTo>
                  <a:pt x="67" y="158"/>
                </a:lnTo>
                <a:lnTo>
                  <a:pt x="63" y="162"/>
                </a:lnTo>
                <a:lnTo>
                  <a:pt x="59" y="164"/>
                </a:lnTo>
                <a:lnTo>
                  <a:pt x="54" y="167"/>
                </a:lnTo>
                <a:lnTo>
                  <a:pt x="50" y="171"/>
                </a:lnTo>
                <a:lnTo>
                  <a:pt x="44" y="175"/>
                </a:lnTo>
                <a:lnTo>
                  <a:pt x="40" y="179"/>
                </a:lnTo>
                <a:lnTo>
                  <a:pt x="35" y="183"/>
                </a:lnTo>
                <a:lnTo>
                  <a:pt x="31" y="186"/>
                </a:lnTo>
                <a:lnTo>
                  <a:pt x="23" y="188"/>
                </a:lnTo>
                <a:lnTo>
                  <a:pt x="16" y="190"/>
                </a:lnTo>
                <a:lnTo>
                  <a:pt x="8" y="188"/>
                </a:lnTo>
                <a:lnTo>
                  <a:pt x="4" y="183"/>
                </a:lnTo>
                <a:lnTo>
                  <a:pt x="0" y="177"/>
                </a:lnTo>
                <a:lnTo>
                  <a:pt x="0" y="171"/>
                </a:lnTo>
                <a:lnTo>
                  <a:pt x="4" y="164"/>
                </a:lnTo>
                <a:lnTo>
                  <a:pt x="10" y="158"/>
                </a:lnTo>
                <a:lnTo>
                  <a:pt x="10" y="15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42" name="Freeform 406"/>
          <p:cNvSpPr>
            <a:spLocks noChangeAspect="1"/>
          </p:cNvSpPr>
          <p:nvPr/>
        </p:nvSpPr>
        <p:spPr bwMode="auto">
          <a:xfrm>
            <a:off x="3274553" y="4442583"/>
            <a:ext cx="25350" cy="21406"/>
          </a:xfrm>
          <a:custGeom>
            <a:avLst/>
            <a:gdLst/>
            <a:ahLst/>
            <a:cxnLst>
              <a:cxn ang="0">
                <a:pos x="34" y="13"/>
              </a:cxn>
              <a:cxn ang="0">
                <a:pos x="34" y="11"/>
              </a:cxn>
              <a:cxn ang="0">
                <a:pos x="36" y="11"/>
              </a:cxn>
              <a:cxn ang="0">
                <a:pos x="40" y="9"/>
              </a:cxn>
              <a:cxn ang="0">
                <a:pos x="46" y="8"/>
              </a:cxn>
              <a:cxn ang="0">
                <a:pos x="50" y="6"/>
              </a:cxn>
              <a:cxn ang="0">
                <a:pos x="57" y="4"/>
              </a:cxn>
              <a:cxn ang="0">
                <a:pos x="65" y="2"/>
              </a:cxn>
              <a:cxn ang="0">
                <a:pos x="70" y="2"/>
              </a:cxn>
              <a:cxn ang="0">
                <a:pos x="78" y="0"/>
              </a:cxn>
              <a:cxn ang="0">
                <a:pos x="88" y="0"/>
              </a:cxn>
              <a:cxn ang="0">
                <a:pos x="95" y="0"/>
              </a:cxn>
              <a:cxn ang="0">
                <a:pos x="103" y="2"/>
              </a:cxn>
              <a:cxn ang="0">
                <a:pos x="110" y="4"/>
              </a:cxn>
              <a:cxn ang="0">
                <a:pos x="116" y="9"/>
              </a:cxn>
              <a:cxn ang="0">
                <a:pos x="122" y="13"/>
              </a:cxn>
              <a:cxn ang="0">
                <a:pos x="127" y="23"/>
              </a:cxn>
              <a:cxn ang="0">
                <a:pos x="129" y="30"/>
              </a:cxn>
              <a:cxn ang="0">
                <a:pos x="131" y="40"/>
              </a:cxn>
              <a:cxn ang="0">
                <a:pos x="129" y="47"/>
              </a:cxn>
              <a:cxn ang="0">
                <a:pos x="127" y="57"/>
              </a:cxn>
              <a:cxn ang="0">
                <a:pos x="124" y="65"/>
              </a:cxn>
              <a:cxn ang="0">
                <a:pos x="120" y="72"/>
              </a:cxn>
              <a:cxn ang="0">
                <a:pos x="114" y="80"/>
              </a:cxn>
              <a:cxn ang="0">
                <a:pos x="107" y="89"/>
              </a:cxn>
              <a:cxn ang="0">
                <a:pos x="97" y="95"/>
              </a:cxn>
              <a:cxn ang="0">
                <a:pos x="89" y="101"/>
              </a:cxn>
              <a:cxn ang="0">
                <a:pos x="84" y="103"/>
              </a:cxn>
              <a:cxn ang="0">
                <a:pos x="78" y="104"/>
              </a:cxn>
              <a:cxn ang="0">
                <a:pos x="74" y="106"/>
              </a:cxn>
              <a:cxn ang="0">
                <a:pos x="70" y="108"/>
              </a:cxn>
              <a:cxn ang="0">
                <a:pos x="65" y="108"/>
              </a:cxn>
              <a:cxn ang="0">
                <a:pos x="59" y="110"/>
              </a:cxn>
              <a:cxn ang="0">
                <a:pos x="55" y="110"/>
              </a:cxn>
              <a:cxn ang="0">
                <a:pos x="50" y="110"/>
              </a:cxn>
              <a:cxn ang="0">
                <a:pos x="44" y="108"/>
              </a:cxn>
              <a:cxn ang="0">
                <a:pos x="40" y="108"/>
              </a:cxn>
              <a:cxn ang="0">
                <a:pos x="34" y="106"/>
              </a:cxn>
              <a:cxn ang="0">
                <a:pos x="29" y="106"/>
              </a:cxn>
              <a:cxn ang="0">
                <a:pos x="25" y="103"/>
              </a:cxn>
              <a:cxn ang="0">
                <a:pos x="19" y="101"/>
              </a:cxn>
              <a:cxn ang="0">
                <a:pos x="15" y="97"/>
              </a:cxn>
              <a:cxn ang="0">
                <a:pos x="12" y="95"/>
              </a:cxn>
              <a:cxn ang="0">
                <a:pos x="6" y="89"/>
              </a:cxn>
              <a:cxn ang="0">
                <a:pos x="4" y="84"/>
              </a:cxn>
              <a:cxn ang="0">
                <a:pos x="0" y="78"/>
              </a:cxn>
              <a:cxn ang="0">
                <a:pos x="0" y="72"/>
              </a:cxn>
              <a:cxn ang="0">
                <a:pos x="0" y="65"/>
              </a:cxn>
              <a:cxn ang="0">
                <a:pos x="2" y="61"/>
              </a:cxn>
              <a:cxn ang="0">
                <a:pos x="2" y="55"/>
              </a:cxn>
              <a:cxn ang="0">
                <a:pos x="4" y="49"/>
              </a:cxn>
              <a:cxn ang="0">
                <a:pos x="6" y="44"/>
              </a:cxn>
              <a:cxn ang="0">
                <a:pos x="10" y="42"/>
              </a:cxn>
              <a:cxn ang="0">
                <a:pos x="13" y="36"/>
              </a:cxn>
              <a:cxn ang="0">
                <a:pos x="15" y="34"/>
              </a:cxn>
              <a:cxn ang="0">
                <a:pos x="34" y="13"/>
              </a:cxn>
              <a:cxn ang="0">
                <a:pos x="34" y="13"/>
              </a:cxn>
            </a:cxnLst>
            <a:rect l="0" t="0" r="r" b="b"/>
            <a:pathLst>
              <a:path w="131" h="110">
                <a:moveTo>
                  <a:pt x="34" y="13"/>
                </a:moveTo>
                <a:lnTo>
                  <a:pt x="34" y="11"/>
                </a:lnTo>
                <a:lnTo>
                  <a:pt x="36" y="11"/>
                </a:lnTo>
                <a:lnTo>
                  <a:pt x="40" y="9"/>
                </a:lnTo>
                <a:lnTo>
                  <a:pt x="46" y="8"/>
                </a:lnTo>
                <a:lnTo>
                  <a:pt x="50" y="6"/>
                </a:lnTo>
                <a:lnTo>
                  <a:pt x="57" y="4"/>
                </a:lnTo>
                <a:lnTo>
                  <a:pt x="65" y="2"/>
                </a:lnTo>
                <a:lnTo>
                  <a:pt x="70" y="2"/>
                </a:lnTo>
                <a:lnTo>
                  <a:pt x="78" y="0"/>
                </a:lnTo>
                <a:lnTo>
                  <a:pt x="88" y="0"/>
                </a:lnTo>
                <a:lnTo>
                  <a:pt x="95" y="0"/>
                </a:lnTo>
                <a:lnTo>
                  <a:pt x="103" y="2"/>
                </a:lnTo>
                <a:lnTo>
                  <a:pt x="110" y="4"/>
                </a:lnTo>
                <a:lnTo>
                  <a:pt x="116" y="9"/>
                </a:lnTo>
                <a:lnTo>
                  <a:pt x="122" y="13"/>
                </a:lnTo>
                <a:lnTo>
                  <a:pt x="127" y="23"/>
                </a:lnTo>
                <a:lnTo>
                  <a:pt x="129" y="30"/>
                </a:lnTo>
                <a:lnTo>
                  <a:pt x="131" y="40"/>
                </a:lnTo>
                <a:lnTo>
                  <a:pt x="129" y="47"/>
                </a:lnTo>
                <a:lnTo>
                  <a:pt x="127" y="57"/>
                </a:lnTo>
                <a:lnTo>
                  <a:pt x="124" y="65"/>
                </a:lnTo>
                <a:lnTo>
                  <a:pt x="120" y="72"/>
                </a:lnTo>
                <a:lnTo>
                  <a:pt x="114" y="80"/>
                </a:lnTo>
                <a:lnTo>
                  <a:pt x="107" y="89"/>
                </a:lnTo>
                <a:lnTo>
                  <a:pt x="97" y="95"/>
                </a:lnTo>
                <a:lnTo>
                  <a:pt x="89" y="101"/>
                </a:lnTo>
                <a:lnTo>
                  <a:pt x="84" y="103"/>
                </a:lnTo>
                <a:lnTo>
                  <a:pt x="78" y="104"/>
                </a:lnTo>
                <a:lnTo>
                  <a:pt x="74" y="106"/>
                </a:lnTo>
                <a:lnTo>
                  <a:pt x="70" y="108"/>
                </a:lnTo>
                <a:lnTo>
                  <a:pt x="65" y="108"/>
                </a:lnTo>
                <a:lnTo>
                  <a:pt x="59" y="110"/>
                </a:lnTo>
                <a:lnTo>
                  <a:pt x="55" y="110"/>
                </a:lnTo>
                <a:lnTo>
                  <a:pt x="50" y="110"/>
                </a:lnTo>
                <a:lnTo>
                  <a:pt x="44" y="108"/>
                </a:lnTo>
                <a:lnTo>
                  <a:pt x="40" y="108"/>
                </a:lnTo>
                <a:lnTo>
                  <a:pt x="34" y="106"/>
                </a:lnTo>
                <a:lnTo>
                  <a:pt x="29" y="106"/>
                </a:lnTo>
                <a:lnTo>
                  <a:pt x="25" y="103"/>
                </a:lnTo>
                <a:lnTo>
                  <a:pt x="19" y="101"/>
                </a:lnTo>
                <a:lnTo>
                  <a:pt x="15" y="97"/>
                </a:lnTo>
                <a:lnTo>
                  <a:pt x="12" y="95"/>
                </a:lnTo>
                <a:lnTo>
                  <a:pt x="6" y="89"/>
                </a:lnTo>
                <a:lnTo>
                  <a:pt x="4" y="84"/>
                </a:lnTo>
                <a:lnTo>
                  <a:pt x="0" y="78"/>
                </a:lnTo>
                <a:lnTo>
                  <a:pt x="0" y="72"/>
                </a:lnTo>
                <a:lnTo>
                  <a:pt x="0" y="65"/>
                </a:lnTo>
                <a:lnTo>
                  <a:pt x="2" y="61"/>
                </a:lnTo>
                <a:lnTo>
                  <a:pt x="2" y="55"/>
                </a:lnTo>
                <a:lnTo>
                  <a:pt x="4" y="49"/>
                </a:lnTo>
                <a:lnTo>
                  <a:pt x="6" y="44"/>
                </a:lnTo>
                <a:lnTo>
                  <a:pt x="10" y="42"/>
                </a:lnTo>
                <a:lnTo>
                  <a:pt x="13" y="36"/>
                </a:lnTo>
                <a:lnTo>
                  <a:pt x="15" y="34"/>
                </a:lnTo>
                <a:lnTo>
                  <a:pt x="34" y="13"/>
                </a:lnTo>
                <a:lnTo>
                  <a:pt x="34" y="13"/>
                </a:lnTo>
                <a:close/>
              </a:path>
            </a:pathLst>
          </a:custGeom>
          <a:solidFill>
            <a:srgbClr val="FA5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43" name="Freeform 407"/>
          <p:cNvSpPr>
            <a:spLocks noChangeAspect="1"/>
          </p:cNvSpPr>
          <p:nvPr/>
        </p:nvSpPr>
        <p:spPr bwMode="auto">
          <a:xfrm>
            <a:off x="3271433" y="4438302"/>
            <a:ext cx="46020" cy="42422"/>
          </a:xfrm>
          <a:custGeom>
            <a:avLst/>
            <a:gdLst/>
            <a:ahLst/>
            <a:cxnLst>
              <a:cxn ang="0">
                <a:pos x="78" y="36"/>
              </a:cxn>
              <a:cxn ang="0">
                <a:pos x="66" y="51"/>
              </a:cxn>
              <a:cxn ang="0">
                <a:pos x="59" y="67"/>
              </a:cxn>
              <a:cxn ang="0">
                <a:pos x="55" y="82"/>
              </a:cxn>
              <a:cxn ang="0">
                <a:pos x="59" y="101"/>
              </a:cxn>
              <a:cxn ang="0">
                <a:pos x="68" y="122"/>
              </a:cxn>
              <a:cxn ang="0">
                <a:pos x="89" y="135"/>
              </a:cxn>
              <a:cxn ang="0">
                <a:pos x="103" y="137"/>
              </a:cxn>
              <a:cxn ang="0">
                <a:pos x="118" y="137"/>
              </a:cxn>
              <a:cxn ang="0">
                <a:pos x="131" y="135"/>
              </a:cxn>
              <a:cxn ang="0">
                <a:pos x="144" y="127"/>
              </a:cxn>
              <a:cxn ang="0">
                <a:pos x="150" y="114"/>
              </a:cxn>
              <a:cxn ang="0">
                <a:pos x="156" y="97"/>
              </a:cxn>
              <a:cxn ang="0">
                <a:pos x="165" y="84"/>
              </a:cxn>
              <a:cxn ang="0">
                <a:pos x="186" y="74"/>
              </a:cxn>
              <a:cxn ang="0">
                <a:pos x="209" y="76"/>
              </a:cxn>
              <a:cxn ang="0">
                <a:pos x="226" y="89"/>
              </a:cxn>
              <a:cxn ang="0">
                <a:pos x="234" y="108"/>
              </a:cxn>
              <a:cxn ang="0">
                <a:pos x="236" y="124"/>
              </a:cxn>
              <a:cxn ang="0">
                <a:pos x="226" y="150"/>
              </a:cxn>
              <a:cxn ang="0">
                <a:pos x="213" y="173"/>
              </a:cxn>
              <a:cxn ang="0">
                <a:pos x="196" y="190"/>
              </a:cxn>
              <a:cxn ang="0">
                <a:pos x="175" y="205"/>
              </a:cxn>
              <a:cxn ang="0">
                <a:pos x="150" y="215"/>
              </a:cxn>
              <a:cxn ang="0">
                <a:pos x="131" y="219"/>
              </a:cxn>
              <a:cxn ang="0">
                <a:pos x="116" y="219"/>
              </a:cxn>
              <a:cxn ang="0">
                <a:pos x="101" y="219"/>
              </a:cxn>
              <a:cxn ang="0">
                <a:pos x="85" y="213"/>
              </a:cxn>
              <a:cxn ang="0">
                <a:pos x="63" y="205"/>
              </a:cxn>
              <a:cxn ang="0">
                <a:pos x="38" y="188"/>
              </a:cxn>
              <a:cxn ang="0">
                <a:pos x="19" y="165"/>
              </a:cxn>
              <a:cxn ang="0">
                <a:pos x="7" y="143"/>
              </a:cxn>
              <a:cxn ang="0">
                <a:pos x="2" y="127"/>
              </a:cxn>
              <a:cxn ang="0">
                <a:pos x="0" y="110"/>
              </a:cxn>
              <a:cxn ang="0">
                <a:pos x="0" y="95"/>
              </a:cxn>
              <a:cxn ang="0">
                <a:pos x="2" y="80"/>
              </a:cxn>
              <a:cxn ang="0">
                <a:pos x="7" y="65"/>
              </a:cxn>
              <a:cxn ang="0">
                <a:pos x="11" y="51"/>
              </a:cxn>
              <a:cxn ang="0">
                <a:pos x="27" y="31"/>
              </a:cxn>
              <a:cxn ang="0">
                <a:pos x="47" y="10"/>
              </a:cxn>
              <a:cxn ang="0">
                <a:pos x="72" y="0"/>
              </a:cxn>
              <a:cxn ang="0">
                <a:pos x="89" y="10"/>
              </a:cxn>
              <a:cxn ang="0">
                <a:pos x="85" y="29"/>
              </a:cxn>
            </a:cxnLst>
            <a:rect l="0" t="0" r="r" b="b"/>
            <a:pathLst>
              <a:path w="236" h="219">
                <a:moveTo>
                  <a:pt x="85" y="29"/>
                </a:moveTo>
                <a:lnTo>
                  <a:pt x="82" y="32"/>
                </a:lnTo>
                <a:lnTo>
                  <a:pt x="78" y="36"/>
                </a:lnTo>
                <a:lnTo>
                  <a:pt x="72" y="40"/>
                </a:lnTo>
                <a:lnTo>
                  <a:pt x="70" y="46"/>
                </a:lnTo>
                <a:lnTo>
                  <a:pt x="66" y="51"/>
                </a:lnTo>
                <a:lnTo>
                  <a:pt x="63" y="57"/>
                </a:lnTo>
                <a:lnTo>
                  <a:pt x="61" y="61"/>
                </a:lnTo>
                <a:lnTo>
                  <a:pt x="59" y="67"/>
                </a:lnTo>
                <a:lnTo>
                  <a:pt x="57" y="70"/>
                </a:lnTo>
                <a:lnTo>
                  <a:pt x="55" y="76"/>
                </a:lnTo>
                <a:lnTo>
                  <a:pt x="55" y="82"/>
                </a:lnTo>
                <a:lnTo>
                  <a:pt x="55" y="88"/>
                </a:lnTo>
                <a:lnTo>
                  <a:pt x="55" y="93"/>
                </a:lnTo>
                <a:lnTo>
                  <a:pt x="59" y="101"/>
                </a:lnTo>
                <a:lnTo>
                  <a:pt x="61" y="107"/>
                </a:lnTo>
                <a:lnTo>
                  <a:pt x="63" y="114"/>
                </a:lnTo>
                <a:lnTo>
                  <a:pt x="68" y="122"/>
                </a:lnTo>
                <a:lnTo>
                  <a:pt x="74" y="127"/>
                </a:lnTo>
                <a:lnTo>
                  <a:pt x="80" y="133"/>
                </a:lnTo>
                <a:lnTo>
                  <a:pt x="89" y="135"/>
                </a:lnTo>
                <a:lnTo>
                  <a:pt x="93" y="137"/>
                </a:lnTo>
                <a:lnTo>
                  <a:pt x="97" y="137"/>
                </a:lnTo>
                <a:lnTo>
                  <a:pt x="103" y="137"/>
                </a:lnTo>
                <a:lnTo>
                  <a:pt x="108" y="139"/>
                </a:lnTo>
                <a:lnTo>
                  <a:pt x="112" y="137"/>
                </a:lnTo>
                <a:lnTo>
                  <a:pt x="118" y="137"/>
                </a:lnTo>
                <a:lnTo>
                  <a:pt x="122" y="137"/>
                </a:lnTo>
                <a:lnTo>
                  <a:pt x="127" y="137"/>
                </a:lnTo>
                <a:lnTo>
                  <a:pt x="131" y="135"/>
                </a:lnTo>
                <a:lnTo>
                  <a:pt x="135" y="133"/>
                </a:lnTo>
                <a:lnTo>
                  <a:pt x="141" y="129"/>
                </a:lnTo>
                <a:lnTo>
                  <a:pt x="144" y="127"/>
                </a:lnTo>
                <a:lnTo>
                  <a:pt x="146" y="122"/>
                </a:lnTo>
                <a:lnTo>
                  <a:pt x="148" y="120"/>
                </a:lnTo>
                <a:lnTo>
                  <a:pt x="150" y="114"/>
                </a:lnTo>
                <a:lnTo>
                  <a:pt x="154" y="108"/>
                </a:lnTo>
                <a:lnTo>
                  <a:pt x="154" y="103"/>
                </a:lnTo>
                <a:lnTo>
                  <a:pt x="156" y="97"/>
                </a:lnTo>
                <a:lnTo>
                  <a:pt x="156" y="93"/>
                </a:lnTo>
                <a:lnTo>
                  <a:pt x="160" y="89"/>
                </a:lnTo>
                <a:lnTo>
                  <a:pt x="165" y="84"/>
                </a:lnTo>
                <a:lnTo>
                  <a:pt x="171" y="80"/>
                </a:lnTo>
                <a:lnTo>
                  <a:pt x="179" y="76"/>
                </a:lnTo>
                <a:lnTo>
                  <a:pt x="186" y="74"/>
                </a:lnTo>
                <a:lnTo>
                  <a:pt x="194" y="72"/>
                </a:lnTo>
                <a:lnTo>
                  <a:pt x="201" y="74"/>
                </a:lnTo>
                <a:lnTo>
                  <a:pt x="209" y="76"/>
                </a:lnTo>
                <a:lnTo>
                  <a:pt x="215" y="80"/>
                </a:lnTo>
                <a:lnTo>
                  <a:pt x="220" y="84"/>
                </a:lnTo>
                <a:lnTo>
                  <a:pt x="226" y="89"/>
                </a:lnTo>
                <a:lnTo>
                  <a:pt x="232" y="97"/>
                </a:lnTo>
                <a:lnTo>
                  <a:pt x="234" y="105"/>
                </a:lnTo>
                <a:lnTo>
                  <a:pt x="234" y="108"/>
                </a:lnTo>
                <a:lnTo>
                  <a:pt x="236" y="114"/>
                </a:lnTo>
                <a:lnTo>
                  <a:pt x="236" y="120"/>
                </a:lnTo>
                <a:lnTo>
                  <a:pt x="236" y="124"/>
                </a:lnTo>
                <a:lnTo>
                  <a:pt x="234" y="133"/>
                </a:lnTo>
                <a:lnTo>
                  <a:pt x="230" y="143"/>
                </a:lnTo>
                <a:lnTo>
                  <a:pt x="226" y="150"/>
                </a:lnTo>
                <a:lnTo>
                  <a:pt x="222" y="158"/>
                </a:lnTo>
                <a:lnTo>
                  <a:pt x="219" y="165"/>
                </a:lnTo>
                <a:lnTo>
                  <a:pt x="213" y="173"/>
                </a:lnTo>
                <a:lnTo>
                  <a:pt x="209" y="179"/>
                </a:lnTo>
                <a:lnTo>
                  <a:pt x="203" y="186"/>
                </a:lnTo>
                <a:lnTo>
                  <a:pt x="196" y="190"/>
                </a:lnTo>
                <a:lnTo>
                  <a:pt x="190" y="196"/>
                </a:lnTo>
                <a:lnTo>
                  <a:pt x="182" y="200"/>
                </a:lnTo>
                <a:lnTo>
                  <a:pt x="175" y="205"/>
                </a:lnTo>
                <a:lnTo>
                  <a:pt x="167" y="209"/>
                </a:lnTo>
                <a:lnTo>
                  <a:pt x="160" y="213"/>
                </a:lnTo>
                <a:lnTo>
                  <a:pt x="150" y="215"/>
                </a:lnTo>
                <a:lnTo>
                  <a:pt x="142" y="217"/>
                </a:lnTo>
                <a:lnTo>
                  <a:pt x="137" y="217"/>
                </a:lnTo>
                <a:lnTo>
                  <a:pt x="131" y="219"/>
                </a:lnTo>
                <a:lnTo>
                  <a:pt x="125" y="219"/>
                </a:lnTo>
                <a:lnTo>
                  <a:pt x="120" y="219"/>
                </a:lnTo>
                <a:lnTo>
                  <a:pt x="116" y="219"/>
                </a:lnTo>
                <a:lnTo>
                  <a:pt x="110" y="219"/>
                </a:lnTo>
                <a:lnTo>
                  <a:pt x="104" y="219"/>
                </a:lnTo>
                <a:lnTo>
                  <a:pt x="101" y="219"/>
                </a:lnTo>
                <a:lnTo>
                  <a:pt x="95" y="217"/>
                </a:lnTo>
                <a:lnTo>
                  <a:pt x="89" y="215"/>
                </a:lnTo>
                <a:lnTo>
                  <a:pt x="85" y="213"/>
                </a:lnTo>
                <a:lnTo>
                  <a:pt x="80" y="213"/>
                </a:lnTo>
                <a:lnTo>
                  <a:pt x="70" y="209"/>
                </a:lnTo>
                <a:lnTo>
                  <a:pt x="63" y="205"/>
                </a:lnTo>
                <a:lnTo>
                  <a:pt x="53" y="200"/>
                </a:lnTo>
                <a:lnTo>
                  <a:pt x="46" y="196"/>
                </a:lnTo>
                <a:lnTo>
                  <a:pt x="38" y="188"/>
                </a:lnTo>
                <a:lnTo>
                  <a:pt x="30" y="183"/>
                </a:lnTo>
                <a:lnTo>
                  <a:pt x="25" y="173"/>
                </a:lnTo>
                <a:lnTo>
                  <a:pt x="19" y="165"/>
                </a:lnTo>
                <a:lnTo>
                  <a:pt x="13" y="158"/>
                </a:lnTo>
                <a:lnTo>
                  <a:pt x="9" y="148"/>
                </a:lnTo>
                <a:lnTo>
                  <a:pt x="7" y="143"/>
                </a:lnTo>
                <a:lnTo>
                  <a:pt x="4" y="137"/>
                </a:lnTo>
                <a:lnTo>
                  <a:pt x="2" y="133"/>
                </a:lnTo>
                <a:lnTo>
                  <a:pt x="2" y="127"/>
                </a:lnTo>
                <a:lnTo>
                  <a:pt x="0" y="122"/>
                </a:lnTo>
                <a:lnTo>
                  <a:pt x="0" y="116"/>
                </a:lnTo>
                <a:lnTo>
                  <a:pt x="0" y="110"/>
                </a:lnTo>
                <a:lnTo>
                  <a:pt x="0" y="107"/>
                </a:lnTo>
                <a:lnTo>
                  <a:pt x="0" y="101"/>
                </a:lnTo>
                <a:lnTo>
                  <a:pt x="0" y="95"/>
                </a:lnTo>
                <a:lnTo>
                  <a:pt x="0" y="89"/>
                </a:lnTo>
                <a:lnTo>
                  <a:pt x="2" y="86"/>
                </a:lnTo>
                <a:lnTo>
                  <a:pt x="2" y="80"/>
                </a:lnTo>
                <a:lnTo>
                  <a:pt x="4" y="74"/>
                </a:lnTo>
                <a:lnTo>
                  <a:pt x="4" y="70"/>
                </a:lnTo>
                <a:lnTo>
                  <a:pt x="7" y="65"/>
                </a:lnTo>
                <a:lnTo>
                  <a:pt x="7" y="61"/>
                </a:lnTo>
                <a:lnTo>
                  <a:pt x="9" y="55"/>
                </a:lnTo>
                <a:lnTo>
                  <a:pt x="11" y="51"/>
                </a:lnTo>
                <a:lnTo>
                  <a:pt x="15" y="48"/>
                </a:lnTo>
                <a:lnTo>
                  <a:pt x="19" y="38"/>
                </a:lnTo>
                <a:lnTo>
                  <a:pt x="27" y="31"/>
                </a:lnTo>
                <a:lnTo>
                  <a:pt x="32" y="23"/>
                </a:lnTo>
                <a:lnTo>
                  <a:pt x="40" y="17"/>
                </a:lnTo>
                <a:lnTo>
                  <a:pt x="47" y="10"/>
                </a:lnTo>
                <a:lnTo>
                  <a:pt x="55" y="6"/>
                </a:lnTo>
                <a:lnTo>
                  <a:pt x="63" y="0"/>
                </a:lnTo>
                <a:lnTo>
                  <a:pt x="72" y="0"/>
                </a:lnTo>
                <a:lnTo>
                  <a:pt x="78" y="0"/>
                </a:lnTo>
                <a:lnTo>
                  <a:pt x="85" y="4"/>
                </a:lnTo>
                <a:lnTo>
                  <a:pt x="89" y="10"/>
                </a:lnTo>
                <a:lnTo>
                  <a:pt x="91" y="15"/>
                </a:lnTo>
                <a:lnTo>
                  <a:pt x="89" y="21"/>
                </a:lnTo>
                <a:lnTo>
                  <a:pt x="85" y="29"/>
                </a:lnTo>
                <a:lnTo>
                  <a:pt x="85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544" name="Freeform 408"/>
          <p:cNvSpPr>
            <a:spLocks noChangeAspect="1"/>
          </p:cNvSpPr>
          <p:nvPr/>
        </p:nvSpPr>
        <p:spPr bwMode="auto">
          <a:xfrm>
            <a:off x="3426263" y="4555449"/>
            <a:ext cx="66300" cy="101580"/>
          </a:xfrm>
          <a:custGeom>
            <a:avLst/>
            <a:gdLst/>
            <a:ahLst/>
            <a:cxnLst>
              <a:cxn ang="0">
                <a:pos x="45" y="30"/>
              </a:cxn>
              <a:cxn ang="0">
                <a:pos x="57" y="55"/>
              </a:cxn>
              <a:cxn ang="0">
                <a:pos x="68" y="79"/>
              </a:cxn>
              <a:cxn ang="0">
                <a:pos x="76" y="102"/>
              </a:cxn>
              <a:cxn ang="0">
                <a:pos x="87" y="125"/>
              </a:cxn>
              <a:cxn ang="0">
                <a:pos x="98" y="146"/>
              </a:cxn>
              <a:cxn ang="0">
                <a:pos x="110" y="167"/>
              </a:cxn>
              <a:cxn ang="0">
                <a:pos x="119" y="186"/>
              </a:cxn>
              <a:cxn ang="0">
                <a:pos x="131" y="207"/>
              </a:cxn>
              <a:cxn ang="0">
                <a:pos x="142" y="224"/>
              </a:cxn>
              <a:cxn ang="0">
                <a:pos x="155" y="245"/>
              </a:cxn>
              <a:cxn ang="0">
                <a:pos x="167" y="262"/>
              </a:cxn>
              <a:cxn ang="0">
                <a:pos x="180" y="279"/>
              </a:cxn>
              <a:cxn ang="0">
                <a:pos x="194" y="296"/>
              </a:cxn>
              <a:cxn ang="0">
                <a:pos x="209" y="315"/>
              </a:cxn>
              <a:cxn ang="0">
                <a:pos x="224" y="332"/>
              </a:cxn>
              <a:cxn ang="0">
                <a:pos x="239" y="351"/>
              </a:cxn>
              <a:cxn ang="0">
                <a:pos x="256" y="370"/>
              </a:cxn>
              <a:cxn ang="0">
                <a:pos x="275" y="389"/>
              </a:cxn>
              <a:cxn ang="0">
                <a:pos x="292" y="408"/>
              </a:cxn>
              <a:cxn ang="0">
                <a:pos x="311" y="429"/>
              </a:cxn>
              <a:cxn ang="0">
                <a:pos x="332" y="450"/>
              </a:cxn>
              <a:cxn ang="0">
                <a:pos x="340" y="478"/>
              </a:cxn>
              <a:cxn ang="0">
                <a:pos x="330" y="501"/>
              </a:cxn>
              <a:cxn ang="0">
                <a:pos x="311" y="518"/>
              </a:cxn>
              <a:cxn ang="0">
                <a:pos x="285" y="520"/>
              </a:cxn>
              <a:cxn ang="0">
                <a:pos x="260" y="509"/>
              </a:cxn>
              <a:cxn ang="0">
                <a:pos x="237" y="486"/>
              </a:cxn>
              <a:cxn ang="0">
                <a:pos x="218" y="465"/>
              </a:cxn>
              <a:cxn ang="0">
                <a:pos x="199" y="442"/>
              </a:cxn>
              <a:cxn ang="0">
                <a:pos x="184" y="423"/>
              </a:cxn>
              <a:cxn ang="0">
                <a:pos x="169" y="402"/>
              </a:cxn>
              <a:cxn ang="0">
                <a:pos x="154" y="382"/>
              </a:cxn>
              <a:cxn ang="0">
                <a:pos x="142" y="361"/>
              </a:cxn>
              <a:cxn ang="0">
                <a:pos x="131" y="342"/>
              </a:cxn>
              <a:cxn ang="0">
                <a:pos x="119" y="321"/>
              </a:cxn>
              <a:cxn ang="0">
                <a:pos x="108" y="300"/>
              </a:cxn>
              <a:cxn ang="0">
                <a:pos x="98" y="279"/>
              </a:cxn>
              <a:cxn ang="0">
                <a:pos x="89" y="256"/>
              </a:cxn>
              <a:cxn ang="0">
                <a:pos x="79" y="235"/>
              </a:cxn>
              <a:cxn ang="0">
                <a:pos x="72" y="212"/>
              </a:cxn>
              <a:cxn ang="0">
                <a:pos x="62" y="190"/>
              </a:cxn>
              <a:cxn ang="0">
                <a:pos x="55" y="167"/>
              </a:cxn>
              <a:cxn ang="0">
                <a:pos x="43" y="140"/>
              </a:cxn>
              <a:cxn ang="0">
                <a:pos x="36" y="115"/>
              </a:cxn>
              <a:cxn ang="0">
                <a:pos x="26" y="89"/>
              </a:cxn>
              <a:cxn ang="0">
                <a:pos x="17" y="64"/>
              </a:cxn>
              <a:cxn ang="0">
                <a:pos x="5" y="36"/>
              </a:cxn>
              <a:cxn ang="0">
                <a:pos x="0" y="19"/>
              </a:cxn>
              <a:cxn ang="0">
                <a:pos x="7" y="5"/>
              </a:cxn>
              <a:cxn ang="0">
                <a:pos x="28" y="1"/>
              </a:cxn>
              <a:cxn ang="0">
                <a:pos x="38" y="9"/>
              </a:cxn>
            </a:cxnLst>
            <a:rect l="0" t="0" r="r" b="b"/>
            <a:pathLst>
              <a:path w="340" h="522">
                <a:moveTo>
                  <a:pt x="40" y="13"/>
                </a:moveTo>
                <a:lnTo>
                  <a:pt x="43" y="22"/>
                </a:lnTo>
                <a:lnTo>
                  <a:pt x="45" y="30"/>
                </a:lnTo>
                <a:lnTo>
                  <a:pt x="49" y="39"/>
                </a:lnTo>
                <a:lnTo>
                  <a:pt x="53" y="47"/>
                </a:lnTo>
                <a:lnTo>
                  <a:pt x="57" y="55"/>
                </a:lnTo>
                <a:lnTo>
                  <a:pt x="60" y="64"/>
                </a:lnTo>
                <a:lnTo>
                  <a:pt x="62" y="72"/>
                </a:lnTo>
                <a:lnTo>
                  <a:pt x="68" y="79"/>
                </a:lnTo>
                <a:lnTo>
                  <a:pt x="70" y="87"/>
                </a:lnTo>
                <a:lnTo>
                  <a:pt x="74" y="95"/>
                </a:lnTo>
                <a:lnTo>
                  <a:pt x="76" y="102"/>
                </a:lnTo>
                <a:lnTo>
                  <a:pt x="81" y="110"/>
                </a:lnTo>
                <a:lnTo>
                  <a:pt x="83" y="117"/>
                </a:lnTo>
                <a:lnTo>
                  <a:pt x="87" y="125"/>
                </a:lnTo>
                <a:lnTo>
                  <a:pt x="91" y="133"/>
                </a:lnTo>
                <a:lnTo>
                  <a:pt x="95" y="140"/>
                </a:lnTo>
                <a:lnTo>
                  <a:pt x="98" y="146"/>
                </a:lnTo>
                <a:lnTo>
                  <a:pt x="102" y="153"/>
                </a:lnTo>
                <a:lnTo>
                  <a:pt x="106" y="159"/>
                </a:lnTo>
                <a:lnTo>
                  <a:pt x="110" y="167"/>
                </a:lnTo>
                <a:lnTo>
                  <a:pt x="112" y="172"/>
                </a:lnTo>
                <a:lnTo>
                  <a:pt x="116" y="180"/>
                </a:lnTo>
                <a:lnTo>
                  <a:pt x="119" y="186"/>
                </a:lnTo>
                <a:lnTo>
                  <a:pt x="123" y="193"/>
                </a:lnTo>
                <a:lnTo>
                  <a:pt x="127" y="199"/>
                </a:lnTo>
                <a:lnTo>
                  <a:pt x="131" y="207"/>
                </a:lnTo>
                <a:lnTo>
                  <a:pt x="135" y="212"/>
                </a:lnTo>
                <a:lnTo>
                  <a:pt x="138" y="218"/>
                </a:lnTo>
                <a:lnTo>
                  <a:pt x="142" y="224"/>
                </a:lnTo>
                <a:lnTo>
                  <a:pt x="148" y="231"/>
                </a:lnTo>
                <a:lnTo>
                  <a:pt x="152" y="237"/>
                </a:lnTo>
                <a:lnTo>
                  <a:pt x="155" y="245"/>
                </a:lnTo>
                <a:lnTo>
                  <a:pt x="159" y="248"/>
                </a:lnTo>
                <a:lnTo>
                  <a:pt x="163" y="254"/>
                </a:lnTo>
                <a:lnTo>
                  <a:pt x="167" y="262"/>
                </a:lnTo>
                <a:lnTo>
                  <a:pt x="173" y="268"/>
                </a:lnTo>
                <a:lnTo>
                  <a:pt x="176" y="273"/>
                </a:lnTo>
                <a:lnTo>
                  <a:pt x="180" y="279"/>
                </a:lnTo>
                <a:lnTo>
                  <a:pt x="184" y="285"/>
                </a:lnTo>
                <a:lnTo>
                  <a:pt x="190" y="292"/>
                </a:lnTo>
                <a:lnTo>
                  <a:pt x="194" y="296"/>
                </a:lnTo>
                <a:lnTo>
                  <a:pt x="199" y="304"/>
                </a:lnTo>
                <a:lnTo>
                  <a:pt x="203" y="307"/>
                </a:lnTo>
                <a:lnTo>
                  <a:pt x="209" y="315"/>
                </a:lnTo>
                <a:lnTo>
                  <a:pt x="214" y="321"/>
                </a:lnTo>
                <a:lnTo>
                  <a:pt x="218" y="326"/>
                </a:lnTo>
                <a:lnTo>
                  <a:pt x="224" y="332"/>
                </a:lnTo>
                <a:lnTo>
                  <a:pt x="230" y="340"/>
                </a:lnTo>
                <a:lnTo>
                  <a:pt x="235" y="345"/>
                </a:lnTo>
                <a:lnTo>
                  <a:pt x="239" y="351"/>
                </a:lnTo>
                <a:lnTo>
                  <a:pt x="245" y="357"/>
                </a:lnTo>
                <a:lnTo>
                  <a:pt x="251" y="364"/>
                </a:lnTo>
                <a:lnTo>
                  <a:pt x="256" y="370"/>
                </a:lnTo>
                <a:lnTo>
                  <a:pt x="262" y="378"/>
                </a:lnTo>
                <a:lnTo>
                  <a:pt x="268" y="383"/>
                </a:lnTo>
                <a:lnTo>
                  <a:pt x="275" y="389"/>
                </a:lnTo>
                <a:lnTo>
                  <a:pt x="279" y="395"/>
                </a:lnTo>
                <a:lnTo>
                  <a:pt x="287" y="402"/>
                </a:lnTo>
                <a:lnTo>
                  <a:pt x="292" y="408"/>
                </a:lnTo>
                <a:lnTo>
                  <a:pt x="298" y="416"/>
                </a:lnTo>
                <a:lnTo>
                  <a:pt x="306" y="421"/>
                </a:lnTo>
                <a:lnTo>
                  <a:pt x="311" y="429"/>
                </a:lnTo>
                <a:lnTo>
                  <a:pt x="319" y="435"/>
                </a:lnTo>
                <a:lnTo>
                  <a:pt x="327" y="442"/>
                </a:lnTo>
                <a:lnTo>
                  <a:pt x="332" y="450"/>
                </a:lnTo>
                <a:lnTo>
                  <a:pt x="338" y="459"/>
                </a:lnTo>
                <a:lnTo>
                  <a:pt x="338" y="469"/>
                </a:lnTo>
                <a:lnTo>
                  <a:pt x="340" y="478"/>
                </a:lnTo>
                <a:lnTo>
                  <a:pt x="338" y="486"/>
                </a:lnTo>
                <a:lnTo>
                  <a:pt x="334" y="494"/>
                </a:lnTo>
                <a:lnTo>
                  <a:pt x="330" y="501"/>
                </a:lnTo>
                <a:lnTo>
                  <a:pt x="325" y="509"/>
                </a:lnTo>
                <a:lnTo>
                  <a:pt x="317" y="513"/>
                </a:lnTo>
                <a:lnTo>
                  <a:pt x="311" y="518"/>
                </a:lnTo>
                <a:lnTo>
                  <a:pt x="302" y="520"/>
                </a:lnTo>
                <a:lnTo>
                  <a:pt x="294" y="522"/>
                </a:lnTo>
                <a:lnTo>
                  <a:pt x="285" y="520"/>
                </a:lnTo>
                <a:lnTo>
                  <a:pt x="277" y="518"/>
                </a:lnTo>
                <a:lnTo>
                  <a:pt x="268" y="515"/>
                </a:lnTo>
                <a:lnTo>
                  <a:pt x="260" y="509"/>
                </a:lnTo>
                <a:lnTo>
                  <a:pt x="252" y="501"/>
                </a:lnTo>
                <a:lnTo>
                  <a:pt x="245" y="494"/>
                </a:lnTo>
                <a:lnTo>
                  <a:pt x="237" y="486"/>
                </a:lnTo>
                <a:lnTo>
                  <a:pt x="232" y="478"/>
                </a:lnTo>
                <a:lnTo>
                  <a:pt x="224" y="471"/>
                </a:lnTo>
                <a:lnTo>
                  <a:pt x="218" y="465"/>
                </a:lnTo>
                <a:lnTo>
                  <a:pt x="213" y="458"/>
                </a:lnTo>
                <a:lnTo>
                  <a:pt x="207" y="450"/>
                </a:lnTo>
                <a:lnTo>
                  <a:pt x="199" y="442"/>
                </a:lnTo>
                <a:lnTo>
                  <a:pt x="194" y="437"/>
                </a:lnTo>
                <a:lnTo>
                  <a:pt x="190" y="429"/>
                </a:lnTo>
                <a:lnTo>
                  <a:pt x="184" y="423"/>
                </a:lnTo>
                <a:lnTo>
                  <a:pt x="178" y="416"/>
                </a:lnTo>
                <a:lnTo>
                  <a:pt x="174" y="410"/>
                </a:lnTo>
                <a:lnTo>
                  <a:pt x="169" y="402"/>
                </a:lnTo>
                <a:lnTo>
                  <a:pt x="165" y="397"/>
                </a:lnTo>
                <a:lnTo>
                  <a:pt x="159" y="389"/>
                </a:lnTo>
                <a:lnTo>
                  <a:pt x="154" y="382"/>
                </a:lnTo>
                <a:lnTo>
                  <a:pt x="150" y="376"/>
                </a:lnTo>
                <a:lnTo>
                  <a:pt x="146" y="368"/>
                </a:lnTo>
                <a:lnTo>
                  <a:pt x="142" y="361"/>
                </a:lnTo>
                <a:lnTo>
                  <a:pt x="138" y="355"/>
                </a:lnTo>
                <a:lnTo>
                  <a:pt x="135" y="347"/>
                </a:lnTo>
                <a:lnTo>
                  <a:pt x="131" y="342"/>
                </a:lnTo>
                <a:lnTo>
                  <a:pt x="127" y="334"/>
                </a:lnTo>
                <a:lnTo>
                  <a:pt x="123" y="326"/>
                </a:lnTo>
                <a:lnTo>
                  <a:pt x="119" y="321"/>
                </a:lnTo>
                <a:lnTo>
                  <a:pt x="116" y="313"/>
                </a:lnTo>
                <a:lnTo>
                  <a:pt x="112" y="306"/>
                </a:lnTo>
                <a:lnTo>
                  <a:pt x="108" y="300"/>
                </a:lnTo>
                <a:lnTo>
                  <a:pt x="106" y="292"/>
                </a:lnTo>
                <a:lnTo>
                  <a:pt x="102" y="287"/>
                </a:lnTo>
                <a:lnTo>
                  <a:pt x="98" y="279"/>
                </a:lnTo>
                <a:lnTo>
                  <a:pt x="95" y="271"/>
                </a:lnTo>
                <a:lnTo>
                  <a:pt x="91" y="264"/>
                </a:lnTo>
                <a:lnTo>
                  <a:pt x="89" y="256"/>
                </a:lnTo>
                <a:lnTo>
                  <a:pt x="85" y="248"/>
                </a:lnTo>
                <a:lnTo>
                  <a:pt x="81" y="243"/>
                </a:lnTo>
                <a:lnTo>
                  <a:pt x="79" y="235"/>
                </a:lnTo>
                <a:lnTo>
                  <a:pt x="78" y="228"/>
                </a:lnTo>
                <a:lnTo>
                  <a:pt x="74" y="220"/>
                </a:lnTo>
                <a:lnTo>
                  <a:pt x="72" y="212"/>
                </a:lnTo>
                <a:lnTo>
                  <a:pt x="68" y="205"/>
                </a:lnTo>
                <a:lnTo>
                  <a:pt x="66" y="197"/>
                </a:lnTo>
                <a:lnTo>
                  <a:pt x="62" y="190"/>
                </a:lnTo>
                <a:lnTo>
                  <a:pt x="60" y="182"/>
                </a:lnTo>
                <a:lnTo>
                  <a:pt x="57" y="174"/>
                </a:lnTo>
                <a:lnTo>
                  <a:pt x="55" y="167"/>
                </a:lnTo>
                <a:lnTo>
                  <a:pt x="51" y="157"/>
                </a:lnTo>
                <a:lnTo>
                  <a:pt x="47" y="150"/>
                </a:lnTo>
                <a:lnTo>
                  <a:pt x="43" y="140"/>
                </a:lnTo>
                <a:lnTo>
                  <a:pt x="41" y="133"/>
                </a:lnTo>
                <a:lnTo>
                  <a:pt x="38" y="125"/>
                </a:lnTo>
                <a:lnTo>
                  <a:pt x="36" y="115"/>
                </a:lnTo>
                <a:lnTo>
                  <a:pt x="32" y="108"/>
                </a:lnTo>
                <a:lnTo>
                  <a:pt x="30" y="98"/>
                </a:lnTo>
                <a:lnTo>
                  <a:pt x="26" y="89"/>
                </a:lnTo>
                <a:lnTo>
                  <a:pt x="22" y="81"/>
                </a:lnTo>
                <a:lnTo>
                  <a:pt x="19" y="72"/>
                </a:lnTo>
                <a:lnTo>
                  <a:pt x="17" y="64"/>
                </a:lnTo>
                <a:lnTo>
                  <a:pt x="13" y="55"/>
                </a:lnTo>
                <a:lnTo>
                  <a:pt x="9" y="45"/>
                </a:lnTo>
                <a:lnTo>
                  <a:pt x="5" y="36"/>
                </a:lnTo>
                <a:lnTo>
                  <a:pt x="3" y="28"/>
                </a:lnTo>
                <a:lnTo>
                  <a:pt x="0" y="22"/>
                </a:lnTo>
                <a:lnTo>
                  <a:pt x="0" y="19"/>
                </a:lnTo>
                <a:lnTo>
                  <a:pt x="0" y="15"/>
                </a:lnTo>
                <a:lnTo>
                  <a:pt x="3" y="11"/>
                </a:lnTo>
                <a:lnTo>
                  <a:pt x="7" y="5"/>
                </a:lnTo>
                <a:lnTo>
                  <a:pt x="13" y="1"/>
                </a:lnTo>
                <a:lnTo>
                  <a:pt x="20" y="0"/>
                </a:lnTo>
                <a:lnTo>
                  <a:pt x="28" y="1"/>
                </a:lnTo>
                <a:lnTo>
                  <a:pt x="32" y="1"/>
                </a:lnTo>
                <a:lnTo>
                  <a:pt x="36" y="5"/>
                </a:lnTo>
                <a:lnTo>
                  <a:pt x="38" y="9"/>
                </a:lnTo>
                <a:lnTo>
                  <a:pt x="40" y="13"/>
                </a:lnTo>
                <a:lnTo>
                  <a:pt x="40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31545" name="Picture 409" descr="EN00906_[1]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9275" y="3508375"/>
            <a:ext cx="392113" cy="506412"/>
          </a:xfrm>
          <a:prstGeom prst="rect">
            <a:avLst/>
          </a:prstGeom>
          <a:noFill/>
        </p:spPr>
      </p:pic>
      <p:sp>
        <p:nvSpPr>
          <p:cNvPr id="731546" name="AutoShape 410"/>
          <p:cNvSpPr>
            <a:spLocks noChangeArrowheads="1"/>
          </p:cNvSpPr>
          <p:nvPr/>
        </p:nvSpPr>
        <p:spPr bwMode="auto">
          <a:xfrm>
            <a:off x="3952875" y="4086225"/>
            <a:ext cx="4940300" cy="240506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1547" name="Text Box 411"/>
          <p:cNvSpPr txBox="1">
            <a:spLocks noChangeArrowheads="1"/>
          </p:cNvSpPr>
          <p:nvPr/>
        </p:nvSpPr>
        <p:spPr bwMode="auto">
          <a:xfrm>
            <a:off x="4175125" y="5497512"/>
            <a:ext cx="222726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30000"/>
              </a:spcBef>
              <a:buFont typeface="Symbol" pitchFamily="18" charset="2"/>
              <a:buNone/>
              <a:tabLst>
                <a:tab pos="55563" algn="l"/>
              </a:tabLst>
            </a:pPr>
            <a:r>
              <a:rPr lang="en-US" sz="1400">
                <a:solidFill>
                  <a:srgbClr val="990033"/>
                </a:solidFill>
              </a:rPr>
              <a:t>EOBR, Vehicle Data Bus, Standard Messages</a:t>
            </a:r>
          </a:p>
        </p:txBody>
      </p:sp>
      <p:grpSp>
        <p:nvGrpSpPr>
          <p:cNvPr id="21" name="Group 413"/>
          <p:cNvGrpSpPr>
            <a:grpSpLocks/>
          </p:cNvGrpSpPr>
          <p:nvPr/>
        </p:nvGrpSpPr>
        <p:grpSpPr bwMode="auto">
          <a:xfrm flipH="1">
            <a:off x="4030663" y="4579937"/>
            <a:ext cx="2576512" cy="1004888"/>
            <a:chOff x="2728" y="2348"/>
            <a:chExt cx="2496" cy="1224"/>
          </a:xfrm>
        </p:grpSpPr>
        <p:grpSp>
          <p:nvGrpSpPr>
            <p:cNvPr id="22" name="Group 414"/>
            <p:cNvGrpSpPr>
              <a:grpSpLocks/>
            </p:cNvGrpSpPr>
            <p:nvPr/>
          </p:nvGrpSpPr>
          <p:grpSpPr bwMode="auto">
            <a:xfrm>
              <a:off x="2728" y="2348"/>
              <a:ext cx="2278" cy="696"/>
              <a:chOff x="1948" y="1932"/>
              <a:chExt cx="2278" cy="696"/>
            </a:xfrm>
          </p:grpSpPr>
          <p:grpSp>
            <p:nvGrpSpPr>
              <p:cNvPr id="23" name="Group 415"/>
              <p:cNvGrpSpPr>
                <a:grpSpLocks/>
              </p:cNvGrpSpPr>
              <p:nvPr/>
            </p:nvGrpSpPr>
            <p:grpSpPr bwMode="auto">
              <a:xfrm>
                <a:off x="1948" y="1932"/>
                <a:ext cx="2278" cy="696"/>
                <a:chOff x="280" y="2504"/>
                <a:chExt cx="2278" cy="696"/>
              </a:xfrm>
            </p:grpSpPr>
            <p:sp>
              <p:nvSpPr>
                <p:cNvPr id="731552" name="AutoShape 416"/>
                <p:cNvSpPr>
                  <a:spLocks noChangeAspect="1" noChangeArrowheads="1" noTextEdit="1"/>
                </p:cNvSpPr>
                <p:nvPr/>
              </p:nvSpPr>
              <p:spPr bwMode="auto">
                <a:xfrm flipH="1">
                  <a:off x="280" y="2504"/>
                  <a:ext cx="2278" cy="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53" name="Freeform 417"/>
                <p:cNvSpPr>
                  <a:spLocks/>
                </p:cNvSpPr>
                <p:nvPr/>
              </p:nvSpPr>
              <p:spPr bwMode="auto">
                <a:xfrm flipH="1">
                  <a:off x="298" y="2521"/>
                  <a:ext cx="2243" cy="662"/>
                </a:xfrm>
                <a:custGeom>
                  <a:avLst/>
                  <a:gdLst/>
                  <a:ahLst/>
                  <a:cxnLst>
                    <a:cxn ang="0">
                      <a:pos x="939" y="2484"/>
                    </a:cxn>
                    <a:cxn ang="0">
                      <a:pos x="663" y="2473"/>
                    </a:cxn>
                    <a:cxn ang="0">
                      <a:pos x="492" y="2451"/>
                    </a:cxn>
                    <a:cxn ang="0">
                      <a:pos x="343" y="2414"/>
                    </a:cxn>
                    <a:cxn ang="0">
                      <a:pos x="98" y="2389"/>
                    </a:cxn>
                    <a:cxn ang="0">
                      <a:pos x="46" y="2368"/>
                    </a:cxn>
                    <a:cxn ang="0">
                      <a:pos x="26" y="2331"/>
                    </a:cxn>
                    <a:cxn ang="0">
                      <a:pos x="23" y="2149"/>
                    </a:cxn>
                    <a:cxn ang="0">
                      <a:pos x="40" y="2009"/>
                    </a:cxn>
                    <a:cxn ang="0">
                      <a:pos x="0" y="1923"/>
                    </a:cxn>
                    <a:cxn ang="0">
                      <a:pos x="40" y="1839"/>
                    </a:cxn>
                    <a:cxn ang="0">
                      <a:pos x="0" y="1753"/>
                    </a:cxn>
                    <a:cxn ang="0">
                      <a:pos x="40" y="1530"/>
                    </a:cxn>
                    <a:cxn ang="0">
                      <a:pos x="0" y="1417"/>
                    </a:cxn>
                    <a:cxn ang="0">
                      <a:pos x="40" y="859"/>
                    </a:cxn>
                    <a:cxn ang="0">
                      <a:pos x="290" y="287"/>
                    </a:cxn>
                    <a:cxn ang="0">
                      <a:pos x="290" y="251"/>
                    </a:cxn>
                    <a:cxn ang="0">
                      <a:pos x="273" y="219"/>
                    </a:cxn>
                    <a:cxn ang="0">
                      <a:pos x="244" y="197"/>
                    </a:cxn>
                    <a:cxn ang="0">
                      <a:pos x="630" y="0"/>
                    </a:cxn>
                    <a:cxn ang="0">
                      <a:pos x="8288" y="446"/>
                    </a:cxn>
                    <a:cxn ang="0">
                      <a:pos x="8756" y="560"/>
                    </a:cxn>
                    <a:cxn ang="0">
                      <a:pos x="8821" y="589"/>
                    </a:cxn>
                    <a:cxn ang="0">
                      <a:pos x="8871" y="629"/>
                    </a:cxn>
                    <a:cxn ang="0">
                      <a:pos x="8907" y="682"/>
                    </a:cxn>
                    <a:cxn ang="0">
                      <a:pos x="8971" y="891"/>
                    </a:cxn>
                    <a:cxn ang="0">
                      <a:pos x="8956" y="1346"/>
                    </a:cxn>
                    <a:cxn ang="0">
                      <a:pos x="8915" y="1993"/>
                    </a:cxn>
                    <a:cxn ang="0">
                      <a:pos x="8956" y="2169"/>
                    </a:cxn>
                    <a:cxn ang="0">
                      <a:pos x="8102" y="2484"/>
                    </a:cxn>
                    <a:cxn ang="0">
                      <a:pos x="7835" y="2355"/>
                    </a:cxn>
                    <a:cxn ang="0">
                      <a:pos x="7716" y="2417"/>
                    </a:cxn>
                    <a:cxn ang="0">
                      <a:pos x="7677" y="2474"/>
                    </a:cxn>
                    <a:cxn ang="0">
                      <a:pos x="7579" y="2565"/>
                    </a:cxn>
                    <a:cxn ang="0">
                      <a:pos x="7457" y="2625"/>
                    </a:cxn>
                    <a:cxn ang="0">
                      <a:pos x="7320" y="2646"/>
                    </a:cxn>
                    <a:cxn ang="0">
                      <a:pos x="7184" y="2625"/>
                    </a:cxn>
                    <a:cxn ang="0">
                      <a:pos x="7063" y="2565"/>
                    </a:cxn>
                    <a:cxn ang="0">
                      <a:pos x="6965" y="2474"/>
                    </a:cxn>
                    <a:cxn ang="0">
                      <a:pos x="6926" y="2417"/>
                    </a:cxn>
                    <a:cxn ang="0">
                      <a:pos x="6806" y="2355"/>
                    </a:cxn>
                    <a:cxn ang="0">
                      <a:pos x="3209" y="2484"/>
                    </a:cxn>
                    <a:cxn ang="0">
                      <a:pos x="3117" y="2355"/>
                    </a:cxn>
                    <a:cxn ang="0">
                      <a:pos x="3069" y="2447"/>
                    </a:cxn>
                    <a:cxn ang="0">
                      <a:pos x="3003" y="2524"/>
                    </a:cxn>
                    <a:cxn ang="0">
                      <a:pos x="2893" y="2600"/>
                    </a:cxn>
                    <a:cxn ang="0">
                      <a:pos x="2764" y="2640"/>
                    </a:cxn>
                    <a:cxn ang="0">
                      <a:pos x="2625" y="2640"/>
                    </a:cxn>
                    <a:cxn ang="0">
                      <a:pos x="2495" y="2600"/>
                    </a:cxn>
                    <a:cxn ang="0">
                      <a:pos x="2384" y="2523"/>
                    </a:cxn>
                    <a:cxn ang="0">
                      <a:pos x="2300" y="2416"/>
                    </a:cxn>
                    <a:cxn ang="0">
                      <a:pos x="2056" y="2355"/>
                    </a:cxn>
                    <a:cxn ang="0">
                      <a:pos x="2008" y="2447"/>
                    </a:cxn>
                    <a:cxn ang="0">
                      <a:pos x="1942" y="2524"/>
                    </a:cxn>
                    <a:cxn ang="0">
                      <a:pos x="1832" y="2600"/>
                    </a:cxn>
                    <a:cxn ang="0">
                      <a:pos x="1702" y="2640"/>
                    </a:cxn>
                    <a:cxn ang="0">
                      <a:pos x="1563" y="2640"/>
                    </a:cxn>
                    <a:cxn ang="0">
                      <a:pos x="1433" y="2600"/>
                    </a:cxn>
                    <a:cxn ang="0">
                      <a:pos x="1323" y="2523"/>
                    </a:cxn>
                    <a:cxn ang="0">
                      <a:pos x="1239" y="2416"/>
                    </a:cxn>
                    <a:cxn ang="0">
                      <a:pos x="1117" y="2355"/>
                    </a:cxn>
                  </a:cxnLst>
                  <a:rect l="0" t="0" r="r" b="b"/>
                  <a:pathLst>
                    <a:path w="8971" h="2646">
                      <a:moveTo>
                        <a:pt x="1117" y="2484"/>
                      </a:moveTo>
                      <a:lnTo>
                        <a:pt x="939" y="2484"/>
                      </a:lnTo>
                      <a:lnTo>
                        <a:pt x="754" y="2479"/>
                      </a:lnTo>
                      <a:lnTo>
                        <a:pt x="663" y="2473"/>
                      </a:lnTo>
                      <a:lnTo>
                        <a:pt x="575" y="2464"/>
                      </a:lnTo>
                      <a:lnTo>
                        <a:pt x="492" y="2451"/>
                      </a:lnTo>
                      <a:lnTo>
                        <a:pt x="414" y="2435"/>
                      </a:lnTo>
                      <a:lnTo>
                        <a:pt x="343" y="2414"/>
                      </a:lnTo>
                      <a:lnTo>
                        <a:pt x="281" y="2389"/>
                      </a:lnTo>
                      <a:lnTo>
                        <a:pt x="98" y="2389"/>
                      </a:lnTo>
                      <a:lnTo>
                        <a:pt x="70" y="2384"/>
                      </a:lnTo>
                      <a:lnTo>
                        <a:pt x="46" y="2368"/>
                      </a:lnTo>
                      <a:lnTo>
                        <a:pt x="30" y="2344"/>
                      </a:lnTo>
                      <a:lnTo>
                        <a:pt x="26" y="2331"/>
                      </a:lnTo>
                      <a:lnTo>
                        <a:pt x="25" y="2315"/>
                      </a:lnTo>
                      <a:lnTo>
                        <a:pt x="23" y="2149"/>
                      </a:lnTo>
                      <a:lnTo>
                        <a:pt x="40" y="2149"/>
                      </a:lnTo>
                      <a:lnTo>
                        <a:pt x="40" y="2009"/>
                      </a:lnTo>
                      <a:lnTo>
                        <a:pt x="0" y="2009"/>
                      </a:lnTo>
                      <a:lnTo>
                        <a:pt x="0" y="1923"/>
                      </a:lnTo>
                      <a:lnTo>
                        <a:pt x="40" y="1923"/>
                      </a:lnTo>
                      <a:lnTo>
                        <a:pt x="40" y="1839"/>
                      </a:lnTo>
                      <a:lnTo>
                        <a:pt x="0" y="1839"/>
                      </a:lnTo>
                      <a:lnTo>
                        <a:pt x="0" y="1753"/>
                      </a:lnTo>
                      <a:lnTo>
                        <a:pt x="40" y="1753"/>
                      </a:lnTo>
                      <a:lnTo>
                        <a:pt x="40" y="1530"/>
                      </a:lnTo>
                      <a:lnTo>
                        <a:pt x="0" y="1530"/>
                      </a:lnTo>
                      <a:lnTo>
                        <a:pt x="0" y="1417"/>
                      </a:lnTo>
                      <a:lnTo>
                        <a:pt x="40" y="1417"/>
                      </a:lnTo>
                      <a:lnTo>
                        <a:pt x="40" y="859"/>
                      </a:lnTo>
                      <a:lnTo>
                        <a:pt x="283" y="306"/>
                      </a:lnTo>
                      <a:lnTo>
                        <a:pt x="290" y="287"/>
                      </a:lnTo>
                      <a:lnTo>
                        <a:pt x="292" y="269"/>
                      </a:lnTo>
                      <a:lnTo>
                        <a:pt x="290" y="251"/>
                      </a:lnTo>
                      <a:lnTo>
                        <a:pt x="283" y="234"/>
                      </a:lnTo>
                      <a:lnTo>
                        <a:pt x="273" y="219"/>
                      </a:lnTo>
                      <a:lnTo>
                        <a:pt x="260" y="207"/>
                      </a:lnTo>
                      <a:lnTo>
                        <a:pt x="244" y="197"/>
                      </a:lnTo>
                      <a:lnTo>
                        <a:pt x="226" y="192"/>
                      </a:lnTo>
                      <a:lnTo>
                        <a:pt x="630" y="0"/>
                      </a:lnTo>
                      <a:lnTo>
                        <a:pt x="7828" y="0"/>
                      </a:lnTo>
                      <a:lnTo>
                        <a:pt x="8288" y="446"/>
                      </a:lnTo>
                      <a:lnTo>
                        <a:pt x="8718" y="549"/>
                      </a:lnTo>
                      <a:lnTo>
                        <a:pt x="8756" y="560"/>
                      </a:lnTo>
                      <a:lnTo>
                        <a:pt x="8790" y="573"/>
                      </a:lnTo>
                      <a:lnTo>
                        <a:pt x="8821" y="589"/>
                      </a:lnTo>
                      <a:lnTo>
                        <a:pt x="8849" y="607"/>
                      </a:lnTo>
                      <a:lnTo>
                        <a:pt x="8871" y="629"/>
                      </a:lnTo>
                      <a:lnTo>
                        <a:pt x="8892" y="654"/>
                      </a:lnTo>
                      <a:lnTo>
                        <a:pt x="8907" y="682"/>
                      </a:lnTo>
                      <a:lnTo>
                        <a:pt x="8919" y="714"/>
                      </a:lnTo>
                      <a:lnTo>
                        <a:pt x="8971" y="891"/>
                      </a:lnTo>
                      <a:lnTo>
                        <a:pt x="8883" y="891"/>
                      </a:lnTo>
                      <a:lnTo>
                        <a:pt x="8956" y="1346"/>
                      </a:lnTo>
                      <a:lnTo>
                        <a:pt x="8956" y="1993"/>
                      </a:lnTo>
                      <a:lnTo>
                        <a:pt x="8915" y="1993"/>
                      </a:lnTo>
                      <a:lnTo>
                        <a:pt x="8915" y="2169"/>
                      </a:lnTo>
                      <a:lnTo>
                        <a:pt x="8956" y="2169"/>
                      </a:lnTo>
                      <a:lnTo>
                        <a:pt x="8956" y="2422"/>
                      </a:lnTo>
                      <a:lnTo>
                        <a:pt x="8102" y="2484"/>
                      </a:lnTo>
                      <a:lnTo>
                        <a:pt x="7835" y="2484"/>
                      </a:lnTo>
                      <a:lnTo>
                        <a:pt x="7835" y="2355"/>
                      </a:lnTo>
                      <a:lnTo>
                        <a:pt x="7745" y="2355"/>
                      </a:lnTo>
                      <a:lnTo>
                        <a:pt x="7716" y="2417"/>
                      </a:lnTo>
                      <a:lnTo>
                        <a:pt x="7697" y="2447"/>
                      </a:lnTo>
                      <a:lnTo>
                        <a:pt x="7677" y="2474"/>
                      </a:lnTo>
                      <a:lnTo>
                        <a:pt x="7631" y="2524"/>
                      </a:lnTo>
                      <a:lnTo>
                        <a:pt x="7579" y="2565"/>
                      </a:lnTo>
                      <a:lnTo>
                        <a:pt x="7520" y="2600"/>
                      </a:lnTo>
                      <a:lnTo>
                        <a:pt x="7457" y="2625"/>
                      </a:lnTo>
                      <a:lnTo>
                        <a:pt x="7390" y="2640"/>
                      </a:lnTo>
                      <a:lnTo>
                        <a:pt x="7320" y="2646"/>
                      </a:lnTo>
                      <a:lnTo>
                        <a:pt x="7251" y="2640"/>
                      </a:lnTo>
                      <a:lnTo>
                        <a:pt x="7184" y="2625"/>
                      </a:lnTo>
                      <a:lnTo>
                        <a:pt x="7121" y="2600"/>
                      </a:lnTo>
                      <a:lnTo>
                        <a:pt x="7063" y="2565"/>
                      </a:lnTo>
                      <a:lnTo>
                        <a:pt x="7010" y="2524"/>
                      </a:lnTo>
                      <a:lnTo>
                        <a:pt x="6965" y="2474"/>
                      </a:lnTo>
                      <a:lnTo>
                        <a:pt x="6944" y="2447"/>
                      </a:lnTo>
                      <a:lnTo>
                        <a:pt x="6926" y="2417"/>
                      </a:lnTo>
                      <a:lnTo>
                        <a:pt x="6896" y="2355"/>
                      </a:lnTo>
                      <a:lnTo>
                        <a:pt x="6806" y="2355"/>
                      </a:lnTo>
                      <a:lnTo>
                        <a:pt x="6806" y="2484"/>
                      </a:lnTo>
                      <a:lnTo>
                        <a:pt x="3209" y="2484"/>
                      </a:lnTo>
                      <a:lnTo>
                        <a:pt x="3209" y="2355"/>
                      </a:lnTo>
                      <a:lnTo>
                        <a:pt x="3117" y="2355"/>
                      </a:lnTo>
                      <a:lnTo>
                        <a:pt x="3088" y="2417"/>
                      </a:lnTo>
                      <a:lnTo>
                        <a:pt x="3069" y="2447"/>
                      </a:lnTo>
                      <a:lnTo>
                        <a:pt x="3048" y="2474"/>
                      </a:lnTo>
                      <a:lnTo>
                        <a:pt x="3003" y="2524"/>
                      </a:lnTo>
                      <a:lnTo>
                        <a:pt x="2951" y="2565"/>
                      </a:lnTo>
                      <a:lnTo>
                        <a:pt x="2893" y="2600"/>
                      </a:lnTo>
                      <a:lnTo>
                        <a:pt x="2830" y="2625"/>
                      </a:lnTo>
                      <a:lnTo>
                        <a:pt x="2764" y="2640"/>
                      </a:lnTo>
                      <a:lnTo>
                        <a:pt x="2694" y="2646"/>
                      </a:lnTo>
                      <a:lnTo>
                        <a:pt x="2625" y="2640"/>
                      </a:lnTo>
                      <a:lnTo>
                        <a:pt x="2558" y="2625"/>
                      </a:lnTo>
                      <a:lnTo>
                        <a:pt x="2495" y="2600"/>
                      </a:lnTo>
                      <a:lnTo>
                        <a:pt x="2437" y="2565"/>
                      </a:lnTo>
                      <a:lnTo>
                        <a:pt x="2384" y="2523"/>
                      </a:lnTo>
                      <a:lnTo>
                        <a:pt x="2338" y="2473"/>
                      </a:lnTo>
                      <a:lnTo>
                        <a:pt x="2300" y="2416"/>
                      </a:lnTo>
                      <a:lnTo>
                        <a:pt x="2270" y="2353"/>
                      </a:lnTo>
                      <a:lnTo>
                        <a:pt x="2056" y="2355"/>
                      </a:lnTo>
                      <a:lnTo>
                        <a:pt x="2027" y="2417"/>
                      </a:lnTo>
                      <a:lnTo>
                        <a:pt x="2008" y="2447"/>
                      </a:lnTo>
                      <a:lnTo>
                        <a:pt x="1988" y="2474"/>
                      </a:lnTo>
                      <a:lnTo>
                        <a:pt x="1942" y="2524"/>
                      </a:lnTo>
                      <a:lnTo>
                        <a:pt x="1890" y="2565"/>
                      </a:lnTo>
                      <a:lnTo>
                        <a:pt x="1832" y="2600"/>
                      </a:lnTo>
                      <a:lnTo>
                        <a:pt x="1769" y="2625"/>
                      </a:lnTo>
                      <a:lnTo>
                        <a:pt x="1702" y="2640"/>
                      </a:lnTo>
                      <a:lnTo>
                        <a:pt x="1632" y="2646"/>
                      </a:lnTo>
                      <a:lnTo>
                        <a:pt x="1563" y="2640"/>
                      </a:lnTo>
                      <a:lnTo>
                        <a:pt x="1496" y="2625"/>
                      </a:lnTo>
                      <a:lnTo>
                        <a:pt x="1433" y="2600"/>
                      </a:lnTo>
                      <a:lnTo>
                        <a:pt x="1376" y="2565"/>
                      </a:lnTo>
                      <a:lnTo>
                        <a:pt x="1323" y="2523"/>
                      </a:lnTo>
                      <a:lnTo>
                        <a:pt x="1277" y="2473"/>
                      </a:lnTo>
                      <a:lnTo>
                        <a:pt x="1239" y="2416"/>
                      </a:lnTo>
                      <a:lnTo>
                        <a:pt x="1209" y="2353"/>
                      </a:lnTo>
                      <a:lnTo>
                        <a:pt x="1117" y="2355"/>
                      </a:lnTo>
                      <a:lnTo>
                        <a:pt x="1117" y="2484"/>
                      </a:lnTo>
                      <a:close/>
                    </a:path>
                  </a:pathLst>
                </a:custGeom>
                <a:solidFill>
                  <a:srgbClr val="A9BD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54" name="Freeform 418"/>
                <p:cNvSpPr>
                  <a:spLocks/>
                </p:cNvSpPr>
                <p:nvPr/>
              </p:nvSpPr>
              <p:spPr bwMode="auto">
                <a:xfrm flipH="1">
                  <a:off x="298" y="2521"/>
                  <a:ext cx="2243" cy="662"/>
                </a:xfrm>
                <a:custGeom>
                  <a:avLst/>
                  <a:gdLst/>
                  <a:ahLst/>
                  <a:cxnLst>
                    <a:cxn ang="0">
                      <a:pos x="939" y="2484"/>
                    </a:cxn>
                    <a:cxn ang="0">
                      <a:pos x="663" y="2473"/>
                    </a:cxn>
                    <a:cxn ang="0">
                      <a:pos x="492" y="2451"/>
                    </a:cxn>
                    <a:cxn ang="0">
                      <a:pos x="343" y="2414"/>
                    </a:cxn>
                    <a:cxn ang="0">
                      <a:pos x="98" y="2389"/>
                    </a:cxn>
                    <a:cxn ang="0">
                      <a:pos x="46" y="2368"/>
                    </a:cxn>
                    <a:cxn ang="0">
                      <a:pos x="26" y="2331"/>
                    </a:cxn>
                    <a:cxn ang="0">
                      <a:pos x="23" y="2149"/>
                    </a:cxn>
                    <a:cxn ang="0">
                      <a:pos x="40" y="2009"/>
                    </a:cxn>
                    <a:cxn ang="0">
                      <a:pos x="0" y="1923"/>
                    </a:cxn>
                    <a:cxn ang="0">
                      <a:pos x="40" y="1839"/>
                    </a:cxn>
                    <a:cxn ang="0">
                      <a:pos x="0" y="1753"/>
                    </a:cxn>
                    <a:cxn ang="0">
                      <a:pos x="40" y="1530"/>
                    </a:cxn>
                    <a:cxn ang="0">
                      <a:pos x="0" y="1417"/>
                    </a:cxn>
                    <a:cxn ang="0">
                      <a:pos x="40" y="859"/>
                    </a:cxn>
                    <a:cxn ang="0">
                      <a:pos x="290" y="287"/>
                    </a:cxn>
                    <a:cxn ang="0">
                      <a:pos x="290" y="251"/>
                    </a:cxn>
                    <a:cxn ang="0">
                      <a:pos x="273" y="219"/>
                    </a:cxn>
                    <a:cxn ang="0">
                      <a:pos x="244" y="197"/>
                    </a:cxn>
                    <a:cxn ang="0">
                      <a:pos x="630" y="0"/>
                    </a:cxn>
                    <a:cxn ang="0">
                      <a:pos x="8288" y="446"/>
                    </a:cxn>
                    <a:cxn ang="0">
                      <a:pos x="8756" y="560"/>
                    </a:cxn>
                    <a:cxn ang="0">
                      <a:pos x="8821" y="589"/>
                    </a:cxn>
                    <a:cxn ang="0">
                      <a:pos x="8871" y="629"/>
                    </a:cxn>
                    <a:cxn ang="0">
                      <a:pos x="8907" y="682"/>
                    </a:cxn>
                    <a:cxn ang="0">
                      <a:pos x="8971" y="891"/>
                    </a:cxn>
                    <a:cxn ang="0">
                      <a:pos x="8956" y="1346"/>
                    </a:cxn>
                    <a:cxn ang="0">
                      <a:pos x="8915" y="1993"/>
                    </a:cxn>
                    <a:cxn ang="0">
                      <a:pos x="8956" y="2169"/>
                    </a:cxn>
                    <a:cxn ang="0">
                      <a:pos x="8102" y="2484"/>
                    </a:cxn>
                    <a:cxn ang="0">
                      <a:pos x="7835" y="2355"/>
                    </a:cxn>
                    <a:cxn ang="0">
                      <a:pos x="7716" y="2417"/>
                    </a:cxn>
                    <a:cxn ang="0">
                      <a:pos x="7677" y="2474"/>
                    </a:cxn>
                    <a:cxn ang="0">
                      <a:pos x="7579" y="2565"/>
                    </a:cxn>
                    <a:cxn ang="0">
                      <a:pos x="7457" y="2625"/>
                    </a:cxn>
                    <a:cxn ang="0">
                      <a:pos x="7320" y="2646"/>
                    </a:cxn>
                    <a:cxn ang="0">
                      <a:pos x="7184" y="2625"/>
                    </a:cxn>
                    <a:cxn ang="0">
                      <a:pos x="7063" y="2565"/>
                    </a:cxn>
                    <a:cxn ang="0">
                      <a:pos x="6965" y="2474"/>
                    </a:cxn>
                    <a:cxn ang="0">
                      <a:pos x="6926" y="2417"/>
                    </a:cxn>
                    <a:cxn ang="0">
                      <a:pos x="6806" y="2355"/>
                    </a:cxn>
                    <a:cxn ang="0">
                      <a:pos x="3209" y="2484"/>
                    </a:cxn>
                    <a:cxn ang="0">
                      <a:pos x="3117" y="2355"/>
                    </a:cxn>
                    <a:cxn ang="0">
                      <a:pos x="3069" y="2447"/>
                    </a:cxn>
                    <a:cxn ang="0">
                      <a:pos x="3003" y="2524"/>
                    </a:cxn>
                    <a:cxn ang="0">
                      <a:pos x="2893" y="2600"/>
                    </a:cxn>
                    <a:cxn ang="0">
                      <a:pos x="2764" y="2640"/>
                    </a:cxn>
                    <a:cxn ang="0">
                      <a:pos x="2625" y="2640"/>
                    </a:cxn>
                    <a:cxn ang="0">
                      <a:pos x="2495" y="2600"/>
                    </a:cxn>
                    <a:cxn ang="0">
                      <a:pos x="2384" y="2523"/>
                    </a:cxn>
                    <a:cxn ang="0">
                      <a:pos x="2300" y="2416"/>
                    </a:cxn>
                    <a:cxn ang="0">
                      <a:pos x="2056" y="2355"/>
                    </a:cxn>
                    <a:cxn ang="0">
                      <a:pos x="2008" y="2447"/>
                    </a:cxn>
                    <a:cxn ang="0">
                      <a:pos x="1942" y="2524"/>
                    </a:cxn>
                    <a:cxn ang="0">
                      <a:pos x="1832" y="2600"/>
                    </a:cxn>
                    <a:cxn ang="0">
                      <a:pos x="1702" y="2640"/>
                    </a:cxn>
                    <a:cxn ang="0">
                      <a:pos x="1563" y="2640"/>
                    </a:cxn>
                    <a:cxn ang="0">
                      <a:pos x="1433" y="2600"/>
                    </a:cxn>
                    <a:cxn ang="0">
                      <a:pos x="1323" y="2523"/>
                    </a:cxn>
                    <a:cxn ang="0">
                      <a:pos x="1239" y="2416"/>
                    </a:cxn>
                    <a:cxn ang="0">
                      <a:pos x="1117" y="2355"/>
                    </a:cxn>
                  </a:cxnLst>
                  <a:rect l="0" t="0" r="r" b="b"/>
                  <a:pathLst>
                    <a:path w="8971" h="2646">
                      <a:moveTo>
                        <a:pt x="1117" y="2484"/>
                      </a:moveTo>
                      <a:lnTo>
                        <a:pt x="939" y="2484"/>
                      </a:lnTo>
                      <a:lnTo>
                        <a:pt x="754" y="2479"/>
                      </a:lnTo>
                      <a:lnTo>
                        <a:pt x="663" y="2473"/>
                      </a:lnTo>
                      <a:lnTo>
                        <a:pt x="575" y="2464"/>
                      </a:lnTo>
                      <a:lnTo>
                        <a:pt x="492" y="2451"/>
                      </a:lnTo>
                      <a:lnTo>
                        <a:pt x="414" y="2435"/>
                      </a:lnTo>
                      <a:lnTo>
                        <a:pt x="343" y="2414"/>
                      </a:lnTo>
                      <a:lnTo>
                        <a:pt x="281" y="2389"/>
                      </a:lnTo>
                      <a:lnTo>
                        <a:pt x="98" y="2389"/>
                      </a:lnTo>
                      <a:lnTo>
                        <a:pt x="70" y="2384"/>
                      </a:lnTo>
                      <a:lnTo>
                        <a:pt x="46" y="2368"/>
                      </a:lnTo>
                      <a:lnTo>
                        <a:pt x="30" y="2344"/>
                      </a:lnTo>
                      <a:lnTo>
                        <a:pt x="26" y="2331"/>
                      </a:lnTo>
                      <a:lnTo>
                        <a:pt x="25" y="2315"/>
                      </a:lnTo>
                      <a:lnTo>
                        <a:pt x="23" y="2149"/>
                      </a:lnTo>
                      <a:lnTo>
                        <a:pt x="40" y="2149"/>
                      </a:lnTo>
                      <a:lnTo>
                        <a:pt x="40" y="2009"/>
                      </a:lnTo>
                      <a:lnTo>
                        <a:pt x="0" y="2009"/>
                      </a:lnTo>
                      <a:lnTo>
                        <a:pt x="0" y="1923"/>
                      </a:lnTo>
                      <a:lnTo>
                        <a:pt x="40" y="1923"/>
                      </a:lnTo>
                      <a:lnTo>
                        <a:pt x="40" y="1839"/>
                      </a:lnTo>
                      <a:lnTo>
                        <a:pt x="0" y="1839"/>
                      </a:lnTo>
                      <a:lnTo>
                        <a:pt x="0" y="1753"/>
                      </a:lnTo>
                      <a:lnTo>
                        <a:pt x="40" y="1753"/>
                      </a:lnTo>
                      <a:lnTo>
                        <a:pt x="40" y="1530"/>
                      </a:lnTo>
                      <a:lnTo>
                        <a:pt x="0" y="1530"/>
                      </a:lnTo>
                      <a:lnTo>
                        <a:pt x="0" y="1417"/>
                      </a:lnTo>
                      <a:lnTo>
                        <a:pt x="40" y="1417"/>
                      </a:lnTo>
                      <a:lnTo>
                        <a:pt x="40" y="859"/>
                      </a:lnTo>
                      <a:lnTo>
                        <a:pt x="283" y="306"/>
                      </a:lnTo>
                      <a:lnTo>
                        <a:pt x="290" y="287"/>
                      </a:lnTo>
                      <a:lnTo>
                        <a:pt x="292" y="269"/>
                      </a:lnTo>
                      <a:lnTo>
                        <a:pt x="290" y="251"/>
                      </a:lnTo>
                      <a:lnTo>
                        <a:pt x="283" y="234"/>
                      </a:lnTo>
                      <a:lnTo>
                        <a:pt x="273" y="219"/>
                      </a:lnTo>
                      <a:lnTo>
                        <a:pt x="260" y="207"/>
                      </a:lnTo>
                      <a:lnTo>
                        <a:pt x="244" y="197"/>
                      </a:lnTo>
                      <a:lnTo>
                        <a:pt x="226" y="192"/>
                      </a:lnTo>
                      <a:lnTo>
                        <a:pt x="630" y="0"/>
                      </a:lnTo>
                      <a:lnTo>
                        <a:pt x="7828" y="0"/>
                      </a:lnTo>
                      <a:lnTo>
                        <a:pt x="8288" y="446"/>
                      </a:lnTo>
                      <a:lnTo>
                        <a:pt x="8718" y="549"/>
                      </a:lnTo>
                      <a:lnTo>
                        <a:pt x="8756" y="560"/>
                      </a:lnTo>
                      <a:lnTo>
                        <a:pt x="8790" y="573"/>
                      </a:lnTo>
                      <a:lnTo>
                        <a:pt x="8821" y="589"/>
                      </a:lnTo>
                      <a:lnTo>
                        <a:pt x="8849" y="607"/>
                      </a:lnTo>
                      <a:lnTo>
                        <a:pt x="8871" y="629"/>
                      </a:lnTo>
                      <a:lnTo>
                        <a:pt x="8892" y="654"/>
                      </a:lnTo>
                      <a:lnTo>
                        <a:pt x="8907" y="682"/>
                      </a:lnTo>
                      <a:lnTo>
                        <a:pt x="8919" y="714"/>
                      </a:lnTo>
                      <a:lnTo>
                        <a:pt x="8971" y="891"/>
                      </a:lnTo>
                      <a:lnTo>
                        <a:pt x="8883" y="891"/>
                      </a:lnTo>
                      <a:lnTo>
                        <a:pt x="8956" y="1346"/>
                      </a:lnTo>
                      <a:lnTo>
                        <a:pt x="8956" y="1993"/>
                      </a:lnTo>
                      <a:lnTo>
                        <a:pt x="8915" y="1993"/>
                      </a:lnTo>
                      <a:lnTo>
                        <a:pt x="8915" y="2169"/>
                      </a:lnTo>
                      <a:lnTo>
                        <a:pt x="8956" y="2169"/>
                      </a:lnTo>
                      <a:lnTo>
                        <a:pt x="8956" y="2422"/>
                      </a:lnTo>
                      <a:lnTo>
                        <a:pt x="8102" y="2484"/>
                      </a:lnTo>
                      <a:lnTo>
                        <a:pt x="7835" y="2484"/>
                      </a:lnTo>
                      <a:lnTo>
                        <a:pt x="7835" y="2355"/>
                      </a:lnTo>
                      <a:lnTo>
                        <a:pt x="7745" y="2355"/>
                      </a:lnTo>
                      <a:lnTo>
                        <a:pt x="7716" y="2417"/>
                      </a:lnTo>
                      <a:lnTo>
                        <a:pt x="7697" y="2447"/>
                      </a:lnTo>
                      <a:lnTo>
                        <a:pt x="7677" y="2474"/>
                      </a:lnTo>
                      <a:lnTo>
                        <a:pt x="7631" y="2524"/>
                      </a:lnTo>
                      <a:lnTo>
                        <a:pt x="7579" y="2565"/>
                      </a:lnTo>
                      <a:lnTo>
                        <a:pt x="7520" y="2600"/>
                      </a:lnTo>
                      <a:lnTo>
                        <a:pt x="7457" y="2625"/>
                      </a:lnTo>
                      <a:lnTo>
                        <a:pt x="7390" y="2640"/>
                      </a:lnTo>
                      <a:lnTo>
                        <a:pt x="7320" y="2646"/>
                      </a:lnTo>
                      <a:lnTo>
                        <a:pt x="7251" y="2640"/>
                      </a:lnTo>
                      <a:lnTo>
                        <a:pt x="7184" y="2625"/>
                      </a:lnTo>
                      <a:lnTo>
                        <a:pt x="7121" y="2600"/>
                      </a:lnTo>
                      <a:lnTo>
                        <a:pt x="7063" y="2565"/>
                      </a:lnTo>
                      <a:lnTo>
                        <a:pt x="7010" y="2524"/>
                      </a:lnTo>
                      <a:lnTo>
                        <a:pt x="6965" y="2474"/>
                      </a:lnTo>
                      <a:lnTo>
                        <a:pt x="6944" y="2447"/>
                      </a:lnTo>
                      <a:lnTo>
                        <a:pt x="6926" y="2417"/>
                      </a:lnTo>
                      <a:lnTo>
                        <a:pt x="6896" y="2355"/>
                      </a:lnTo>
                      <a:lnTo>
                        <a:pt x="6806" y="2355"/>
                      </a:lnTo>
                      <a:lnTo>
                        <a:pt x="6806" y="2484"/>
                      </a:lnTo>
                      <a:lnTo>
                        <a:pt x="3209" y="2484"/>
                      </a:lnTo>
                      <a:lnTo>
                        <a:pt x="3209" y="2355"/>
                      </a:lnTo>
                      <a:lnTo>
                        <a:pt x="3117" y="2355"/>
                      </a:lnTo>
                      <a:lnTo>
                        <a:pt x="3088" y="2417"/>
                      </a:lnTo>
                      <a:lnTo>
                        <a:pt x="3069" y="2447"/>
                      </a:lnTo>
                      <a:lnTo>
                        <a:pt x="3048" y="2474"/>
                      </a:lnTo>
                      <a:lnTo>
                        <a:pt x="3003" y="2524"/>
                      </a:lnTo>
                      <a:lnTo>
                        <a:pt x="2951" y="2565"/>
                      </a:lnTo>
                      <a:lnTo>
                        <a:pt x="2893" y="2600"/>
                      </a:lnTo>
                      <a:lnTo>
                        <a:pt x="2830" y="2625"/>
                      </a:lnTo>
                      <a:lnTo>
                        <a:pt x="2764" y="2640"/>
                      </a:lnTo>
                      <a:lnTo>
                        <a:pt x="2694" y="2646"/>
                      </a:lnTo>
                      <a:lnTo>
                        <a:pt x="2625" y="2640"/>
                      </a:lnTo>
                      <a:lnTo>
                        <a:pt x="2558" y="2625"/>
                      </a:lnTo>
                      <a:lnTo>
                        <a:pt x="2495" y="2600"/>
                      </a:lnTo>
                      <a:lnTo>
                        <a:pt x="2437" y="2565"/>
                      </a:lnTo>
                      <a:lnTo>
                        <a:pt x="2384" y="2523"/>
                      </a:lnTo>
                      <a:lnTo>
                        <a:pt x="2338" y="2473"/>
                      </a:lnTo>
                      <a:lnTo>
                        <a:pt x="2300" y="2416"/>
                      </a:lnTo>
                      <a:lnTo>
                        <a:pt x="2270" y="2353"/>
                      </a:lnTo>
                      <a:lnTo>
                        <a:pt x="2056" y="2355"/>
                      </a:lnTo>
                      <a:lnTo>
                        <a:pt x="2027" y="2417"/>
                      </a:lnTo>
                      <a:lnTo>
                        <a:pt x="2008" y="2447"/>
                      </a:lnTo>
                      <a:lnTo>
                        <a:pt x="1988" y="2474"/>
                      </a:lnTo>
                      <a:lnTo>
                        <a:pt x="1942" y="2524"/>
                      </a:lnTo>
                      <a:lnTo>
                        <a:pt x="1890" y="2565"/>
                      </a:lnTo>
                      <a:lnTo>
                        <a:pt x="1832" y="2600"/>
                      </a:lnTo>
                      <a:lnTo>
                        <a:pt x="1769" y="2625"/>
                      </a:lnTo>
                      <a:lnTo>
                        <a:pt x="1702" y="2640"/>
                      </a:lnTo>
                      <a:lnTo>
                        <a:pt x="1632" y="2646"/>
                      </a:lnTo>
                      <a:lnTo>
                        <a:pt x="1563" y="2640"/>
                      </a:lnTo>
                      <a:lnTo>
                        <a:pt x="1496" y="2625"/>
                      </a:lnTo>
                      <a:lnTo>
                        <a:pt x="1433" y="2600"/>
                      </a:lnTo>
                      <a:lnTo>
                        <a:pt x="1376" y="2565"/>
                      </a:lnTo>
                      <a:lnTo>
                        <a:pt x="1323" y="2523"/>
                      </a:lnTo>
                      <a:lnTo>
                        <a:pt x="1277" y="2473"/>
                      </a:lnTo>
                      <a:lnTo>
                        <a:pt x="1239" y="2416"/>
                      </a:lnTo>
                      <a:lnTo>
                        <a:pt x="1209" y="2353"/>
                      </a:lnTo>
                      <a:lnTo>
                        <a:pt x="1117" y="2355"/>
                      </a:lnTo>
                      <a:lnTo>
                        <a:pt x="1117" y="248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55" name="Freeform 419"/>
                <p:cNvSpPr>
                  <a:spLocks/>
                </p:cNvSpPr>
                <p:nvPr/>
              </p:nvSpPr>
              <p:spPr bwMode="auto">
                <a:xfrm flipH="1">
                  <a:off x="1738" y="2941"/>
                  <a:ext cx="523" cy="169"/>
                </a:xfrm>
                <a:custGeom>
                  <a:avLst/>
                  <a:gdLst/>
                  <a:ahLst/>
                  <a:cxnLst>
                    <a:cxn ang="0">
                      <a:pos x="0" y="677"/>
                    </a:cxn>
                    <a:cxn ang="0">
                      <a:pos x="0" y="514"/>
                    </a:cxn>
                    <a:cxn ang="0">
                      <a:pos x="1" y="476"/>
                    </a:cxn>
                    <a:cxn ang="0">
                      <a:pos x="5" y="438"/>
                    </a:cxn>
                    <a:cxn ang="0">
                      <a:pos x="22" y="365"/>
                    </a:cxn>
                    <a:cxn ang="0">
                      <a:pos x="49" y="295"/>
                    </a:cxn>
                    <a:cxn ang="0">
                      <a:pos x="85" y="231"/>
                    </a:cxn>
                    <a:cxn ang="0">
                      <a:pos x="129" y="173"/>
                    </a:cxn>
                    <a:cxn ang="0">
                      <a:pos x="155" y="146"/>
                    </a:cxn>
                    <a:cxn ang="0">
                      <a:pos x="183" y="121"/>
                    </a:cxn>
                    <a:cxn ang="0">
                      <a:pos x="243" y="76"/>
                    </a:cxn>
                    <a:cxn ang="0">
                      <a:pos x="311" y="41"/>
                    </a:cxn>
                    <a:cxn ang="0">
                      <a:pos x="347" y="27"/>
                    </a:cxn>
                    <a:cxn ang="0">
                      <a:pos x="383" y="16"/>
                    </a:cxn>
                    <a:cxn ang="0">
                      <a:pos x="420" y="8"/>
                    </a:cxn>
                    <a:cxn ang="0">
                      <a:pos x="456" y="2"/>
                    </a:cxn>
                    <a:cxn ang="0">
                      <a:pos x="531" y="0"/>
                    </a:cxn>
                    <a:cxn ang="0">
                      <a:pos x="604" y="8"/>
                    </a:cxn>
                    <a:cxn ang="0">
                      <a:pos x="641" y="15"/>
                    </a:cxn>
                    <a:cxn ang="0">
                      <a:pos x="676" y="25"/>
                    </a:cxn>
                    <a:cxn ang="0">
                      <a:pos x="746" y="53"/>
                    </a:cxn>
                    <a:cxn ang="0">
                      <a:pos x="810" y="91"/>
                    </a:cxn>
                    <a:cxn ang="0">
                      <a:pos x="868" y="139"/>
                    </a:cxn>
                    <a:cxn ang="0">
                      <a:pos x="1224" y="140"/>
                    </a:cxn>
                    <a:cxn ang="0">
                      <a:pos x="1283" y="91"/>
                    </a:cxn>
                    <a:cxn ang="0">
                      <a:pos x="1347" y="53"/>
                    </a:cxn>
                    <a:cxn ang="0">
                      <a:pos x="1381" y="38"/>
                    </a:cxn>
                    <a:cxn ang="0">
                      <a:pos x="1416" y="25"/>
                    </a:cxn>
                    <a:cxn ang="0">
                      <a:pos x="1488" y="8"/>
                    </a:cxn>
                    <a:cxn ang="0">
                      <a:pos x="1561" y="0"/>
                    </a:cxn>
                    <a:cxn ang="0">
                      <a:pos x="1635" y="3"/>
                    </a:cxn>
                    <a:cxn ang="0">
                      <a:pos x="1709" y="16"/>
                    </a:cxn>
                    <a:cxn ang="0">
                      <a:pos x="1745" y="27"/>
                    </a:cxn>
                    <a:cxn ang="0">
                      <a:pos x="1780" y="41"/>
                    </a:cxn>
                    <a:cxn ang="0">
                      <a:pos x="1848" y="76"/>
                    </a:cxn>
                    <a:cxn ang="0">
                      <a:pos x="1909" y="121"/>
                    </a:cxn>
                    <a:cxn ang="0">
                      <a:pos x="1962" y="173"/>
                    </a:cxn>
                    <a:cxn ang="0">
                      <a:pos x="2008" y="231"/>
                    </a:cxn>
                    <a:cxn ang="0">
                      <a:pos x="2043" y="295"/>
                    </a:cxn>
                    <a:cxn ang="0">
                      <a:pos x="2071" y="365"/>
                    </a:cxn>
                    <a:cxn ang="0">
                      <a:pos x="2087" y="438"/>
                    </a:cxn>
                    <a:cxn ang="0">
                      <a:pos x="2092" y="514"/>
                    </a:cxn>
                    <a:cxn ang="0">
                      <a:pos x="2092" y="677"/>
                    </a:cxn>
                  </a:cxnLst>
                  <a:rect l="0" t="0" r="r" b="b"/>
                  <a:pathLst>
                    <a:path w="2092" h="677">
                      <a:moveTo>
                        <a:pt x="0" y="677"/>
                      </a:moveTo>
                      <a:lnTo>
                        <a:pt x="0" y="514"/>
                      </a:lnTo>
                      <a:lnTo>
                        <a:pt x="1" y="476"/>
                      </a:lnTo>
                      <a:lnTo>
                        <a:pt x="5" y="438"/>
                      </a:lnTo>
                      <a:lnTo>
                        <a:pt x="22" y="365"/>
                      </a:lnTo>
                      <a:lnTo>
                        <a:pt x="49" y="295"/>
                      </a:lnTo>
                      <a:lnTo>
                        <a:pt x="85" y="231"/>
                      </a:lnTo>
                      <a:lnTo>
                        <a:pt x="129" y="173"/>
                      </a:lnTo>
                      <a:lnTo>
                        <a:pt x="155" y="146"/>
                      </a:lnTo>
                      <a:lnTo>
                        <a:pt x="183" y="121"/>
                      </a:lnTo>
                      <a:lnTo>
                        <a:pt x="243" y="76"/>
                      </a:lnTo>
                      <a:lnTo>
                        <a:pt x="311" y="41"/>
                      </a:lnTo>
                      <a:lnTo>
                        <a:pt x="347" y="27"/>
                      </a:lnTo>
                      <a:lnTo>
                        <a:pt x="383" y="16"/>
                      </a:lnTo>
                      <a:lnTo>
                        <a:pt x="420" y="8"/>
                      </a:lnTo>
                      <a:lnTo>
                        <a:pt x="456" y="2"/>
                      </a:lnTo>
                      <a:lnTo>
                        <a:pt x="531" y="0"/>
                      </a:lnTo>
                      <a:lnTo>
                        <a:pt x="604" y="8"/>
                      </a:lnTo>
                      <a:lnTo>
                        <a:pt x="641" y="15"/>
                      </a:lnTo>
                      <a:lnTo>
                        <a:pt x="676" y="25"/>
                      </a:lnTo>
                      <a:lnTo>
                        <a:pt x="746" y="53"/>
                      </a:lnTo>
                      <a:lnTo>
                        <a:pt x="810" y="91"/>
                      </a:lnTo>
                      <a:lnTo>
                        <a:pt x="868" y="139"/>
                      </a:lnTo>
                      <a:lnTo>
                        <a:pt x="1224" y="140"/>
                      </a:lnTo>
                      <a:lnTo>
                        <a:pt x="1283" y="91"/>
                      </a:lnTo>
                      <a:lnTo>
                        <a:pt x="1347" y="53"/>
                      </a:lnTo>
                      <a:lnTo>
                        <a:pt x="1381" y="38"/>
                      </a:lnTo>
                      <a:lnTo>
                        <a:pt x="1416" y="25"/>
                      </a:lnTo>
                      <a:lnTo>
                        <a:pt x="1488" y="8"/>
                      </a:lnTo>
                      <a:lnTo>
                        <a:pt x="1561" y="0"/>
                      </a:lnTo>
                      <a:lnTo>
                        <a:pt x="1635" y="3"/>
                      </a:lnTo>
                      <a:lnTo>
                        <a:pt x="1709" y="16"/>
                      </a:lnTo>
                      <a:lnTo>
                        <a:pt x="1745" y="27"/>
                      </a:lnTo>
                      <a:lnTo>
                        <a:pt x="1780" y="41"/>
                      </a:lnTo>
                      <a:lnTo>
                        <a:pt x="1848" y="76"/>
                      </a:lnTo>
                      <a:lnTo>
                        <a:pt x="1909" y="121"/>
                      </a:lnTo>
                      <a:lnTo>
                        <a:pt x="1962" y="173"/>
                      </a:lnTo>
                      <a:lnTo>
                        <a:pt x="2008" y="231"/>
                      </a:lnTo>
                      <a:lnTo>
                        <a:pt x="2043" y="295"/>
                      </a:lnTo>
                      <a:lnTo>
                        <a:pt x="2071" y="365"/>
                      </a:lnTo>
                      <a:lnTo>
                        <a:pt x="2087" y="438"/>
                      </a:lnTo>
                      <a:lnTo>
                        <a:pt x="2092" y="514"/>
                      </a:lnTo>
                      <a:lnTo>
                        <a:pt x="2092" y="6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56" name="Freeform 420"/>
                <p:cNvSpPr>
                  <a:spLocks/>
                </p:cNvSpPr>
                <p:nvPr/>
              </p:nvSpPr>
              <p:spPr bwMode="auto">
                <a:xfrm flipH="1">
                  <a:off x="1754" y="2956"/>
                  <a:ext cx="227" cy="154"/>
                </a:xfrm>
                <a:custGeom>
                  <a:avLst/>
                  <a:gdLst/>
                  <a:ahLst/>
                  <a:cxnLst>
                    <a:cxn ang="0">
                      <a:pos x="877" y="617"/>
                    </a:cxn>
                    <a:cxn ang="0">
                      <a:pos x="894" y="560"/>
                    </a:cxn>
                    <a:cxn ang="0">
                      <a:pos x="904" y="505"/>
                    </a:cxn>
                    <a:cxn ang="0">
                      <a:pos x="907" y="448"/>
                    </a:cxn>
                    <a:cxn ang="0">
                      <a:pos x="904" y="394"/>
                    </a:cxn>
                    <a:cxn ang="0">
                      <a:pos x="893" y="341"/>
                    </a:cxn>
                    <a:cxn ang="0">
                      <a:pos x="877" y="290"/>
                    </a:cxn>
                    <a:cxn ang="0">
                      <a:pos x="855" y="242"/>
                    </a:cxn>
                    <a:cxn ang="0">
                      <a:pos x="827" y="196"/>
                    </a:cxn>
                    <a:cxn ang="0">
                      <a:pos x="794" y="154"/>
                    </a:cxn>
                    <a:cxn ang="0">
                      <a:pos x="757" y="116"/>
                    </a:cxn>
                    <a:cxn ang="0">
                      <a:pos x="716" y="82"/>
                    </a:cxn>
                    <a:cxn ang="0">
                      <a:pos x="670" y="54"/>
                    </a:cxn>
                    <a:cxn ang="0">
                      <a:pos x="620" y="31"/>
                    </a:cxn>
                    <a:cxn ang="0">
                      <a:pos x="568" y="14"/>
                    </a:cxn>
                    <a:cxn ang="0">
                      <a:pos x="513" y="3"/>
                    </a:cxn>
                    <a:cxn ang="0">
                      <a:pos x="454" y="0"/>
                    </a:cxn>
                    <a:cxn ang="0">
                      <a:pos x="395" y="3"/>
                    </a:cxn>
                    <a:cxn ang="0">
                      <a:pos x="340" y="14"/>
                    </a:cxn>
                    <a:cxn ang="0">
                      <a:pos x="288" y="31"/>
                    </a:cxn>
                    <a:cxn ang="0">
                      <a:pos x="238" y="54"/>
                    </a:cxn>
                    <a:cxn ang="0">
                      <a:pos x="192" y="83"/>
                    </a:cxn>
                    <a:cxn ang="0">
                      <a:pos x="151" y="116"/>
                    </a:cxn>
                    <a:cxn ang="0">
                      <a:pos x="114" y="154"/>
                    </a:cxn>
                    <a:cxn ang="0">
                      <a:pos x="81" y="196"/>
                    </a:cxn>
                    <a:cxn ang="0">
                      <a:pos x="53" y="242"/>
                    </a:cxn>
                    <a:cxn ang="0">
                      <a:pos x="31" y="291"/>
                    </a:cxn>
                    <a:cxn ang="0">
                      <a:pos x="15" y="342"/>
                    </a:cxn>
                    <a:cxn ang="0">
                      <a:pos x="4" y="394"/>
                    </a:cxn>
                    <a:cxn ang="0">
                      <a:pos x="0" y="448"/>
                    </a:cxn>
                    <a:cxn ang="0">
                      <a:pos x="3" y="504"/>
                    </a:cxn>
                    <a:cxn ang="0">
                      <a:pos x="13" y="560"/>
                    </a:cxn>
                    <a:cxn ang="0">
                      <a:pos x="30" y="615"/>
                    </a:cxn>
                  </a:cxnLst>
                  <a:rect l="0" t="0" r="r" b="b"/>
                  <a:pathLst>
                    <a:path w="907" h="617">
                      <a:moveTo>
                        <a:pt x="877" y="617"/>
                      </a:moveTo>
                      <a:lnTo>
                        <a:pt x="894" y="560"/>
                      </a:lnTo>
                      <a:lnTo>
                        <a:pt x="904" y="505"/>
                      </a:lnTo>
                      <a:lnTo>
                        <a:pt x="907" y="448"/>
                      </a:lnTo>
                      <a:lnTo>
                        <a:pt x="904" y="394"/>
                      </a:lnTo>
                      <a:lnTo>
                        <a:pt x="893" y="341"/>
                      </a:lnTo>
                      <a:lnTo>
                        <a:pt x="877" y="290"/>
                      </a:lnTo>
                      <a:lnTo>
                        <a:pt x="855" y="242"/>
                      </a:lnTo>
                      <a:lnTo>
                        <a:pt x="827" y="196"/>
                      </a:lnTo>
                      <a:lnTo>
                        <a:pt x="794" y="154"/>
                      </a:lnTo>
                      <a:lnTo>
                        <a:pt x="757" y="116"/>
                      </a:lnTo>
                      <a:lnTo>
                        <a:pt x="716" y="82"/>
                      </a:lnTo>
                      <a:lnTo>
                        <a:pt x="670" y="54"/>
                      </a:lnTo>
                      <a:lnTo>
                        <a:pt x="620" y="31"/>
                      </a:lnTo>
                      <a:lnTo>
                        <a:pt x="568" y="14"/>
                      </a:lnTo>
                      <a:lnTo>
                        <a:pt x="513" y="3"/>
                      </a:lnTo>
                      <a:lnTo>
                        <a:pt x="454" y="0"/>
                      </a:lnTo>
                      <a:lnTo>
                        <a:pt x="395" y="3"/>
                      </a:lnTo>
                      <a:lnTo>
                        <a:pt x="340" y="14"/>
                      </a:lnTo>
                      <a:lnTo>
                        <a:pt x="288" y="31"/>
                      </a:lnTo>
                      <a:lnTo>
                        <a:pt x="238" y="54"/>
                      </a:lnTo>
                      <a:lnTo>
                        <a:pt x="192" y="83"/>
                      </a:lnTo>
                      <a:lnTo>
                        <a:pt x="151" y="116"/>
                      </a:lnTo>
                      <a:lnTo>
                        <a:pt x="114" y="154"/>
                      </a:lnTo>
                      <a:lnTo>
                        <a:pt x="81" y="196"/>
                      </a:lnTo>
                      <a:lnTo>
                        <a:pt x="53" y="242"/>
                      </a:lnTo>
                      <a:lnTo>
                        <a:pt x="31" y="291"/>
                      </a:lnTo>
                      <a:lnTo>
                        <a:pt x="15" y="342"/>
                      </a:lnTo>
                      <a:lnTo>
                        <a:pt x="4" y="394"/>
                      </a:lnTo>
                      <a:lnTo>
                        <a:pt x="0" y="448"/>
                      </a:lnTo>
                      <a:lnTo>
                        <a:pt x="3" y="504"/>
                      </a:lnTo>
                      <a:lnTo>
                        <a:pt x="13" y="560"/>
                      </a:lnTo>
                      <a:lnTo>
                        <a:pt x="30" y="6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57" name="Freeform 421"/>
                <p:cNvSpPr>
                  <a:spLocks/>
                </p:cNvSpPr>
                <p:nvPr/>
              </p:nvSpPr>
              <p:spPr bwMode="auto">
                <a:xfrm flipH="1">
                  <a:off x="1807" y="3009"/>
                  <a:ext cx="120" cy="120"/>
                </a:xfrm>
                <a:custGeom>
                  <a:avLst/>
                  <a:gdLst/>
                  <a:ahLst/>
                  <a:cxnLst>
                    <a:cxn ang="0">
                      <a:pos x="240" y="479"/>
                    </a:cxn>
                    <a:cxn ang="0">
                      <a:pos x="274" y="476"/>
                    </a:cxn>
                    <a:cxn ang="0">
                      <a:pos x="305" y="470"/>
                    </a:cxn>
                    <a:cxn ang="0">
                      <a:pos x="336" y="459"/>
                    </a:cxn>
                    <a:cxn ang="0">
                      <a:pos x="363" y="445"/>
                    </a:cxn>
                    <a:cxn ang="0">
                      <a:pos x="389" y="428"/>
                    </a:cxn>
                    <a:cxn ang="0">
                      <a:pos x="411" y="407"/>
                    </a:cxn>
                    <a:cxn ang="0">
                      <a:pos x="430" y="384"/>
                    </a:cxn>
                    <a:cxn ang="0">
                      <a:pos x="448" y="358"/>
                    </a:cxn>
                    <a:cxn ang="0">
                      <a:pos x="461" y="331"/>
                    </a:cxn>
                    <a:cxn ang="0">
                      <a:pos x="471" y="303"/>
                    </a:cxn>
                    <a:cxn ang="0">
                      <a:pos x="477" y="272"/>
                    </a:cxn>
                    <a:cxn ang="0">
                      <a:pos x="479" y="242"/>
                    </a:cxn>
                    <a:cxn ang="0">
                      <a:pos x="478" y="211"/>
                    </a:cxn>
                    <a:cxn ang="0">
                      <a:pos x="472" y="180"/>
                    </a:cxn>
                    <a:cxn ang="0">
                      <a:pos x="462" y="150"/>
                    </a:cxn>
                    <a:cxn ang="0">
                      <a:pos x="447" y="119"/>
                    </a:cxn>
                    <a:cxn ang="0">
                      <a:pos x="428" y="91"/>
                    </a:cxn>
                    <a:cxn ang="0">
                      <a:pos x="406" y="67"/>
                    </a:cxn>
                    <a:cxn ang="0">
                      <a:pos x="383" y="46"/>
                    </a:cxn>
                    <a:cxn ang="0">
                      <a:pos x="356" y="29"/>
                    </a:cxn>
                    <a:cxn ang="0">
                      <a:pos x="328" y="16"/>
                    </a:cxn>
                    <a:cxn ang="0">
                      <a:pos x="300" y="7"/>
                    </a:cxn>
                    <a:cxn ang="0">
                      <a:pos x="269" y="1"/>
                    </a:cxn>
                    <a:cxn ang="0">
                      <a:pos x="240" y="0"/>
                    </a:cxn>
                    <a:cxn ang="0">
                      <a:pos x="210" y="1"/>
                    </a:cxn>
                    <a:cxn ang="0">
                      <a:pos x="179" y="7"/>
                    </a:cxn>
                    <a:cxn ang="0">
                      <a:pos x="151" y="16"/>
                    </a:cxn>
                    <a:cxn ang="0">
                      <a:pos x="123" y="29"/>
                    </a:cxn>
                    <a:cxn ang="0">
                      <a:pos x="97" y="46"/>
                    </a:cxn>
                    <a:cxn ang="0">
                      <a:pos x="73" y="67"/>
                    </a:cxn>
                    <a:cxn ang="0">
                      <a:pos x="51" y="91"/>
                    </a:cxn>
                    <a:cxn ang="0">
                      <a:pos x="33" y="119"/>
                    </a:cxn>
                    <a:cxn ang="0">
                      <a:pos x="17" y="150"/>
                    </a:cxn>
                    <a:cxn ang="0">
                      <a:pos x="8" y="180"/>
                    </a:cxn>
                    <a:cxn ang="0">
                      <a:pos x="1" y="211"/>
                    </a:cxn>
                    <a:cxn ang="0">
                      <a:pos x="0" y="243"/>
                    </a:cxn>
                    <a:cxn ang="0">
                      <a:pos x="2" y="273"/>
                    </a:cxn>
                    <a:cxn ang="0">
                      <a:pos x="9" y="303"/>
                    </a:cxn>
                    <a:cxn ang="0">
                      <a:pos x="33" y="359"/>
                    </a:cxn>
                    <a:cxn ang="0">
                      <a:pos x="69" y="407"/>
                    </a:cxn>
                    <a:cxn ang="0">
                      <a:pos x="91" y="428"/>
                    </a:cxn>
                    <a:cxn ang="0">
                      <a:pos x="117" y="445"/>
                    </a:cxn>
                    <a:cxn ang="0">
                      <a:pos x="144" y="459"/>
                    </a:cxn>
                    <a:cxn ang="0">
                      <a:pos x="175" y="470"/>
                    </a:cxn>
                    <a:cxn ang="0">
                      <a:pos x="206" y="476"/>
                    </a:cxn>
                    <a:cxn ang="0">
                      <a:pos x="240" y="479"/>
                    </a:cxn>
                  </a:cxnLst>
                  <a:rect l="0" t="0" r="r" b="b"/>
                  <a:pathLst>
                    <a:path w="479" h="479">
                      <a:moveTo>
                        <a:pt x="240" y="479"/>
                      </a:moveTo>
                      <a:lnTo>
                        <a:pt x="274" y="476"/>
                      </a:lnTo>
                      <a:lnTo>
                        <a:pt x="305" y="470"/>
                      </a:lnTo>
                      <a:lnTo>
                        <a:pt x="336" y="459"/>
                      </a:lnTo>
                      <a:lnTo>
                        <a:pt x="363" y="445"/>
                      </a:lnTo>
                      <a:lnTo>
                        <a:pt x="389" y="428"/>
                      </a:lnTo>
                      <a:lnTo>
                        <a:pt x="411" y="407"/>
                      </a:lnTo>
                      <a:lnTo>
                        <a:pt x="430" y="384"/>
                      </a:lnTo>
                      <a:lnTo>
                        <a:pt x="448" y="358"/>
                      </a:lnTo>
                      <a:lnTo>
                        <a:pt x="461" y="331"/>
                      </a:lnTo>
                      <a:lnTo>
                        <a:pt x="471" y="303"/>
                      </a:lnTo>
                      <a:lnTo>
                        <a:pt x="477" y="272"/>
                      </a:lnTo>
                      <a:lnTo>
                        <a:pt x="479" y="242"/>
                      </a:lnTo>
                      <a:lnTo>
                        <a:pt x="478" y="211"/>
                      </a:lnTo>
                      <a:lnTo>
                        <a:pt x="472" y="180"/>
                      </a:lnTo>
                      <a:lnTo>
                        <a:pt x="462" y="150"/>
                      </a:lnTo>
                      <a:lnTo>
                        <a:pt x="447" y="119"/>
                      </a:lnTo>
                      <a:lnTo>
                        <a:pt x="428" y="91"/>
                      </a:lnTo>
                      <a:lnTo>
                        <a:pt x="406" y="67"/>
                      </a:lnTo>
                      <a:lnTo>
                        <a:pt x="383" y="46"/>
                      </a:lnTo>
                      <a:lnTo>
                        <a:pt x="356" y="29"/>
                      </a:lnTo>
                      <a:lnTo>
                        <a:pt x="328" y="16"/>
                      </a:lnTo>
                      <a:lnTo>
                        <a:pt x="300" y="7"/>
                      </a:lnTo>
                      <a:lnTo>
                        <a:pt x="269" y="1"/>
                      </a:lnTo>
                      <a:lnTo>
                        <a:pt x="240" y="0"/>
                      </a:lnTo>
                      <a:lnTo>
                        <a:pt x="210" y="1"/>
                      </a:lnTo>
                      <a:lnTo>
                        <a:pt x="179" y="7"/>
                      </a:lnTo>
                      <a:lnTo>
                        <a:pt x="151" y="16"/>
                      </a:lnTo>
                      <a:lnTo>
                        <a:pt x="123" y="29"/>
                      </a:lnTo>
                      <a:lnTo>
                        <a:pt x="97" y="46"/>
                      </a:lnTo>
                      <a:lnTo>
                        <a:pt x="73" y="67"/>
                      </a:lnTo>
                      <a:lnTo>
                        <a:pt x="51" y="91"/>
                      </a:lnTo>
                      <a:lnTo>
                        <a:pt x="33" y="119"/>
                      </a:lnTo>
                      <a:lnTo>
                        <a:pt x="17" y="150"/>
                      </a:lnTo>
                      <a:lnTo>
                        <a:pt x="8" y="180"/>
                      </a:lnTo>
                      <a:lnTo>
                        <a:pt x="1" y="211"/>
                      </a:lnTo>
                      <a:lnTo>
                        <a:pt x="0" y="243"/>
                      </a:lnTo>
                      <a:lnTo>
                        <a:pt x="2" y="273"/>
                      </a:lnTo>
                      <a:lnTo>
                        <a:pt x="9" y="303"/>
                      </a:lnTo>
                      <a:lnTo>
                        <a:pt x="33" y="359"/>
                      </a:lnTo>
                      <a:lnTo>
                        <a:pt x="69" y="407"/>
                      </a:lnTo>
                      <a:lnTo>
                        <a:pt x="91" y="428"/>
                      </a:lnTo>
                      <a:lnTo>
                        <a:pt x="117" y="445"/>
                      </a:lnTo>
                      <a:lnTo>
                        <a:pt x="144" y="459"/>
                      </a:lnTo>
                      <a:lnTo>
                        <a:pt x="175" y="470"/>
                      </a:lnTo>
                      <a:lnTo>
                        <a:pt x="206" y="476"/>
                      </a:lnTo>
                      <a:lnTo>
                        <a:pt x="240" y="47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58" name="Freeform 422"/>
                <p:cNvSpPr>
                  <a:spLocks/>
                </p:cNvSpPr>
                <p:nvPr/>
              </p:nvSpPr>
              <p:spPr bwMode="auto">
                <a:xfrm flipH="1">
                  <a:off x="2019" y="2956"/>
                  <a:ext cx="227" cy="154"/>
                </a:xfrm>
                <a:custGeom>
                  <a:avLst/>
                  <a:gdLst/>
                  <a:ahLst/>
                  <a:cxnLst>
                    <a:cxn ang="0">
                      <a:pos x="877" y="617"/>
                    </a:cxn>
                    <a:cxn ang="0">
                      <a:pos x="894" y="560"/>
                    </a:cxn>
                    <a:cxn ang="0">
                      <a:pos x="904" y="505"/>
                    </a:cxn>
                    <a:cxn ang="0">
                      <a:pos x="908" y="448"/>
                    </a:cxn>
                    <a:cxn ang="0">
                      <a:pos x="903" y="394"/>
                    </a:cxn>
                    <a:cxn ang="0">
                      <a:pos x="893" y="341"/>
                    </a:cxn>
                    <a:cxn ang="0">
                      <a:pos x="877" y="290"/>
                    </a:cxn>
                    <a:cxn ang="0">
                      <a:pos x="854" y="242"/>
                    </a:cxn>
                    <a:cxn ang="0">
                      <a:pos x="827" y="196"/>
                    </a:cxn>
                    <a:cxn ang="0">
                      <a:pos x="794" y="154"/>
                    </a:cxn>
                    <a:cxn ang="0">
                      <a:pos x="756" y="116"/>
                    </a:cxn>
                    <a:cxn ang="0">
                      <a:pos x="715" y="82"/>
                    </a:cxn>
                    <a:cxn ang="0">
                      <a:pos x="669" y="54"/>
                    </a:cxn>
                    <a:cxn ang="0">
                      <a:pos x="619" y="31"/>
                    </a:cxn>
                    <a:cxn ang="0">
                      <a:pos x="567" y="14"/>
                    </a:cxn>
                    <a:cxn ang="0">
                      <a:pos x="512" y="3"/>
                    </a:cxn>
                    <a:cxn ang="0">
                      <a:pos x="453" y="0"/>
                    </a:cxn>
                    <a:cxn ang="0">
                      <a:pos x="394" y="3"/>
                    </a:cxn>
                    <a:cxn ang="0">
                      <a:pos x="339" y="14"/>
                    </a:cxn>
                    <a:cxn ang="0">
                      <a:pos x="287" y="31"/>
                    </a:cxn>
                    <a:cxn ang="0">
                      <a:pos x="237" y="54"/>
                    </a:cxn>
                    <a:cxn ang="0">
                      <a:pos x="191" y="83"/>
                    </a:cxn>
                    <a:cxn ang="0">
                      <a:pos x="150" y="116"/>
                    </a:cxn>
                    <a:cxn ang="0">
                      <a:pos x="113" y="154"/>
                    </a:cxn>
                    <a:cxn ang="0">
                      <a:pos x="80" y="196"/>
                    </a:cxn>
                    <a:cxn ang="0">
                      <a:pos x="53" y="242"/>
                    </a:cxn>
                    <a:cxn ang="0">
                      <a:pos x="30" y="291"/>
                    </a:cxn>
                    <a:cxn ang="0">
                      <a:pos x="14" y="342"/>
                    </a:cxn>
                    <a:cxn ang="0">
                      <a:pos x="4" y="394"/>
                    </a:cxn>
                    <a:cxn ang="0">
                      <a:pos x="0" y="448"/>
                    </a:cxn>
                    <a:cxn ang="0">
                      <a:pos x="3" y="504"/>
                    </a:cxn>
                    <a:cxn ang="0">
                      <a:pos x="13" y="560"/>
                    </a:cxn>
                    <a:cxn ang="0">
                      <a:pos x="30" y="615"/>
                    </a:cxn>
                  </a:cxnLst>
                  <a:rect l="0" t="0" r="r" b="b"/>
                  <a:pathLst>
                    <a:path w="908" h="617">
                      <a:moveTo>
                        <a:pt x="877" y="617"/>
                      </a:moveTo>
                      <a:lnTo>
                        <a:pt x="894" y="560"/>
                      </a:lnTo>
                      <a:lnTo>
                        <a:pt x="904" y="505"/>
                      </a:lnTo>
                      <a:lnTo>
                        <a:pt x="908" y="448"/>
                      </a:lnTo>
                      <a:lnTo>
                        <a:pt x="903" y="394"/>
                      </a:lnTo>
                      <a:lnTo>
                        <a:pt x="893" y="341"/>
                      </a:lnTo>
                      <a:lnTo>
                        <a:pt x="877" y="290"/>
                      </a:lnTo>
                      <a:lnTo>
                        <a:pt x="854" y="242"/>
                      </a:lnTo>
                      <a:lnTo>
                        <a:pt x="827" y="196"/>
                      </a:lnTo>
                      <a:lnTo>
                        <a:pt x="794" y="154"/>
                      </a:lnTo>
                      <a:lnTo>
                        <a:pt x="756" y="116"/>
                      </a:lnTo>
                      <a:lnTo>
                        <a:pt x="715" y="82"/>
                      </a:lnTo>
                      <a:lnTo>
                        <a:pt x="669" y="54"/>
                      </a:lnTo>
                      <a:lnTo>
                        <a:pt x="619" y="31"/>
                      </a:lnTo>
                      <a:lnTo>
                        <a:pt x="567" y="14"/>
                      </a:lnTo>
                      <a:lnTo>
                        <a:pt x="512" y="3"/>
                      </a:lnTo>
                      <a:lnTo>
                        <a:pt x="453" y="0"/>
                      </a:lnTo>
                      <a:lnTo>
                        <a:pt x="394" y="3"/>
                      </a:lnTo>
                      <a:lnTo>
                        <a:pt x="339" y="14"/>
                      </a:lnTo>
                      <a:lnTo>
                        <a:pt x="287" y="31"/>
                      </a:lnTo>
                      <a:lnTo>
                        <a:pt x="237" y="54"/>
                      </a:lnTo>
                      <a:lnTo>
                        <a:pt x="191" y="83"/>
                      </a:lnTo>
                      <a:lnTo>
                        <a:pt x="150" y="116"/>
                      </a:lnTo>
                      <a:lnTo>
                        <a:pt x="113" y="154"/>
                      </a:lnTo>
                      <a:lnTo>
                        <a:pt x="80" y="196"/>
                      </a:lnTo>
                      <a:lnTo>
                        <a:pt x="53" y="242"/>
                      </a:lnTo>
                      <a:lnTo>
                        <a:pt x="30" y="291"/>
                      </a:lnTo>
                      <a:lnTo>
                        <a:pt x="14" y="342"/>
                      </a:lnTo>
                      <a:lnTo>
                        <a:pt x="4" y="394"/>
                      </a:lnTo>
                      <a:lnTo>
                        <a:pt x="0" y="448"/>
                      </a:lnTo>
                      <a:lnTo>
                        <a:pt x="3" y="504"/>
                      </a:lnTo>
                      <a:lnTo>
                        <a:pt x="13" y="560"/>
                      </a:lnTo>
                      <a:lnTo>
                        <a:pt x="30" y="6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59" name="Freeform 423"/>
                <p:cNvSpPr>
                  <a:spLocks/>
                </p:cNvSpPr>
                <p:nvPr/>
              </p:nvSpPr>
              <p:spPr bwMode="auto">
                <a:xfrm flipH="1">
                  <a:off x="2073" y="3009"/>
                  <a:ext cx="119" cy="120"/>
                </a:xfrm>
                <a:custGeom>
                  <a:avLst/>
                  <a:gdLst/>
                  <a:ahLst/>
                  <a:cxnLst>
                    <a:cxn ang="0">
                      <a:pos x="264" y="476"/>
                    </a:cxn>
                    <a:cxn ang="0">
                      <a:pos x="298" y="471"/>
                    </a:cxn>
                    <a:cxn ang="0">
                      <a:pos x="328" y="460"/>
                    </a:cxn>
                    <a:cxn ang="0">
                      <a:pos x="358" y="447"/>
                    </a:cxn>
                    <a:cxn ang="0">
                      <a:pos x="384" y="430"/>
                    </a:cxn>
                    <a:cxn ang="0">
                      <a:pos x="407" y="410"/>
                    </a:cxn>
                    <a:cxn ang="0">
                      <a:pos x="427" y="387"/>
                    </a:cxn>
                    <a:cxn ang="0">
                      <a:pos x="445" y="362"/>
                    </a:cxn>
                    <a:cxn ang="0">
                      <a:pos x="459" y="336"/>
                    </a:cxn>
                    <a:cxn ang="0">
                      <a:pos x="469" y="308"/>
                    </a:cxn>
                    <a:cxn ang="0">
                      <a:pos x="476" y="279"/>
                    </a:cxn>
                    <a:cxn ang="0">
                      <a:pos x="478" y="218"/>
                    </a:cxn>
                    <a:cxn ang="0">
                      <a:pos x="474" y="187"/>
                    </a:cxn>
                    <a:cxn ang="0">
                      <a:pos x="465" y="157"/>
                    </a:cxn>
                    <a:cxn ang="0">
                      <a:pos x="451" y="127"/>
                    </a:cxn>
                    <a:cxn ang="0">
                      <a:pos x="434" y="99"/>
                    </a:cxn>
                    <a:cxn ang="0">
                      <a:pos x="412" y="73"/>
                    </a:cxn>
                    <a:cxn ang="0">
                      <a:pos x="388" y="51"/>
                    </a:cxn>
                    <a:cxn ang="0">
                      <a:pos x="362" y="32"/>
                    </a:cxn>
                    <a:cxn ang="0">
                      <a:pos x="334" y="18"/>
                    </a:cxn>
                    <a:cxn ang="0">
                      <a:pos x="275" y="2"/>
                    </a:cxn>
                    <a:cxn ang="0">
                      <a:pos x="245" y="0"/>
                    </a:cxn>
                    <a:cxn ang="0">
                      <a:pos x="215" y="2"/>
                    </a:cxn>
                    <a:cxn ang="0">
                      <a:pos x="185" y="6"/>
                    </a:cxn>
                    <a:cxn ang="0">
                      <a:pos x="155" y="15"/>
                    </a:cxn>
                    <a:cxn ang="0">
                      <a:pos x="128" y="28"/>
                    </a:cxn>
                    <a:cxn ang="0">
                      <a:pos x="102" y="43"/>
                    </a:cxn>
                    <a:cxn ang="0">
                      <a:pos x="57" y="86"/>
                    </a:cxn>
                    <a:cxn ang="0">
                      <a:pos x="37" y="113"/>
                    </a:cxn>
                    <a:cxn ang="0">
                      <a:pos x="22" y="142"/>
                    </a:cxn>
                    <a:cxn ang="0">
                      <a:pos x="10" y="173"/>
                    </a:cxn>
                    <a:cxn ang="0">
                      <a:pos x="3" y="205"/>
                    </a:cxn>
                    <a:cxn ang="0">
                      <a:pos x="0" y="236"/>
                    </a:cxn>
                    <a:cxn ang="0">
                      <a:pos x="2" y="268"/>
                    </a:cxn>
                    <a:cxn ang="0">
                      <a:pos x="8" y="297"/>
                    </a:cxn>
                    <a:cxn ang="0">
                      <a:pos x="17" y="327"/>
                    </a:cxn>
                    <a:cxn ang="0">
                      <a:pos x="29" y="354"/>
                    </a:cxn>
                    <a:cxn ang="0">
                      <a:pos x="46" y="380"/>
                    </a:cxn>
                    <a:cxn ang="0">
                      <a:pos x="65" y="403"/>
                    </a:cxn>
                    <a:cxn ang="0">
                      <a:pos x="87" y="423"/>
                    </a:cxn>
                    <a:cxn ang="0">
                      <a:pos x="138" y="456"/>
                    </a:cxn>
                    <a:cxn ang="0">
                      <a:pos x="167" y="467"/>
                    </a:cxn>
                    <a:cxn ang="0">
                      <a:pos x="198" y="474"/>
                    </a:cxn>
                    <a:cxn ang="0">
                      <a:pos x="230" y="478"/>
                    </a:cxn>
                    <a:cxn ang="0">
                      <a:pos x="264" y="476"/>
                    </a:cxn>
                  </a:cxnLst>
                  <a:rect l="0" t="0" r="r" b="b"/>
                  <a:pathLst>
                    <a:path w="478" h="478">
                      <a:moveTo>
                        <a:pt x="264" y="476"/>
                      </a:moveTo>
                      <a:lnTo>
                        <a:pt x="298" y="471"/>
                      </a:lnTo>
                      <a:lnTo>
                        <a:pt x="328" y="460"/>
                      </a:lnTo>
                      <a:lnTo>
                        <a:pt x="358" y="447"/>
                      </a:lnTo>
                      <a:lnTo>
                        <a:pt x="384" y="430"/>
                      </a:lnTo>
                      <a:lnTo>
                        <a:pt x="407" y="410"/>
                      </a:lnTo>
                      <a:lnTo>
                        <a:pt x="427" y="387"/>
                      </a:lnTo>
                      <a:lnTo>
                        <a:pt x="445" y="362"/>
                      </a:lnTo>
                      <a:lnTo>
                        <a:pt x="459" y="336"/>
                      </a:lnTo>
                      <a:lnTo>
                        <a:pt x="469" y="308"/>
                      </a:lnTo>
                      <a:lnTo>
                        <a:pt x="476" y="279"/>
                      </a:lnTo>
                      <a:lnTo>
                        <a:pt x="478" y="218"/>
                      </a:lnTo>
                      <a:lnTo>
                        <a:pt x="474" y="187"/>
                      </a:lnTo>
                      <a:lnTo>
                        <a:pt x="465" y="157"/>
                      </a:lnTo>
                      <a:lnTo>
                        <a:pt x="451" y="127"/>
                      </a:lnTo>
                      <a:lnTo>
                        <a:pt x="434" y="99"/>
                      </a:lnTo>
                      <a:lnTo>
                        <a:pt x="412" y="73"/>
                      </a:lnTo>
                      <a:lnTo>
                        <a:pt x="388" y="51"/>
                      </a:lnTo>
                      <a:lnTo>
                        <a:pt x="362" y="32"/>
                      </a:lnTo>
                      <a:lnTo>
                        <a:pt x="334" y="18"/>
                      </a:lnTo>
                      <a:lnTo>
                        <a:pt x="275" y="2"/>
                      </a:lnTo>
                      <a:lnTo>
                        <a:pt x="245" y="0"/>
                      </a:lnTo>
                      <a:lnTo>
                        <a:pt x="215" y="2"/>
                      </a:lnTo>
                      <a:lnTo>
                        <a:pt x="185" y="6"/>
                      </a:lnTo>
                      <a:lnTo>
                        <a:pt x="155" y="15"/>
                      </a:lnTo>
                      <a:lnTo>
                        <a:pt x="128" y="28"/>
                      </a:lnTo>
                      <a:lnTo>
                        <a:pt x="102" y="43"/>
                      </a:lnTo>
                      <a:lnTo>
                        <a:pt x="57" y="86"/>
                      </a:lnTo>
                      <a:lnTo>
                        <a:pt x="37" y="113"/>
                      </a:lnTo>
                      <a:lnTo>
                        <a:pt x="22" y="142"/>
                      </a:lnTo>
                      <a:lnTo>
                        <a:pt x="10" y="173"/>
                      </a:lnTo>
                      <a:lnTo>
                        <a:pt x="3" y="205"/>
                      </a:lnTo>
                      <a:lnTo>
                        <a:pt x="0" y="236"/>
                      </a:lnTo>
                      <a:lnTo>
                        <a:pt x="2" y="268"/>
                      </a:lnTo>
                      <a:lnTo>
                        <a:pt x="8" y="297"/>
                      </a:lnTo>
                      <a:lnTo>
                        <a:pt x="17" y="327"/>
                      </a:lnTo>
                      <a:lnTo>
                        <a:pt x="29" y="354"/>
                      </a:lnTo>
                      <a:lnTo>
                        <a:pt x="46" y="380"/>
                      </a:lnTo>
                      <a:lnTo>
                        <a:pt x="65" y="403"/>
                      </a:lnTo>
                      <a:lnTo>
                        <a:pt x="87" y="423"/>
                      </a:lnTo>
                      <a:lnTo>
                        <a:pt x="138" y="456"/>
                      </a:lnTo>
                      <a:lnTo>
                        <a:pt x="167" y="467"/>
                      </a:lnTo>
                      <a:lnTo>
                        <a:pt x="198" y="474"/>
                      </a:lnTo>
                      <a:lnTo>
                        <a:pt x="230" y="478"/>
                      </a:lnTo>
                      <a:lnTo>
                        <a:pt x="264" y="476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60" name="Freeform 424"/>
                <p:cNvSpPr>
                  <a:spLocks/>
                </p:cNvSpPr>
                <p:nvPr/>
              </p:nvSpPr>
              <p:spPr bwMode="auto">
                <a:xfrm flipH="1">
                  <a:off x="2388" y="3059"/>
                  <a:ext cx="143" cy="60"/>
                </a:xfrm>
                <a:custGeom>
                  <a:avLst/>
                  <a:gdLst/>
                  <a:ahLst/>
                  <a:cxnLst>
                    <a:cxn ang="0">
                      <a:pos x="241" y="240"/>
                    </a:cxn>
                    <a:cxn ang="0">
                      <a:pos x="306" y="239"/>
                    </a:cxn>
                    <a:cxn ang="0">
                      <a:pos x="374" y="234"/>
                    </a:cxn>
                    <a:cxn ang="0">
                      <a:pos x="440" y="223"/>
                    </a:cxn>
                    <a:cxn ang="0">
                      <a:pos x="499" y="208"/>
                    </a:cxn>
                    <a:cxn ang="0">
                      <a:pos x="542" y="186"/>
                    </a:cxn>
                    <a:cxn ang="0">
                      <a:pos x="557" y="173"/>
                    </a:cxn>
                    <a:cxn ang="0">
                      <a:pos x="567" y="158"/>
                    </a:cxn>
                    <a:cxn ang="0">
                      <a:pos x="569" y="140"/>
                    </a:cxn>
                    <a:cxn ang="0">
                      <a:pos x="566" y="121"/>
                    </a:cxn>
                    <a:cxn ang="0">
                      <a:pos x="554" y="99"/>
                    </a:cxn>
                    <a:cxn ang="0">
                      <a:pos x="533" y="75"/>
                    </a:cxn>
                    <a:cxn ang="0">
                      <a:pos x="498" y="46"/>
                    </a:cxn>
                    <a:cxn ang="0">
                      <a:pos x="457" y="22"/>
                    </a:cxn>
                    <a:cxn ang="0">
                      <a:pos x="413" y="6"/>
                    </a:cxn>
                    <a:cxn ang="0">
                      <a:pos x="390" y="1"/>
                    </a:cxn>
                    <a:cxn ang="0">
                      <a:pos x="36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9" h="240">
                      <a:moveTo>
                        <a:pt x="241" y="240"/>
                      </a:moveTo>
                      <a:lnTo>
                        <a:pt x="306" y="239"/>
                      </a:lnTo>
                      <a:lnTo>
                        <a:pt x="374" y="234"/>
                      </a:lnTo>
                      <a:lnTo>
                        <a:pt x="440" y="223"/>
                      </a:lnTo>
                      <a:lnTo>
                        <a:pt x="499" y="208"/>
                      </a:lnTo>
                      <a:lnTo>
                        <a:pt x="542" y="186"/>
                      </a:lnTo>
                      <a:lnTo>
                        <a:pt x="557" y="173"/>
                      </a:lnTo>
                      <a:lnTo>
                        <a:pt x="567" y="158"/>
                      </a:lnTo>
                      <a:lnTo>
                        <a:pt x="569" y="140"/>
                      </a:lnTo>
                      <a:lnTo>
                        <a:pt x="566" y="121"/>
                      </a:lnTo>
                      <a:lnTo>
                        <a:pt x="554" y="99"/>
                      </a:lnTo>
                      <a:lnTo>
                        <a:pt x="533" y="75"/>
                      </a:lnTo>
                      <a:lnTo>
                        <a:pt x="498" y="46"/>
                      </a:lnTo>
                      <a:lnTo>
                        <a:pt x="457" y="22"/>
                      </a:lnTo>
                      <a:lnTo>
                        <a:pt x="413" y="6"/>
                      </a:lnTo>
                      <a:lnTo>
                        <a:pt x="390" y="1"/>
                      </a:lnTo>
                      <a:lnTo>
                        <a:pt x="36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61" name="Line 425"/>
                <p:cNvSpPr>
                  <a:spLocks noChangeShapeType="1"/>
                </p:cNvSpPr>
                <p:nvPr/>
              </p:nvSpPr>
              <p:spPr bwMode="auto">
                <a:xfrm flipH="1" flipV="1">
                  <a:off x="2530" y="3002"/>
                  <a:ext cx="1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62" name="Line 426"/>
                <p:cNvSpPr>
                  <a:spLocks noChangeShapeType="1"/>
                </p:cNvSpPr>
                <p:nvPr/>
              </p:nvSpPr>
              <p:spPr bwMode="auto">
                <a:xfrm flipH="1" flipV="1">
                  <a:off x="2530" y="2959"/>
                  <a:ext cx="1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63" name="Line 427"/>
                <p:cNvSpPr>
                  <a:spLocks noChangeShapeType="1"/>
                </p:cNvSpPr>
                <p:nvPr/>
              </p:nvSpPr>
              <p:spPr bwMode="auto">
                <a:xfrm flipH="1">
                  <a:off x="302" y="2904"/>
                  <a:ext cx="222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64" name="Line 428"/>
                <p:cNvSpPr>
                  <a:spLocks noChangeShapeType="1"/>
                </p:cNvSpPr>
                <p:nvPr/>
              </p:nvSpPr>
              <p:spPr bwMode="auto">
                <a:xfrm>
                  <a:off x="302" y="2876"/>
                  <a:ext cx="222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65" name="Freeform 429"/>
                <p:cNvSpPr>
                  <a:spLocks/>
                </p:cNvSpPr>
                <p:nvPr/>
              </p:nvSpPr>
              <p:spPr bwMode="auto">
                <a:xfrm flipH="1">
                  <a:off x="546" y="2642"/>
                  <a:ext cx="1985" cy="138"/>
                </a:xfrm>
                <a:custGeom>
                  <a:avLst/>
                  <a:gdLst/>
                  <a:ahLst/>
                  <a:cxnLst>
                    <a:cxn ang="0">
                      <a:pos x="0" y="553"/>
                    </a:cxn>
                    <a:cxn ang="0">
                      <a:pos x="7684" y="553"/>
                    </a:cxn>
                    <a:cxn ang="0">
                      <a:pos x="7926" y="142"/>
                    </a:cxn>
                    <a:cxn ang="0">
                      <a:pos x="7936" y="119"/>
                    </a:cxn>
                    <a:cxn ang="0">
                      <a:pos x="7939" y="95"/>
                    </a:cxn>
                    <a:cxn ang="0">
                      <a:pos x="7936" y="70"/>
                    </a:cxn>
                    <a:cxn ang="0">
                      <a:pos x="7926" y="47"/>
                    </a:cxn>
                    <a:cxn ang="0">
                      <a:pos x="7911" y="28"/>
                    </a:cxn>
                    <a:cxn ang="0">
                      <a:pos x="7892" y="13"/>
                    </a:cxn>
                    <a:cxn ang="0">
                      <a:pos x="7869" y="3"/>
                    </a:cxn>
                    <a:cxn ang="0">
                      <a:pos x="7844" y="0"/>
                    </a:cxn>
                    <a:cxn ang="0">
                      <a:pos x="428" y="0"/>
                    </a:cxn>
                  </a:cxnLst>
                  <a:rect l="0" t="0" r="r" b="b"/>
                  <a:pathLst>
                    <a:path w="7939" h="553">
                      <a:moveTo>
                        <a:pt x="0" y="553"/>
                      </a:moveTo>
                      <a:lnTo>
                        <a:pt x="7684" y="553"/>
                      </a:lnTo>
                      <a:lnTo>
                        <a:pt x="7926" y="142"/>
                      </a:lnTo>
                      <a:lnTo>
                        <a:pt x="7936" y="119"/>
                      </a:lnTo>
                      <a:lnTo>
                        <a:pt x="7939" y="95"/>
                      </a:lnTo>
                      <a:lnTo>
                        <a:pt x="7936" y="70"/>
                      </a:lnTo>
                      <a:lnTo>
                        <a:pt x="7926" y="47"/>
                      </a:lnTo>
                      <a:lnTo>
                        <a:pt x="7911" y="28"/>
                      </a:lnTo>
                      <a:lnTo>
                        <a:pt x="7892" y="13"/>
                      </a:lnTo>
                      <a:lnTo>
                        <a:pt x="7869" y="3"/>
                      </a:lnTo>
                      <a:lnTo>
                        <a:pt x="7844" y="0"/>
                      </a:lnTo>
                      <a:lnTo>
                        <a:pt x="42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66" name="Freeform 430"/>
                <p:cNvSpPr>
                  <a:spLocks/>
                </p:cNvSpPr>
                <p:nvPr/>
              </p:nvSpPr>
              <p:spPr bwMode="auto">
                <a:xfrm flipH="1">
                  <a:off x="2419" y="2598"/>
                  <a:ext cx="112" cy="138"/>
                </a:xfrm>
                <a:custGeom>
                  <a:avLst/>
                  <a:gdLst/>
                  <a:ahLst/>
                  <a:cxnLst>
                    <a:cxn ang="0">
                      <a:pos x="243" y="0"/>
                    </a:cxn>
                    <a:cxn ang="0">
                      <a:pos x="335" y="0"/>
                    </a:cxn>
                    <a:cxn ang="0">
                      <a:pos x="365" y="4"/>
                    </a:cxn>
                    <a:cxn ang="0">
                      <a:pos x="393" y="16"/>
                    </a:cxn>
                    <a:cxn ang="0">
                      <a:pos x="416" y="34"/>
                    </a:cxn>
                    <a:cxn ang="0">
                      <a:pos x="435" y="59"/>
                    </a:cxn>
                    <a:cxn ang="0">
                      <a:pos x="445" y="88"/>
                    </a:cxn>
                    <a:cxn ang="0">
                      <a:pos x="448" y="118"/>
                    </a:cxn>
                    <a:cxn ang="0">
                      <a:pos x="442" y="147"/>
                    </a:cxn>
                    <a:cxn ang="0">
                      <a:pos x="428" y="176"/>
                    </a:cxn>
                    <a:cxn ang="0">
                      <a:pos x="223" y="481"/>
                    </a:cxn>
                    <a:cxn ang="0">
                      <a:pos x="206" y="500"/>
                    </a:cxn>
                    <a:cxn ang="0">
                      <a:pos x="187" y="516"/>
                    </a:cxn>
                    <a:cxn ang="0">
                      <a:pos x="164" y="529"/>
                    </a:cxn>
                    <a:cxn ang="0">
                      <a:pos x="138" y="539"/>
                    </a:cxn>
                    <a:cxn ang="0">
                      <a:pos x="75" y="550"/>
                    </a:cxn>
                    <a:cxn ang="0">
                      <a:pos x="0" y="553"/>
                    </a:cxn>
                  </a:cxnLst>
                  <a:rect l="0" t="0" r="r" b="b"/>
                  <a:pathLst>
                    <a:path w="448" h="553">
                      <a:moveTo>
                        <a:pt x="243" y="0"/>
                      </a:moveTo>
                      <a:lnTo>
                        <a:pt x="335" y="0"/>
                      </a:lnTo>
                      <a:lnTo>
                        <a:pt x="365" y="4"/>
                      </a:lnTo>
                      <a:lnTo>
                        <a:pt x="393" y="16"/>
                      </a:lnTo>
                      <a:lnTo>
                        <a:pt x="416" y="34"/>
                      </a:lnTo>
                      <a:lnTo>
                        <a:pt x="435" y="59"/>
                      </a:lnTo>
                      <a:lnTo>
                        <a:pt x="445" y="88"/>
                      </a:lnTo>
                      <a:lnTo>
                        <a:pt x="448" y="118"/>
                      </a:lnTo>
                      <a:lnTo>
                        <a:pt x="442" y="147"/>
                      </a:lnTo>
                      <a:lnTo>
                        <a:pt x="428" y="176"/>
                      </a:lnTo>
                      <a:lnTo>
                        <a:pt x="223" y="481"/>
                      </a:lnTo>
                      <a:lnTo>
                        <a:pt x="206" y="500"/>
                      </a:lnTo>
                      <a:lnTo>
                        <a:pt x="187" y="516"/>
                      </a:lnTo>
                      <a:lnTo>
                        <a:pt x="164" y="529"/>
                      </a:lnTo>
                      <a:lnTo>
                        <a:pt x="138" y="539"/>
                      </a:lnTo>
                      <a:lnTo>
                        <a:pt x="75" y="550"/>
                      </a:lnTo>
                      <a:lnTo>
                        <a:pt x="0" y="5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67" name="Freeform 431"/>
                <p:cNvSpPr>
                  <a:spLocks/>
                </p:cNvSpPr>
                <p:nvPr/>
              </p:nvSpPr>
              <p:spPr bwMode="auto">
                <a:xfrm flipH="1">
                  <a:off x="2315" y="2642"/>
                  <a:ext cx="115" cy="138"/>
                </a:xfrm>
                <a:custGeom>
                  <a:avLst/>
                  <a:gdLst/>
                  <a:ahLst/>
                  <a:cxnLst>
                    <a:cxn ang="0">
                      <a:pos x="0" y="553"/>
                    </a:cxn>
                    <a:cxn ang="0">
                      <a:pos x="224" y="142"/>
                    </a:cxn>
                    <a:cxn ang="0">
                      <a:pos x="243" y="110"/>
                    </a:cxn>
                    <a:cxn ang="0">
                      <a:pos x="267" y="82"/>
                    </a:cxn>
                    <a:cxn ang="0">
                      <a:pos x="293" y="58"/>
                    </a:cxn>
                    <a:cxn ang="0">
                      <a:pos x="324" y="38"/>
                    </a:cxn>
                    <a:cxn ang="0">
                      <a:pos x="355" y="21"/>
                    </a:cxn>
                    <a:cxn ang="0">
                      <a:pos x="390" y="9"/>
                    </a:cxn>
                    <a:cxn ang="0">
                      <a:pos x="426" y="2"/>
                    </a:cxn>
                    <a:cxn ang="0">
                      <a:pos x="463" y="0"/>
                    </a:cxn>
                  </a:cxnLst>
                  <a:rect l="0" t="0" r="r" b="b"/>
                  <a:pathLst>
                    <a:path w="463" h="553">
                      <a:moveTo>
                        <a:pt x="0" y="553"/>
                      </a:moveTo>
                      <a:lnTo>
                        <a:pt x="224" y="142"/>
                      </a:lnTo>
                      <a:lnTo>
                        <a:pt x="243" y="110"/>
                      </a:lnTo>
                      <a:lnTo>
                        <a:pt x="267" y="82"/>
                      </a:lnTo>
                      <a:lnTo>
                        <a:pt x="293" y="58"/>
                      </a:lnTo>
                      <a:lnTo>
                        <a:pt x="324" y="38"/>
                      </a:lnTo>
                      <a:lnTo>
                        <a:pt x="355" y="21"/>
                      </a:lnTo>
                      <a:lnTo>
                        <a:pt x="390" y="9"/>
                      </a:lnTo>
                      <a:lnTo>
                        <a:pt x="426" y="2"/>
                      </a:lnTo>
                      <a:lnTo>
                        <a:pt x="46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68" name="Line 432"/>
                <p:cNvSpPr>
                  <a:spLocks noChangeShapeType="1"/>
                </p:cNvSpPr>
                <p:nvPr/>
              </p:nvSpPr>
              <p:spPr bwMode="auto">
                <a:xfrm flipH="1">
                  <a:off x="2005" y="2642"/>
                  <a:ext cx="1" cy="13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69" name="Line 433"/>
                <p:cNvSpPr>
                  <a:spLocks noChangeShapeType="1"/>
                </p:cNvSpPr>
                <p:nvPr/>
              </p:nvSpPr>
              <p:spPr bwMode="auto">
                <a:xfrm flipH="1" flipV="1">
                  <a:off x="1975" y="2642"/>
                  <a:ext cx="1" cy="13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70" name="Freeform 434"/>
                <p:cNvSpPr>
                  <a:spLocks/>
                </p:cNvSpPr>
                <p:nvPr/>
              </p:nvSpPr>
              <p:spPr bwMode="auto">
                <a:xfrm flipH="1">
                  <a:off x="1552" y="2642"/>
                  <a:ext cx="59" cy="138"/>
                </a:xfrm>
                <a:custGeom>
                  <a:avLst/>
                  <a:gdLst/>
                  <a:ahLst/>
                  <a:cxnLst>
                    <a:cxn ang="0">
                      <a:pos x="138" y="0"/>
                    </a:cxn>
                    <a:cxn ang="0">
                      <a:pos x="164" y="3"/>
                    </a:cxn>
                    <a:cxn ang="0">
                      <a:pos x="187" y="13"/>
                    </a:cxn>
                    <a:cxn ang="0">
                      <a:pos x="207" y="28"/>
                    </a:cxn>
                    <a:cxn ang="0">
                      <a:pos x="221" y="46"/>
                    </a:cxn>
                    <a:cxn ang="0">
                      <a:pos x="230" y="69"/>
                    </a:cxn>
                    <a:cxn ang="0">
                      <a:pos x="235" y="93"/>
                    </a:cxn>
                    <a:cxn ang="0">
                      <a:pos x="233" y="117"/>
                    </a:cxn>
                    <a:cxn ang="0">
                      <a:pos x="223" y="142"/>
                    </a:cxn>
                    <a:cxn ang="0">
                      <a:pos x="0" y="553"/>
                    </a:cxn>
                  </a:cxnLst>
                  <a:rect l="0" t="0" r="r" b="b"/>
                  <a:pathLst>
                    <a:path w="235" h="553">
                      <a:moveTo>
                        <a:pt x="138" y="0"/>
                      </a:moveTo>
                      <a:lnTo>
                        <a:pt x="164" y="3"/>
                      </a:lnTo>
                      <a:lnTo>
                        <a:pt x="187" y="13"/>
                      </a:lnTo>
                      <a:lnTo>
                        <a:pt x="207" y="28"/>
                      </a:lnTo>
                      <a:lnTo>
                        <a:pt x="221" y="46"/>
                      </a:lnTo>
                      <a:lnTo>
                        <a:pt x="230" y="69"/>
                      </a:lnTo>
                      <a:lnTo>
                        <a:pt x="235" y="93"/>
                      </a:lnTo>
                      <a:lnTo>
                        <a:pt x="233" y="117"/>
                      </a:lnTo>
                      <a:lnTo>
                        <a:pt x="223" y="142"/>
                      </a:lnTo>
                      <a:lnTo>
                        <a:pt x="0" y="5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71" name="Freeform 435"/>
                <p:cNvSpPr>
                  <a:spLocks/>
                </p:cNvSpPr>
                <p:nvPr/>
              </p:nvSpPr>
              <p:spPr bwMode="auto">
                <a:xfrm flipH="1">
                  <a:off x="1429" y="2642"/>
                  <a:ext cx="116" cy="138"/>
                </a:xfrm>
                <a:custGeom>
                  <a:avLst/>
                  <a:gdLst/>
                  <a:ahLst/>
                  <a:cxnLst>
                    <a:cxn ang="0">
                      <a:pos x="0" y="553"/>
                    </a:cxn>
                    <a:cxn ang="0">
                      <a:pos x="225" y="142"/>
                    </a:cxn>
                    <a:cxn ang="0">
                      <a:pos x="245" y="110"/>
                    </a:cxn>
                    <a:cxn ang="0">
                      <a:pos x="267" y="83"/>
                    </a:cxn>
                    <a:cxn ang="0">
                      <a:pos x="295" y="58"/>
                    </a:cxn>
                    <a:cxn ang="0">
                      <a:pos x="324" y="39"/>
                    </a:cxn>
                    <a:cxn ang="0">
                      <a:pos x="357" y="21"/>
                    </a:cxn>
                    <a:cxn ang="0">
                      <a:pos x="390" y="9"/>
                    </a:cxn>
                    <a:cxn ang="0">
                      <a:pos x="426" y="2"/>
                    </a:cxn>
                    <a:cxn ang="0">
                      <a:pos x="463" y="0"/>
                    </a:cxn>
                  </a:cxnLst>
                  <a:rect l="0" t="0" r="r" b="b"/>
                  <a:pathLst>
                    <a:path w="463" h="553">
                      <a:moveTo>
                        <a:pt x="0" y="553"/>
                      </a:moveTo>
                      <a:lnTo>
                        <a:pt x="225" y="142"/>
                      </a:lnTo>
                      <a:lnTo>
                        <a:pt x="245" y="110"/>
                      </a:lnTo>
                      <a:lnTo>
                        <a:pt x="267" y="83"/>
                      </a:lnTo>
                      <a:lnTo>
                        <a:pt x="295" y="58"/>
                      </a:lnTo>
                      <a:lnTo>
                        <a:pt x="324" y="39"/>
                      </a:lnTo>
                      <a:lnTo>
                        <a:pt x="357" y="21"/>
                      </a:lnTo>
                      <a:lnTo>
                        <a:pt x="390" y="9"/>
                      </a:lnTo>
                      <a:lnTo>
                        <a:pt x="426" y="2"/>
                      </a:lnTo>
                      <a:lnTo>
                        <a:pt x="46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72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1178" y="2642"/>
                  <a:ext cx="1" cy="13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73" name="Line 437"/>
                <p:cNvSpPr>
                  <a:spLocks noChangeShapeType="1"/>
                </p:cNvSpPr>
                <p:nvPr/>
              </p:nvSpPr>
              <p:spPr bwMode="auto">
                <a:xfrm flipH="1" flipV="1">
                  <a:off x="1147" y="2642"/>
                  <a:ext cx="1" cy="13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74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880" y="2642"/>
                  <a:ext cx="1" cy="13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75" name="Line 439"/>
                <p:cNvSpPr>
                  <a:spLocks noChangeShapeType="1"/>
                </p:cNvSpPr>
                <p:nvPr/>
              </p:nvSpPr>
              <p:spPr bwMode="auto">
                <a:xfrm flipH="1" flipV="1">
                  <a:off x="850" y="2642"/>
                  <a:ext cx="1" cy="13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76" name="Freeform 440"/>
                <p:cNvSpPr>
                  <a:spLocks/>
                </p:cNvSpPr>
                <p:nvPr/>
              </p:nvSpPr>
              <p:spPr bwMode="auto">
                <a:xfrm flipH="1">
                  <a:off x="500" y="2526"/>
                  <a:ext cx="126" cy="99"/>
                </a:xfrm>
                <a:custGeom>
                  <a:avLst/>
                  <a:gdLst/>
                  <a:ahLst/>
                  <a:cxnLst>
                    <a:cxn ang="0">
                      <a:pos x="188" y="0"/>
                    </a:cxn>
                    <a:cxn ang="0">
                      <a:pos x="202" y="20"/>
                    </a:cxn>
                    <a:cxn ang="0">
                      <a:pos x="204" y="32"/>
                    </a:cxn>
                    <a:cxn ang="0">
                      <a:pos x="203" y="45"/>
                    </a:cxn>
                    <a:cxn ang="0">
                      <a:pos x="193" y="77"/>
                    </a:cxn>
                    <a:cxn ang="0">
                      <a:pos x="170" y="116"/>
                    </a:cxn>
                    <a:cxn ang="0">
                      <a:pos x="0" y="384"/>
                    </a:cxn>
                    <a:cxn ang="0">
                      <a:pos x="353" y="398"/>
                    </a:cxn>
                    <a:cxn ang="0">
                      <a:pos x="401" y="397"/>
                    </a:cxn>
                    <a:cxn ang="0">
                      <a:pos x="439" y="390"/>
                    </a:cxn>
                    <a:cxn ang="0">
                      <a:pos x="470" y="378"/>
                    </a:cxn>
                    <a:cxn ang="0">
                      <a:pos x="490" y="363"/>
                    </a:cxn>
                    <a:cxn ang="0">
                      <a:pos x="502" y="344"/>
                    </a:cxn>
                    <a:cxn ang="0">
                      <a:pos x="506" y="325"/>
                    </a:cxn>
                    <a:cxn ang="0">
                      <a:pos x="500" y="305"/>
                    </a:cxn>
                    <a:cxn ang="0">
                      <a:pos x="486" y="287"/>
                    </a:cxn>
                  </a:cxnLst>
                  <a:rect l="0" t="0" r="r" b="b"/>
                  <a:pathLst>
                    <a:path w="506" h="398">
                      <a:moveTo>
                        <a:pt x="188" y="0"/>
                      </a:moveTo>
                      <a:lnTo>
                        <a:pt x="202" y="20"/>
                      </a:lnTo>
                      <a:lnTo>
                        <a:pt x="204" y="32"/>
                      </a:lnTo>
                      <a:lnTo>
                        <a:pt x="203" y="45"/>
                      </a:lnTo>
                      <a:lnTo>
                        <a:pt x="193" y="77"/>
                      </a:lnTo>
                      <a:lnTo>
                        <a:pt x="170" y="116"/>
                      </a:lnTo>
                      <a:lnTo>
                        <a:pt x="0" y="384"/>
                      </a:lnTo>
                      <a:lnTo>
                        <a:pt x="353" y="398"/>
                      </a:lnTo>
                      <a:lnTo>
                        <a:pt x="401" y="397"/>
                      </a:lnTo>
                      <a:lnTo>
                        <a:pt x="439" y="390"/>
                      </a:lnTo>
                      <a:lnTo>
                        <a:pt x="470" y="378"/>
                      </a:lnTo>
                      <a:lnTo>
                        <a:pt x="490" y="363"/>
                      </a:lnTo>
                      <a:lnTo>
                        <a:pt x="502" y="344"/>
                      </a:lnTo>
                      <a:lnTo>
                        <a:pt x="506" y="325"/>
                      </a:lnTo>
                      <a:lnTo>
                        <a:pt x="500" y="305"/>
                      </a:lnTo>
                      <a:lnTo>
                        <a:pt x="486" y="2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77" name="Freeform 441"/>
                <p:cNvSpPr>
                  <a:spLocks/>
                </p:cNvSpPr>
                <p:nvPr/>
              </p:nvSpPr>
              <p:spPr bwMode="auto">
                <a:xfrm flipH="1">
                  <a:off x="304" y="2721"/>
                  <a:ext cx="211" cy="392"/>
                </a:xfrm>
                <a:custGeom>
                  <a:avLst/>
                  <a:gdLst/>
                  <a:ahLst/>
                  <a:cxnLst>
                    <a:cxn ang="0">
                      <a:pos x="842" y="0"/>
                    </a:cxn>
                    <a:cxn ang="0">
                      <a:pos x="0" y="0"/>
                    </a:cxn>
                    <a:cxn ang="0">
                      <a:pos x="0" y="1572"/>
                    </a:cxn>
                    <a:cxn ang="0">
                      <a:pos x="637" y="1572"/>
                    </a:cxn>
                    <a:cxn ang="0">
                      <a:pos x="637" y="94"/>
                    </a:cxn>
                  </a:cxnLst>
                  <a:rect l="0" t="0" r="r" b="b"/>
                  <a:pathLst>
                    <a:path w="842" h="1572">
                      <a:moveTo>
                        <a:pt x="842" y="0"/>
                      </a:moveTo>
                      <a:lnTo>
                        <a:pt x="0" y="0"/>
                      </a:lnTo>
                      <a:lnTo>
                        <a:pt x="0" y="1572"/>
                      </a:lnTo>
                      <a:lnTo>
                        <a:pt x="637" y="1572"/>
                      </a:lnTo>
                      <a:lnTo>
                        <a:pt x="637" y="9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78" name="Line 442"/>
                <p:cNvSpPr>
                  <a:spLocks noChangeShapeType="1"/>
                </p:cNvSpPr>
                <p:nvPr/>
              </p:nvSpPr>
              <p:spPr bwMode="auto">
                <a:xfrm>
                  <a:off x="320" y="2744"/>
                  <a:ext cx="19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79" name="Freeform 443"/>
                <p:cNvSpPr>
                  <a:spLocks/>
                </p:cNvSpPr>
                <p:nvPr/>
              </p:nvSpPr>
              <p:spPr bwMode="auto">
                <a:xfrm flipH="1">
                  <a:off x="535" y="2762"/>
                  <a:ext cx="57" cy="96"/>
                </a:xfrm>
                <a:custGeom>
                  <a:avLst/>
                  <a:gdLst/>
                  <a:ahLst/>
                  <a:cxnLst>
                    <a:cxn ang="0">
                      <a:pos x="226" y="0"/>
                    </a:cxn>
                    <a:cxn ang="0">
                      <a:pos x="225" y="385"/>
                    </a:cxn>
                    <a:cxn ang="0">
                      <a:pos x="0" y="385"/>
                    </a:cxn>
                    <a:cxn ang="0">
                      <a:pos x="226" y="0"/>
                    </a:cxn>
                  </a:cxnLst>
                  <a:rect l="0" t="0" r="r" b="b"/>
                  <a:pathLst>
                    <a:path w="226" h="385">
                      <a:moveTo>
                        <a:pt x="226" y="0"/>
                      </a:moveTo>
                      <a:lnTo>
                        <a:pt x="225" y="385"/>
                      </a:lnTo>
                      <a:lnTo>
                        <a:pt x="0" y="385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80" name="Rectangle 444"/>
                <p:cNvSpPr>
                  <a:spLocks noChangeArrowheads="1"/>
                </p:cNvSpPr>
                <p:nvPr/>
              </p:nvSpPr>
              <p:spPr bwMode="auto">
                <a:xfrm flipH="1">
                  <a:off x="374" y="2762"/>
                  <a:ext cx="123" cy="96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81" name="Line 445"/>
                <p:cNvSpPr>
                  <a:spLocks noChangeShapeType="1"/>
                </p:cNvSpPr>
                <p:nvPr/>
              </p:nvSpPr>
              <p:spPr bwMode="auto">
                <a:xfrm flipH="1">
                  <a:off x="301" y="2858"/>
                  <a:ext cx="5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82" name="Line 446"/>
                <p:cNvSpPr>
                  <a:spLocks noChangeShapeType="1"/>
                </p:cNvSpPr>
                <p:nvPr/>
              </p:nvSpPr>
              <p:spPr bwMode="auto">
                <a:xfrm flipH="1">
                  <a:off x="312" y="3063"/>
                  <a:ext cx="4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83" name="Freeform 447"/>
                <p:cNvSpPr>
                  <a:spLocks/>
                </p:cNvSpPr>
                <p:nvPr/>
              </p:nvSpPr>
              <p:spPr bwMode="auto">
                <a:xfrm flipH="1">
                  <a:off x="312" y="3019"/>
                  <a:ext cx="30" cy="34"/>
                </a:xfrm>
                <a:custGeom>
                  <a:avLst/>
                  <a:gdLst/>
                  <a:ahLst/>
                  <a:cxnLst>
                    <a:cxn ang="0">
                      <a:pos x="120" y="135"/>
                    </a:cxn>
                    <a:cxn ang="0">
                      <a:pos x="0" y="135"/>
                    </a:cxn>
                    <a:cxn ang="0">
                      <a:pos x="0" y="0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20" h="135">
                      <a:moveTo>
                        <a:pt x="120" y="135"/>
                      </a:moveTo>
                      <a:lnTo>
                        <a:pt x="0" y="135"/>
                      </a:lnTo>
                      <a:lnTo>
                        <a:pt x="0" y="0"/>
                      </a:lnTo>
                      <a:lnTo>
                        <a:pt x="12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84" name="Freeform 448"/>
                <p:cNvSpPr>
                  <a:spLocks/>
                </p:cNvSpPr>
                <p:nvPr/>
              </p:nvSpPr>
              <p:spPr bwMode="auto">
                <a:xfrm flipH="1">
                  <a:off x="301" y="2981"/>
                  <a:ext cx="214" cy="161"/>
                </a:xfrm>
                <a:custGeom>
                  <a:avLst/>
                  <a:gdLst/>
                  <a:ahLst/>
                  <a:cxnLst>
                    <a:cxn ang="0">
                      <a:pos x="854" y="0"/>
                    </a:cxn>
                    <a:cxn ang="0">
                      <a:pos x="518" y="0"/>
                    </a:cxn>
                    <a:cxn ang="0">
                      <a:pos x="483" y="2"/>
                    </a:cxn>
                    <a:cxn ang="0">
                      <a:pos x="450" y="8"/>
                    </a:cxn>
                    <a:cxn ang="0">
                      <a:pos x="418" y="20"/>
                    </a:cxn>
                    <a:cxn ang="0">
                      <a:pos x="388" y="34"/>
                    </a:cxn>
                    <a:cxn ang="0">
                      <a:pos x="360" y="54"/>
                    </a:cxn>
                    <a:cxn ang="0">
                      <a:pos x="335" y="76"/>
                    </a:cxn>
                    <a:cxn ang="0">
                      <a:pos x="312" y="102"/>
                    </a:cxn>
                    <a:cxn ang="0">
                      <a:pos x="293" y="131"/>
                    </a:cxn>
                    <a:cxn ang="0">
                      <a:pos x="0" y="646"/>
                    </a:cxn>
                    <a:cxn ang="0">
                      <a:pos x="1" y="641"/>
                    </a:cxn>
                    <a:cxn ang="0">
                      <a:pos x="0" y="645"/>
                    </a:cxn>
                    <a:cxn ang="0">
                      <a:pos x="0" y="646"/>
                    </a:cxn>
                  </a:cxnLst>
                  <a:rect l="0" t="0" r="r" b="b"/>
                  <a:pathLst>
                    <a:path w="854" h="646">
                      <a:moveTo>
                        <a:pt x="854" y="0"/>
                      </a:moveTo>
                      <a:lnTo>
                        <a:pt x="518" y="0"/>
                      </a:lnTo>
                      <a:lnTo>
                        <a:pt x="483" y="2"/>
                      </a:lnTo>
                      <a:lnTo>
                        <a:pt x="450" y="8"/>
                      </a:lnTo>
                      <a:lnTo>
                        <a:pt x="418" y="20"/>
                      </a:lnTo>
                      <a:lnTo>
                        <a:pt x="388" y="34"/>
                      </a:lnTo>
                      <a:lnTo>
                        <a:pt x="360" y="54"/>
                      </a:lnTo>
                      <a:lnTo>
                        <a:pt x="335" y="76"/>
                      </a:lnTo>
                      <a:lnTo>
                        <a:pt x="312" y="102"/>
                      </a:lnTo>
                      <a:lnTo>
                        <a:pt x="293" y="131"/>
                      </a:lnTo>
                      <a:lnTo>
                        <a:pt x="0" y="646"/>
                      </a:lnTo>
                      <a:lnTo>
                        <a:pt x="1" y="641"/>
                      </a:lnTo>
                      <a:lnTo>
                        <a:pt x="0" y="645"/>
                      </a:lnTo>
                      <a:lnTo>
                        <a:pt x="0" y="6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85" name="Freeform 449"/>
                <p:cNvSpPr>
                  <a:spLocks/>
                </p:cNvSpPr>
                <p:nvPr/>
              </p:nvSpPr>
              <p:spPr bwMode="auto">
                <a:xfrm flipH="1">
                  <a:off x="582" y="2940"/>
                  <a:ext cx="257" cy="170"/>
                </a:xfrm>
                <a:custGeom>
                  <a:avLst/>
                  <a:gdLst/>
                  <a:ahLst/>
                  <a:cxnLst>
                    <a:cxn ang="0">
                      <a:pos x="1029" y="678"/>
                    </a:cxn>
                    <a:cxn ang="0">
                      <a:pos x="1029" y="515"/>
                    </a:cxn>
                    <a:cxn ang="0">
                      <a:pos x="1027" y="463"/>
                    </a:cxn>
                    <a:cxn ang="0">
                      <a:pos x="1019" y="410"/>
                    </a:cxn>
                    <a:cxn ang="0">
                      <a:pos x="1007" y="362"/>
                    </a:cxn>
                    <a:cxn ang="0">
                      <a:pos x="989" y="314"/>
                    </a:cxn>
                    <a:cxn ang="0">
                      <a:pos x="968" y="269"/>
                    </a:cxn>
                    <a:cxn ang="0">
                      <a:pos x="941" y="227"/>
                    </a:cxn>
                    <a:cxn ang="0">
                      <a:pos x="912" y="187"/>
                    </a:cxn>
                    <a:cxn ang="0">
                      <a:pos x="878" y="151"/>
                    </a:cxn>
                    <a:cxn ang="0">
                      <a:pos x="843" y="117"/>
                    </a:cxn>
                    <a:cxn ang="0">
                      <a:pos x="802" y="88"/>
                    </a:cxn>
                    <a:cxn ang="0">
                      <a:pos x="760" y="62"/>
                    </a:cxn>
                    <a:cxn ang="0">
                      <a:pos x="715" y="40"/>
                    </a:cxn>
                    <a:cxn ang="0">
                      <a:pos x="668" y="23"/>
                    </a:cxn>
                    <a:cxn ang="0">
                      <a:pos x="619" y="11"/>
                    </a:cxn>
                    <a:cxn ang="0">
                      <a:pos x="566" y="2"/>
                    </a:cxn>
                    <a:cxn ang="0">
                      <a:pos x="514" y="0"/>
                    </a:cxn>
                    <a:cxn ang="0">
                      <a:pos x="462" y="2"/>
                    </a:cxn>
                    <a:cxn ang="0">
                      <a:pos x="411" y="11"/>
                    </a:cxn>
                    <a:cxn ang="0">
                      <a:pos x="361" y="23"/>
                    </a:cxn>
                    <a:cxn ang="0">
                      <a:pos x="314" y="40"/>
                    </a:cxn>
                    <a:cxn ang="0">
                      <a:pos x="270" y="62"/>
                    </a:cxn>
                    <a:cxn ang="0">
                      <a:pos x="227" y="88"/>
                    </a:cxn>
                    <a:cxn ang="0">
                      <a:pos x="187" y="117"/>
                    </a:cxn>
                    <a:cxn ang="0">
                      <a:pos x="151" y="151"/>
                    </a:cxn>
                    <a:cxn ang="0">
                      <a:pos x="118" y="187"/>
                    </a:cxn>
                    <a:cxn ang="0">
                      <a:pos x="88" y="227"/>
                    </a:cxn>
                    <a:cxn ang="0">
                      <a:pos x="62" y="269"/>
                    </a:cxn>
                    <a:cxn ang="0">
                      <a:pos x="40" y="314"/>
                    </a:cxn>
                    <a:cxn ang="0">
                      <a:pos x="23" y="362"/>
                    </a:cxn>
                    <a:cxn ang="0">
                      <a:pos x="11" y="410"/>
                    </a:cxn>
                    <a:cxn ang="0">
                      <a:pos x="2" y="463"/>
                    </a:cxn>
                    <a:cxn ang="0">
                      <a:pos x="0" y="515"/>
                    </a:cxn>
                    <a:cxn ang="0">
                      <a:pos x="0" y="678"/>
                    </a:cxn>
                  </a:cxnLst>
                  <a:rect l="0" t="0" r="r" b="b"/>
                  <a:pathLst>
                    <a:path w="1029" h="678">
                      <a:moveTo>
                        <a:pt x="1029" y="678"/>
                      </a:moveTo>
                      <a:lnTo>
                        <a:pt x="1029" y="515"/>
                      </a:lnTo>
                      <a:lnTo>
                        <a:pt x="1027" y="463"/>
                      </a:lnTo>
                      <a:lnTo>
                        <a:pt x="1019" y="410"/>
                      </a:lnTo>
                      <a:lnTo>
                        <a:pt x="1007" y="362"/>
                      </a:lnTo>
                      <a:lnTo>
                        <a:pt x="989" y="314"/>
                      </a:lnTo>
                      <a:lnTo>
                        <a:pt x="968" y="269"/>
                      </a:lnTo>
                      <a:lnTo>
                        <a:pt x="941" y="227"/>
                      </a:lnTo>
                      <a:lnTo>
                        <a:pt x="912" y="187"/>
                      </a:lnTo>
                      <a:lnTo>
                        <a:pt x="878" y="151"/>
                      </a:lnTo>
                      <a:lnTo>
                        <a:pt x="843" y="117"/>
                      </a:lnTo>
                      <a:lnTo>
                        <a:pt x="802" y="88"/>
                      </a:lnTo>
                      <a:lnTo>
                        <a:pt x="760" y="62"/>
                      </a:lnTo>
                      <a:lnTo>
                        <a:pt x="715" y="40"/>
                      </a:lnTo>
                      <a:lnTo>
                        <a:pt x="668" y="23"/>
                      </a:lnTo>
                      <a:lnTo>
                        <a:pt x="619" y="11"/>
                      </a:lnTo>
                      <a:lnTo>
                        <a:pt x="566" y="2"/>
                      </a:lnTo>
                      <a:lnTo>
                        <a:pt x="514" y="0"/>
                      </a:lnTo>
                      <a:lnTo>
                        <a:pt x="462" y="2"/>
                      </a:lnTo>
                      <a:lnTo>
                        <a:pt x="411" y="11"/>
                      </a:lnTo>
                      <a:lnTo>
                        <a:pt x="361" y="23"/>
                      </a:lnTo>
                      <a:lnTo>
                        <a:pt x="314" y="40"/>
                      </a:lnTo>
                      <a:lnTo>
                        <a:pt x="270" y="62"/>
                      </a:lnTo>
                      <a:lnTo>
                        <a:pt x="227" y="88"/>
                      </a:lnTo>
                      <a:lnTo>
                        <a:pt x="187" y="117"/>
                      </a:lnTo>
                      <a:lnTo>
                        <a:pt x="151" y="151"/>
                      </a:lnTo>
                      <a:lnTo>
                        <a:pt x="118" y="187"/>
                      </a:lnTo>
                      <a:lnTo>
                        <a:pt x="88" y="227"/>
                      </a:lnTo>
                      <a:lnTo>
                        <a:pt x="62" y="269"/>
                      </a:lnTo>
                      <a:lnTo>
                        <a:pt x="40" y="314"/>
                      </a:lnTo>
                      <a:lnTo>
                        <a:pt x="23" y="362"/>
                      </a:lnTo>
                      <a:lnTo>
                        <a:pt x="11" y="410"/>
                      </a:lnTo>
                      <a:lnTo>
                        <a:pt x="2" y="463"/>
                      </a:lnTo>
                      <a:lnTo>
                        <a:pt x="0" y="515"/>
                      </a:lnTo>
                      <a:lnTo>
                        <a:pt x="0" y="67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86" name="Freeform 450"/>
                <p:cNvSpPr>
                  <a:spLocks/>
                </p:cNvSpPr>
                <p:nvPr/>
              </p:nvSpPr>
              <p:spPr bwMode="auto">
                <a:xfrm flipH="1">
                  <a:off x="597" y="2956"/>
                  <a:ext cx="227" cy="154"/>
                </a:xfrm>
                <a:custGeom>
                  <a:avLst/>
                  <a:gdLst/>
                  <a:ahLst/>
                  <a:cxnLst>
                    <a:cxn ang="0">
                      <a:pos x="30" y="617"/>
                    </a:cxn>
                    <a:cxn ang="0">
                      <a:pos x="13" y="560"/>
                    </a:cxn>
                    <a:cxn ang="0">
                      <a:pos x="3" y="505"/>
                    </a:cxn>
                    <a:cxn ang="0">
                      <a:pos x="0" y="448"/>
                    </a:cxn>
                    <a:cxn ang="0">
                      <a:pos x="3" y="394"/>
                    </a:cxn>
                    <a:cxn ang="0">
                      <a:pos x="14" y="341"/>
                    </a:cxn>
                    <a:cxn ang="0">
                      <a:pos x="30" y="290"/>
                    </a:cxn>
                    <a:cxn ang="0">
                      <a:pos x="52" y="242"/>
                    </a:cxn>
                    <a:cxn ang="0">
                      <a:pos x="80" y="196"/>
                    </a:cxn>
                    <a:cxn ang="0">
                      <a:pos x="113" y="154"/>
                    </a:cxn>
                    <a:cxn ang="0">
                      <a:pos x="150" y="116"/>
                    </a:cxn>
                    <a:cxn ang="0">
                      <a:pos x="191" y="82"/>
                    </a:cxn>
                    <a:cxn ang="0">
                      <a:pos x="237" y="54"/>
                    </a:cxn>
                    <a:cxn ang="0">
                      <a:pos x="287" y="31"/>
                    </a:cxn>
                    <a:cxn ang="0">
                      <a:pos x="339" y="14"/>
                    </a:cxn>
                    <a:cxn ang="0">
                      <a:pos x="395" y="3"/>
                    </a:cxn>
                    <a:cxn ang="0">
                      <a:pos x="453" y="0"/>
                    </a:cxn>
                    <a:cxn ang="0">
                      <a:pos x="512" y="3"/>
                    </a:cxn>
                    <a:cxn ang="0">
                      <a:pos x="567" y="14"/>
                    </a:cxn>
                    <a:cxn ang="0">
                      <a:pos x="621" y="31"/>
                    </a:cxn>
                    <a:cxn ang="0">
                      <a:pos x="670" y="54"/>
                    </a:cxn>
                    <a:cxn ang="0">
                      <a:pos x="715" y="83"/>
                    </a:cxn>
                    <a:cxn ang="0">
                      <a:pos x="758" y="116"/>
                    </a:cxn>
                    <a:cxn ang="0">
                      <a:pos x="795" y="154"/>
                    </a:cxn>
                    <a:cxn ang="0">
                      <a:pos x="827" y="196"/>
                    </a:cxn>
                    <a:cxn ang="0">
                      <a:pos x="854" y="242"/>
                    </a:cxn>
                    <a:cxn ang="0">
                      <a:pos x="877" y="291"/>
                    </a:cxn>
                    <a:cxn ang="0">
                      <a:pos x="893" y="342"/>
                    </a:cxn>
                    <a:cxn ang="0">
                      <a:pos x="903" y="394"/>
                    </a:cxn>
                    <a:cxn ang="0">
                      <a:pos x="908" y="448"/>
                    </a:cxn>
                    <a:cxn ang="0">
                      <a:pos x="904" y="504"/>
                    </a:cxn>
                    <a:cxn ang="0">
                      <a:pos x="895" y="560"/>
                    </a:cxn>
                    <a:cxn ang="0">
                      <a:pos x="877" y="615"/>
                    </a:cxn>
                  </a:cxnLst>
                  <a:rect l="0" t="0" r="r" b="b"/>
                  <a:pathLst>
                    <a:path w="908" h="617">
                      <a:moveTo>
                        <a:pt x="30" y="617"/>
                      </a:moveTo>
                      <a:lnTo>
                        <a:pt x="13" y="560"/>
                      </a:lnTo>
                      <a:lnTo>
                        <a:pt x="3" y="505"/>
                      </a:lnTo>
                      <a:lnTo>
                        <a:pt x="0" y="448"/>
                      </a:lnTo>
                      <a:lnTo>
                        <a:pt x="3" y="394"/>
                      </a:lnTo>
                      <a:lnTo>
                        <a:pt x="14" y="341"/>
                      </a:lnTo>
                      <a:lnTo>
                        <a:pt x="30" y="290"/>
                      </a:lnTo>
                      <a:lnTo>
                        <a:pt x="52" y="242"/>
                      </a:lnTo>
                      <a:lnTo>
                        <a:pt x="80" y="196"/>
                      </a:lnTo>
                      <a:lnTo>
                        <a:pt x="113" y="154"/>
                      </a:lnTo>
                      <a:lnTo>
                        <a:pt x="150" y="116"/>
                      </a:lnTo>
                      <a:lnTo>
                        <a:pt x="191" y="82"/>
                      </a:lnTo>
                      <a:lnTo>
                        <a:pt x="237" y="54"/>
                      </a:lnTo>
                      <a:lnTo>
                        <a:pt x="287" y="31"/>
                      </a:lnTo>
                      <a:lnTo>
                        <a:pt x="339" y="14"/>
                      </a:lnTo>
                      <a:lnTo>
                        <a:pt x="395" y="3"/>
                      </a:lnTo>
                      <a:lnTo>
                        <a:pt x="453" y="0"/>
                      </a:lnTo>
                      <a:lnTo>
                        <a:pt x="512" y="3"/>
                      </a:lnTo>
                      <a:lnTo>
                        <a:pt x="567" y="14"/>
                      </a:lnTo>
                      <a:lnTo>
                        <a:pt x="621" y="31"/>
                      </a:lnTo>
                      <a:lnTo>
                        <a:pt x="670" y="54"/>
                      </a:lnTo>
                      <a:lnTo>
                        <a:pt x="715" y="83"/>
                      </a:lnTo>
                      <a:lnTo>
                        <a:pt x="758" y="116"/>
                      </a:lnTo>
                      <a:lnTo>
                        <a:pt x="795" y="154"/>
                      </a:lnTo>
                      <a:lnTo>
                        <a:pt x="827" y="196"/>
                      </a:lnTo>
                      <a:lnTo>
                        <a:pt x="854" y="242"/>
                      </a:lnTo>
                      <a:lnTo>
                        <a:pt x="877" y="291"/>
                      </a:lnTo>
                      <a:lnTo>
                        <a:pt x="893" y="342"/>
                      </a:lnTo>
                      <a:lnTo>
                        <a:pt x="903" y="394"/>
                      </a:lnTo>
                      <a:lnTo>
                        <a:pt x="908" y="448"/>
                      </a:lnTo>
                      <a:lnTo>
                        <a:pt x="904" y="504"/>
                      </a:lnTo>
                      <a:lnTo>
                        <a:pt x="895" y="560"/>
                      </a:lnTo>
                      <a:lnTo>
                        <a:pt x="877" y="6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87" name="Freeform 451"/>
                <p:cNvSpPr>
                  <a:spLocks/>
                </p:cNvSpPr>
                <p:nvPr/>
              </p:nvSpPr>
              <p:spPr bwMode="auto">
                <a:xfrm flipH="1">
                  <a:off x="650" y="3009"/>
                  <a:ext cx="120" cy="120"/>
                </a:xfrm>
                <a:custGeom>
                  <a:avLst/>
                  <a:gdLst/>
                  <a:ahLst/>
                  <a:cxnLst>
                    <a:cxn ang="0">
                      <a:pos x="239" y="479"/>
                    </a:cxn>
                    <a:cxn ang="0">
                      <a:pos x="273" y="476"/>
                    </a:cxn>
                    <a:cxn ang="0">
                      <a:pos x="306" y="470"/>
                    </a:cxn>
                    <a:cxn ang="0">
                      <a:pos x="335" y="459"/>
                    </a:cxn>
                    <a:cxn ang="0">
                      <a:pos x="363" y="445"/>
                    </a:cxn>
                    <a:cxn ang="0">
                      <a:pos x="388" y="428"/>
                    </a:cxn>
                    <a:cxn ang="0">
                      <a:pos x="411" y="407"/>
                    </a:cxn>
                    <a:cxn ang="0">
                      <a:pos x="431" y="384"/>
                    </a:cxn>
                    <a:cxn ang="0">
                      <a:pos x="447" y="358"/>
                    </a:cxn>
                    <a:cxn ang="0">
                      <a:pos x="461" y="331"/>
                    </a:cxn>
                    <a:cxn ang="0">
                      <a:pos x="471" y="303"/>
                    </a:cxn>
                    <a:cxn ang="0">
                      <a:pos x="477" y="272"/>
                    </a:cxn>
                    <a:cxn ang="0">
                      <a:pos x="479" y="242"/>
                    </a:cxn>
                    <a:cxn ang="0">
                      <a:pos x="478" y="211"/>
                    </a:cxn>
                    <a:cxn ang="0">
                      <a:pos x="472" y="180"/>
                    </a:cxn>
                    <a:cxn ang="0">
                      <a:pos x="462" y="150"/>
                    </a:cxn>
                    <a:cxn ang="0">
                      <a:pos x="447" y="119"/>
                    </a:cxn>
                    <a:cxn ang="0">
                      <a:pos x="428" y="91"/>
                    </a:cxn>
                    <a:cxn ang="0">
                      <a:pos x="407" y="67"/>
                    </a:cxn>
                    <a:cxn ang="0">
                      <a:pos x="383" y="46"/>
                    </a:cxn>
                    <a:cxn ang="0">
                      <a:pos x="357" y="29"/>
                    </a:cxn>
                    <a:cxn ang="0">
                      <a:pos x="328" y="16"/>
                    </a:cxn>
                    <a:cxn ang="0">
                      <a:pos x="300" y="7"/>
                    </a:cxn>
                    <a:cxn ang="0">
                      <a:pos x="270" y="1"/>
                    </a:cxn>
                    <a:cxn ang="0">
                      <a:pos x="240" y="0"/>
                    </a:cxn>
                    <a:cxn ang="0">
                      <a:pos x="210" y="1"/>
                    </a:cxn>
                    <a:cxn ang="0">
                      <a:pos x="179" y="7"/>
                    </a:cxn>
                    <a:cxn ang="0">
                      <a:pos x="151" y="16"/>
                    </a:cxn>
                    <a:cxn ang="0">
                      <a:pos x="123" y="29"/>
                    </a:cxn>
                    <a:cxn ang="0">
                      <a:pos x="97" y="46"/>
                    </a:cxn>
                    <a:cxn ang="0">
                      <a:pos x="73" y="67"/>
                    </a:cxn>
                    <a:cxn ang="0">
                      <a:pos x="51" y="91"/>
                    </a:cxn>
                    <a:cxn ang="0">
                      <a:pos x="33" y="119"/>
                    </a:cxn>
                    <a:cxn ang="0">
                      <a:pos x="18" y="150"/>
                    </a:cxn>
                    <a:cxn ang="0">
                      <a:pos x="8" y="180"/>
                    </a:cxn>
                    <a:cxn ang="0">
                      <a:pos x="1" y="211"/>
                    </a:cxn>
                    <a:cxn ang="0">
                      <a:pos x="0" y="243"/>
                    </a:cxn>
                    <a:cxn ang="0">
                      <a:pos x="2" y="273"/>
                    </a:cxn>
                    <a:cxn ang="0">
                      <a:pos x="9" y="303"/>
                    </a:cxn>
                    <a:cxn ang="0">
                      <a:pos x="19" y="332"/>
                    </a:cxn>
                    <a:cxn ang="0">
                      <a:pos x="32" y="359"/>
                    </a:cxn>
                    <a:cxn ang="0">
                      <a:pos x="69" y="407"/>
                    </a:cxn>
                    <a:cxn ang="0">
                      <a:pos x="91" y="428"/>
                    </a:cxn>
                    <a:cxn ang="0">
                      <a:pos x="116" y="445"/>
                    </a:cxn>
                    <a:cxn ang="0">
                      <a:pos x="144" y="459"/>
                    </a:cxn>
                    <a:cxn ang="0">
                      <a:pos x="174" y="470"/>
                    </a:cxn>
                    <a:cxn ang="0">
                      <a:pos x="206" y="476"/>
                    </a:cxn>
                    <a:cxn ang="0">
                      <a:pos x="239" y="479"/>
                    </a:cxn>
                  </a:cxnLst>
                  <a:rect l="0" t="0" r="r" b="b"/>
                  <a:pathLst>
                    <a:path w="479" h="479">
                      <a:moveTo>
                        <a:pt x="239" y="479"/>
                      </a:moveTo>
                      <a:lnTo>
                        <a:pt x="273" y="476"/>
                      </a:lnTo>
                      <a:lnTo>
                        <a:pt x="306" y="470"/>
                      </a:lnTo>
                      <a:lnTo>
                        <a:pt x="335" y="459"/>
                      </a:lnTo>
                      <a:lnTo>
                        <a:pt x="363" y="445"/>
                      </a:lnTo>
                      <a:lnTo>
                        <a:pt x="388" y="428"/>
                      </a:lnTo>
                      <a:lnTo>
                        <a:pt x="411" y="407"/>
                      </a:lnTo>
                      <a:lnTo>
                        <a:pt x="431" y="384"/>
                      </a:lnTo>
                      <a:lnTo>
                        <a:pt x="447" y="358"/>
                      </a:lnTo>
                      <a:lnTo>
                        <a:pt x="461" y="331"/>
                      </a:lnTo>
                      <a:lnTo>
                        <a:pt x="471" y="303"/>
                      </a:lnTo>
                      <a:lnTo>
                        <a:pt x="477" y="272"/>
                      </a:lnTo>
                      <a:lnTo>
                        <a:pt x="479" y="242"/>
                      </a:lnTo>
                      <a:lnTo>
                        <a:pt x="478" y="211"/>
                      </a:lnTo>
                      <a:lnTo>
                        <a:pt x="472" y="180"/>
                      </a:lnTo>
                      <a:lnTo>
                        <a:pt x="462" y="150"/>
                      </a:lnTo>
                      <a:lnTo>
                        <a:pt x="447" y="119"/>
                      </a:lnTo>
                      <a:lnTo>
                        <a:pt x="428" y="91"/>
                      </a:lnTo>
                      <a:lnTo>
                        <a:pt x="407" y="67"/>
                      </a:lnTo>
                      <a:lnTo>
                        <a:pt x="383" y="46"/>
                      </a:lnTo>
                      <a:lnTo>
                        <a:pt x="357" y="29"/>
                      </a:lnTo>
                      <a:lnTo>
                        <a:pt x="328" y="16"/>
                      </a:lnTo>
                      <a:lnTo>
                        <a:pt x="300" y="7"/>
                      </a:lnTo>
                      <a:lnTo>
                        <a:pt x="270" y="1"/>
                      </a:lnTo>
                      <a:lnTo>
                        <a:pt x="240" y="0"/>
                      </a:lnTo>
                      <a:lnTo>
                        <a:pt x="210" y="1"/>
                      </a:lnTo>
                      <a:lnTo>
                        <a:pt x="179" y="7"/>
                      </a:lnTo>
                      <a:lnTo>
                        <a:pt x="151" y="16"/>
                      </a:lnTo>
                      <a:lnTo>
                        <a:pt x="123" y="29"/>
                      </a:lnTo>
                      <a:lnTo>
                        <a:pt x="97" y="46"/>
                      </a:lnTo>
                      <a:lnTo>
                        <a:pt x="73" y="67"/>
                      </a:lnTo>
                      <a:lnTo>
                        <a:pt x="51" y="91"/>
                      </a:lnTo>
                      <a:lnTo>
                        <a:pt x="33" y="119"/>
                      </a:lnTo>
                      <a:lnTo>
                        <a:pt x="18" y="150"/>
                      </a:lnTo>
                      <a:lnTo>
                        <a:pt x="8" y="180"/>
                      </a:lnTo>
                      <a:lnTo>
                        <a:pt x="1" y="211"/>
                      </a:lnTo>
                      <a:lnTo>
                        <a:pt x="0" y="243"/>
                      </a:lnTo>
                      <a:lnTo>
                        <a:pt x="2" y="273"/>
                      </a:lnTo>
                      <a:lnTo>
                        <a:pt x="9" y="303"/>
                      </a:lnTo>
                      <a:lnTo>
                        <a:pt x="19" y="332"/>
                      </a:lnTo>
                      <a:lnTo>
                        <a:pt x="32" y="359"/>
                      </a:lnTo>
                      <a:lnTo>
                        <a:pt x="69" y="407"/>
                      </a:lnTo>
                      <a:lnTo>
                        <a:pt x="91" y="428"/>
                      </a:lnTo>
                      <a:lnTo>
                        <a:pt x="116" y="445"/>
                      </a:lnTo>
                      <a:lnTo>
                        <a:pt x="144" y="459"/>
                      </a:lnTo>
                      <a:lnTo>
                        <a:pt x="174" y="470"/>
                      </a:lnTo>
                      <a:lnTo>
                        <a:pt x="206" y="476"/>
                      </a:lnTo>
                      <a:lnTo>
                        <a:pt x="239" y="47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88" name="Freeform 452"/>
                <p:cNvSpPr>
                  <a:spLocks noEditPoints="1"/>
                </p:cNvSpPr>
                <p:nvPr/>
              </p:nvSpPr>
              <p:spPr bwMode="auto">
                <a:xfrm flipH="1">
                  <a:off x="302" y="2642"/>
                  <a:ext cx="2239" cy="262"/>
                </a:xfrm>
                <a:custGeom>
                  <a:avLst/>
                  <a:gdLst/>
                  <a:ahLst/>
                  <a:cxnLst>
                    <a:cxn ang="0">
                      <a:pos x="0" y="1049"/>
                    </a:cxn>
                    <a:cxn ang="0">
                      <a:pos x="0" y="937"/>
                    </a:cxn>
                    <a:cxn ang="0">
                      <a:pos x="8955" y="937"/>
                    </a:cxn>
                    <a:cxn ang="0">
                      <a:pos x="8954" y="1049"/>
                    </a:cxn>
                    <a:cxn ang="0">
                      <a:pos x="0" y="1049"/>
                    </a:cxn>
                    <a:cxn ang="0">
                      <a:pos x="40" y="554"/>
                    </a:cxn>
                    <a:cxn ang="0">
                      <a:pos x="40" y="378"/>
                    </a:cxn>
                    <a:cxn ang="0">
                      <a:pos x="115" y="375"/>
                    </a:cxn>
                    <a:cxn ang="0">
                      <a:pos x="178" y="364"/>
                    </a:cxn>
                    <a:cxn ang="0">
                      <a:pos x="204" y="355"/>
                    </a:cxn>
                    <a:cxn ang="0">
                      <a:pos x="227" y="342"/>
                    </a:cxn>
                    <a:cxn ang="0">
                      <a:pos x="246" y="325"/>
                    </a:cxn>
                    <a:cxn ang="0">
                      <a:pos x="263" y="306"/>
                    </a:cxn>
                    <a:cxn ang="0">
                      <a:pos x="468" y="1"/>
                    </a:cxn>
                    <a:cxn ang="0">
                      <a:pos x="904" y="1"/>
                    </a:cxn>
                    <a:cxn ang="0">
                      <a:pos x="867" y="3"/>
                    </a:cxn>
                    <a:cxn ang="0">
                      <a:pos x="831" y="10"/>
                    </a:cxn>
                    <a:cxn ang="0">
                      <a:pos x="797" y="22"/>
                    </a:cxn>
                    <a:cxn ang="0">
                      <a:pos x="765" y="39"/>
                    </a:cxn>
                    <a:cxn ang="0">
                      <a:pos x="735" y="59"/>
                    </a:cxn>
                    <a:cxn ang="0">
                      <a:pos x="708" y="83"/>
                    </a:cxn>
                    <a:cxn ang="0">
                      <a:pos x="684" y="111"/>
                    </a:cxn>
                    <a:cxn ang="0">
                      <a:pos x="665" y="143"/>
                    </a:cxn>
                    <a:cxn ang="0">
                      <a:pos x="441" y="554"/>
                    </a:cxn>
                    <a:cxn ang="0">
                      <a:pos x="40" y="554"/>
                    </a:cxn>
                    <a:cxn ang="0">
                      <a:pos x="2137" y="554"/>
                    </a:cxn>
                    <a:cxn ang="0">
                      <a:pos x="2137" y="1"/>
                    </a:cxn>
                    <a:cxn ang="0">
                      <a:pos x="2258" y="1"/>
                    </a:cxn>
                    <a:cxn ang="0">
                      <a:pos x="2258" y="554"/>
                    </a:cxn>
                    <a:cxn ang="0">
                      <a:pos x="2137" y="554"/>
                    </a:cxn>
                    <a:cxn ang="0">
                      <a:pos x="3717" y="554"/>
                    </a:cxn>
                    <a:cxn ang="0">
                      <a:pos x="3942" y="143"/>
                    </a:cxn>
                    <a:cxn ang="0">
                      <a:pos x="3951" y="118"/>
                    </a:cxn>
                    <a:cxn ang="0">
                      <a:pos x="3953" y="93"/>
                    </a:cxn>
                    <a:cxn ang="0">
                      <a:pos x="3950" y="69"/>
                    </a:cxn>
                    <a:cxn ang="0">
                      <a:pos x="3940" y="47"/>
                    </a:cxn>
                    <a:cxn ang="0">
                      <a:pos x="3925" y="28"/>
                    </a:cxn>
                    <a:cxn ang="0">
                      <a:pos x="3905" y="13"/>
                    </a:cxn>
                    <a:cxn ang="0">
                      <a:pos x="3882" y="3"/>
                    </a:cxn>
                    <a:cxn ang="0">
                      <a:pos x="3856" y="0"/>
                    </a:cxn>
                    <a:cxn ang="0">
                      <a:pos x="4444" y="1"/>
                    </a:cxn>
                    <a:cxn ang="0">
                      <a:pos x="4407" y="3"/>
                    </a:cxn>
                    <a:cxn ang="0">
                      <a:pos x="4371" y="10"/>
                    </a:cxn>
                    <a:cxn ang="0">
                      <a:pos x="4338" y="22"/>
                    </a:cxn>
                    <a:cxn ang="0">
                      <a:pos x="4305" y="39"/>
                    </a:cxn>
                    <a:cxn ang="0">
                      <a:pos x="4276" y="59"/>
                    </a:cxn>
                    <a:cxn ang="0">
                      <a:pos x="4248" y="83"/>
                    </a:cxn>
                    <a:cxn ang="0">
                      <a:pos x="4225" y="111"/>
                    </a:cxn>
                    <a:cxn ang="0">
                      <a:pos x="4205" y="143"/>
                    </a:cxn>
                    <a:cxn ang="0">
                      <a:pos x="3981" y="554"/>
                    </a:cxn>
                    <a:cxn ang="0">
                      <a:pos x="3717" y="554"/>
                    </a:cxn>
                    <a:cxn ang="0">
                      <a:pos x="5447" y="554"/>
                    </a:cxn>
                    <a:cxn ang="0">
                      <a:pos x="5447" y="1"/>
                    </a:cxn>
                    <a:cxn ang="0">
                      <a:pos x="5568" y="1"/>
                    </a:cxn>
                    <a:cxn ang="0">
                      <a:pos x="5568" y="554"/>
                    </a:cxn>
                    <a:cxn ang="0">
                      <a:pos x="5447" y="554"/>
                    </a:cxn>
                    <a:cxn ang="0">
                      <a:pos x="6637" y="554"/>
                    </a:cxn>
                    <a:cxn ang="0">
                      <a:pos x="6637" y="1"/>
                    </a:cxn>
                    <a:cxn ang="0">
                      <a:pos x="6758" y="1"/>
                    </a:cxn>
                    <a:cxn ang="0">
                      <a:pos x="6758" y="554"/>
                    </a:cxn>
                    <a:cxn ang="0">
                      <a:pos x="6637" y="554"/>
                    </a:cxn>
                  </a:cxnLst>
                  <a:rect l="0" t="0" r="r" b="b"/>
                  <a:pathLst>
                    <a:path w="8955" h="1049">
                      <a:moveTo>
                        <a:pt x="0" y="1049"/>
                      </a:moveTo>
                      <a:lnTo>
                        <a:pt x="0" y="937"/>
                      </a:lnTo>
                      <a:lnTo>
                        <a:pt x="8955" y="937"/>
                      </a:lnTo>
                      <a:lnTo>
                        <a:pt x="8954" y="1049"/>
                      </a:lnTo>
                      <a:lnTo>
                        <a:pt x="0" y="1049"/>
                      </a:lnTo>
                      <a:close/>
                      <a:moveTo>
                        <a:pt x="40" y="554"/>
                      </a:moveTo>
                      <a:lnTo>
                        <a:pt x="40" y="378"/>
                      </a:lnTo>
                      <a:lnTo>
                        <a:pt x="115" y="375"/>
                      </a:lnTo>
                      <a:lnTo>
                        <a:pt x="178" y="364"/>
                      </a:lnTo>
                      <a:lnTo>
                        <a:pt x="204" y="355"/>
                      </a:lnTo>
                      <a:lnTo>
                        <a:pt x="227" y="342"/>
                      </a:lnTo>
                      <a:lnTo>
                        <a:pt x="246" y="325"/>
                      </a:lnTo>
                      <a:lnTo>
                        <a:pt x="263" y="306"/>
                      </a:lnTo>
                      <a:lnTo>
                        <a:pt x="468" y="1"/>
                      </a:lnTo>
                      <a:lnTo>
                        <a:pt x="904" y="1"/>
                      </a:lnTo>
                      <a:lnTo>
                        <a:pt x="867" y="3"/>
                      </a:lnTo>
                      <a:lnTo>
                        <a:pt x="831" y="10"/>
                      </a:lnTo>
                      <a:lnTo>
                        <a:pt x="797" y="22"/>
                      </a:lnTo>
                      <a:lnTo>
                        <a:pt x="765" y="39"/>
                      </a:lnTo>
                      <a:lnTo>
                        <a:pt x="735" y="59"/>
                      </a:lnTo>
                      <a:lnTo>
                        <a:pt x="708" y="83"/>
                      </a:lnTo>
                      <a:lnTo>
                        <a:pt x="684" y="111"/>
                      </a:lnTo>
                      <a:lnTo>
                        <a:pt x="665" y="143"/>
                      </a:lnTo>
                      <a:lnTo>
                        <a:pt x="441" y="554"/>
                      </a:lnTo>
                      <a:lnTo>
                        <a:pt x="40" y="554"/>
                      </a:lnTo>
                      <a:close/>
                      <a:moveTo>
                        <a:pt x="2137" y="554"/>
                      </a:moveTo>
                      <a:lnTo>
                        <a:pt x="2137" y="1"/>
                      </a:lnTo>
                      <a:lnTo>
                        <a:pt x="2258" y="1"/>
                      </a:lnTo>
                      <a:lnTo>
                        <a:pt x="2258" y="554"/>
                      </a:lnTo>
                      <a:lnTo>
                        <a:pt x="2137" y="554"/>
                      </a:lnTo>
                      <a:close/>
                      <a:moveTo>
                        <a:pt x="3717" y="554"/>
                      </a:moveTo>
                      <a:lnTo>
                        <a:pt x="3942" y="143"/>
                      </a:lnTo>
                      <a:lnTo>
                        <a:pt x="3951" y="118"/>
                      </a:lnTo>
                      <a:lnTo>
                        <a:pt x="3953" y="93"/>
                      </a:lnTo>
                      <a:lnTo>
                        <a:pt x="3950" y="69"/>
                      </a:lnTo>
                      <a:lnTo>
                        <a:pt x="3940" y="47"/>
                      </a:lnTo>
                      <a:lnTo>
                        <a:pt x="3925" y="28"/>
                      </a:lnTo>
                      <a:lnTo>
                        <a:pt x="3905" y="13"/>
                      </a:lnTo>
                      <a:lnTo>
                        <a:pt x="3882" y="3"/>
                      </a:lnTo>
                      <a:lnTo>
                        <a:pt x="3856" y="0"/>
                      </a:lnTo>
                      <a:lnTo>
                        <a:pt x="4444" y="1"/>
                      </a:lnTo>
                      <a:lnTo>
                        <a:pt x="4407" y="3"/>
                      </a:lnTo>
                      <a:lnTo>
                        <a:pt x="4371" y="10"/>
                      </a:lnTo>
                      <a:lnTo>
                        <a:pt x="4338" y="22"/>
                      </a:lnTo>
                      <a:lnTo>
                        <a:pt x="4305" y="39"/>
                      </a:lnTo>
                      <a:lnTo>
                        <a:pt x="4276" y="59"/>
                      </a:lnTo>
                      <a:lnTo>
                        <a:pt x="4248" y="83"/>
                      </a:lnTo>
                      <a:lnTo>
                        <a:pt x="4225" y="111"/>
                      </a:lnTo>
                      <a:lnTo>
                        <a:pt x="4205" y="143"/>
                      </a:lnTo>
                      <a:lnTo>
                        <a:pt x="3981" y="554"/>
                      </a:lnTo>
                      <a:lnTo>
                        <a:pt x="3717" y="554"/>
                      </a:lnTo>
                      <a:close/>
                      <a:moveTo>
                        <a:pt x="5447" y="554"/>
                      </a:moveTo>
                      <a:lnTo>
                        <a:pt x="5447" y="1"/>
                      </a:lnTo>
                      <a:lnTo>
                        <a:pt x="5568" y="1"/>
                      </a:lnTo>
                      <a:lnTo>
                        <a:pt x="5568" y="554"/>
                      </a:lnTo>
                      <a:lnTo>
                        <a:pt x="5447" y="554"/>
                      </a:lnTo>
                      <a:close/>
                      <a:moveTo>
                        <a:pt x="6637" y="554"/>
                      </a:moveTo>
                      <a:lnTo>
                        <a:pt x="6637" y="1"/>
                      </a:lnTo>
                      <a:lnTo>
                        <a:pt x="6758" y="1"/>
                      </a:lnTo>
                      <a:lnTo>
                        <a:pt x="6758" y="554"/>
                      </a:lnTo>
                      <a:lnTo>
                        <a:pt x="6637" y="554"/>
                      </a:lnTo>
                      <a:close/>
                    </a:path>
                  </a:pathLst>
                </a:custGeom>
                <a:solidFill>
                  <a:srgbClr val="00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89" name="Freeform 453"/>
                <p:cNvSpPr>
                  <a:spLocks/>
                </p:cNvSpPr>
                <p:nvPr/>
              </p:nvSpPr>
              <p:spPr bwMode="auto">
                <a:xfrm flipH="1">
                  <a:off x="302" y="2876"/>
                  <a:ext cx="2239" cy="28"/>
                </a:xfrm>
                <a:custGeom>
                  <a:avLst/>
                  <a:gdLst/>
                  <a:ahLst/>
                  <a:cxnLst>
                    <a:cxn ang="0">
                      <a:pos x="0" y="112"/>
                    </a:cxn>
                    <a:cxn ang="0">
                      <a:pos x="0" y="0"/>
                    </a:cxn>
                    <a:cxn ang="0">
                      <a:pos x="8955" y="0"/>
                    </a:cxn>
                    <a:cxn ang="0">
                      <a:pos x="8954" y="112"/>
                    </a:cxn>
                    <a:cxn ang="0">
                      <a:pos x="0" y="112"/>
                    </a:cxn>
                  </a:cxnLst>
                  <a:rect l="0" t="0" r="r" b="b"/>
                  <a:pathLst>
                    <a:path w="8955" h="112">
                      <a:moveTo>
                        <a:pt x="0" y="112"/>
                      </a:moveTo>
                      <a:lnTo>
                        <a:pt x="0" y="0"/>
                      </a:lnTo>
                      <a:lnTo>
                        <a:pt x="8955" y="0"/>
                      </a:lnTo>
                      <a:lnTo>
                        <a:pt x="8954" y="112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90" name="Freeform 454"/>
                <p:cNvSpPr>
                  <a:spLocks/>
                </p:cNvSpPr>
                <p:nvPr/>
              </p:nvSpPr>
              <p:spPr bwMode="auto">
                <a:xfrm flipH="1">
                  <a:off x="2315" y="2642"/>
                  <a:ext cx="216" cy="138"/>
                </a:xfrm>
                <a:custGeom>
                  <a:avLst/>
                  <a:gdLst/>
                  <a:ahLst/>
                  <a:cxnLst>
                    <a:cxn ang="0">
                      <a:pos x="0" y="553"/>
                    </a:cxn>
                    <a:cxn ang="0">
                      <a:pos x="0" y="377"/>
                    </a:cxn>
                    <a:cxn ang="0">
                      <a:pos x="75" y="374"/>
                    </a:cxn>
                    <a:cxn ang="0">
                      <a:pos x="138" y="363"/>
                    </a:cxn>
                    <a:cxn ang="0">
                      <a:pos x="164" y="354"/>
                    </a:cxn>
                    <a:cxn ang="0">
                      <a:pos x="187" y="341"/>
                    </a:cxn>
                    <a:cxn ang="0">
                      <a:pos x="206" y="324"/>
                    </a:cxn>
                    <a:cxn ang="0">
                      <a:pos x="223" y="305"/>
                    </a:cxn>
                    <a:cxn ang="0">
                      <a:pos x="428" y="0"/>
                    </a:cxn>
                    <a:cxn ang="0">
                      <a:pos x="864" y="0"/>
                    </a:cxn>
                    <a:cxn ang="0">
                      <a:pos x="827" y="2"/>
                    </a:cxn>
                    <a:cxn ang="0">
                      <a:pos x="791" y="9"/>
                    </a:cxn>
                    <a:cxn ang="0">
                      <a:pos x="757" y="21"/>
                    </a:cxn>
                    <a:cxn ang="0">
                      <a:pos x="725" y="38"/>
                    </a:cxn>
                    <a:cxn ang="0">
                      <a:pos x="695" y="58"/>
                    </a:cxn>
                    <a:cxn ang="0">
                      <a:pos x="668" y="82"/>
                    </a:cxn>
                    <a:cxn ang="0">
                      <a:pos x="644" y="110"/>
                    </a:cxn>
                    <a:cxn ang="0">
                      <a:pos x="625" y="142"/>
                    </a:cxn>
                    <a:cxn ang="0">
                      <a:pos x="401" y="553"/>
                    </a:cxn>
                    <a:cxn ang="0">
                      <a:pos x="0" y="553"/>
                    </a:cxn>
                  </a:cxnLst>
                  <a:rect l="0" t="0" r="r" b="b"/>
                  <a:pathLst>
                    <a:path w="864" h="553">
                      <a:moveTo>
                        <a:pt x="0" y="553"/>
                      </a:moveTo>
                      <a:lnTo>
                        <a:pt x="0" y="377"/>
                      </a:lnTo>
                      <a:lnTo>
                        <a:pt x="75" y="374"/>
                      </a:lnTo>
                      <a:lnTo>
                        <a:pt x="138" y="363"/>
                      </a:lnTo>
                      <a:lnTo>
                        <a:pt x="164" y="354"/>
                      </a:lnTo>
                      <a:lnTo>
                        <a:pt x="187" y="341"/>
                      </a:lnTo>
                      <a:lnTo>
                        <a:pt x="206" y="324"/>
                      </a:lnTo>
                      <a:lnTo>
                        <a:pt x="223" y="305"/>
                      </a:lnTo>
                      <a:lnTo>
                        <a:pt x="428" y="0"/>
                      </a:lnTo>
                      <a:lnTo>
                        <a:pt x="864" y="0"/>
                      </a:lnTo>
                      <a:lnTo>
                        <a:pt x="827" y="2"/>
                      </a:lnTo>
                      <a:lnTo>
                        <a:pt x="791" y="9"/>
                      </a:lnTo>
                      <a:lnTo>
                        <a:pt x="757" y="21"/>
                      </a:lnTo>
                      <a:lnTo>
                        <a:pt x="725" y="38"/>
                      </a:lnTo>
                      <a:lnTo>
                        <a:pt x="695" y="58"/>
                      </a:lnTo>
                      <a:lnTo>
                        <a:pt x="668" y="82"/>
                      </a:lnTo>
                      <a:lnTo>
                        <a:pt x="644" y="110"/>
                      </a:lnTo>
                      <a:lnTo>
                        <a:pt x="625" y="142"/>
                      </a:lnTo>
                      <a:lnTo>
                        <a:pt x="401" y="55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91" name="Rectangle 455"/>
                <p:cNvSpPr>
                  <a:spLocks noChangeArrowheads="1"/>
                </p:cNvSpPr>
                <p:nvPr/>
              </p:nvSpPr>
              <p:spPr bwMode="auto">
                <a:xfrm flipH="1">
                  <a:off x="1976" y="2642"/>
                  <a:ext cx="30" cy="13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92" name="Freeform 456"/>
                <p:cNvSpPr>
                  <a:spLocks/>
                </p:cNvSpPr>
                <p:nvPr/>
              </p:nvSpPr>
              <p:spPr bwMode="auto">
                <a:xfrm flipH="1">
                  <a:off x="1429" y="2642"/>
                  <a:ext cx="182" cy="138"/>
                </a:xfrm>
                <a:custGeom>
                  <a:avLst/>
                  <a:gdLst/>
                  <a:ahLst/>
                  <a:cxnLst>
                    <a:cxn ang="0">
                      <a:pos x="0" y="554"/>
                    </a:cxn>
                    <a:cxn ang="0">
                      <a:pos x="225" y="143"/>
                    </a:cxn>
                    <a:cxn ang="0">
                      <a:pos x="234" y="118"/>
                    </a:cxn>
                    <a:cxn ang="0">
                      <a:pos x="236" y="93"/>
                    </a:cxn>
                    <a:cxn ang="0">
                      <a:pos x="233" y="69"/>
                    </a:cxn>
                    <a:cxn ang="0">
                      <a:pos x="223" y="47"/>
                    </a:cxn>
                    <a:cxn ang="0">
                      <a:pos x="208" y="28"/>
                    </a:cxn>
                    <a:cxn ang="0">
                      <a:pos x="188" y="13"/>
                    </a:cxn>
                    <a:cxn ang="0">
                      <a:pos x="165" y="3"/>
                    </a:cxn>
                    <a:cxn ang="0">
                      <a:pos x="139" y="0"/>
                    </a:cxn>
                    <a:cxn ang="0">
                      <a:pos x="727" y="1"/>
                    </a:cxn>
                    <a:cxn ang="0">
                      <a:pos x="690" y="3"/>
                    </a:cxn>
                    <a:cxn ang="0">
                      <a:pos x="654" y="10"/>
                    </a:cxn>
                    <a:cxn ang="0">
                      <a:pos x="621" y="22"/>
                    </a:cxn>
                    <a:cxn ang="0">
                      <a:pos x="588" y="39"/>
                    </a:cxn>
                    <a:cxn ang="0">
                      <a:pos x="559" y="59"/>
                    </a:cxn>
                    <a:cxn ang="0">
                      <a:pos x="531" y="83"/>
                    </a:cxn>
                    <a:cxn ang="0">
                      <a:pos x="508" y="111"/>
                    </a:cxn>
                    <a:cxn ang="0">
                      <a:pos x="488" y="143"/>
                    </a:cxn>
                    <a:cxn ang="0">
                      <a:pos x="264" y="554"/>
                    </a:cxn>
                    <a:cxn ang="0">
                      <a:pos x="0" y="554"/>
                    </a:cxn>
                  </a:cxnLst>
                  <a:rect l="0" t="0" r="r" b="b"/>
                  <a:pathLst>
                    <a:path w="727" h="554">
                      <a:moveTo>
                        <a:pt x="0" y="554"/>
                      </a:moveTo>
                      <a:lnTo>
                        <a:pt x="225" y="143"/>
                      </a:lnTo>
                      <a:lnTo>
                        <a:pt x="234" y="118"/>
                      </a:lnTo>
                      <a:lnTo>
                        <a:pt x="236" y="93"/>
                      </a:lnTo>
                      <a:lnTo>
                        <a:pt x="233" y="69"/>
                      </a:lnTo>
                      <a:lnTo>
                        <a:pt x="223" y="47"/>
                      </a:lnTo>
                      <a:lnTo>
                        <a:pt x="208" y="28"/>
                      </a:lnTo>
                      <a:lnTo>
                        <a:pt x="188" y="13"/>
                      </a:lnTo>
                      <a:lnTo>
                        <a:pt x="165" y="3"/>
                      </a:lnTo>
                      <a:lnTo>
                        <a:pt x="139" y="0"/>
                      </a:lnTo>
                      <a:lnTo>
                        <a:pt x="727" y="1"/>
                      </a:lnTo>
                      <a:lnTo>
                        <a:pt x="690" y="3"/>
                      </a:lnTo>
                      <a:lnTo>
                        <a:pt x="654" y="10"/>
                      </a:lnTo>
                      <a:lnTo>
                        <a:pt x="621" y="22"/>
                      </a:lnTo>
                      <a:lnTo>
                        <a:pt x="588" y="39"/>
                      </a:lnTo>
                      <a:lnTo>
                        <a:pt x="559" y="59"/>
                      </a:lnTo>
                      <a:lnTo>
                        <a:pt x="531" y="83"/>
                      </a:lnTo>
                      <a:lnTo>
                        <a:pt x="508" y="111"/>
                      </a:lnTo>
                      <a:lnTo>
                        <a:pt x="488" y="143"/>
                      </a:lnTo>
                      <a:lnTo>
                        <a:pt x="264" y="554"/>
                      </a:lnTo>
                      <a:lnTo>
                        <a:pt x="0" y="55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93" name="Rectangle 457"/>
                <p:cNvSpPr>
                  <a:spLocks noChangeArrowheads="1"/>
                </p:cNvSpPr>
                <p:nvPr/>
              </p:nvSpPr>
              <p:spPr bwMode="auto">
                <a:xfrm flipH="1">
                  <a:off x="1148" y="2642"/>
                  <a:ext cx="31" cy="13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94" name="Rectangle 458"/>
                <p:cNvSpPr>
                  <a:spLocks noChangeArrowheads="1"/>
                </p:cNvSpPr>
                <p:nvPr/>
              </p:nvSpPr>
              <p:spPr bwMode="auto">
                <a:xfrm flipH="1">
                  <a:off x="851" y="2642"/>
                  <a:ext cx="30" cy="13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95" name="Freeform 459"/>
                <p:cNvSpPr>
                  <a:spLocks noEditPoints="1"/>
                </p:cNvSpPr>
                <p:nvPr/>
              </p:nvSpPr>
              <p:spPr bwMode="auto">
                <a:xfrm flipH="1">
                  <a:off x="301" y="2526"/>
                  <a:ext cx="2230" cy="527"/>
                </a:xfrm>
                <a:custGeom>
                  <a:avLst/>
                  <a:gdLst/>
                  <a:ahLst/>
                  <a:cxnLst>
                    <a:cxn ang="0">
                      <a:pos x="243" y="288"/>
                    </a:cxn>
                    <a:cxn ang="0">
                      <a:pos x="365" y="292"/>
                    </a:cxn>
                    <a:cxn ang="0">
                      <a:pos x="416" y="323"/>
                    </a:cxn>
                    <a:cxn ang="0">
                      <a:pos x="445" y="377"/>
                    </a:cxn>
                    <a:cxn ang="0">
                      <a:pos x="442" y="436"/>
                    </a:cxn>
                    <a:cxn ang="0">
                      <a:pos x="223" y="770"/>
                    </a:cxn>
                    <a:cxn ang="0">
                      <a:pos x="187" y="806"/>
                    </a:cxn>
                    <a:cxn ang="0">
                      <a:pos x="138" y="827"/>
                    </a:cxn>
                    <a:cxn ang="0">
                      <a:pos x="0" y="842"/>
                    </a:cxn>
                    <a:cxn ang="0">
                      <a:pos x="625" y="606"/>
                    </a:cxn>
                    <a:cxn ang="0">
                      <a:pos x="668" y="546"/>
                    </a:cxn>
                    <a:cxn ang="0">
                      <a:pos x="725" y="502"/>
                    </a:cxn>
                    <a:cxn ang="0">
                      <a:pos x="791" y="473"/>
                    </a:cxn>
                    <a:cxn ang="0">
                      <a:pos x="864" y="464"/>
                    </a:cxn>
                    <a:cxn ang="0">
                      <a:pos x="2097" y="1018"/>
                    </a:cxn>
                    <a:cxn ang="0">
                      <a:pos x="2218" y="1018"/>
                    </a:cxn>
                    <a:cxn ang="0">
                      <a:pos x="3816" y="465"/>
                    </a:cxn>
                    <a:cxn ang="0">
                      <a:pos x="3865" y="478"/>
                    </a:cxn>
                    <a:cxn ang="0">
                      <a:pos x="3899" y="511"/>
                    </a:cxn>
                    <a:cxn ang="0">
                      <a:pos x="3913" y="557"/>
                    </a:cxn>
                    <a:cxn ang="0">
                      <a:pos x="3901" y="606"/>
                    </a:cxn>
                    <a:cxn ang="0">
                      <a:pos x="2218" y="1018"/>
                    </a:cxn>
                    <a:cxn ang="0">
                      <a:pos x="4165" y="606"/>
                    </a:cxn>
                    <a:cxn ang="0">
                      <a:pos x="4208" y="547"/>
                    </a:cxn>
                    <a:cxn ang="0">
                      <a:pos x="4265" y="503"/>
                    </a:cxn>
                    <a:cxn ang="0">
                      <a:pos x="4331" y="474"/>
                    </a:cxn>
                    <a:cxn ang="0">
                      <a:pos x="4404" y="465"/>
                    </a:cxn>
                    <a:cxn ang="0">
                      <a:pos x="5407" y="1018"/>
                    </a:cxn>
                    <a:cxn ang="0">
                      <a:pos x="5528" y="1018"/>
                    </a:cxn>
                    <a:cxn ang="0">
                      <a:pos x="6597" y="465"/>
                    </a:cxn>
                    <a:cxn ang="0">
                      <a:pos x="5528" y="1018"/>
                    </a:cxn>
                    <a:cxn ang="0">
                      <a:pos x="6718" y="465"/>
                    </a:cxn>
                    <a:cxn ang="0">
                      <a:pos x="7869" y="468"/>
                    </a:cxn>
                    <a:cxn ang="0">
                      <a:pos x="7911" y="492"/>
                    </a:cxn>
                    <a:cxn ang="0">
                      <a:pos x="7936" y="535"/>
                    </a:cxn>
                    <a:cxn ang="0">
                      <a:pos x="7936" y="583"/>
                    </a:cxn>
                    <a:cxn ang="0">
                      <a:pos x="7684" y="1018"/>
                    </a:cxn>
                    <a:cxn ang="0">
                      <a:pos x="7616" y="384"/>
                    </a:cxn>
                    <a:cxn ang="0">
                      <a:pos x="7809" y="77"/>
                    </a:cxn>
                    <a:cxn ang="0">
                      <a:pos x="7820" y="32"/>
                    </a:cxn>
                    <a:cxn ang="0">
                      <a:pos x="7804" y="0"/>
                    </a:cxn>
                    <a:cxn ang="0">
                      <a:pos x="8116" y="305"/>
                    </a:cxn>
                    <a:cxn ang="0">
                      <a:pos x="8118" y="345"/>
                    </a:cxn>
                    <a:cxn ang="0">
                      <a:pos x="8086" y="379"/>
                    </a:cxn>
                    <a:cxn ang="0">
                      <a:pos x="8017" y="398"/>
                    </a:cxn>
                    <a:cxn ang="0">
                      <a:pos x="7616" y="384"/>
                    </a:cxn>
                    <a:cxn ang="0">
                      <a:pos x="7981" y="945"/>
                    </a:cxn>
                    <a:cxn ang="0">
                      <a:pos x="7755" y="1328"/>
                    </a:cxn>
                    <a:cxn ang="0">
                      <a:pos x="8136" y="945"/>
                    </a:cxn>
                    <a:cxn ang="0">
                      <a:pos x="8625" y="1328"/>
                    </a:cxn>
                    <a:cxn ang="0">
                      <a:pos x="8699" y="1328"/>
                    </a:cxn>
                    <a:cxn ang="0">
                      <a:pos x="8843" y="874"/>
                    </a:cxn>
                    <a:cxn ang="0">
                      <a:pos x="8699" y="1328"/>
                    </a:cxn>
                    <a:cxn ang="0">
                      <a:pos x="8755" y="1976"/>
                    </a:cxn>
                    <a:cxn ang="0">
                      <a:pos x="8875" y="2111"/>
                    </a:cxn>
                  </a:cxnLst>
                  <a:rect l="0" t="0" r="r" b="b"/>
                  <a:pathLst>
                    <a:path w="8916" h="2111">
                      <a:moveTo>
                        <a:pt x="0" y="842"/>
                      </a:moveTo>
                      <a:lnTo>
                        <a:pt x="243" y="288"/>
                      </a:lnTo>
                      <a:lnTo>
                        <a:pt x="335" y="288"/>
                      </a:lnTo>
                      <a:lnTo>
                        <a:pt x="365" y="292"/>
                      </a:lnTo>
                      <a:lnTo>
                        <a:pt x="393" y="304"/>
                      </a:lnTo>
                      <a:lnTo>
                        <a:pt x="416" y="323"/>
                      </a:lnTo>
                      <a:lnTo>
                        <a:pt x="435" y="348"/>
                      </a:lnTo>
                      <a:lnTo>
                        <a:pt x="445" y="377"/>
                      </a:lnTo>
                      <a:lnTo>
                        <a:pt x="448" y="406"/>
                      </a:lnTo>
                      <a:lnTo>
                        <a:pt x="442" y="436"/>
                      </a:lnTo>
                      <a:lnTo>
                        <a:pt x="428" y="464"/>
                      </a:lnTo>
                      <a:lnTo>
                        <a:pt x="223" y="770"/>
                      </a:lnTo>
                      <a:lnTo>
                        <a:pt x="206" y="789"/>
                      </a:lnTo>
                      <a:lnTo>
                        <a:pt x="187" y="806"/>
                      </a:lnTo>
                      <a:lnTo>
                        <a:pt x="164" y="817"/>
                      </a:lnTo>
                      <a:lnTo>
                        <a:pt x="138" y="827"/>
                      </a:lnTo>
                      <a:lnTo>
                        <a:pt x="75" y="839"/>
                      </a:lnTo>
                      <a:lnTo>
                        <a:pt x="0" y="842"/>
                      </a:lnTo>
                      <a:close/>
                      <a:moveTo>
                        <a:pt x="401" y="1018"/>
                      </a:moveTo>
                      <a:lnTo>
                        <a:pt x="625" y="606"/>
                      </a:lnTo>
                      <a:lnTo>
                        <a:pt x="644" y="574"/>
                      </a:lnTo>
                      <a:lnTo>
                        <a:pt x="668" y="546"/>
                      </a:lnTo>
                      <a:lnTo>
                        <a:pt x="694" y="522"/>
                      </a:lnTo>
                      <a:lnTo>
                        <a:pt x="725" y="502"/>
                      </a:lnTo>
                      <a:lnTo>
                        <a:pt x="756" y="485"/>
                      </a:lnTo>
                      <a:lnTo>
                        <a:pt x="791" y="473"/>
                      </a:lnTo>
                      <a:lnTo>
                        <a:pt x="827" y="466"/>
                      </a:lnTo>
                      <a:lnTo>
                        <a:pt x="864" y="464"/>
                      </a:lnTo>
                      <a:lnTo>
                        <a:pt x="2097" y="465"/>
                      </a:lnTo>
                      <a:lnTo>
                        <a:pt x="2097" y="1018"/>
                      </a:lnTo>
                      <a:lnTo>
                        <a:pt x="401" y="1018"/>
                      </a:lnTo>
                      <a:close/>
                      <a:moveTo>
                        <a:pt x="2218" y="1018"/>
                      </a:moveTo>
                      <a:lnTo>
                        <a:pt x="2218" y="465"/>
                      </a:lnTo>
                      <a:lnTo>
                        <a:pt x="3816" y="465"/>
                      </a:lnTo>
                      <a:lnTo>
                        <a:pt x="3842" y="468"/>
                      </a:lnTo>
                      <a:lnTo>
                        <a:pt x="3865" y="478"/>
                      </a:lnTo>
                      <a:lnTo>
                        <a:pt x="3885" y="493"/>
                      </a:lnTo>
                      <a:lnTo>
                        <a:pt x="3899" y="511"/>
                      </a:lnTo>
                      <a:lnTo>
                        <a:pt x="3908" y="533"/>
                      </a:lnTo>
                      <a:lnTo>
                        <a:pt x="3913" y="557"/>
                      </a:lnTo>
                      <a:lnTo>
                        <a:pt x="3911" y="582"/>
                      </a:lnTo>
                      <a:lnTo>
                        <a:pt x="3901" y="606"/>
                      </a:lnTo>
                      <a:lnTo>
                        <a:pt x="3677" y="1018"/>
                      </a:lnTo>
                      <a:lnTo>
                        <a:pt x="2218" y="1018"/>
                      </a:lnTo>
                      <a:close/>
                      <a:moveTo>
                        <a:pt x="3941" y="1018"/>
                      </a:moveTo>
                      <a:lnTo>
                        <a:pt x="4165" y="606"/>
                      </a:lnTo>
                      <a:lnTo>
                        <a:pt x="4185" y="574"/>
                      </a:lnTo>
                      <a:lnTo>
                        <a:pt x="4208" y="547"/>
                      </a:lnTo>
                      <a:lnTo>
                        <a:pt x="4236" y="523"/>
                      </a:lnTo>
                      <a:lnTo>
                        <a:pt x="4265" y="503"/>
                      </a:lnTo>
                      <a:lnTo>
                        <a:pt x="4298" y="486"/>
                      </a:lnTo>
                      <a:lnTo>
                        <a:pt x="4331" y="474"/>
                      </a:lnTo>
                      <a:lnTo>
                        <a:pt x="4367" y="467"/>
                      </a:lnTo>
                      <a:lnTo>
                        <a:pt x="4404" y="465"/>
                      </a:lnTo>
                      <a:lnTo>
                        <a:pt x="5407" y="465"/>
                      </a:lnTo>
                      <a:lnTo>
                        <a:pt x="5407" y="1018"/>
                      </a:lnTo>
                      <a:lnTo>
                        <a:pt x="3941" y="1018"/>
                      </a:lnTo>
                      <a:close/>
                      <a:moveTo>
                        <a:pt x="5528" y="1018"/>
                      </a:moveTo>
                      <a:lnTo>
                        <a:pt x="5528" y="465"/>
                      </a:lnTo>
                      <a:lnTo>
                        <a:pt x="6597" y="465"/>
                      </a:lnTo>
                      <a:lnTo>
                        <a:pt x="6597" y="1018"/>
                      </a:lnTo>
                      <a:lnTo>
                        <a:pt x="5528" y="1018"/>
                      </a:lnTo>
                      <a:close/>
                      <a:moveTo>
                        <a:pt x="6718" y="1018"/>
                      </a:moveTo>
                      <a:lnTo>
                        <a:pt x="6718" y="465"/>
                      </a:lnTo>
                      <a:lnTo>
                        <a:pt x="7844" y="465"/>
                      </a:lnTo>
                      <a:lnTo>
                        <a:pt x="7869" y="468"/>
                      </a:lnTo>
                      <a:lnTo>
                        <a:pt x="7891" y="478"/>
                      </a:lnTo>
                      <a:lnTo>
                        <a:pt x="7911" y="492"/>
                      </a:lnTo>
                      <a:lnTo>
                        <a:pt x="7926" y="512"/>
                      </a:lnTo>
                      <a:lnTo>
                        <a:pt x="7936" y="535"/>
                      </a:lnTo>
                      <a:lnTo>
                        <a:pt x="7939" y="559"/>
                      </a:lnTo>
                      <a:lnTo>
                        <a:pt x="7936" y="583"/>
                      </a:lnTo>
                      <a:lnTo>
                        <a:pt x="7925" y="606"/>
                      </a:lnTo>
                      <a:lnTo>
                        <a:pt x="7684" y="1018"/>
                      </a:lnTo>
                      <a:lnTo>
                        <a:pt x="6718" y="1018"/>
                      </a:lnTo>
                      <a:close/>
                      <a:moveTo>
                        <a:pt x="7616" y="384"/>
                      </a:moveTo>
                      <a:lnTo>
                        <a:pt x="7786" y="116"/>
                      </a:lnTo>
                      <a:lnTo>
                        <a:pt x="7809" y="77"/>
                      </a:lnTo>
                      <a:lnTo>
                        <a:pt x="7819" y="45"/>
                      </a:lnTo>
                      <a:lnTo>
                        <a:pt x="7820" y="32"/>
                      </a:lnTo>
                      <a:lnTo>
                        <a:pt x="7818" y="20"/>
                      </a:lnTo>
                      <a:lnTo>
                        <a:pt x="7804" y="0"/>
                      </a:lnTo>
                      <a:lnTo>
                        <a:pt x="8102" y="287"/>
                      </a:lnTo>
                      <a:lnTo>
                        <a:pt x="8116" y="305"/>
                      </a:lnTo>
                      <a:lnTo>
                        <a:pt x="8122" y="326"/>
                      </a:lnTo>
                      <a:lnTo>
                        <a:pt x="8118" y="345"/>
                      </a:lnTo>
                      <a:lnTo>
                        <a:pt x="8106" y="363"/>
                      </a:lnTo>
                      <a:lnTo>
                        <a:pt x="8086" y="379"/>
                      </a:lnTo>
                      <a:lnTo>
                        <a:pt x="8055" y="391"/>
                      </a:lnTo>
                      <a:lnTo>
                        <a:pt x="8017" y="398"/>
                      </a:lnTo>
                      <a:lnTo>
                        <a:pt x="7969" y="399"/>
                      </a:lnTo>
                      <a:lnTo>
                        <a:pt x="7616" y="384"/>
                      </a:lnTo>
                      <a:close/>
                      <a:moveTo>
                        <a:pt x="7755" y="1328"/>
                      </a:moveTo>
                      <a:lnTo>
                        <a:pt x="7981" y="945"/>
                      </a:lnTo>
                      <a:lnTo>
                        <a:pt x="7980" y="1328"/>
                      </a:lnTo>
                      <a:lnTo>
                        <a:pt x="7755" y="1328"/>
                      </a:lnTo>
                      <a:close/>
                      <a:moveTo>
                        <a:pt x="8136" y="1328"/>
                      </a:moveTo>
                      <a:lnTo>
                        <a:pt x="8136" y="945"/>
                      </a:lnTo>
                      <a:lnTo>
                        <a:pt x="8625" y="945"/>
                      </a:lnTo>
                      <a:lnTo>
                        <a:pt x="8625" y="1328"/>
                      </a:lnTo>
                      <a:lnTo>
                        <a:pt x="8136" y="1328"/>
                      </a:lnTo>
                      <a:close/>
                      <a:moveTo>
                        <a:pt x="8699" y="1328"/>
                      </a:moveTo>
                      <a:lnTo>
                        <a:pt x="8699" y="874"/>
                      </a:lnTo>
                      <a:lnTo>
                        <a:pt x="8843" y="874"/>
                      </a:lnTo>
                      <a:lnTo>
                        <a:pt x="8916" y="1328"/>
                      </a:lnTo>
                      <a:lnTo>
                        <a:pt x="8699" y="1328"/>
                      </a:lnTo>
                      <a:close/>
                      <a:moveTo>
                        <a:pt x="8755" y="2111"/>
                      </a:moveTo>
                      <a:lnTo>
                        <a:pt x="8755" y="1976"/>
                      </a:lnTo>
                      <a:lnTo>
                        <a:pt x="8875" y="1976"/>
                      </a:lnTo>
                      <a:lnTo>
                        <a:pt x="8875" y="2111"/>
                      </a:lnTo>
                      <a:lnTo>
                        <a:pt x="8755" y="2111"/>
                      </a:lnTo>
                      <a:close/>
                    </a:path>
                  </a:pathLst>
                </a:custGeom>
                <a:solidFill>
                  <a:srgbClr val="B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96" name="Freeform 460"/>
                <p:cNvSpPr>
                  <a:spLocks/>
                </p:cNvSpPr>
                <p:nvPr/>
              </p:nvSpPr>
              <p:spPr bwMode="auto">
                <a:xfrm flipH="1">
                  <a:off x="2419" y="2598"/>
                  <a:ext cx="112" cy="138"/>
                </a:xfrm>
                <a:custGeom>
                  <a:avLst/>
                  <a:gdLst/>
                  <a:ahLst/>
                  <a:cxnLst>
                    <a:cxn ang="0">
                      <a:pos x="0" y="554"/>
                    </a:cxn>
                    <a:cxn ang="0">
                      <a:pos x="243" y="0"/>
                    </a:cxn>
                    <a:cxn ang="0">
                      <a:pos x="335" y="0"/>
                    </a:cxn>
                    <a:cxn ang="0">
                      <a:pos x="365" y="4"/>
                    </a:cxn>
                    <a:cxn ang="0">
                      <a:pos x="393" y="16"/>
                    </a:cxn>
                    <a:cxn ang="0">
                      <a:pos x="416" y="35"/>
                    </a:cxn>
                    <a:cxn ang="0">
                      <a:pos x="435" y="60"/>
                    </a:cxn>
                    <a:cxn ang="0">
                      <a:pos x="445" y="89"/>
                    </a:cxn>
                    <a:cxn ang="0">
                      <a:pos x="448" y="118"/>
                    </a:cxn>
                    <a:cxn ang="0">
                      <a:pos x="442" y="148"/>
                    </a:cxn>
                    <a:cxn ang="0">
                      <a:pos x="428" y="176"/>
                    </a:cxn>
                    <a:cxn ang="0">
                      <a:pos x="223" y="482"/>
                    </a:cxn>
                    <a:cxn ang="0">
                      <a:pos x="206" y="501"/>
                    </a:cxn>
                    <a:cxn ang="0">
                      <a:pos x="187" y="518"/>
                    </a:cxn>
                    <a:cxn ang="0">
                      <a:pos x="164" y="529"/>
                    </a:cxn>
                    <a:cxn ang="0">
                      <a:pos x="138" y="539"/>
                    </a:cxn>
                    <a:cxn ang="0">
                      <a:pos x="75" y="551"/>
                    </a:cxn>
                    <a:cxn ang="0">
                      <a:pos x="0" y="554"/>
                    </a:cxn>
                  </a:cxnLst>
                  <a:rect l="0" t="0" r="r" b="b"/>
                  <a:pathLst>
                    <a:path w="448" h="554">
                      <a:moveTo>
                        <a:pt x="0" y="554"/>
                      </a:moveTo>
                      <a:lnTo>
                        <a:pt x="243" y="0"/>
                      </a:lnTo>
                      <a:lnTo>
                        <a:pt x="335" y="0"/>
                      </a:lnTo>
                      <a:lnTo>
                        <a:pt x="365" y="4"/>
                      </a:lnTo>
                      <a:lnTo>
                        <a:pt x="393" y="16"/>
                      </a:lnTo>
                      <a:lnTo>
                        <a:pt x="416" y="35"/>
                      </a:lnTo>
                      <a:lnTo>
                        <a:pt x="435" y="60"/>
                      </a:lnTo>
                      <a:lnTo>
                        <a:pt x="445" y="89"/>
                      </a:lnTo>
                      <a:lnTo>
                        <a:pt x="448" y="118"/>
                      </a:lnTo>
                      <a:lnTo>
                        <a:pt x="442" y="148"/>
                      </a:lnTo>
                      <a:lnTo>
                        <a:pt x="428" y="176"/>
                      </a:lnTo>
                      <a:lnTo>
                        <a:pt x="223" y="482"/>
                      </a:lnTo>
                      <a:lnTo>
                        <a:pt x="206" y="501"/>
                      </a:lnTo>
                      <a:lnTo>
                        <a:pt x="187" y="518"/>
                      </a:lnTo>
                      <a:lnTo>
                        <a:pt x="164" y="529"/>
                      </a:lnTo>
                      <a:lnTo>
                        <a:pt x="138" y="539"/>
                      </a:lnTo>
                      <a:lnTo>
                        <a:pt x="75" y="551"/>
                      </a:lnTo>
                      <a:lnTo>
                        <a:pt x="0" y="55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97" name="Freeform 461"/>
                <p:cNvSpPr>
                  <a:spLocks/>
                </p:cNvSpPr>
                <p:nvPr/>
              </p:nvSpPr>
              <p:spPr bwMode="auto">
                <a:xfrm flipH="1">
                  <a:off x="2006" y="2642"/>
                  <a:ext cx="424" cy="138"/>
                </a:xfrm>
                <a:custGeom>
                  <a:avLst/>
                  <a:gdLst/>
                  <a:ahLst/>
                  <a:cxnLst>
                    <a:cxn ang="0">
                      <a:pos x="0" y="554"/>
                    </a:cxn>
                    <a:cxn ang="0">
                      <a:pos x="224" y="142"/>
                    </a:cxn>
                    <a:cxn ang="0">
                      <a:pos x="243" y="110"/>
                    </a:cxn>
                    <a:cxn ang="0">
                      <a:pos x="267" y="82"/>
                    </a:cxn>
                    <a:cxn ang="0">
                      <a:pos x="293" y="58"/>
                    </a:cxn>
                    <a:cxn ang="0">
                      <a:pos x="324" y="38"/>
                    </a:cxn>
                    <a:cxn ang="0">
                      <a:pos x="355" y="21"/>
                    </a:cxn>
                    <a:cxn ang="0">
                      <a:pos x="390" y="9"/>
                    </a:cxn>
                    <a:cxn ang="0">
                      <a:pos x="426" y="2"/>
                    </a:cxn>
                    <a:cxn ang="0">
                      <a:pos x="463" y="0"/>
                    </a:cxn>
                    <a:cxn ang="0">
                      <a:pos x="1696" y="1"/>
                    </a:cxn>
                    <a:cxn ang="0">
                      <a:pos x="1696" y="554"/>
                    </a:cxn>
                    <a:cxn ang="0">
                      <a:pos x="0" y="554"/>
                    </a:cxn>
                  </a:cxnLst>
                  <a:rect l="0" t="0" r="r" b="b"/>
                  <a:pathLst>
                    <a:path w="1696" h="554">
                      <a:moveTo>
                        <a:pt x="0" y="554"/>
                      </a:moveTo>
                      <a:lnTo>
                        <a:pt x="224" y="142"/>
                      </a:lnTo>
                      <a:lnTo>
                        <a:pt x="243" y="110"/>
                      </a:lnTo>
                      <a:lnTo>
                        <a:pt x="267" y="82"/>
                      </a:lnTo>
                      <a:lnTo>
                        <a:pt x="293" y="58"/>
                      </a:lnTo>
                      <a:lnTo>
                        <a:pt x="324" y="38"/>
                      </a:lnTo>
                      <a:lnTo>
                        <a:pt x="355" y="21"/>
                      </a:lnTo>
                      <a:lnTo>
                        <a:pt x="390" y="9"/>
                      </a:lnTo>
                      <a:lnTo>
                        <a:pt x="426" y="2"/>
                      </a:lnTo>
                      <a:lnTo>
                        <a:pt x="463" y="0"/>
                      </a:lnTo>
                      <a:lnTo>
                        <a:pt x="1696" y="1"/>
                      </a:lnTo>
                      <a:lnTo>
                        <a:pt x="1696" y="554"/>
                      </a:lnTo>
                      <a:lnTo>
                        <a:pt x="0" y="55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98" name="Freeform 462"/>
                <p:cNvSpPr>
                  <a:spLocks/>
                </p:cNvSpPr>
                <p:nvPr/>
              </p:nvSpPr>
              <p:spPr bwMode="auto">
                <a:xfrm flipH="1">
                  <a:off x="1552" y="2642"/>
                  <a:ext cx="424" cy="138"/>
                </a:xfrm>
                <a:custGeom>
                  <a:avLst/>
                  <a:gdLst/>
                  <a:ahLst/>
                  <a:cxnLst>
                    <a:cxn ang="0">
                      <a:pos x="0" y="553"/>
                    </a:cxn>
                    <a:cxn ang="0">
                      <a:pos x="0" y="0"/>
                    </a:cxn>
                    <a:cxn ang="0">
                      <a:pos x="1598" y="0"/>
                    </a:cxn>
                    <a:cxn ang="0">
                      <a:pos x="1624" y="3"/>
                    </a:cxn>
                    <a:cxn ang="0">
                      <a:pos x="1647" y="13"/>
                    </a:cxn>
                    <a:cxn ang="0">
                      <a:pos x="1667" y="28"/>
                    </a:cxn>
                    <a:cxn ang="0">
                      <a:pos x="1681" y="46"/>
                    </a:cxn>
                    <a:cxn ang="0">
                      <a:pos x="1690" y="68"/>
                    </a:cxn>
                    <a:cxn ang="0">
                      <a:pos x="1695" y="92"/>
                    </a:cxn>
                    <a:cxn ang="0">
                      <a:pos x="1693" y="117"/>
                    </a:cxn>
                    <a:cxn ang="0">
                      <a:pos x="1683" y="141"/>
                    </a:cxn>
                    <a:cxn ang="0">
                      <a:pos x="1459" y="553"/>
                    </a:cxn>
                    <a:cxn ang="0">
                      <a:pos x="0" y="553"/>
                    </a:cxn>
                  </a:cxnLst>
                  <a:rect l="0" t="0" r="r" b="b"/>
                  <a:pathLst>
                    <a:path w="1695" h="553">
                      <a:moveTo>
                        <a:pt x="0" y="553"/>
                      </a:moveTo>
                      <a:lnTo>
                        <a:pt x="0" y="0"/>
                      </a:lnTo>
                      <a:lnTo>
                        <a:pt x="1598" y="0"/>
                      </a:lnTo>
                      <a:lnTo>
                        <a:pt x="1624" y="3"/>
                      </a:lnTo>
                      <a:lnTo>
                        <a:pt x="1647" y="13"/>
                      </a:lnTo>
                      <a:lnTo>
                        <a:pt x="1667" y="28"/>
                      </a:lnTo>
                      <a:lnTo>
                        <a:pt x="1681" y="46"/>
                      </a:lnTo>
                      <a:lnTo>
                        <a:pt x="1690" y="68"/>
                      </a:lnTo>
                      <a:lnTo>
                        <a:pt x="1695" y="92"/>
                      </a:lnTo>
                      <a:lnTo>
                        <a:pt x="1693" y="117"/>
                      </a:lnTo>
                      <a:lnTo>
                        <a:pt x="1683" y="141"/>
                      </a:lnTo>
                      <a:lnTo>
                        <a:pt x="1459" y="55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599" name="Freeform 463"/>
                <p:cNvSpPr>
                  <a:spLocks/>
                </p:cNvSpPr>
                <p:nvPr/>
              </p:nvSpPr>
              <p:spPr bwMode="auto">
                <a:xfrm flipH="1">
                  <a:off x="1179" y="2642"/>
                  <a:ext cx="366" cy="138"/>
                </a:xfrm>
                <a:custGeom>
                  <a:avLst/>
                  <a:gdLst/>
                  <a:ahLst/>
                  <a:cxnLst>
                    <a:cxn ang="0">
                      <a:pos x="0" y="553"/>
                    </a:cxn>
                    <a:cxn ang="0">
                      <a:pos x="224" y="141"/>
                    </a:cxn>
                    <a:cxn ang="0">
                      <a:pos x="244" y="109"/>
                    </a:cxn>
                    <a:cxn ang="0">
                      <a:pos x="267" y="82"/>
                    </a:cxn>
                    <a:cxn ang="0">
                      <a:pos x="295" y="58"/>
                    </a:cxn>
                    <a:cxn ang="0">
                      <a:pos x="324" y="38"/>
                    </a:cxn>
                    <a:cxn ang="0">
                      <a:pos x="357" y="21"/>
                    </a:cxn>
                    <a:cxn ang="0">
                      <a:pos x="390" y="9"/>
                    </a:cxn>
                    <a:cxn ang="0">
                      <a:pos x="426" y="2"/>
                    </a:cxn>
                    <a:cxn ang="0">
                      <a:pos x="463" y="0"/>
                    </a:cxn>
                    <a:cxn ang="0">
                      <a:pos x="1466" y="0"/>
                    </a:cxn>
                    <a:cxn ang="0">
                      <a:pos x="1466" y="553"/>
                    </a:cxn>
                    <a:cxn ang="0">
                      <a:pos x="0" y="553"/>
                    </a:cxn>
                  </a:cxnLst>
                  <a:rect l="0" t="0" r="r" b="b"/>
                  <a:pathLst>
                    <a:path w="1466" h="553">
                      <a:moveTo>
                        <a:pt x="0" y="553"/>
                      </a:moveTo>
                      <a:lnTo>
                        <a:pt x="224" y="141"/>
                      </a:lnTo>
                      <a:lnTo>
                        <a:pt x="244" y="109"/>
                      </a:lnTo>
                      <a:lnTo>
                        <a:pt x="267" y="82"/>
                      </a:lnTo>
                      <a:lnTo>
                        <a:pt x="295" y="58"/>
                      </a:lnTo>
                      <a:lnTo>
                        <a:pt x="324" y="38"/>
                      </a:lnTo>
                      <a:lnTo>
                        <a:pt x="357" y="21"/>
                      </a:lnTo>
                      <a:lnTo>
                        <a:pt x="390" y="9"/>
                      </a:lnTo>
                      <a:lnTo>
                        <a:pt x="426" y="2"/>
                      </a:lnTo>
                      <a:lnTo>
                        <a:pt x="463" y="0"/>
                      </a:lnTo>
                      <a:lnTo>
                        <a:pt x="1466" y="0"/>
                      </a:lnTo>
                      <a:lnTo>
                        <a:pt x="1466" y="55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00" name="Rectangle 464"/>
                <p:cNvSpPr>
                  <a:spLocks noChangeArrowheads="1"/>
                </p:cNvSpPr>
                <p:nvPr/>
              </p:nvSpPr>
              <p:spPr bwMode="auto">
                <a:xfrm flipH="1">
                  <a:off x="881" y="2642"/>
                  <a:ext cx="267" cy="13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01" name="Freeform 465"/>
                <p:cNvSpPr>
                  <a:spLocks/>
                </p:cNvSpPr>
                <p:nvPr/>
              </p:nvSpPr>
              <p:spPr bwMode="auto">
                <a:xfrm flipH="1">
                  <a:off x="546" y="2642"/>
                  <a:ext cx="305" cy="138"/>
                </a:xfrm>
                <a:custGeom>
                  <a:avLst/>
                  <a:gdLst/>
                  <a:ahLst/>
                  <a:cxnLst>
                    <a:cxn ang="0">
                      <a:pos x="0" y="553"/>
                    </a:cxn>
                    <a:cxn ang="0">
                      <a:pos x="0" y="0"/>
                    </a:cxn>
                    <a:cxn ang="0">
                      <a:pos x="1126" y="0"/>
                    </a:cxn>
                    <a:cxn ang="0">
                      <a:pos x="1151" y="3"/>
                    </a:cxn>
                    <a:cxn ang="0">
                      <a:pos x="1173" y="13"/>
                    </a:cxn>
                    <a:cxn ang="0">
                      <a:pos x="1193" y="27"/>
                    </a:cxn>
                    <a:cxn ang="0">
                      <a:pos x="1208" y="47"/>
                    </a:cxn>
                    <a:cxn ang="0">
                      <a:pos x="1218" y="70"/>
                    </a:cxn>
                    <a:cxn ang="0">
                      <a:pos x="1221" y="94"/>
                    </a:cxn>
                    <a:cxn ang="0">
                      <a:pos x="1218" y="118"/>
                    </a:cxn>
                    <a:cxn ang="0">
                      <a:pos x="1207" y="141"/>
                    </a:cxn>
                    <a:cxn ang="0">
                      <a:pos x="966" y="553"/>
                    </a:cxn>
                    <a:cxn ang="0">
                      <a:pos x="0" y="553"/>
                    </a:cxn>
                  </a:cxnLst>
                  <a:rect l="0" t="0" r="r" b="b"/>
                  <a:pathLst>
                    <a:path w="1221" h="553">
                      <a:moveTo>
                        <a:pt x="0" y="553"/>
                      </a:moveTo>
                      <a:lnTo>
                        <a:pt x="0" y="0"/>
                      </a:lnTo>
                      <a:lnTo>
                        <a:pt x="1126" y="0"/>
                      </a:lnTo>
                      <a:lnTo>
                        <a:pt x="1151" y="3"/>
                      </a:lnTo>
                      <a:lnTo>
                        <a:pt x="1173" y="13"/>
                      </a:lnTo>
                      <a:lnTo>
                        <a:pt x="1193" y="27"/>
                      </a:lnTo>
                      <a:lnTo>
                        <a:pt x="1208" y="47"/>
                      </a:lnTo>
                      <a:lnTo>
                        <a:pt x="1218" y="70"/>
                      </a:lnTo>
                      <a:lnTo>
                        <a:pt x="1221" y="94"/>
                      </a:lnTo>
                      <a:lnTo>
                        <a:pt x="1218" y="118"/>
                      </a:lnTo>
                      <a:lnTo>
                        <a:pt x="1207" y="141"/>
                      </a:lnTo>
                      <a:lnTo>
                        <a:pt x="966" y="55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02" name="Freeform 466"/>
                <p:cNvSpPr>
                  <a:spLocks/>
                </p:cNvSpPr>
                <p:nvPr/>
              </p:nvSpPr>
              <p:spPr bwMode="auto">
                <a:xfrm flipH="1">
                  <a:off x="500" y="2526"/>
                  <a:ext cx="126" cy="100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170" y="116"/>
                    </a:cxn>
                    <a:cxn ang="0">
                      <a:pos x="193" y="77"/>
                    </a:cxn>
                    <a:cxn ang="0">
                      <a:pos x="203" y="45"/>
                    </a:cxn>
                    <a:cxn ang="0">
                      <a:pos x="204" y="32"/>
                    </a:cxn>
                    <a:cxn ang="0">
                      <a:pos x="202" y="20"/>
                    </a:cxn>
                    <a:cxn ang="0">
                      <a:pos x="188" y="0"/>
                    </a:cxn>
                    <a:cxn ang="0">
                      <a:pos x="486" y="287"/>
                    </a:cxn>
                    <a:cxn ang="0">
                      <a:pos x="500" y="305"/>
                    </a:cxn>
                    <a:cxn ang="0">
                      <a:pos x="506" y="326"/>
                    </a:cxn>
                    <a:cxn ang="0">
                      <a:pos x="502" y="345"/>
                    </a:cxn>
                    <a:cxn ang="0">
                      <a:pos x="490" y="363"/>
                    </a:cxn>
                    <a:cxn ang="0">
                      <a:pos x="470" y="379"/>
                    </a:cxn>
                    <a:cxn ang="0">
                      <a:pos x="439" y="391"/>
                    </a:cxn>
                    <a:cxn ang="0">
                      <a:pos x="401" y="398"/>
                    </a:cxn>
                    <a:cxn ang="0">
                      <a:pos x="353" y="399"/>
                    </a:cxn>
                    <a:cxn ang="0">
                      <a:pos x="0" y="384"/>
                    </a:cxn>
                  </a:cxnLst>
                  <a:rect l="0" t="0" r="r" b="b"/>
                  <a:pathLst>
                    <a:path w="506" h="399">
                      <a:moveTo>
                        <a:pt x="0" y="384"/>
                      </a:moveTo>
                      <a:lnTo>
                        <a:pt x="170" y="116"/>
                      </a:lnTo>
                      <a:lnTo>
                        <a:pt x="193" y="77"/>
                      </a:lnTo>
                      <a:lnTo>
                        <a:pt x="203" y="45"/>
                      </a:lnTo>
                      <a:lnTo>
                        <a:pt x="204" y="32"/>
                      </a:lnTo>
                      <a:lnTo>
                        <a:pt x="202" y="20"/>
                      </a:lnTo>
                      <a:lnTo>
                        <a:pt x="188" y="0"/>
                      </a:lnTo>
                      <a:lnTo>
                        <a:pt x="486" y="287"/>
                      </a:lnTo>
                      <a:lnTo>
                        <a:pt x="500" y="305"/>
                      </a:lnTo>
                      <a:lnTo>
                        <a:pt x="506" y="326"/>
                      </a:lnTo>
                      <a:lnTo>
                        <a:pt x="502" y="345"/>
                      </a:lnTo>
                      <a:lnTo>
                        <a:pt x="490" y="363"/>
                      </a:lnTo>
                      <a:lnTo>
                        <a:pt x="470" y="379"/>
                      </a:lnTo>
                      <a:lnTo>
                        <a:pt x="439" y="391"/>
                      </a:lnTo>
                      <a:lnTo>
                        <a:pt x="401" y="398"/>
                      </a:lnTo>
                      <a:lnTo>
                        <a:pt x="353" y="399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03" name="Freeform 467"/>
                <p:cNvSpPr>
                  <a:spLocks/>
                </p:cNvSpPr>
                <p:nvPr/>
              </p:nvSpPr>
              <p:spPr bwMode="auto">
                <a:xfrm flipH="1">
                  <a:off x="535" y="2762"/>
                  <a:ext cx="57" cy="96"/>
                </a:xfrm>
                <a:custGeom>
                  <a:avLst/>
                  <a:gdLst/>
                  <a:ahLst/>
                  <a:cxnLst>
                    <a:cxn ang="0">
                      <a:pos x="0" y="383"/>
                    </a:cxn>
                    <a:cxn ang="0">
                      <a:pos x="226" y="0"/>
                    </a:cxn>
                    <a:cxn ang="0">
                      <a:pos x="225" y="383"/>
                    </a:cxn>
                    <a:cxn ang="0">
                      <a:pos x="0" y="383"/>
                    </a:cxn>
                  </a:cxnLst>
                  <a:rect l="0" t="0" r="r" b="b"/>
                  <a:pathLst>
                    <a:path w="226" h="383">
                      <a:moveTo>
                        <a:pt x="0" y="383"/>
                      </a:moveTo>
                      <a:lnTo>
                        <a:pt x="226" y="0"/>
                      </a:lnTo>
                      <a:lnTo>
                        <a:pt x="225" y="383"/>
                      </a:lnTo>
                      <a:lnTo>
                        <a:pt x="0" y="38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04" name="Rectangle 468"/>
                <p:cNvSpPr>
                  <a:spLocks noChangeArrowheads="1"/>
                </p:cNvSpPr>
                <p:nvPr/>
              </p:nvSpPr>
              <p:spPr bwMode="auto">
                <a:xfrm flipH="1">
                  <a:off x="374" y="2762"/>
                  <a:ext cx="123" cy="96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05" name="Freeform 469"/>
                <p:cNvSpPr>
                  <a:spLocks/>
                </p:cNvSpPr>
                <p:nvPr/>
              </p:nvSpPr>
              <p:spPr bwMode="auto">
                <a:xfrm flipH="1">
                  <a:off x="301" y="2744"/>
                  <a:ext cx="55" cy="114"/>
                </a:xfrm>
                <a:custGeom>
                  <a:avLst/>
                  <a:gdLst/>
                  <a:ahLst/>
                  <a:cxnLst>
                    <a:cxn ang="0">
                      <a:pos x="0" y="454"/>
                    </a:cxn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217" y="454"/>
                    </a:cxn>
                    <a:cxn ang="0">
                      <a:pos x="0" y="454"/>
                    </a:cxn>
                  </a:cxnLst>
                  <a:rect l="0" t="0" r="r" b="b"/>
                  <a:pathLst>
                    <a:path w="217" h="454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144" y="0"/>
                      </a:lnTo>
                      <a:lnTo>
                        <a:pt x="217" y="454"/>
                      </a:lnTo>
                      <a:lnTo>
                        <a:pt x="0" y="45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06" name="Rectangle 470"/>
                <p:cNvSpPr>
                  <a:spLocks noChangeArrowheads="1"/>
                </p:cNvSpPr>
                <p:nvPr/>
              </p:nvSpPr>
              <p:spPr bwMode="auto">
                <a:xfrm flipH="1">
                  <a:off x="312" y="3020"/>
                  <a:ext cx="30" cy="33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07" name="Freeform 471"/>
                <p:cNvSpPr>
                  <a:spLocks noEditPoints="1"/>
                </p:cNvSpPr>
                <p:nvPr/>
              </p:nvSpPr>
              <p:spPr bwMode="auto">
                <a:xfrm flipH="1">
                  <a:off x="597" y="2956"/>
                  <a:ext cx="1649" cy="227"/>
                </a:xfrm>
                <a:custGeom>
                  <a:avLst/>
                  <a:gdLst/>
                  <a:ahLst/>
                  <a:cxnLst>
                    <a:cxn ang="0">
                      <a:pos x="689" y="845"/>
                    </a:cxn>
                    <a:cxn ang="0">
                      <a:pos x="874" y="630"/>
                    </a:cxn>
                    <a:cxn ang="0">
                      <a:pos x="895" y="343"/>
                    </a:cxn>
                    <a:cxn ang="0">
                      <a:pos x="725" y="89"/>
                    </a:cxn>
                    <a:cxn ang="0">
                      <a:pos x="455" y="0"/>
                    </a:cxn>
                    <a:cxn ang="0">
                      <a:pos x="185" y="89"/>
                    </a:cxn>
                    <a:cxn ang="0">
                      <a:pos x="14" y="343"/>
                    </a:cxn>
                    <a:cxn ang="0">
                      <a:pos x="36" y="630"/>
                    </a:cxn>
                    <a:cxn ang="0">
                      <a:pos x="221" y="845"/>
                    </a:cxn>
                    <a:cxn ang="0">
                      <a:pos x="455" y="694"/>
                    </a:cxn>
                    <a:cxn ang="0">
                      <a:pos x="604" y="643"/>
                    </a:cxn>
                    <a:cxn ang="0">
                      <a:pos x="692" y="488"/>
                    </a:cxn>
                    <a:cxn ang="0">
                      <a:pos x="662" y="334"/>
                    </a:cxn>
                    <a:cxn ang="0">
                      <a:pos x="543" y="231"/>
                    </a:cxn>
                    <a:cxn ang="0">
                      <a:pos x="394" y="221"/>
                    </a:cxn>
                    <a:cxn ang="0">
                      <a:pos x="266" y="306"/>
                    </a:cxn>
                    <a:cxn ang="0">
                      <a:pos x="215" y="458"/>
                    </a:cxn>
                    <a:cxn ang="0">
                      <a:pos x="264" y="599"/>
                    </a:cxn>
                    <a:cxn ang="0">
                      <a:pos x="421" y="691"/>
                    </a:cxn>
                    <a:cxn ang="0">
                      <a:pos x="1641" y="891"/>
                    </a:cxn>
                    <a:cxn ang="0">
                      <a:pos x="1878" y="729"/>
                    </a:cxn>
                    <a:cxn ang="0">
                      <a:pos x="1971" y="461"/>
                    </a:cxn>
                    <a:cxn ang="0">
                      <a:pos x="1874" y="174"/>
                    </a:cxn>
                    <a:cxn ang="0">
                      <a:pos x="1630" y="14"/>
                    </a:cxn>
                    <a:cxn ang="0">
                      <a:pos x="1348" y="31"/>
                    </a:cxn>
                    <a:cxn ang="0">
                      <a:pos x="1124" y="227"/>
                    </a:cxn>
                    <a:cxn ang="0">
                      <a:pos x="1067" y="519"/>
                    </a:cxn>
                    <a:cxn ang="0">
                      <a:pos x="1192" y="773"/>
                    </a:cxn>
                    <a:cxn ang="0">
                      <a:pos x="1452" y="904"/>
                    </a:cxn>
                    <a:cxn ang="0">
                      <a:pos x="1612" y="674"/>
                    </a:cxn>
                    <a:cxn ang="0">
                      <a:pos x="1748" y="518"/>
                    </a:cxn>
                    <a:cxn ang="0">
                      <a:pos x="1739" y="365"/>
                    </a:cxn>
                    <a:cxn ang="0">
                      <a:pos x="1632" y="244"/>
                    </a:cxn>
                    <a:cxn ang="0">
                      <a:pos x="1486" y="216"/>
                    </a:cxn>
                    <a:cxn ang="0">
                      <a:pos x="1349" y="281"/>
                    </a:cxn>
                    <a:cxn ang="0">
                      <a:pos x="1278" y="428"/>
                    </a:cxn>
                    <a:cxn ang="0">
                      <a:pos x="1308" y="574"/>
                    </a:cxn>
                    <a:cxn ang="0">
                      <a:pos x="1451" y="685"/>
                    </a:cxn>
                    <a:cxn ang="0">
                      <a:pos x="6207" y="904"/>
                    </a:cxn>
                    <a:cxn ang="0">
                      <a:pos x="6467" y="773"/>
                    </a:cxn>
                    <a:cxn ang="0">
                      <a:pos x="6592" y="519"/>
                    </a:cxn>
                    <a:cxn ang="0">
                      <a:pos x="6536" y="227"/>
                    </a:cxn>
                    <a:cxn ang="0">
                      <a:pos x="6311" y="32"/>
                    </a:cxn>
                    <a:cxn ang="0">
                      <a:pos x="6029" y="14"/>
                    </a:cxn>
                    <a:cxn ang="0">
                      <a:pos x="5786" y="174"/>
                    </a:cxn>
                    <a:cxn ang="0">
                      <a:pos x="5688" y="461"/>
                    </a:cxn>
                    <a:cxn ang="0">
                      <a:pos x="5781" y="729"/>
                    </a:cxn>
                    <a:cxn ang="0">
                      <a:pos x="6018" y="891"/>
                    </a:cxn>
                    <a:cxn ang="0">
                      <a:pos x="6208" y="685"/>
                    </a:cxn>
                    <a:cxn ang="0">
                      <a:pos x="6351" y="574"/>
                    </a:cxn>
                    <a:cxn ang="0">
                      <a:pos x="6381" y="426"/>
                    </a:cxn>
                    <a:cxn ang="0">
                      <a:pos x="6310" y="282"/>
                    </a:cxn>
                    <a:cxn ang="0">
                      <a:pos x="6173" y="216"/>
                    </a:cxn>
                    <a:cxn ang="0">
                      <a:pos x="6026" y="244"/>
                    </a:cxn>
                    <a:cxn ang="0">
                      <a:pos x="5920" y="365"/>
                    </a:cxn>
                    <a:cxn ang="0">
                      <a:pos x="5912" y="519"/>
                    </a:cxn>
                    <a:cxn ang="0">
                      <a:pos x="6019" y="660"/>
                    </a:cxn>
                    <a:cxn ang="0">
                      <a:pos x="6143" y="909"/>
                    </a:cxn>
                  </a:cxnLst>
                  <a:rect l="0" t="0" r="r" b="b"/>
                  <a:pathLst>
                    <a:path w="6598" h="909">
                      <a:moveTo>
                        <a:pt x="455" y="909"/>
                      </a:moveTo>
                      <a:lnTo>
                        <a:pt x="519" y="904"/>
                      </a:lnTo>
                      <a:lnTo>
                        <a:pt x="580" y="891"/>
                      </a:lnTo>
                      <a:lnTo>
                        <a:pt x="637" y="872"/>
                      </a:lnTo>
                      <a:lnTo>
                        <a:pt x="689" y="845"/>
                      </a:lnTo>
                      <a:lnTo>
                        <a:pt x="737" y="812"/>
                      </a:lnTo>
                      <a:lnTo>
                        <a:pt x="779" y="773"/>
                      </a:lnTo>
                      <a:lnTo>
                        <a:pt x="817" y="729"/>
                      </a:lnTo>
                      <a:lnTo>
                        <a:pt x="849" y="682"/>
                      </a:lnTo>
                      <a:lnTo>
                        <a:pt x="874" y="630"/>
                      </a:lnTo>
                      <a:lnTo>
                        <a:pt x="892" y="575"/>
                      </a:lnTo>
                      <a:lnTo>
                        <a:pt x="904" y="519"/>
                      </a:lnTo>
                      <a:lnTo>
                        <a:pt x="910" y="461"/>
                      </a:lnTo>
                      <a:lnTo>
                        <a:pt x="906" y="403"/>
                      </a:lnTo>
                      <a:lnTo>
                        <a:pt x="895" y="343"/>
                      </a:lnTo>
                      <a:lnTo>
                        <a:pt x="876" y="284"/>
                      </a:lnTo>
                      <a:lnTo>
                        <a:pt x="848" y="227"/>
                      </a:lnTo>
                      <a:lnTo>
                        <a:pt x="812" y="174"/>
                      </a:lnTo>
                      <a:lnTo>
                        <a:pt x="770" y="128"/>
                      </a:lnTo>
                      <a:lnTo>
                        <a:pt x="725" y="89"/>
                      </a:lnTo>
                      <a:lnTo>
                        <a:pt x="676" y="56"/>
                      </a:lnTo>
                      <a:lnTo>
                        <a:pt x="623" y="32"/>
                      </a:lnTo>
                      <a:lnTo>
                        <a:pt x="568" y="14"/>
                      </a:lnTo>
                      <a:lnTo>
                        <a:pt x="512" y="3"/>
                      </a:lnTo>
                      <a:lnTo>
                        <a:pt x="455" y="0"/>
                      </a:lnTo>
                      <a:lnTo>
                        <a:pt x="398" y="3"/>
                      </a:lnTo>
                      <a:lnTo>
                        <a:pt x="341" y="14"/>
                      </a:lnTo>
                      <a:lnTo>
                        <a:pt x="287" y="31"/>
                      </a:lnTo>
                      <a:lnTo>
                        <a:pt x="233" y="56"/>
                      </a:lnTo>
                      <a:lnTo>
                        <a:pt x="185" y="89"/>
                      </a:lnTo>
                      <a:lnTo>
                        <a:pt x="139" y="127"/>
                      </a:lnTo>
                      <a:lnTo>
                        <a:pt x="98" y="174"/>
                      </a:lnTo>
                      <a:lnTo>
                        <a:pt x="62" y="227"/>
                      </a:lnTo>
                      <a:lnTo>
                        <a:pt x="33" y="284"/>
                      </a:lnTo>
                      <a:lnTo>
                        <a:pt x="14" y="343"/>
                      </a:lnTo>
                      <a:lnTo>
                        <a:pt x="3" y="403"/>
                      </a:lnTo>
                      <a:lnTo>
                        <a:pt x="0" y="461"/>
                      </a:lnTo>
                      <a:lnTo>
                        <a:pt x="5" y="519"/>
                      </a:lnTo>
                      <a:lnTo>
                        <a:pt x="17" y="575"/>
                      </a:lnTo>
                      <a:lnTo>
                        <a:pt x="36" y="630"/>
                      </a:lnTo>
                      <a:lnTo>
                        <a:pt x="62" y="682"/>
                      </a:lnTo>
                      <a:lnTo>
                        <a:pt x="93" y="729"/>
                      </a:lnTo>
                      <a:lnTo>
                        <a:pt x="131" y="773"/>
                      </a:lnTo>
                      <a:lnTo>
                        <a:pt x="174" y="812"/>
                      </a:lnTo>
                      <a:lnTo>
                        <a:pt x="221" y="845"/>
                      </a:lnTo>
                      <a:lnTo>
                        <a:pt x="274" y="872"/>
                      </a:lnTo>
                      <a:lnTo>
                        <a:pt x="330" y="891"/>
                      </a:lnTo>
                      <a:lnTo>
                        <a:pt x="391" y="904"/>
                      </a:lnTo>
                      <a:lnTo>
                        <a:pt x="455" y="909"/>
                      </a:lnTo>
                      <a:lnTo>
                        <a:pt x="455" y="694"/>
                      </a:lnTo>
                      <a:lnTo>
                        <a:pt x="489" y="691"/>
                      </a:lnTo>
                      <a:lnTo>
                        <a:pt x="520" y="685"/>
                      </a:lnTo>
                      <a:lnTo>
                        <a:pt x="551" y="674"/>
                      </a:lnTo>
                      <a:lnTo>
                        <a:pt x="578" y="660"/>
                      </a:lnTo>
                      <a:lnTo>
                        <a:pt x="604" y="643"/>
                      </a:lnTo>
                      <a:lnTo>
                        <a:pt x="626" y="622"/>
                      </a:lnTo>
                      <a:lnTo>
                        <a:pt x="663" y="574"/>
                      </a:lnTo>
                      <a:lnTo>
                        <a:pt x="676" y="547"/>
                      </a:lnTo>
                      <a:lnTo>
                        <a:pt x="686" y="518"/>
                      </a:lnTo>
                      <a:lnTo>
                        <a:pt x="692" y="488"/>
                      </a:lnTo>
                      <a:lnTo>
                        <a:pt x="694" y="458"/>
                      </a:lnTo>
                      <a:lnTo>
                        <a:pt x="693" y="426"/>
                      </a:lnTo>
                      <a:lnTo>
                        <a:pt x="687" y="395"/>
                      </a:lnTo>
                      <a:lnTo>
                        <a:pt x="677" y="365"/>
                      </a:lnTo>
                      <a:lnTo>
                        <a:pt x="662" y="334"/>
                      </a:lnTo>
                      <a:lnTo>
                        <a:pt x="643" y="306"/>
                      </a:lnTo>
                      <a:lnTo>
                        <a:pt x="621" y="282"/>
                      </a:lnTo>
                      <a:lnTo>
                        <a:pt x="598" y="261"/>
                      </a:lnTo>
                      <a:lnTo>
                        <a:pt x="571" y="244"/>
                      </a:lnTo>
                      <a:lnTo>
                        <a:pt x="543" y="231"/>
                      </a:lnTo>
                      <a:lnTo>
                        <a:pt x="515" y="221"/>
                      </a:lnTo>
                      <a:lnTo>
                        <a:pt x="485" y="216"/>
                      </a:lnTo>
                      <a:lnTo>
                        <a:pt x="455" y="214"/>
                      </a:lnTo>
                      <a:lnTo>
                        <a:pt x="425" y="216"/>
                      </a:lnTo>
                      <a:lnTo>
                        <a:pt x="394" y="221"/>
                      </a:lnTo>
                      <a:lnTo>
                        <a:pt x="366" y="231"/>
                      </a:lnTo>
                      <a:lnTo>
                        <a:pt x="338" y="244"/>
                      </a:lnTo>
                      <a:lnTo>
                        <a:pt x="312" y="260"/>
                      </a:lnTo>
                      <a:lnTo>
                        <a:pt x="288" y="281"/>
                      </a:lnTo>
                      <a:lnTo>
                        <a:pt x="266" y="306"/>
                      </a:lnTo>
                      <a:lnTo>
                        <a:pt x="248" y="334"/>
                      </a:lnTo>
                      <a:lnTo>
                        <a:pt x="232" y="365"/>
                      </a:lnTo>
                      <a:lnTo>
                        <a:pt x="223" y="396"/>
                      </a:lnTo>
                      <a:lnTo>
                        <a:pt x="216" y="428"/>
                      </a:lnTo>
                      <a:lnTo>
                        <a:pt x="215" y="458"/>
                      </a:lnTo>
                      <a:lnTo>
                        <a:pt x="217" y="488"/>
                      </a:lnTo>
                      <a:lnTo>
                        <a:pt x="224" y="519"/>
                      </a:lnTo>
                      <a:lnTo>
                        <a:pt x="233" y="547"/>
                      </a:lnTo>
                      <a:lnTo>
                        <a:pt x="248" y="574"/>
                      </a:lnTo>
                      <a:lnTo>
                        <a:pt x="264" y="599"/>
                      </a:lnTo>
                      <a:lnTo>
                        <a:pt x="283" y="622"/>
                      </a:lnTo>
                      <a:lnTo>
                        <a:pt x="331" y="660"/>
                      </a:lnTo>
                      <a:lnTo>
                        <a:pt x="360" y="674"/>
                      </a:lnTo>
                      <a:lnTo>
                        <a:pt x="389" y="685"/>
                      </a:lnTo>
                      <a:lnTo>
                        <a:pt x="421" y="691"/>
                      </a:lnTo>
                      <a:lnTo>
                        <a:pt x="455" y="694"/>
                      </a:lnTo>
                      <a:lnTo>
                        <a:pt x="455" y="909"/>
                      </a:lnTo>
                      <a:close/>
                      <a:moveTo>
                        <a:pt x="1516" y="909"/>
                      </a:moveTo>
                      <a:lnTo>
                        <a:pt x="1580" y="904"/>
                      </a:lnTo>
                      <a:lnTo>
                        <a:pt x="1641" y="891"/>
                      </a:lnTo>
                      <a:lnTo>
                        <a:pt x="1698" y="872"/>
                      </a:lnTo>
                      <a:lnTo>
                        <a:pt x="1750" y="845"/>
                      </a:lnTo>
                      <a:lnTo>
                        <a:pt x="1798" y="812"/>
                      </a:lnTo>
                      <a:lnTo>
                        <a:pt x="1840" y="773"/>
                      </a:lnTo>
                      <a:lnTo>
                        <a:pt x="1878" y="729"/>
                      </a:lnTo>
                      <a:lnTo>
                        <a:pt x="1910" y="682"/>
                      </a:lnTo>
                      <a:lnTo>
                        <a:pt x="1936" y="630"/>
                      </a:lnTo>
                      <a:lnTo>
                        <a:pt x="1954" y="575"/>
                      </a:lnTo>
                      <a:lnTo>
                        <a:pt x="1966" y="519"/>
                      </a:lnTo>
                      <a:lnTo>
                        <a:pt x="1971" y="461"/>
                      </a:lnTo>
                      <a:lnTo>
                        <a:pt x="1968" y="403"/>
                      </a:lnTo>
                      <a:lnTo>
                        <a:pt x="1957" y="343"/>
                      </a:lnTo>
                      <a:lnTo>
                        <a:pt x="1938" y="284"/>
                      </a:lnTo>
                      <a:lnTo>
                        <a:pt x="1910" y="227"/>
                      </a:lnTo>
                      <a:lnTo>
                        <a:pt x="1874" y="174"/>
                      </a:lnTo>
                      <a:lnTo>
                        <a:pt x="1832" y="128"/>
                      </a:lnTo>
                      <a:lnTo>
                        <a:pt x="1787" y="89"/>
                      </a:lnTo>
                      <a:lnTo>
                        <a:pt x="1738" y="56"/>
                      </a:lnTo>
                      <a:lnTo>
                        <a:pt x="1685" y="32"/>
                      </a:lnTo>
                      <a:lnTo>
                        <a:pt x="1630" y="14"/>
                      </a:lnTo>
                      <a:lnTo>
                        <a:pt x="1574" y="3"/>
                      </a:lnTo>
                      <a:lnTo>
                        <a:pt x="1516" y="0"/>
                      </a:lnTo>
                      <a:lnTo>
                        <a:pt x="1460" y="3"/>
                      </a:lnTo>
                      <a:lnTo>
                        <a:pt x="1403" y="14"/>
                      </a:lnTo>
                      <a:lnTo>
                        <a:pt x="1348" y="31"/>
                      </a:lnTo>
                      <a:lnTo>
                        <a:pt x="1295" y="56"/>
                      </a:lnTo>
                      <a:lnTo>
                        <a:pt x="1245" y="89"/>
                      </a:lnTo>
                      <a:lnTo>
                        <a:pt x="1200" y="127"/>
                      </a:lnTo>
                      <a:lnTo>
                        <a:pt x="1160" y="174"/>
                      </a:lnTo>
                      <a:lnTo>
                        <a:pt x="1124" y="227"/>
                      </a:lnTo>
                      <a:lnTo>
                        <a:pt x="1095" y="284"/>
                      </a:lnTo>
                      <a:lnTo>
                        <a:pt x="1076" y="343"/>
                      </a:lnTo>
                      <a:lnTo>
                        <a:pt x="1065" y="403"/>
                      </a:lnTo>
                      <a:lnTo>
                        <a:pt x="1062" y="461"/>
                      </a:lnTo>
                      <a:lnTo>
                        <a:pt x="1067" y="519"/>
                      </a:lnTo>
                      <a:lnTo>
                        <a:pt x="1079" y="575"/>
                      </a:lnTo>
                      <a:lnTo>
                        <a:pt x="1098" y="630"/>
                      </a:lnTo>
                      <a:lnTo>
                        <a:pt x="1123" y="682"/>
                      </a:lnTo>
                      <a:lnTo>
                        <a:pt x="1154" y="729"/>
                      </a:lnTo>
                      <a:lnTo>
                        <a:pt x="1192" y="773"/>
                      </a:lnTo>
                      <a:lnTo>
                        <a:pt x="1235" y="812"/>
                      </a:lnTo>
                      <a:lnTo>
                        <a:pt x="1282" y="845"/>
                      </a:lnTo>
                      <a:lnTo>
                        <a:pt x="1335" y="872"/>
                      </a:lnTo>
                      <a:lnTo>
                        <a:pt x="1391" y="891"/>
                      </a:lnTo>
                      <a:lnTo>
                        <a:pt x="1452" y="904"/>
                      </a:lnTo>
                      <a:lnTo>
                        <a:pt x="1516" y="909"/>
                      </a:lnTo>
                      <a:lnTo>
                        <a:pt x="1516" y="694"/>
                      </a:lnTo>
                      <a:lnTo>
                        <a:pt x="1550" y="691"/>
                      </a:lnTo>
                      <a:lnTo>
                        <a:pt x="1582" y="685"/>
                      </a:lnTo>
                      <a:lnTo>
                        <a:pt x="1612" y="674"/>
                      </a:lnTo>
                      <a:lnTo>
                        <a:pt x="1640" y="660"/>
                      </a:lnTo>
                      <a:lnTo>
                        <a:pt x="1665" y="643"/>
                      </a:lnTo>
                      <a:lnTo>
                        <a:pt x="1688" y="622"/>
                      </a:lnTo>
                      <a:lnTo>
                        <a:pt x="1724" y="574"/>
                      </a:lnTo>
                      <a:lnTo>
                        <a:pt x="1748" y="518"/>
                      </a:lnTo>
                      <a:lnTo>
                        <a:pt x="1754" y="488"/>
                      </a:lnTo>
                      <a:lnTo>
                        <a:pt x="1756" y="458"/>
                      </a:lnTo>
                      <a:lnTo>
                        <a:pt x="1755" y="426"/>
                      </a:lnTo>
                      <a:lnTo>
                        <a:pt x="1749" y="395"/>
                      </a:lnTo>
                      <a:lnTo>
                        <a:pt x="1739" y="365"/>
                      </a:lnTo>
                      <a:lnTo>
                        <a:pt x="1724" y="334"/>
                      </a:lnTo>
                      <a:lnTo>
                        <a:pt x="1705" y="306"/>
                      </a:lnTo>
                      <a:lnTo>
                        <a:pt x="1683" y="282"/>
                      </a:lnTo>
                      <a:lnTo>
                        <a:pt x="1658" y="261"/>
                      </a:lnTo>
                      <a:lnTo>
                        <a:pt x="1632" y="244"/>
                      </a:lnTo>
                      <a:lnTo>
                        <a:pt x="1605" y="231"/>
                      </a:lnTo>
                      <a:lnTo>
                        <a:pt x="1576" y="221"/>
                      </a:lnTo>
                      <a:lnTo>
                        <a:pt x="1546" y="216"/>
                      </a:lnTo>
                      <a:lnTo>
                        <a:pt x="1516" y="214"/>
                      </a:lnTo>
                      <a:lnTo>
                        <a:pt x="1486" y="216"/>
                      </a:lnTo>
                      <a:lnTo>
                        <a:pt x="1456" y="221"/>
                      </a:lnTo>
                      <a:lnTo>
                        <a:pt x="1427" y="231"/>
                      </a:lnTo>
                      <a:lnTo>
                        <a:pt x="1400" y="244"/>
                      </a:lnTo>
                      <a:lnTo>
                        <a:pt x="1374" y="260"/>
                      </a:lnTo>
                      <a:lnTo>
                        <a:pt x="1349" y="281"/>
                      </a:lnTo>
                      <a:lnTo>
                        <a:pt x="1327" y="306"/>
                      </a:lnTo>
                      <a:lnTo>
                        <a:pt x="1308" y="334"/>
                      </a:lnTo>
                      <a:lnTo>
                        <a:pt x="1293" y="365"/>
                      </a:lnTo>
                      <a:lnTo>
                        <a:pt x="1283" y="396"/>
                      </a:lnTo>
                      <a:lnTo>
                        <a:pt x="1278" y="428"/>
                      </a:lnTo>
                      <a:lnTo>
                        <a:pt x="1276" y="458"/>
                      </a:lnTo>
                      <a:lnTo>
                        <a:pt x="1279" y="488"/>
                      </a:lnTo>
                      <a:lnTo>
                        <a:pt x="1286" y="519"/>
                      </a:lnTo>
                      <a:lnTo>
                        <a:pt x="1295" y="547"/>
                      </a:lnTo>
                      <a:lnTo>
                        <a:pt x="1308" y="574"/>
                      </a:lnTo>
                      <a:lnTo>
                        <a:pt x="1326" y="599"/>
                      </a:lnTo>
                      <a:lnTo>
                        <a:pt x="1345" y="622"/>
                      </a:lnTo>
                      <a:lnTo>
                        <a:pt x="1393" y="660"/>
                      </a:lnTo>
                      <a:lnTo>
                        <a:pt x="1420" y="674"/>
                      </a:lnTo>
                      <a:lnTo>
                        <a:pt x="1451" y="685"/>
                      </a:lnTo>
                      <a:lnTo>
                        <a:pt x="1482" y="691"/>
                      </a:lnTo>
                      <a:lnTo>
                        <a:pt x="1516" y="694"/>
                      </a:lnTo>
                      <a:lnTo>
                        <a:pt x="1516" y="909"/>
                      </a:lnTo>
                      <a:close/>
                      <a:moveTo>
                        <a:pt x="6143" y="909"/>
                      </a:moveTo>
                      <a:lnTo>
                        <a:pt x="6207" y="904"/>
                      </a:lnTo>
                      <a:lnTo>
                        <a:pt x="6267" y="891"/>
                      </a:lnTo>
                      <a:lnTo>
                        <a:pt x="6324" y="872"/>
                      </a:lnTo>
                      <a:lnTo>
                        <a:pt x="6376" y="845"/>
                      </a:lnTo>
                      <a:lnTo>
                        <a:pt x="6424" y="812"/>
                      </a:lnTo>
                      <a:lnTo>
                        <a:pt x="6467" y="773"/>
                      </a:lnTo>
                      <a:lnTo>
                        <a:pt x="6504" y="729"/>
                      </a:lnTo>
                      <a:lnTo>
                        <a:pt x="6536" y="682"/>
                      </a:lnTo>
                      <a:lnTo>
                        <a:pt x="6562" y="630"/>
                      </a:lnTo>
                      <a:lnTo>
                        <a:pt x="6580" y="575"/>
                      </a:lnTo>
                      <a:lnTo>
                        <a:pt x="6592" y="519"/>
                      </a:lnTo>
                      <a:lnTo>
                        <a:pt x="6598" y="461"/>
                      </a:lnTo>
                      <a:lnTo>
                        <a:pt x="6594" y="403"/>
                      </a:lnTo>
                      <a:lnTo>
                        <a:pt x="6583" y="343"/>
                      </a:lnTo>
                      <a:lnTo>
                        <a:pt x="6564" y="284"/>
                      </a:lnTo>
                      <a:lnTo>
                        <a:pt x="6536" y="227"/>
                      </a:lnTo>
                      <a:lnTo>
                        <a:pt x="6500" y="174"/>
                      </a:lnTo>
                      <a:lnTo>
                        <a:pt x="6458" y="128"/>
                      </a:lnTo>
                      <a:lnTo>
                        <a:pt x="6413" y="89"/>
                      </a:lnTo>
                      <a:lnTo>
                        <a:pt x="6364" y="56"/>
                      </a:lnTo>
                      <a:lnTo>
                        <a:pt x="6311" y="32"/>
                      </a:lnTo>
                      <a:lnTo>
                        <a:pt x="6256" y="14"/>
                      </a:lnTo>
                      <a:lnTo>
                        <a:pt x="6200" y="3"/>
                      </a:lnTo>
                      <a:lnTo>
                        <a:pt x="6143" y="0"/>
                      </a:lnTo>
                      <a:lnTo>
                        <a:pt x="6086" y="3"/>
                      </a:lnTo>
                      <a:lnTo>
                        <a:pt x="6029" y="14"/>
                      </a:lnTo>
                      <a:lnTo>
                        <a:pt x="5975" y="31"/>
                      </a:lnTo>
                      <a:lnTo>
                        <a:pt x="5922" y="56"/>
                      </a:lnTo>
                      <a:lnTo>
                        <a:pt x="5873" y="89"/>
                      </a:lnTo>
                      <a:lnTo>
                        <a:pt x="5827" y="127"/>
                      </a:lnTo>
                      <a:lnTo>
                        <a:pt x="5786" y="174"/>
                      </a:lnTo>
                      <a:lnTo>
                        <a:pt x="5750" y="227"/>
                      </a:lnTo>
                      <a:lnTo>
                        <a:pt x="5722" y="284"/>
                      </a:lnTo>
                      <a:lnTo>
                        <a:pt x="5702" y="343"/>
                      </a:lnTo>
                      <a:lnTo>
                        <a:pt x="5691" y="403"/>
                      </a:lnTo>
                      <a:lnTo>
                        <a:pt x="5688" y="461"/>
                      </a:lnTo>
                      <a:lnTo>
                        <a:pt x="5693" y="519"/>
                      </a:lnTo>
                      <a:lnTo>
                        <a:pt x="5705" y="575"/>
                      </a:lnTo>
                      <a:lnTo>
                        <a:pt x="5724" y="630"/>
                      </a:lnTo>
                      <a:lnTo>
                        <a:pt x="5750" y="682"/>
                      </a:lnTo>
                      <a:lnTo>
                        <a:pt x="5781" y="729"/>
                      </a:lnTo>
                      <a:lnTo>
                        <a:pt x="5819" y="773"/>
                      </a:lnTo>
                      <a:lnTo>
                        <a:pt x="5862" y="812"/>
                      </a:lnTo>
                      <a:lnTo>
                        <a:pt x="5910" y="845"/>
                      </a:lnTo>
                      <a:lnTo>
                        <a:pt x="5962" y="872"/>
                      </a:lnTo>
                      <a:lnTo>
                        <a:pt x="6018" y="891"/>
                      </a:lnTo>
                      <a:lnTo>
                        <a:pt x="6079" y="904"/>
                      </a:lnTo>
                      <a:lnTo>
                        <a:pt x="6143" y="909"/>
                      </a:lnTo>
                      <a:lnTo>
                        <a:pt x="6143" y="694"/>
                      </a:lnTo>
                      <a:lnTo>
                        <a:pt x="6177" y="691"/>
                      </a:lnTo>
                      <a:lnTo>
                        <a:pt x="6208" y="685"/>
                      </a:lnTo>
                      <a:lnTo>
                        <a:pt x="6239" y="674"/>
                      </a:lnTo>
                      <a:lnTo>
                        <a:pt x="6266" y="660"/>
                      </a:lnTo>
                      <a:lnTo>
                        <a:pt x="6292" y="643"/>
                      </a:lnTo>
                      <a:lnTo>
                        <a:pt x="6314" y="622"/>
                      </a:lnTo>
                      <a:lnTo>
                        <a:pt x="6351" y="574"/>
                      </a:lnTo>
                      <a:lnTo>
                        <a:pt x="6364" y="547"/>
                      </a:lnTo>
                      <a:lnTo>
                        <a:pt x="6374" y="518"/>
                      </a:lnTo>
                      <a:lnTo>
                        <a:pt x="6380" y="488"/>
                      </a:lnTo>
                      <a:lnTo>
                        <a:pt x="6382" y="458"/>
                      </a:lnTo>
                      <a:lnTo>
                        <a:pt x="6381" y="426"/>
                      </a:lnTo>
                      <a:lnTo>
                        <a:pt x="6375" y="395"/>
                      </a:lnTo>
                      <a:lnTo>
                        <a:pt x="6365" y="365"/>
                      </a:lnTo>
                      <a:lnTo>
                        <a:pt x="6350" y="334"/>
                      </a:lnTo>
                      <a:lnTo>
                        <a:pt x="6331" y="306"/>
                      </a:lnTo>
                      <a:lnTo>
                        <a:pt x="6310" y="282"/>
                      </a:lnTo>
                      <a:lnTo>
                        <a:pt x="6286" y="261"/>
                      </a:lnTo>
                      <a:lnTo>
                        <a:pt x="6260" y="244"/>
                      </a:lnTo>
                      <a:lnTo>
                        <a:pt x="6231" y="231"/>
                      </a:lnTo>
                      <a:lnTo>
                        <a:pt x="6203" y="221"/>
                      </a:lnTo>
                      <a:lnTo>
                        <a:pt x="6173" y="216"/>
                      </a:lnTo>
                      <a:lnTo>
                        <a:pt x="6143" y="214"/>
                      </a:lnTo>
                      <a:lnTo>
                        <a:pt x="6113" y="216"/>
                      </a:lnTo>
                      <a:lnTo>
                        <a:pt x="6082" y="221"/>
                      </a:lnTo>
                      <a:lnTo>
                        <a:pt x="6054" y="231"/>
                      </a:lnTo>
                      <a:lnTo>
                        <a:pt x="6026" y="244"/>
                      </a:lnTo>
                      <a:lnTo>
                        <a:pt x="6000" y="260"/>
                      </a:lnTo>
                      <a:lnTo>
                        <a:pt x="5976" y="281"/>
                      </a:lnTo>
                      <a:lnTo>
                        <a:pt x="5954" y="306"/>
                      </a:lnTo>
                      <a:lnTo>
                        <a:pt x="5936" y="334"/>
                      </a:lnTo>
                      <a:lnTo>
                        <a:pt x="5920" y="365"/>
                      </a:lnTo>
                      <a:lnTo>
                        <a:pt x="5911" y="396"/>
                      </a:lnTo>
                      <a:lnTo>
                        <a:pt x="5904" y="428"/>
                      </a:lnTo>
                      <a:lnTo>
                        <a:pt x="5903" y="458"/>
                      </a:lnTo>
                      <a:lnTo>
                        <a:pt x="5905" y="488"/>
                      </a:lnTo>
                      <a:lnTo>
                        <a:pt x="5912" y="519"/>
                      </a:lnTo>
                      <a:lnTo>
                        <a:pt x="5922" y="547"/>
                      </a:lnTo>
                      <a:lnTo>
                        <a:pt x="5936" y="574"/>
                      </a:lnTo>
                      <a:lnTo>
                        <a:pt x="5952" y="599"/>
                      </a:lnTo>
                      <a:lnTo>
                        <a:pt x="5972" y="622"/>
                      </a:lnTo>
                      <a:lnTo>
                        <a:pt x="6019" y="660"/>
                      </a:lnTo>
                      <a:lnTo>
                        <a:pt x="6048" y="674"/>
                      </a:lnTo>
                      <a:lnTo>
                        <a:pt x="6077" y="685"/>
                      </a:lnTo>
                      <a:lnTo>
                        <a:pt x="6110" y="691"/>
                      </a:lnTo>
                      <a:lnTo>
                        <a:pt x="6143" y="694"/>
                      </a:lnTo>
                      <a:lnTo>
                        <a:pt x="6143" y="909"/>
                      </a:lnTo>
                      <a:close/>
                    </a:path>
                  </a:pathLst>
                </a:custGeom>
                <a:solidFill>
                  <a:srgbClr val="0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08" name="Freeform 472"/>
                <p:cNvSpPr>
                  <a:spLocks/>
                </p:cNvSpPr>
                <p:nvPr/>
              </p:nvSpPr>
              <p:spPr bwMode="auto">
                <a:xfrm flipH="1">
                  <a:off x="2019" y="2956"/>
                  <a:ext cx="227" cy="227"/>
                </a:xfrm>
                <a:custGeom>
                  <a:avLst/>
                  <a:gdLst/>
                  <a:ahLst/>
                  <a:cxnLst>
                    <a:cxn ang="0">
                      <a:pos x="455" y="909"/>
                    </a:cxn>
                    <a:cxn ang="0">
                      <a:pos x="519" y="904"/>
                    </a:cxn>
                    <a:cxn ang="0">
                      <a:pos x="580" y="891"/>
                    </a:cxn>
                    <a:cxn ang="0">
                      <a:pos x="637" y="872"/>
                    </a:cxn>
                    <a:cxn ang="0">
                      <a:pos x="689" y="845"/>
                    </a:cxn>
                    <a:cxn ang="0">
                      <a:pos x="737" y="812"/>
                    </a:cxn>
                    <a:cxn ang="0">
                      <a:pos x="779" y="773"/>
                    </a:cxn>
                    <a:cxn ang="0">
                      <a:pos x="817" y="729"/>
                    </a:cxn>
                    <a:cxn ang="0">
                      <a:pos x="849" y="682"/>
                    </a:cxn>
                    <a:cxn ang="0">
                      <a:pos x="874" y="630"/>
                    </a:cxn>
                    <a:cxn ang="0">
                      <a:pos x="892" y="575"/>
                    </a:cxn>
                    <a:cxn ang="0">
                      <a:pos x="904" y="519"/>
                    </a:cxn>
                    <a:cxn ang="0">
                      <a:pos x="910" y="461"/>
                    </a:cxn>
                    <a:cxn ang="0">
                      <a:pos x="906" y="403"/>
                    </a:cxn>
                    <a:cxn ang="0">
                      <a:pos x="895" y="343"/>
                    </a:cxn>
                    <a:cxn ang="0">
                      <a:pos x="876" y="284"/>
                    </a:cxn>
                    <a:cxn ang="0">
                      <a:pos x="848" y="227"/>
                    </a:cxn>
                    <a:cxn ang="0">
                      <a:pos x="812" y="174"/>
                    </a:cxn>
                    <a:cxn ang="0">
                      <a:pos x="770" y="128"/>
                    </a:cxn>
                    <a:cxn ang="0">
                      <a:pos x="725" y="89"/>
                    </a:cxn>
                    <a:cxn ang="0">
                      <a:pos x="676" y="56"/>
                    </a:cxn>
                    <a:cxn ang="0">
                      <a:pos x="623" y="32"/>
                    </a:cxn>
                    <a:cxn ang="0">
                      <a:pos x="568" y="14"/>
                    </a:cxn>
                    <a:cxn ang="0">
                      <a:pos x="512" y="3"/>
                    </a:cxn>
                    <a:cxn ang="0">
                      <a:pos x="455" y="0"/>
                    </a:cxn>
                    <a:cxn ang="0">
                      <a:pos x="398" y="3"/>
                    </a:cxn>
                    <a:cxn ang="0">
                      <a:pos x="341" y="14"/>
                    </a:cxn>
                    <a:cxn ang="0">
                      <a:pos x="287" y="31"/>
                    </a:cxn>
                    <a:cxn ang="0">
                      <a:pos x="233" y="56"/>
                    </a:cxn>
                    <a:cxn ang="0">
                      <a:pos x="185" y="89"/>
                    </a:cxn>
                    <a:cxn ang="0">
                      <a:pos x="139" y="127"/>
                    </a:cxn>
                    <a:cxn ang="0">
                      <a:pos x="98" y="174"/>
                    </a:cxn>
                    <a:cxn ang="0">
                      <a:pos x="62" y="227"/>
                    </a:cxn>
                    <a:cxn ang="0">
                      <a:pos x="33" y="284"/>
                    </a:cxn>
                    <a:cxn ang="0">
                      <a:pos x="14" y="343"/>
                    </a:cxn>
                    <a:cxn ang="0">
                      <a:pos x="3" y="403"/>
                    </a:cxn>
                    <a:cxn ang="0">
                      <a:pos x="0" y="461"/>
                    </a:cxn>
                    <a:cxn ang="0">
                      <a:pos x="5" y="519"/>
                    </a:cxn>
                    <a:cxn ang="0">
                      <a:pos x="17" y="575"/>
                    </a:cxn>
                    <a:cxn ang="0">
                      <a:pos x="36" y="630"/>
                    </a:cxn>
                    <a:cxn ang="0">
                      <a:pos x="62" y="682"/>
                    </a:cxn>
                    <a:cxn ang="0">
                      <a:pos x="93" y="729"/>
                    </a:cxn>
                    <a:cxn ang="0">
                      <a:pos x="131" y="773"/>
                    </a:cxn>
                    <a:cxn ang="0">
                      <a:pos x="174" y="812"/>
                    </a:cxn>
                    <a:cxn ang="0">
                      <a:pos x="221" y="845"/>
                    </a:cxn>
                    <a:cxn ang="0">
                      <a:pos x="274" y="872"/>
                    </a:cxn>
                    <a:cxn ang="0">
                      <a:pos x="330" y="891"/>
                    </a:cxn>
                    <a:cxn ang="0">
                      <a:pos x="391" y="904"/>
                    </a:cxn>
                    <a:cxn ang="0">
                      <a:pos x="455" y="909"/>
                    </a:cxn>
                  </a:cxnLst>
                  <a:rect l="0" t="0" r="r" b="b"/>
                  <a:pathLst>
                    <a:path w="910" h="909">
                      <a:moveTo>
                        <a:pt x="455" y="909"/>
                      </a:moveTo>
                      <a:lnTo>
                        <a:pt x="519" y="904"/>
                      </a:lnTo>
                      <a:lnTo>
                        <a:pt x="580" y="891"/>
                      </a:lnTo>
                      <a:lnTo>
                        <a:pt x="637" y="872"/>
                      </a:lnTo>
                      <a:lnTo>
                        <a:pt x="689" y="845"/>
                      </a:lnTo>
                      <a:lnTo>
                        <a:pt x="737" y="812"/>
                      </a:lnTo>
                      <a:lnTo>
                        <a:pt x="779" y="773"/>
                      </a:lnTo>
                      <a:lnTo>
                        <a:pt x="817" y="729"/>
                      </a:lnTo>
                      <a:lnTo>
                        <a:pt x="849" y="682"/>
                      </a:lnTo>
                      <a:lnTo>
                        <a:pt x="874" y="630"/>
                      </a:lnTo>
                      <a:lnTo>
                        <a:pt x="892" y="575"/>
                      </a:lnTo>
                      <a:lnTo>
                        <a:pt x="904" y="519"/>
                      </a:lnTo>
                      <a:lnTo>
                        <a:pt x="910" y="461"/>
                      </a:lnTo>
                      <a:lnTo>
                        <a:pt x="906" y="403"/>
                      </a:lnTo>
                      <a:lnTo>
                        <a:pt x="895" y="343"/>
                      </a:lnTo>
                      <a:lnTo>
                        <a:pt x="876" y="284"/>
                      </a:lnTo>
                      <a:lnTo>
                        <a:pt x="848" y="227"/>
                      </a:lnTo>
                      <a:lnTo>
                        <a:pt x="812" y="174"/>
                      </a:lnTo>
                      <a:lnTo>
                        <a:pt x="770" y="128"/>
                      </a:lnTo>
                      <a:lnTo>
                        <a:pt x="725" y="89"/>
                      </a:lnTo>
                      <a:lnTo>
                        <a:pt x="676" y="56"/>
                      </a:lnTo>
                      <a:lnTo>
                        <a:pt x="623" y="32"/>
                      </a:lnTo>
                      <a:lnTo>
                        <a:pt x="568" y="14"/>
                      </a:lnTo>
                      <a:lnTo>
                        <a:pt x="512" y="3"/>
                      </a:lnTo>
                      <a:lnTo>
                        <a:pt x="455" y="0"/>
                      </a:lnTo>
                      <a:lnTo>
                        <a:pt x="398" y="3"/>
                      </a:lnTo>
                      <a:lnTo>
                        <a:pt x="341" y="14"/>
                      </a:lnTo>
                      <a:lnTo>
                        <a:pt x="287" y="31"/>
                      </a:lnTo>
                      <a:lnTo>
                        <a:pt x="233" y="56"/>
                      </a:lnTo>
                      <a:lnTo>
                        <a:pt x="185" y="89"/>
                      </a:lnTo>
                      <a:lnTo>
                        <a:pt x="139" y="127"/>
                      </a:lnTo>
                      <a:lnTo>
                        <a:pt x="98" y="174"/>
                      </a:lnTo>
                      <a:lnTo>
                        <a:pt x="62" y="227"/>
                      </a:lnTo>
                      <a:lnTo>
                        <a:pt x="33" y="284"/>
                      </a:lnTo>
                      <a:lnTo>
                        <a:pt x="14" y="343"/>
                      </a:lnTo>
                      <a:lnTo>
                        <a:pt x="3" y="403"/>
                      </a:lnTo>
                      <a:lnTo>
                        <a:pt x="0" y="461"/>
                      </a:lnTo>
                      <a:lnTo>
                        <a:pt x="5" y="519"/>
                      </a:lnTo>
                      <a:lnTo>
                        <a:pt x="17" y="575"/>
                      </a:lnTo>
                      <a:lnTo>
                        <a:pt x="36" y="630"/>
                      </a:lnTo>
                      <a:lnTo>
                        <a:pt x="62" y="682"/>
                      </a:lnTo>
                      <a:lnTo>
                        <a:pt x="93" y="729"/>
                      </a:lnTo>
                      <a:lnTo>
                        <a:pt x="131" y="773"/>
                      </a:lnTo>
                      <a:lnTo>
                        <a:pt x="174" y="812"/>
                      </a:lnTo>
                      <a:lnTo>
                        <a:pt x="221" y="845"/>
                      </a:lnTo>
                      <a:lnTo>
                        <a:pt x="274" y="872"/>
                      </a:lnTo>
                      <a:lnTo>
                        <a:pt x="330" y="891"/>
                      </a:lnTo>
                      <a:lnTo>
                        <a:pt x="391" y="904"/>
                      </a:lnTo>
                      <a:lnTo>
                        <a:pt x="455" y="90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09" name="Freeform 473"/>
                <p:cNvSpPr>
                  <a:spLocks/>
                </p:cNvSpPr>
                <p:nvPr/>
              </p:nvSpPr>
              <p:spPr bwMode="auto">
                <a:xfrm flipH="1">
                  <a:off x="2073" y="3009"/>
                  <a:ext cx="120" cy="120"/>
                </a:xfrm>
                <a:custGeom>
                  <a:avLst/>
                  <a:gdLst/>
                  <a:ahLst/>
                  <a:cxnLst>
                    <a:cxn ang="0">
                      <a:pos x="240" y="480"/>
                    </a:cxn>
                    <a:cxn ang="0">
                      <a:pos x="274" y="477"/>
                    </a:cxn>
                    <a:cxn ang="0">
                      <a:pos x="305" y="471"/>
                    </a:cxn>
                    <a:cxn ang="0">
                      <a:pos x="336" y="460"/>
                    </a:cxn>
                    <a:cxn ang="0">
                      <a:pos x="363" y="446"/>
                    </a:cxn>
                    <a:cxn ang="0">
                      <a:pos x="389" y="429"/>
                    </a:cxn>
                    <a:cxn ang="0">
                      <a:pos x="411" y="408"/>
                    </a:cxn>
                    <a:cxn ang="0">
                      <a:pos x="448" y="360"/>
                    </a:cxn>
                    <a:cxn ang="0">
                      <a:pos x="461" y="333"/>
                    </a:cxn>
                    <a:cxn ang="0">
                      <a:pos x="471" y="304"/>
                    </a:cxn>
                    <a:cxn ang="0">
                      <a:pos x="477" y="274"/>
                    </a:cxn>
                    <a:cxn ang="0">
                      <a:pos x="479" y="244"/>
                    </a:cxn>
                    <a:cxn ang="0">
                      <a:pos x="478" y="212"/>
                    </a:cxn>
                    <a:cxn ang="0">
                      <a:pos x="472" y="181"/>
                    </a:cxn>
                    <a:cxn ang="0">
                      <a:pos x="462" y="151"/>
                    </a:cxn>
                    <a:cxn ang="0">
                      <a:pos x="447" y="120"/>
                    </a:cxn>
                    <a:cxn ang="0">
                      <a:pos x="428" y="92"/>
                    </a:cxn>
                    <a:cxn ang="0">
                      <a:pos x="406" y="68"/>
                    </a:cxn>
                    <a:cxn ang="0">
                      <a:pos x="383" y="47"/>
                    </a:cxn>
                    <a:cxn ang="0">
                      <a:pos x="356" y="30"/>
                    </a:cxn>
                    <a:cxn ang="0">
                      <a:pos x="328" y="17"/>
                    </a:cxn>
                    <a:cxn ang="0">
                      <a:pos x="300" y="7"/>
                    </a:cxn>
                    <a:cxn ang="0">
                      <a:pos x="270" y="2"/>
                    </a:cxn>
                    <a:cxn ang="0">
                      <a:pos x="240" y="0"/>
                    </a:cxn>
                    <a:cxn ang="0">
                      <a:pos x="210" y="2"/>
                    </a:cxn>
                    <a:cxn ang="0">
                      <a:pos x="179" y="7"/>
                    </a:cxn>
                    <a:cxn ang="0">
                      <a:pos x="151" y="17"/>
                    </a:cxn>
                    <a:cxn ang="0">
                      <a:pos x="123" y="30"/>
                    </a:cxn>
                    <a:cxn ang="0">
                      <a:pos x="97" y="46"/>
                    </a:cxn>
                    <a:cxn ang="0">
                      <a:pos x="73" y="67"/>
                    </a:cxn>
                    <a:cxn ang="0">
                      <a:pos x="51" y="92"/>
                    </a:cxn>
                    <a:cxn ang="0">
                      <a:pos x="33" y="120"/>
                    </a:cxn>
                    <a:cxn ang="0">
                      <a:pos x="17" y="151"/>
                    </a:cxn>
                    <a:cxn ang="0">
                      <a:pos x="8" y="182"/>
                    </a:cxn>
                    <a:cxn ang="0">
                      <a:pos x="1" y="214"/>
                    </a:cxn>
                    <a:cxn ang="0">
                      <a:pos x="0" y="244"/>
                    </a:cxn>
                    <a:cxn ang="0">
                      <a:pos x="2" y="274"/>
                    </a:cxn>
                    <a:cxn ang="0">
                      <a:pos x="9" y="305"/>
                    </a:cxn>
                    <a:cxn ang="0">
                      <a:pos x="18" y="333"/>
                    </a:cxn>
                    <a:cxn ang="0">
                      <a:pos x="33" y="360"/>
                    </a:cxn>
                    <a:cxn ang="0">
                      <a:pos x="49" y="385"/>
                    </a:cxn>
                    <a:cxn ang="0">
                      <a:pos x="68" y="408"/>
                    </a:cxn>
                    <a:cxn ang="0">
                      <a:pos x="116" y="446"/>
                    </a:cxn>
                    <a:cxn ang="0">
                      <a:pos x="145" y="460"/>
                    </a:cxn>
                    <a:cxn ang="0">
                      <a:pos x="174" y="471"/>
                    </a:cxn>
                    <a:cxn ang="0">
                      <a:pos x="206" y="477"/>
                    </a:cxn>
                    <a:cxn ang="0">
                      <a:pos x="240" y="480"/>
                    </a:cxn>
                  </a:cxnLst>
                  <a:rect l="0" t="0" r="r" b="b"/>
                  <a:pathLst>
                    <a:path w="479" h="480">
                      <a:moveTo>
                        <a:pt x="240" y="480"/>
                      </a:moveTo>
                      <a:lnTo>
                        <a:pt x="274" y="477"/>
                      </a:lnTo>
                      <a:lnTo>
                        <a:pt x="305" y="471"/>
                      </a:lnTo>
                      <a:lnTo>
                        <a:pt x="336" y="460"/>
                      </a:lnTo>
                      <a:lnTo>
                        <a:pt x="363" y="446"/>
                      </a:lnTo>
                      <a:lnTo>
                        <a:pt x="389" y="429"/>
                      </a:lnTo>
                      <a:lnTo>
                        <a:pt x="411" y="408"/>
                      </a:lnTo>
                      <a:lnTo>
                        <a:pt x="448" y="360"/>
                      </a:lnTo>
                      <a:lnTo>
                        <a:pt x="461" y="333"/>
                      </a:lnTo>
                      <a:lnTo>
                        <a:pt x="471" y="304"/>
                      </a:lnTo>
                      <a:lnTo>
                        <a:pt x="477" y="274"/>
                      </a:lnTo>
                      <a:lnTo>
                        <a:pt x="479" y="244"/>
                      </a:lnTo>
                      <a:lnTo>
                        <a:pt x="478" y="212"/>
                      </a:lnTo>
                      <a:lnTo>
                        <a:pt x="472" y="181"/>
                      </a:lnTo>
                      <a:lnTo>
                        <a:pt x="462" y="151"/>
                      </a:lnTo>
                      <a:lnTo>
                        <a:pt x="447" y="120"/>
                      </a:lnTo>
                      <a:lnTo>
                        <a:pt x="428" y="92"/>
                      </a:lnTo>
                      <a:lnTo>
                        <a:pt x="406" y="68"/>
                      </a:lnTo>
                      <a:lnTo>
                        <a:pt x="383" y="47"/>
                      </a:lnTo>
                      <a:lnTo>
                        <a:pt x="356" y="30"/>
                      </a:lnTo>
                      <a:lnTo>
                        <a:pt x="328" y="17"/>
                      </a:lnTo>
                      <a:lnTo>
                        <a:pt x="300" y="7"/>
                      </a:lnTo>
                      <a:lnTo>
                        <a:pt x="270" y="2"/>
                      </a:lnTo>
                      <a:lnTo>
                        <a:pt x="240" y="0"/>
                      </a:lnTo>
                      <a:lnTo>
                        <a:pt x="210" y="2"/>
                      </a:lnTo>
                      <a:lnTo>
                        <a:pt x="179" y="7"/>
                      </a:lnTo>
                      <a:lnTo>
                        <a:pt x="151" y="17"/>
                      </a:lnTo>
                      <a:lnTo>
                        <a:pt x="123" y="30"/>
                      </a:lnTo>
                      <a:lnTo>
                        <a:pt x="97" y="46"/>
                      </a:lnTo>
                      <a:lnTo>
                        <a:pt x="73" y="67"/>
                      </a:lnTo>
                      <a:lnTo>
                        <a:pt x="51" y="92"/>
                      </a:lnTo>
                      <a:lnTo>
                        <a:pt x="33" y="120"/>
                      </a:lnTo>
                      <a:lnTo>
                        <a:pt x="17" y="151"/>
                      </a:lnTo>
                      <a:lnTo>
                        <a:pt x="8" y="182"/>
                      </a:lnTo>
                      <a:lnTo>
                        <a:pt x="1" y="214"/>
                      </a:lnTo>
                      <a:lnTo>
                        <a:pt x="0" y="244"/>
                      </a:lnTo>
                      <a:lnTo>
                        <a:pt x="2" y="274"/>
                      </a:lnTo>
                      <a:lnTo>
                        <a:pt x="9" y="305"/>
                      </a:lnTo>
                      <a:lnTo>
                        <a:pt x="18" y="333"/>
                      </a:lnTo>
                      <a:lnTo>
                        <a:pt x="33" y="360"/>
                      </a:lnTo>
                      <a:lnTo>
                        <a:pt x="49" y="385"/>
                      </a:lnTo>
                      <a:lnTo>
                        <a:pt x="68" y="408"/>
                      </a:lnTo>
                      <a:lnTo>
                        <a:pt x="116" y="446"/>
                      </a:lnTo>
                      <a:lnTo>
                        <a:pt x="145" y="460"/>
                      </a:lnTo>
                      <a:lnTo>
                        <a:pt x="174" y="471"/>
                      </a:lnTo>
                      <a:lnTo>
                        <a:pt x="206" y="477"/>
                      </a:lnTo>
                      <a:lnTo>
                        <a:pt x="240" y="48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10" name="Freeform 474"/>
                <p:cNvSpPr>
                  <a:spLocks/>
                </p:cNvSpPr>
                <p:nvPr/>
              </p:nvSpPr>
              <p:spPr bwMode="auto">
                <a:xfrm flipH="1">
                  <a:off x="1753" y="2956"/>
                  <a:ext cx="228" cy="227"/>
                </a:xfrm>
                <a:custGeom>
                  <a:avLst/>
                  <a:gdLst/>
                  <a:ahLst/>
                  <a:cxnLst>
                    <a:cxn ang="0">
                      <a:pos x="454" y="909"/>
                    </a:cxn>
                    <a:cxn ang="0">
                      <a:pos x="518" y="904"/>
                    </a:cxn>
                    <a:cxn ang="0">
                      <a:pos x="579" y="891"/>
                    </a:cxn>
                    <a:cxn ang="0">
                      <a:pos x="636" y="872"/>
                    </a:cxn>
                    <a:cxn ang="0">
                      <a:pos x="688" y="845"/>
                    </a:cxn>
                    <a:cxn ang="0">
                      <a:pos x="736" y="812"/>
                    </a:cxn>
                    <a:cxn ang="0">
                      <a:pos x="778" y="773"/>
                    </a:cxn>
                    <a:cxn ang="0">
                      <a:pos x="816" y="729"/>
                    </a:cxn>
                    <a:cxn ang="0">
                      <a:pos x="848" y="682"/>
                    </a:cxn>
                    <a:cxn ang="0">
                      <a:pos x="874" y="630"/>
                    </a:cxn>
                    <a:cxn ang="0">
                      <a:pos x="892" y="575"/>
                    </a:cxn>
                    <a:cxn ang="0">
                      <a:pos x="904" y="519"/>
                    </a:cxn>
                    <a:cxn ang="0">
                      <a:pos x="909" y="461"/>
                    </a:cxn>
                    <a:cxn ang="0">
                      <a:pos x="906" y="403"/>
                    </a:cxn>
                    <a:cxn ang="0">
                      <a:pos x="895" y="343"/>
                    </a:cxn>
                    <a:cxn ang="0">
                      <a:pos x="876" y="284"/>
                    </a:cxn>
                    <a:cxn ang="0">
                      <a:pos x="848" y="227"/>
                    </a:cxn>
                    <a:cxn ang="0">
                      <a:pos x="812" y="174"/>
                    </a:cxn>
                    <a:cxn ang="0">
                      <a:pos x="770" y="128"/>
                    </a:cxn>
                    <a:cxn ang="0">
                      <a:pos x="725" y="89"/>
                    </a:cxn>
                    <a:cxn ang="0">
                      <a:pos x="676" y="56"/>
                    </a:cxn>
                    <a:cxn ang="0">
                      <a:pos x="623" y="32"/>
                    </a:cxn>
                    <a:cxn ang="0">
                      <a:pos x="568" y="14"/>
                    </a:cxn>
                    <a:cxn ang="0">
                      <a:pos x="512" y="3"/>
                    </a:cxn>
                    <a:cxn ang="0">
                      <a:pos x="454" y="0"/>
                    </a:cxn>
                    <a:cxn ang="0">
                      <a:pos x="398" y="3"/>
                    </a:cxn>
                    <a:cxn ang="0">
                      <a:pos x="341" y="14"/>
                    </a:cxn>
                    <a:cxn ang="0">
                      <a:pos x="286" y="31"/>
                    </a:cxn>
                    <a:cxn ang="0">
                      <a:pos x="233" y="56"/>
                    </a:cxn>
                    <a:cxn ang="0">
                      <a:pos x="183" y="89"/>
                    </a:cxn>
                    <a:cxn ang="0">
                      <a:pos x="138" y="127"/>
                    </a:cxn>
                    <a:cxn ang="0">
                      <a:pos x="98" y="174"/>
                    </a:cxn>
                    <a:cxn ang="0">
                      <a:pos x="62" y="227"/>
                    </a:cxn>
                    <a:cxn ang="0">
                      <a:pos x="33" y="284"/>
                    </a:cxn>
                    <a:cxn ang="0">
                      <a:pos x="14" y="343"/>
                    </a:cxn>
                    <a:cxn ang="0">
                      <a:pos x="3" y="403"/>
                    </a:cxn>
                    <a:cxn ang="0">
                      <a:pos x="0" y="461"/>
                    </a:cxn>
                    <a:cxn ang="0">
                      <a:pos x="5" y="519"/>
                    </a:cxn>
                    <a:cxn ang="0">
                      <a:pos x="17" y="575"/>
                    </a:cxn>
                    <a:cxn ang="0">
                      <a:pos x="36" y="630"/>
                    </a:cxn>
                    <a:cxn ang="0">
                      <a:pos x="61" y="682"/>
                    </a:cxn>
                    <a:cxn ang="0">
                      <a:pos x="92" y="729"/>
                    </a:cxn>
                    <a:cxn ang="0">
                      <a:pos x="130" y="773"/>
                    </a:cxn>
                    <a:cxn ang="0">
                      <a:pos x="173" y="812"/>
                    </a:cxn>
                    <a:cxn ang="0">
                      <a:pos x="220" y="845"/>
                    </a:cxn>
                    <a:cxn ang="0">
                      <a:pos x="273" y="872"/>
                    </a:cxn>
                    <a:cxn ang="0">
                      <a:pos x="329" y="891"/>
                    </a:cxn>
                    <a:cxn ang="0">
                      <a:pos x="390" y="904"/>
                    </a:cxn>
                    <a:cxn ang="0">
                      <a:pos x="454" y="909"/>
                    </a:cxn>
                  </a:cxnLst>
                  <a:rect l="0" t="0" r="r" b="b"/>
                  <a:pathLst>
                    <a:path w="909" h="909">
                      <a:moveTo>
                        <a:pt x="454" y="909"/>
                      </a:moveTo>
                      <a:lnTo>
                        <a:pt x="518" y="904"/>
                      </a:lnTo>
                      <a:lnTo>
                        <a:pt x="579" y="891"/>
                      </a:lnTo>
                      <a:lnTo>
                        <a:pt x="636" y="872"/>
                      </a:lnTo>
                      <a:lnTo>
                        <a:pt x="688" y="845"/>
                      </a:lnTo>
                      <a:lnTo>
                        <a:pt x="736" y="812"/>
                      </a:lnTo>
                      <a:lnTo>
                        <a:pt x="778" y="773"/>
                      </a:lnTo>
                      <a:lnTo>
                        <a:pt x="816" y="729"/>
                      </a:lnTo>
                      <a:lnTo>
                        <a:pt x="848" y="682"/>
                      </a:lnTo>
                      <a:lnTo>
                        <a:pt x="874" y="630"/>
                      </a:lnTo>
                      <a:lnTo>
                        <a:pt x="892" y="575"/>
                      </a:lnTo>
                      <a:lnTo>
                        <a:pt x="904" y="519"/>
                      </a:lnTo>
                      <a:lnTo>
                        <a:pt x="909" y="461"/>
                      </a:lnTo>
                      <a:lnTo>
                        <a:pt x="906" y="403"/>
                      </a:lnTo>
                      <a:lnTo>
                        <a:pt x="895" y="343"/>
                      </a:lnTo>
                      <a:lnTo>
                        <a:pt x="876" y="284"/>
                      </a:lnTo>
                      <a:lnTo>
                        <a:pt x="848" y="227"/>
                      </a:lnTo>
                      <a:lnTo>
                        <a:pt x="812" y="174"/>
                      </a:lnTo>
                      <a:lnTo>
                        <a:pt x="770" y="128"/>
                      </a:lnTo>
                      <a:lnTo>
                        <a:pt x="725" y="89"/>
                      </a:lnTo>
                      <a:lnTo>
                        <a:pt x="676" y="56"/>
                      </a:lnTo>
                      <a:lnTo>
                        <a:pt x="623" y="32"/>
                      </a:lnTo>
                      <a:lnTo>
                        <a:pt x="568" y="14"/>
                      </a:lnTo>
                      <a:lnTo>
                        <a:pt x="512" y="3"/>
                      </a:lnTo>
                      <a:lnTo>
                        <a:pt x="454" y="0"/>
                      </a:lnTo>
                      <a:lnTo>
                        <a:pt x="398" y="3"/>
                      </a:lnTo>
                      <a:lnTo>
                        <a:pt x="341" y="14"/>
                      </a:lnTo>
                      <a:lnTo>
                        <a:pt x="286" y="31"/>
                      </a:lnTo>
                      <a:lnTo>
                        <a:pt x="233" y="56"/>
                      </a:lnTo>
                      <a:lnTo>
                        <a:pt x="183" y="89"/>
                      </a:lnTo>
                      <a:lnTo>
                        <a:pt x="138" y="127"/>
                      </a:lnTo>
                      <a:lnTo>
                        <a:pt x="98" y="174"/>
                      </a:lnTo>
                      <a:lnTo>
                        <a:pt x="62" y="227"/>
                      </a:lnTo>
                      <a:lnTo>
                        <a:pt x="33" y="284"/>
                      </a:lnTo>
                      <a:lnTo>
                        <a:pt x="14" y="343"/>
                      </a:lnTo>
                      <a:lnTo>
                        <a:pt x="3" y="403"/>
                      </a:lnTo>
                      <a:lnTo>
                        <a:pt x="0" y="461"/>
                      </a:lnTo>
                      <a:lnTo>
                        <a:pt x="5" y="519"/>
                      </a:lnTo>
                      <a:lnTo>
                        <a:pt x="17" y="575"/>
                      </a:lnTo>
                      <a:lnTo>
                        <a:pt x="36" y="630"/>
                      </a:lnTo>
                      <a:lnTo>
                        <a:pt x="61" y="682"/>
                      </a:lnTo>
                      <a:lnTo>
                        <a:pt x="92" y="729"/>
                      </a:lnTo>
                      <a:lnTo>
                        <a:pt x="130" y="773"/>
                      </a:lnTo>
                      <a:lnTo>
                        <a:pt x="173" y="812"/>
                      </a:lnTo>
                      <a:lnTo>
                        <a:pt x="220" y="845"/>
                      </a:lnTo>
                      <a:lnTo>
                        <a:pt x="273" y="872"/>
                      </a:lnTo>
                      <a:lnTo>
                        <a:pt x="329" y="891"/>
                      </a:lnTo>
                      <a:lnTo>
                        <a:pt x="390" y="904"/>
                      </a:lnTo>
                      <a:lnTo>
                        <a:pt x="454" y="90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11" name="Freeform 475"/>
                <p:cNvSpPr>
                  <a:spLocks/>
                </p:cNvSpPr>
                <p:nvPr/>
              </p:nvSpPr>
              <p:spPr bwMode="auto">
                <a:xfrm flipH="1">
                  <a:off x="1807" y="3009"/>
                  <a:ext cx="120" cy="120"/>
                </a:xfrm>
                <a:custGeom>
                  <a:avLst/>
                  <a:gdLst/>
                  <a:ahLst/>
                  <a:cxnLst>
                    <a:cxn ang="0">
                      <a:pos x="240" y="480"/>
                    </a:cxn>
                    <a:cxn ang="0">
                      <a:pos x="274" y="477"/>
                    </a:cxn>
                    <a:cxn ang="0">
                      <a:pos x="306" y="471"/>
                    </a:cxn>
                    <a:cxn ang="0">
                      <a:pos x="336" y="460"/>
                    </a:cxn>
                    <a:cxn ang="0">
                      <a:pos x="364" y="446"/>
                    </a:cxn>
                    <a:cxn ang="0">
                      <a:pos x="389" y="429"/>
                    </a:cxn>
                    <a:cxn ang="0">
                      <a:pos x="412" y="408"/>
                    </a:cxn>
                    <a:cxn ang="0">
                      <a:pos x="448" y="360"/>
                    </a:cxn>
                    <a:cxn ang="0">
                      <a:pos x="472" y="304"/>
                    </a:cxn>
                    <a:cxn ang="0">
                      <a:pos x="478" y="274"/>
                    </a:cxn>
                    <a:cxn ang="0">
                      <a:pos x="480" y="244"/>
                    </a:cxn>
                    <a:cxn ang="0">
                      <a:pos x="479" y="212"/>
                    </a:cxn>
                    <a:cxn ang="0">
                      <a:pos x="473" y="181"/>
                    </a:cxn>
                    <a:cxn ang="0">
                      <a:pos x="463" y="151"/>
                    </a:cxn>
                    <a:cxn ang="0">
                      <a:pos x="448" y="120"/>
                    </a:cxn>
                    <a:cxn ang="0">
                      <a:pos x="429" y="92"/>
                    </a:cxn>
                    <a:cxn ang="0">
                      <a:pos x="407" y="68"/>
                    </a:cxn>
                    <a:cxn ang="0">
                      <a:pos x="382" y="47"/>
                    </a:cxn>
                    <a:cxn ang="0">
                      <a:pos x="356" y="30"/>
                    </a:cxn>
                    <a:cxn ang="0">
                      <a:pos x="329" y="17"/>
                    </a:cxn>
                    <a:cxn ang="0">
                      <a:pos x="300" y="7"/>
                    </a:cxn>
                    <a:cxn ang="0">
                      <a:pos x="270" y="2"/>
                    </a:cxn>
                    <a:cxn ang="0">
                      <a:pos x="240" y="0"/>
                    </a:cxn>
                    <a:cxn ang="0">
                      <a:pos x="210" y="2"/>
                    </a:cxn>
                    <a:cxn ang="0">
                      <a:pos x="180" y="7"/>
                    </a:cxn>
                    <a:cxn ang="0">
                      <a:pos x="151" y="17"/>
                    </a:cxn>
                    <a:cxn ang="0">
                      <a:pos x="124" y="30"/>
                    </a:cxn>
                    <a:cxn ang="0">
                      <a:pos x="98" y="46"/>
                    </a:cxn>
                    <a:cxn ang="0">
                      <a:pos x="73" y="67"/>
                    </a:cxn>
                    <a:cxn ang="0">
                      <a:pos x="51" y="92"/>
                    </a:cxn>
                    <a:cxn ang="0">
                      <a:pos x="32" y="120"/>
                    </a:cxn>
                    <a:cxn ang="0">
                      <a:pos x="17" y="151"/>
                    </a:cxn>
                    <a:cxn ang="0">
                      <a:pos x="7" y="182"/>
                    </a:cxn>
                    <a:cxn ang="0">
                      <a:pos x="2" y="214"/>
                    </a:cxn>
                    <a:cxn ang="0">
                      <a:pos x="0" y="244"/>
                    </a:cxn>
                    <a:cxn ang="0">
                      <a:pos x="3" y="274"/>
                    </a:cxn>
                    <a:cxn ang="0">
                      <a:pos x="10" y="305"/>
                    </a:cxn>
                    <a:cxn ang="0">
                      <a:pos x="19" y="333"/>
                    </a:cxn>
                    <a:cxn ang="0">
                      <a:pos x="32" y="360"/>
                    </a:cxn>
                    <a:cxn ang="0">
                      <a:pos x="50" y="385"/>
                    </a:cxn>
                    <a:cxn ang="0">
                      <a:pos x="69" y="408"/>
                    </a:cxn>
                    <a:cxn ang="0">
                      <a:pos x="117" y="446"/>
                    </a:cxn>
                    <a:cxn ang="0">
                      <a:pos x="144" y="460"/>
                    </a:cxn>
                    <a:cxn ang="0">
                      <a:pos x="175" y="471"/>
                    </a:cxn>
                    <a:cxn ang="0">
                      <a:pos x="206" y="477"/>
                    </a:cxn>
                    <a:cxn ang="0">
                      <a:pos x="240" y="480"/>
                    </a:cxn>
                  </a:cxnLst>
                  <a:rect l="0" t="0" r="r" b="b"/>
                  <a:pathLst>
                    <a:path w="480" h="480">
                      <a:moveTo>
                        <a:pt x="240" y="480"/>
                      </a:moveTo>
                      <a:lnTo>
                        <a:pt x="274" y="477"/>
                      </a:lnTo>
                      <a:lnTo>
                        <a:pt x="306" y="471"/>
                      </a:lnTo>
                      <a:lnTo>
                        <a:pt x="336" y="460"/>
                      </a:lnTo>
                      <a:lnTo>
                        <a:pt x="364" y="446"/>
                      </a:lnTo>
                      <a:lnTo>
                        <a:pt x="389" y="429"/>
                      </a:lnTo>
                      <a:lnTo>
                        <a:pt x="412" y="408"/>
                      </a:lnTo>
                      <a:lnTo>
                        <a:pt x="448" y="360"/>
                      </a:lnTo>
                      <a:lnTo>
                        <a:pt x="472" y="304"/>
                      </a:lnTo>
                      <a:lnTo>
                        <a:pt x="478" y="274"/>
                      </a:lnTo>
                      <a:lnTo>
                        <a:pt x="480" y="244"/>
                      </a:lnTo>
                      <a:lnTo>
                        <a:pt x="479" y="212"/>
                      </a:lnTo>
                      <a:lnTo>
                        <a:pt x="473" y="181"/>
                      </a:lnTo>
                      <a:lnTo>
                        <a:pt x="463" y="151"/>
                      </a:lnTo>
                      <a:lnTo>
                        <a:pt x="448" y="120"/>
                      </a:lnTo>
                      <a:lnTo>
                        <a:pt x="429" y="92"/>
                      </a:lnTo>
                      <a:lnTo>
                        <a:pt x="407" y="68"/>
                      </a:lnTo>
                      <a:lnTo>
                        <a:pt x="382" y="47"/>
                      </a:lnTo>
                      <a:lnTo>
                        <a:pt x="356" y="30"/>
                      </a:lnTo>
                      <a:lnTo>
                        <a:pt x="329" y="17"/>
                      </a:lnTo>
                      <a:lnTo>
                        <a:pt x="300" y="7"/>
                      </a:lnTo>
                      <a:lnTo>
                        <a:pt x="270" y="2"/>
                      </a:lnTo>
                      <a:lnTo>
                        <a:pt x="240" y="0"/>
                      </a:lnTo>
                      <a:lnTo>
                        <a:pt x="210" y="2"/>
                      </a:lnTo>
                      <a:lnTo>
                        <a:pt x="180" y="7"/>
                      </a:lnTo>
                      <a:lnTo>
                        <a:pt x="151" y="17"/>
                      </a:lnTo>
                      <a:lnTo>
                        <a:pt x="124" y="30"/>
                      </a:lnTo>
                      <a:lnTo>
                        <a:pt x="98" y="46"/>
                      </a:lnTo>
                      <a:lnTo>
                        <a:pt x="73" y="67"/>
                      </a:lnTo>
                      <a:lnTo>
                        <a:pt x="51" y="92"/>
                      </a:lnTo>
                      <a:lnTo>
                        <a:pt x="32" y="120"/>
                      </a:lnTo>
                      <a:lnTo>
                        <a:pt x="17" y="151"/>
                      </a:lnTo>
                      <a:lnTo>
                        <a:pt x="7" y="182"/>
                      </a:lnTo>
                      <a:lnTo>
                        <a:pt x="2" y="214"/>
                      </a:lnTo>
                      <a:lnTo>
                        <a:pt x="0" y="244"/>
                      </a:lnTo>
                      <a:lnTo>
                        <a:pt x="3" y="274"/>
                      </a:lnTo>
                      <a:lnTo>
                        <a:pt x="10" y="305"/>
                      </a:lnTo>
                      <a:lnTo>
                        <a:pt x="19" y="333"/>
                      </a:lnTo>
                      <a:lnTo>
                        <a:pt x="32" y="360"/>
                      </a:lnTo>
                      <a:lnTo>
                        <a:pt x="50" y="385"/>
                      </a:lnTo>
                      <a:lnTo>
                        <a:pt x="69" y="408"/>
                      </a:lnTo>
                      <a:lnTo>
                        <a:pt x="117" y="446"/>
                      </a:lnTo>
                      <a:lnTo>
                        <a:pt x="144" y="460"/>
                      </a:lnTo>
                      <a:lnTo>
                        <a:pt x="175" y="471"/>
                      </a:lnTo>
                      <a:lnTo>
                        <a:pt x="206" y="477"/>
                      </a:lnTo>
                      <a:lnTo>
                        <a:pt x="240" y="48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12" name="Freeform 476"/>
                <p:cNvSpPr>
                  <a:spLocks/>
                </p:cNvSpPr>
                <p:nvPr/>
              </p:nvSpPr>
              <p:spPr bwMode="auto">
                <a:xfrm flipH="1">
                  <a:off x="597" y="2956"/>
                  <a:ext cx="227" cy="227"/>
                </a:xfrm>
                <a:custGeom>
                  <a:avLst/>
                  <a:gdLst/>
                  <a:ahLst/>
                  <a:cxnLst>
                    <a:cxn ang="0">
                      <a:pos x="455" y="909"/>
                    </a:cxn>
                    <a:cxn ang="0">
                      <a:pos x="519" y="904"/>
                    </a:cxn>
                    <a:cxn ang="0">
                      <a:pos x="579" y="891"/>
                    </a:cxn>
                    <a:cxn ang="0">
                      <a:pos x="636" y="872"/>
                    </a:cxn>
                    <a:cxn ang="0">
                      <a:pos x="688" y="845"/>
                    </a:cxn>
                    <a:cxn ang="0">
                      <a:pos x="736" y="812"/>
                    </a:cxn>
                    <a:cxn ang="0">
                      <a:pos x="779" y="773"/>
                    </a:cxn>
                    <a:cxn ang="0">
                      <a:pos x="816" y="729"/>
                    </a:cxn>
                    <a:cxn ang="0">
                      <a:pos x="848" y="682"/>
                    </a:cxn>
                    <a:cxn ang="0">
                      <a:pos x="874" y="630"/>
                    </a:cxn>
                    <a:cxn ang="0">
                      <a:pos x="892" y="575"/>
                    </a:cxn>
                    <a:cxn ang="0">
                      <a:pos x="904" y="519"/>
                    </a:cxn>
                    <a:cxn ang="0">
                      <a:pos x="910" y="461"/>
                    </a:cxn>
                    <a:cxn ang="0">
                      <a:pos x="906" y="403"/>
                    </a:cxn>
                    <a:cxn ang="0">
                      <a:pos x="895" y="343"/>
                    </a:cxn>
                    <a:cxn ang="0">
                      <a:pos x="876" y="284"/>
                    </a:cxn>
                    <a:cxn ang="0">
                      <a:pos x="848" y="227"/>
                    </a:cxn>
                    <a:cxn ang="0">
                      <a:pos x="812" y="174"/>
                    </a:cxn>
                    <a:cxn ang="0">
                      <a:pos x="770" y="128"/>
                    </a:cxn>
                    <a:cxn ang="0">
                      <a:pos x="725" y="89"/>
                    </a:cxn>
                    <a:cxn ang="0">
                      <a:pos x="676" y="56"/>
                    </a:cxn>
                    <a:cxn ang="0">
                      <a:pos x="623" y="32"/>
                    </a:cxn>
                    <a:cxn ang="0">
                      <a:pos x="568" y="14"/>
                    </a:cxn>
                    <a:cxn ang="0">
                      <a:pos x="512" y="3"/>
                    </a:cxn>
                    <a:cxn ang="0">
                      <a:pos x="455" y="0"/>
                    </a:cxn>
                    <a:cxn ang="0">
                      <a:pos x="398" y="3"/>
                    </a:cxn>
                    <a:cxn ang="0">
                      <a:pos x="341" y="14"/>
                    </a:cxn>
                    <a:cxn ang="0">
                      <a:pos x="287" y="31"/>
                    </a:cxn>
                    <a:cxn ang="0">
                      <a:pos x="234" y="56"/>
                    </a:cxn>
                    <a:cxn ang="0">
                      <a:pos x="185" y="89"/>
                    </a:cxn>
                    <a:cxn ang="0">
                      <a:pos x="139" y="127"/>
                    </a:cxn>
                    <a:cxn ang="0">
                      <a:pos x="98" y="174"/>
                    </a:cxn>
                    <a:cxn ang="0">
                      <a:pos x="62" y="227"/>
                    </a:cxn>
                    <a:cxn ang="0">
                      <a:pos x="34" y="284"/>
                    </a:cxn>
                    <a:cxn ang="0">
                      <a:pos x="14" y="343"/>
                    </a:cxn>
                    <a:cxn ang="0">
                      <a:pos x="3" y="403"/>
                    </a:cxn>
                    <a:cxn ang="0">
                      <a:pos x="0" y="461"/>
                    </a:cxn>
                    <a:cxn ang="0">
                      <a:pos x="5" y="519"/>
                    </a:cxn>
                    <a:cxn ang="0">
                      <a:pos x="17" y="575"/>
                    </a:cxn>
                    <a:cxn ang="0">
                      <a:pos x="36" y="630"/>
                    </a:cxn>
                    <a:cxn ang="0">
                      <a:pos x="62" y="682"/>
                    </a:cxn>
                    <a:cxn ang="0">
                      <a:pos x="93" y="729"/>
                    </a:cxn>
                    <a:cxn ang="0">
                      <a:pos x="131" y="773"/>
                    </a:cxn>
                    <a:cxn ang="0">
                      <a:pos x="174" y="812"/>
                    </a:cxn>
                    <a:cxn ang="0">
                      <a:pos x="222" y="845"/>
                    </a:cxn>
                    <a:cxn ang="0">
                      <a:pos x="274" y="872"/>
                    </a:cxn>
                    <a:cxn ang="0">
                      <a:pos x="330" y="891"/>
                    </a:cxn>
                    <a:cxn ang="0">
                      <a:pos x="391" y="904"/>
                    </a:cxn>
                    <a:cxn ang="0">
                      <a:pos x="455" y="909"/>
                    </a:cxn>
                  </a:cxnLst>
                  <a:rect l="0" t="0" r="r" b="b"/>
                  <a:pathLst>
                    <a:path w="910" h="909">
                      <a:moveTo>
                        <a:pt x="455" y="909"/>
                      </a:moveTo>
                      <a:lnTo>
                        <a:pt x="519" y="904"/>
                      </a:lnTo>
                      <a:lnTo>
                        <a:pt x="579" y="891"/>
                      </a:lnTo>
                      <a:lnTo>
                        <a:pt x="636" y="872"/>
                      </a:lnTo>
                      <a:lnTo>
                        <a:pt x="688" y="845"/>
                      </a:lnTo>
                      <a:lnTo>
                        <a:pt x="736" y="812"/>
                      </a:lnTo>
                      <a:lnTo>
                        <a:pt x="779" y="773"/>
                      </a:lnTo>
                      <a:lnTo>
                        <a:pt x="816" y="729"/>
                      </a:lnTo>
                      <a:lnTo>
                        <a:pt x="848" y="682"/>
                      </a:lnTo>
                      <a:lnTo>
                        <a:pt x="874" y="630"/>
                      </a:lnTo>
                      <a:lnTo>
                        <a:pt x="892" y="575"/>
                      </a:lnTo>
                      <a:lnTo>
                        <a:pt x="904" y="519"/>
                      </a:lnTo>
                      <a:lnTo>
                        <a:pt x="910" y="461"/>
                      </a:lnTo>
                      <a:lnTo>
                        <a:pt x="906" y="403"/>
                      </a:lnTo>
                      <a:lnTo>
                        <a:pt x="895" y="343"/>
                      </a:lnTo>
                      <a:lnTo>
                        <a:pt x="876" y="284"/>
                      </a:lnTo>
                      <a:lnTo>
                        <a:pt x="848" y="227"/>
                      </a:lnTo>
                      <a:lnTo>
                        <a:pt x="812" y="174"/>
                      </a:lnTo>
                      <a:lnTo>
                        <a:pt x="770" y="128"/>
                      </a:lnTo>
                      <a:lnTo>
                        <a:pt x="725" y="89"/>
                      </a:lnTo>
                      <a:lnTo>
                        <a:pt x="676" y="56"/>
                      </a:lnTo>
                      <a:lnTo>
                        <a:pt x="623" y="32"/>
                      </a:lnTo>
                      <a:lnTo>
                        <a:pt x="568" y="14"/>
                      </a:lnTo>
                      <a:lnTo>
                        <a:pt x="512" y="3"/>
                      </a:lnTo>
                      <a:lnTo>
                        <a:pt x="455" y="0"/>
                      </a:lnTo>
                      <a:lnTo>
                        <a:pt x="398" y="3"/>
                      </a:lnTo>
                      <a:lnTo>
                        <a:pt x="341" y="14"/>
                      </a:lnTo>
                      <a:lnTo>
                        <a:pt x="287" y="31"/>
                      </a:lnTo>
                      <a:lnTo>
                        <a:pt x="234" y="56"/>
                      </a:lnTo>
                      <a:lnTo>
                        <a:pt x="185" y="89"/>
                      </a:lnTo>
                      <a:lnTo>
                        <a:pt x="139" y="127"/>
                      </a:lnTo>
                      <a:lnTo>
                        <a:pt x="98" y="174"/>
                      </a:lnTo>
                      <a:lnTo>
                        <a:pt x="62" y="227"/>
                      </a:lnTo>
                      <a:lnTo>
                        <a:pt x="34" y="284"/>
                      </a:lnTo>
                      <a:lnTo>
                        <a:pt x="14" y="343"/>
                      </a:lnTo>
                      <a:lnTo>
                        <a:pt x="3" y="403"/>
                      </a:lnTo>
                      <a:lnTo>
                        <a:pt x="0" y="461"/>
                      </a:lnTo>
                      <a:lnTo>
                        <a:pt x="5" y="519"/>
                      </a:lnTo>
                      <a:lnTo>
                        <a:pt x="17" y="575"/>
                      </a:lnTo>
                      <a:lnTo>
                        <a:pt x="36" y="630"/>
                      </a:lnTo>
                      <a:lnTo>
                        <a:pt x="62" y="682"/>
                      </a:lnTo>
                      <a:lnTo>
                        <a:pt x="93" y="729"/>
                      </a:lnTo>
                      <a:lnTo>
                        <a:pt x="131" y="773"/>
                      </a:lnTo>
                      <a:lnTo>
                        <a:pt x="174" y="812"/>
                      </a:lnTo>
                      <a:lnTo>
                        <a:pt x="222" y="845"/>
                      </a:lnTo>
                      <a:lnTo>
                        <a:pt x="274" y="872"/>
                      </a:lnTo>
                      <a:lnTo>
                        <a:pt x="330" y="891"/>
                      </a:lnTo>
                      <a:lnTo>
                        <a:pt x="391" y="904"/>
                      </a:lnTo>
                      <a:lnTo>
                        <a:pt x="455" y="90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13" name="Freeform 477"/>
                <p:cNvSpPr>
                  <a:spLocks/>
                </p:cNvSpPr>
                <p:nvPr/>
              </p:nvSpPr>
              <p:spPr bwMode="auto">
                <a:xfrm flipH="1">
                  <a:off x="651" y="3009"/>
                  <a:ext cx="119" cy="120"/>
                </a:xfrm>
                <a:custGeom>
                  <a:avLst/>
                  <a:gdLst/>
                  <a:ahLst/>
                  <a:cxnLst>
                    <a:cxn ang="0">
                      <a:pos x="240" y="480"/>
                    </a:cxn>
                    <a:cxn ang="0">
                      <a:pos x="274" y="477"/>
                    </a:cxn>
                    <a:cxn ang="0">
                      <a:pos x="305" y="471"/>
                    </a:cxn>
                    <a:cxn ang="0">
                      <a:pos x="336" y="460"/>
                    </a:cxn>
                    <a:cxn ang="0">
                      <a:pos x="363" y="446"/>
                    </a:cxn>
                    <a:cxn ang="0">
                      <a:pos x="389" y="429"/>
                    </a:cxn>
                    <a:cxn ang="0">
                      <a:pos x="411" y="408"/>
                    </a:cxn>
                    <a:cxn ang="0">
                      <a:pos x="448" y="360"/>
                    </a:cxn>
                    <a:cxn ang="0">
                      <a:pos x="461" y="333"/>
                    </a:cxn>
                    <a:cxn ang="0">
                      <a:pos x="471" y="304"/>
                    </a:cxn>
                    <a:cxn ang="0">
                      <a:pos x="477" y="274"/>
                    </a:cxn>
                    <a:cxn ang="0">
                      <a:pos x="479" y="244"/>
                    </a:cxn>
                    <a:cxn ang="0">
                      <a:pos x="478" y="212"/>
                    </a:cxn>
                    <a:cxn ang="0">
                      <a:pos x="472" y="181"/>
                    </a:cxn>
                    <a:cxn ang="0">
                      <a:pos x="462" y="151"/>
                    </a:cxn>
                    <a:cxn ang="0">
                      <a:pos x="447" y="120"/>
                    </a:cxn>
                    <a:cxn ang="0">
                      <a:pos x="428" y="92"/>
                    </a:cxn>
                    <a:cxn ang="0">
                      <a:pos x="407" y="68"/>
                    </a:cxn>
                    <a:cxn ang="0">
                      <a:pos x="383" y="47"/>
                    </a:cxn>
                    <a:cxn ang="0">
                      <a:pos x="357" y="30"/>
                    </a:cxn>
                    <a:cxn ang="0">
                      <a:pos x="328" y="17"/>
                    </a:cxn>
                    <a:cxn ang="0">
                      <a:pos x="300" y="7"/>
                    </a:cxn>
                    <a:cxn ang="0">
                      <a:pos x="270" y="2"/>
                    </a:cxn>
                    <a:cxn ang="0">
                      <a:pos x="240" y="0"/>
                    </a:cxn>
                    <a:cxn ang="0">
                      <a:pos x="210" y="2"/>
                    </a:cxn>
                    <a:cxn ang="0">
                      <a:pos x="179" y="7"/>
                    </a:cxn>
                    <a:cxn ang="0">
                      <a:pos x="151" y="17"/>
                    </a:cxn>
                    <a:cxn ang="0">
                      <a:pos x="123" y="30"/>
                    </a:cxn>
                    <a:cxn ang="0">
                      <a:pos x="97" y="46"/>
                    </a:cxn>
                    <a:cxn ang="0">
                      <a:pos x="73" y="67"/>
                    </a:cxn>
                    <a:cxn ang="0">
                      <a:pos x="51" y="92"/>
                    </a:cxn>
                    <a:cxn ang="0">
                      <a:pos x="33" y="120"/>
                    </a:cxn>
                    <a:cxn ang="0">
                      <a:pos x="17" y="151"/>
                    </a:cxn>
                    <a:cxn ang="0">
                      <a:pos x="8" y="182"/>
                    </a:cxn>
                    <a:cxn ang="0">
                      <a:pos x="1" y="214"/>
                    </a:cxn>
                    <a:cxn ang="0">
                      <a:pos x="0" y="244"/>
                    </a:cxn>
                    <a:cxn ang="0">
                      <a:pos x="2" y="274"/>
                    </a:cxn>
                    <a:cxn ang="0">
                      <a:pos x="9" y="305"/>
                    </a:cxn>
                    <a:cxn ang="0">
                      <a:pos x="19" y="333"/>
                    </a:cxn>
                    <a:cxn ang="0">
                      <a:pos x="33" y="360"/>
                    </a:cxn>
                    <a:cxn ang="0">
                      <a:pos x="49" y="385"/>
                    </a:cxn>
                    <a:cxn ang="0">
                      <a:pos x="69" y="408"/>
                    </a:cxn>
                    <a:cxn ang="0">
                      <a:pos x="116" y="446"/>
                    </a:cxn>
                    <a:cxn ang="0">
                      <a:pos x="145" y="460"/>
                    </a:cxn>
                    <a:cxn ang="0">
                      <a:pos x="174" y="471"/>
                    </a:cxn>
                    <a:cxn ang="0">
                      <a:pos x="207" y="477"/>
                    </a:cxn>
                    <a:cxn ang="0">
                      <a:pos x="240" y="480"/>
                    </a:cxn>
                  </a:cxnLst>
                  <a:rect l="0" t="0" r="r" b="b"/>
                  <a:pathLst>
                    <a:path w="479" h="480">
                      <a:moveTo>
                        <a:pt x="240" y="480"/>
                      </a:moveTo>
                      <a:lnTo>
                        <a:pt x="274" y="477"/>
                      </a:lnTo>
                      <a:lnTo>
                        <a:pt x="305" y="471"/>
                      </a:lnTo>
                      <a:lnTo>
                        <a:pt x="336" y="460"/>
                      </a:lnTo>
                      <a:lnTo>
                        <a:pt x="363" y="446"/>
                      </a:lnTo>
                      <a:lnTo>
                        <a:pt x="389" y="429"/>
                      </a:lnTo>
                      <a:lnTo>
                        <a:pt x="411" y="408"/>
                      </a:lnTo>
                      <a:lnTo>
                        <a:pt x="448" y="360"/>
                      </a:lnTo>
                      <a:lnTo>
                        <a:pt x="461" y="333"/>
                      </a:lnTo>
                      <a:lnTo>
                        <a:pt x="471" y="304"/>
                      </a:lnTo>
                      <a:lnTo>
                        <a:pt x="477" y="274"/>
                      </a:lnTo>
                      <a:lnTo>
                        <a:pt x="479" y="244"/>
                      </a:lnTo>
                      <a:lnTo>
                        <a:pt x="478" y="212"/>
                      </a:lnTo>
                      <a:lnTo>
                        <a:pt x="472" y="181"/>
                      </a:lnTo>
                      <a:lnTo>
                        <a:pt x="462" y="151"/>
                      </a:lnTo>
                      <a:lnTo>
                        <a:pt x="447" y="120"/>
                      </a:lnTo>
                      <a:lnTo>
                        <a:pt x="428" y="92"/>
                      </a:lnTo>
                      <a:lnTo>
                        <a:pt x="407" y="68"/>
                      </a:lnTo>
                      <a:lnTo>
                        <a:pt x="383" y="47"/>
                      </a:lnTo>
                      <a:lnTo>
                        <a:pt x="357" y="30"/>
                      </a:lnTo>
                      <a:lnTo>
                        <a:pt x="328" y="17"/>
                      </a:lnTo>
                      <a:lnTo>
                        <a:pt x="300" y="7"/>
                      </a:lnTo>
                      <a:lnTo>
                        <a:pt x="270" y="2"/>
                      </a:lnTo>
                      <a:lnTo>
                        <a:pt x="240" y="0"/>
                      </a:lnTo>
                      <a:lnTo>
                        <a:pt x="210" y="2"/>
                      </a:lnTo>
                      <a:lnTo>
                        <a:pt x="179" y="7"/>
                      </a:lnTo>
                      <a:lnTo>
                        <a:pt x="151" y="17"/>
                      </a:lnTo>
                      <a:lnTo>
                        <a:pt x="123" y="30"/>
                      </a:lnTo>
                      <a:lnTo>
                        <a:pt x="97" y="46"/>
                      </a:lnTo>
                      <a:lnTo>
                        <a:pt x="73" y="67"/>
                      </a:lnTo>
                      <a:lnTo>
                        <a:pt x="51" y="92"/>
                      </a:lnTo>
                      <a:lnTo>
                        <a:pt x="33" y="120"/>
                      </a:lnTo>
                      <a:lnTo>
                        <a:pt x="17" y="151"/>
                      </a:lnTo>
                      <a:lnTo>
                        <a:pt x="8" y="182"/>
                      </a:lnTo>
                      <a:lnTo>
                        <a:pt x="1" y="214"/>
                      </a:lnTo>
                      <a:lnTo>
                        <a:pt x="0" y="244"/>
                      </a:lnTo>
                      <a:lnTo>
                        <a:pt x="2" y="274"/>
                      </a:lnTo>
                      <a:lnTo>
                        <a:pt x="9" y="305"/>
                      </a:lnTo>
                      <a:lnTo>
                        <a:pt x="19" y="333"/>
                      </a:lnTo>
                      <a:lnTo>
                        <a:pt x="33" y="360"/>
                      </a:lnTo>
                      <a:lnTo>
                        <a:pt x="49" y="385"/>
                      </a:lnTo>
                      <a:lnTo>
                        <a:pt x="69" y="408"/>
                      </a:lnTo>
                      <a:lnTo>
                        <a:pt x="116" y="446"/>
                      </a:lnTo>
                      <a:lnTo>
                        <a:pt x="145" y="460"/>
                      </a:lnTo>
                      <a:lnTo>
                        <a:pt x="174" y="471"/>
                      </a:lnTo>
                      <a:lnTo>
                        <a:pt x="207" y="477"/>
                      </a:lnTo>
                      <a:lnTo>
                        <a:pt x="240" y="48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14" name="Freeform 478"/>
                <p:cNvSpPr>
                  <a:spLocks noEditPoints="1"/>
                </p:cNvSpPr>
                <p:nvPr/>
              </p:nvSpPr>
              <p:spPr bwMode="auto">
                <a:xfrm flipH="1">
                  <a:off x="650" y="2959"/>
                  <a:ext cx="1891" cy="170"/>
                </a:xfrm>
                <a:custGeom>
                  <a:avLst/>
                  <a:gdLst/>
                  <a:ahLst/>
                  <a:cxnLst>
                    <a:cxn ang="0">
                      <a:pos x="46" y="616"/>
                    </a:cxn>
                    <a:cxn ang="0">
                      <a:pos x="25" y="564"/>
                    </a:cxn>
                    <a:cxn ang="0">
                      <a:pos x="430" y="398"/>
                    </a:cxn>
                    <a:cxn ang="0">
                      <a:pos x="538" y="443"/>
                    </a:cxn>
                    <a:cxn ang="0">
                      <a:pos x="606" y="518"/>
                    </a:cxn>
                    <a:cxn ang="0">
                      <a:pos x="597" y="570"/>
                    </a:cxn>
                    <a:cxn ang="0">
                      <a:pos x="480" y="620"/>
                    </a:cxn>
                    <a:cxn ang="0">
                      <a:pos x="281" y="637"/>
                    </a:cxn>
                    <a:cxn ang="0">
                      <a:pos x="0" y="170"/>
                    </a:cxn>
                    <a:cxn ang="0">
                      <a:pos x="0" y="256"/>
                    </a:cxn>
                    <a:cxn ang="0">
                      <a:pos x="40" y="0"/>
                    </a:cxn>
                    <a:cxn ang="0">
                      <a:pos x="1632" y="680"/>
                    </a:cxn>
                    <a:cxn ang="0">
                      <a:pos x="1728" y="660"/>
                    </a:cxn>
                    <a:cxn ang="0">
                      <a:pos x="1804" y="608"/>
                    </a:cxn>
                    <a:cxn ang="0">
                      <a:pos x="1864" y="504"/>
                    </a:cxn>
                    <a:cxn ang="0">
                      <a:pos x="1871" y="411"/>
                    </a:cxn>
                    <a:cxn ang="0">
                      <a:pos x="1840" y="319"/>
                    </a:cxn>
                    <a:cxn ang="0">
                      <a:pos x="1776" y="246"/>
                    </a:cxn>
                    <a:cxn ang="0">
                      <a:pos x="1693" y="207"/>
                    </a:cxn>
                    <a:cxn ang="0">
                      <a:pos x="1603" y="201"/>
                    </a:cxn>
                    <a:cxn ang="0">
                      <a:pos x="1516" y="229"/>
                    </a:cxn>
                    <a:cxn ang="0">
                      <a:pos x="1444" y="291"/>
                    </a:cxn>
                    <a:cxn ang="0">
                      <a:pos x="1401" y="381"/>
                    </a:cxn>
                    <a:cxn ang="0">
                      <a:pos x="1395" y="474"/>
                    </a:cxn>
                    <a:cxn ang="0">
                      <a:pos x="1425" y="560"/>
                    </a:cxn>
                    <a:cxn ang="0">
                      <a:pos x="1484" y="629"/>
                    </a:cxn>
                    <a:cxn ang="0">
                      <a:pos x="1567" y="671"/>
                    </a:cxn>
                    <a:cxn ang="0">
                      <a:pos x="2694" y="680"/>
                    </a:cxn>
                    <a:cxn ang="0">
                      <a:pos x="2790" y="660"/>
                    </a:cxn>
                    <a:cxn ang="0">
                      <a:pos x="2866" y="608"/>
                    </a:cxn>
                    <a:cxn ang="0">
                      <a:pos x="2926" y="504"/>
                    </a:cxn>
                    <a:cxn ang="0">
                      <a:pos x="2933" y="411"/>
                    </a:cxn>
                    <a:cxn ang="0">
                      <a:pos x="2902" y="319"/>
                    </a:cxn>
                    <a:cxn ang="0">
                      <a:pos x="2837" y="246"/>
                    </a:cxn>
                    <a:cxn ang="0">
                      <a:pos x="2725" y="201"/>
                    </a:cxn>
                    <a:cxn ang="0">
                      <a:pos x="2634" y="207"/>
                    </a:cxn>
                    <a:cxn ang="0">
                      <a:pos x="2527" y="267"/>
                    </a:cxn>
                    <a:cxn ang="0">
                      <a:pos x="2471" y="350"/>
                    </a:cxn>
                    <a:cxn ang="0">
                      <a:pos x="2454" y="443"/>
                    </a:cxn>
                    <a:cxn ang="0">
                      <a:pos x="2487" y="560"/>
                    </a:cxn>
                    <a:cxn ang="0">
                      <a:pos x="2545" y="629"/>
                    </a:cxn>
                    <a:cxn ang="0">
                      <a:pos x="2629" y="671"/>
                    </a:cxn>
                    <a:cxn ang="0">
                      <a:pos x="7321" y="680"/>
                    </a:cxn>
                    <a:cxn ang="0">
                      <a:pos x="7417" y="660"/>
                    </a:cxn>
                    <a:cxn ang="0">
                      <a:pos x="7492" y="608"/>
                    </a:cxn>
                    <a:cxn ang="0">
                      <a:pos x="7542" y="532"/>
                    </a:cxn>
                    <a:cxn ang="0">
                      <a:pos x="7560" y="443"/>
                    </a:cxn>
                    <a:cxn ang="0">
                      <a:pos x="7543" y="350"/>
                    </a:cxn>
                    <a:cxn ang="0">
                      <a:pos x="7488" y="267"/>
                    </a:cxn>
                    <a:cxn ang="0">
                      <a:pos x="7409" y="216"/>
                    </a:cxn>
                    <a:cxn ang="0">
                      <a:pos x="7321" y="200"/>
                    </a:cxn>
                    <a:cxn ang="0">
                      <a:pos x="7232" y="216"/>
                    </a:cxn>
                    <a:cxn ang="0">
                      <a:pos x="7154" y="267"/>
                    </a:cxn>
                    <a:cxn ang="0">
                      <a:pos x="7099" y="350"/>
                    </a:cxn>
                    <a:cxn ang="0">
                      <a:pos x="7081" y="443"/>
                    </a:cxn>
                    <a:cxn ang="0">
                      <a:pos x="7114" y="560"/>
                    </a:cxn>
                    <a:cxn ang="0">
                      <a:pos x="7172" y="629"/>
                    </a:cxn>
                    <a:cxn ang="0">
                      <a:pos x="7256" y="671"/>
                    </a:cxn>
                  </a:cxnLst>
                  <a:rect l="0" t="0" r="r" b="b"/>
                  <a:pathLst>
                    <a:path w="7560" h="680">
                      <a:moveTo>
                        <a:pt x="98" y="637"/>
                      </a:moveTo>
                      <a:lnTo>
                        <a:pt x="70" y="632"/>
                      </a:lnTo>
                      <a:lnTo>
                        <a:pt x="46" y="616"/>
                      </a:lnTo>
                      <a:lnTo>
                        <a:pt x="30" y="592"/>
                      </a:lnTo>
                      <a:lnTo>
                        <a:pt x="26" y="579"/>
                      </a:lnTo>
                      <a:lnTo>
                        <a:pt x="25" y="564"/>
                      </a:lnTo>
                      <a:lnTo>
                        <a:pt x="23" y="397"/>
                      </a:lnTo>
                      <a:lnTo>
                        <a:pt x="408" y="397"/>
                      </a:lnTo>
                      <a:lnTo>
                        <a:pt x="430" y="398"/>
                      </a:lnTo>
                      <a:lnTo>
                        <a:pt x="453" y="403"/>
                      </a:lnTo>
                      <a:lnTo>
                        <a:pt x="497" y="419"/>
                      </a:lnTo>
                      <a:lnTo>
                        <a:pt x="538" y="443"/>
                      </a:lnTo>
                      <a:lnTo>
                        <a:pt x="573" y="472"/>
                      </a:lnTo>
                      <a:lnTo>
                        <a:pt x="594" y="496"/>
                      </a:lnTo>
                      <a:lnTo>
                        <a:pt x="606" y="518"/>
                      </a:lnTo>
                      <a:lnTo>
                        <a:pt x="609" y="537"/>
                      </a:lnTo>
                      <a:lnTo>
                        <a:pt x="607" y="555"/>
                      </a:lnTo>
                      <a:lnTo>
                        <a:pt x="597" y="570"/>
                      </a:lnTo>
                      <a:lnTo>
                        <a:pt x="582" y="583"/>
                      </a:lnTo>
                      <a:lnTo>
                        <a:pt x="539" y="605"/>
                      </a:lnTo>
                      <a:lnTo>
                        <a:pt x="480" y="620"/>
                      </a:lnTo>
                      <a:lnTo>
                        <a:pt x="414" y="631"/>
                      </a:lnTo>
                      <a:lnTo>
                        <a:pt x="346" y="636"/>
                      </a:lnTo>
                      <a:lnTo>
                        <a:pt x="281" y="637"/>
                      </a:lnTo>
                      <a:lnTo>
                        <a:pt x="98" y="637"/>
                      </a:lnTo>
                      <a:close/>
                      <a:moveTo>
                        <a:pt x="0" y="256"/>
                      </a:moveTo>
                      <a:lnTo>
                        <a:pt x="0" y="170"/>
                      </a:lnTo>
                      <a:lnTo>
                        <a:pt x="40" y="170"/>
                      </a:lnTo>
                      <a:lnTo>
                        <a:pt x="40" y="256"/>
                      </a:lnTo>
                      <a:lnTo>
                        <a:pt x="0" y="256"/>
                      </a:lnTo>
                      <a:close/>
                      <a:moveTo>
                        <a:pt x="0" y="86"/>
                      </a:move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86"/>
                      </a:lnTo>
                      <a:lnTo>
                        <a:pt x="0" y="86"/>
                      </a:lnTo>
                      <a:close/>
                      <a:moveTo>
                        <a:pt x="1632" y="680"/>
                      </a:moveTo>
                      <a:lnTo>
                        <a:pt x="1666" y="678"/>
                      </a:lnTo>
                      <a:lnTo>
                        <a:pt x="1698" y="671"/>
                      </a:lnTo>
                      <a:lnTo>
                        <a:pt x="1728" y="660"/>
                      </a:lnTo>
                      <a:lnTo>
                        <a:pt x="1756" y="646"/>
                      </a:lnTo>
                      <a:lnTo>
                        <a:pt x="1781" y="629"/>
                      </a:lnTo>
                      <a:lnTo>
                        <a:pt x="1804" y="608"/>
                      </a:lnTo>
                      <a:lnTo>
                        <a:pt x="1823" y="584"/>
                      </a:lnTo>
                      <a:lnTo>
                        <a:pt x="1840" y="559"/>
                      </a:lnTo>
                      <a:lnTo>
                        <a:pt x="1864" y="504"/>
                      </a:lnTo>
                      <a:lnTo>
                        <a:pt x="1870" y="473"/>
                      </a:lnTo>
                      <a:lnTo>
                        <a:pt x="1872" y="443"/>
                      </a:lnTo>
                      <a:lnTo>
                        <a:pt x="1871" y="411"/>
                      </a:lnTo>
                      <a:lnTo>
                        <a:pt x="1865" y="380"/>
                      </a:lnTo>
                      <a:lnTo>
                        <a:pt x="1855" y="350"/>
                      </a:lnTo>
                      <a:lnTo>
                        <a:pt x="1840" y="319"/>
                      </a:lnTo>
                      <a:lnTo>
                        <a:pt x="1821" y="291"/>
                      </a:lnTo>
                      <a:lnTo>
                        <a:pt x="1800" y="267"/>
                      </a:lnTo>
                      <a:lnTo>
                        <a:pt x="1776" y="246"/>
                      </a:lnTo>
                      <a:lnTo>
                        <a:pt x="1750" y="229"/>
                      </a:lnTo>
                      <a:lnTo>
                        <a:pt x="1721" y="216"/>
                      </a:lnTo>
                      <a:lnTo>
                        <a:pt x="1693" y="207"/>
                      </a:lnTo>
                      <a:lnTo>
                        <a:pt x="1663" y="201"/>
                      </a:lnTo>
                      <a:lnTo>
                        <a:pt x="1633" y="200"/>
                      </a:lnTo>
                      <a:lnTo>
                        <a:pt x="1603" y="201"/>
                      </a:lnTo>
                      <a:lnTo>
                        <a:pt x="1572" y="207"/>
                      </a:lnTo>
                      <a:lnTo>
                        <a:pt x="1544" y="216"/>
                      </a:lnTo>
                      <a:lnTo>
                        <a:pt x="1516" y="229"/>
                      </a:lnTo>
                      <a:lnTo>
                        <a:pt x="1490" y="246"/>
                      </a:lnTo>
                      <a:lnTo>
                        <a:pt x="1466" y="267"/>
                      </a:lnTo>
                      <a:lnTo>
                        <a:pt x="1444" y="291"/>
                      </a:lnTo>
                      <a:lnTo>
                        <a:pt x="1426" y="319"/>
                      </a:lnTo>
                      <a:lnTo>
                        <a:pt x="1410" y="350"/>
                      </a:lnTo>
                      <a:lnTo>
                        <a:pt x="1401" y="381"/>
                      </a:lnTo>
                      <a:lnTo>
                        <a:pt x="1394" y="413"/>
                      </a:lnTo>
                      <a:lnTo>
                        <a:pt x="1393" y="443"/>
                      </a:lnTo>
                      <a:lnTo>
                        <a:pt x="1395" y="474"/>
                      </a:lnTo>
                      <a:lnTo>
                        <a:pt x="1402" y="504"/>
                      </a:lnTo>
                      <a:lnTo>
                        <a:pt x="1412" y="532"/>
                      </a:lnTo>
                      <a:lnTo>
                        <a:pt x="1425" y="560"/>
                      </a:lnTo>
                      <a:lnTo>
                        <a:pt x="1442" y="585"/>
                      </a:lnTo>
                      <a:lnTo>
                        <a:pt x="1462" y="608"/>
                      </a:lnTo>
                      <a:lnTo>
                        <a:pt x="1484" y="629"/>
                      </a:lnTo>
                      <a:lnTo>
                        <a:pt x="1509" y="646"/>
                      </a:lnTo>
                      <a:lnTo>
                        <a:pt x="1537" y="660"/>
                      </a:lnTo>
                      <a:lnTo>
                        <a:pt x="1567" y="671"/>
                      </a:lnTo>
                      <a:lnTo>
                        <a:pt x="1598" y="678"/>
                      </a:lnTo>
                      <a:lnTo>
                        <a:pt x="1632" y="680"/>
                      </a:lnTo>
                      <a:close/>
                      <a:moveTo>
                        <a:pt x="2694" y="680"/>
                      </a:moveTo>
                      <a:lnTo>
                        <a:pt x="2728" y="678"/>
                      </a:lnTo>
                      <a:lnTo>
                        <a:pt x="2760" y="671"/>
                      </a:lnTo>
                      <a:lnTo>
                        <a:pt x="2790" y="660"/>
                      </a:lnTo>
                      <a:lnTo>
                        <a:pt x="2818" y="646"/>
                      </a:lnTo>
                      <a:lnTo>
                        <a:pt x="2843" y="629"/>
                      </a:lnTo>
                      <a:lnTo>
                        <a:pt x="2866" y="608"/>
                      </a:lnTo>
                      <a:lnTo>
                        <a:pt x="2885" y="584"/>
                      </a:lnTo>
                      <a:lnTo>
                        <a:pt x="2902" y="559"/>
                      </a:lnTo>
                      <a:lnTo>
                        <a:pt x="2926" y="504"/>
                      </a:lnTo>
                      <a:lnTo>
                        <a:pt x="2932" y="473"/>
                      </a:lnTo>
                      <a:lnTo>
                        <a:pt x="2934" y="443"/>
                      </a:lnTo>
                      <a:lnTo>
                        <a:pt x="2933" y="411"/>
                      </a:lnTo>
                      <a:lnTo>
                        <a:pt x="2927" y="380"/>
                      </a:lnTo>
                      <a:lnTo>
                        <a:pt x="2917" y="350"/>
                      </a:lnTo>
                      <a:lnTo>
                        <a:pt x="2902" y="319"/>
                      </a:lnTo>
                      <a:lnTo>
                        <a:pt x="2883" y="291"/>
                      </a:lnTo>
                      <a:lnTo>
                        <a:pt x="2862" y="267"/>
                      </a:lnTo>
                      <a:lnTo>
                        <a:pt x="2837" y="246"/>
                      </a:lnTo>
                      <a:lnTo>
                        <a:pt x="2810" y="229"/>
                      </a:lnTo>
                      <a:lnTo>
                        <a:pt x="2754" y="207"/>
                      </a:lnTo>
                      <a:lnTo>
                        <a:pt x="2725" y="201"/>
                      </a:lnTo>
                      <a:lnTo>
                        <a:pt x="2694" y="200"/>
                      </a:lnTo>
                      <a:lnTo>
                        <a:pt x="2664" y="201"/>
                      </a:lnTo>
                      <a:lnTo>
                        <a:pt x="2634" y="207"/>
                      </a:lnTo>
                      <a:lnTo>
                        <a:pt x="2578" y="229"/>
                      </a:lnTo>
                      <a:lnTo>
                        <a:pt x="2552" y="246"/>
                      </a:lnTo>
                      <a:lnTo>
                        <a:pt x="2527" y="267"/>
                      </a:lnTo>
                      <a:lnTo>
                        <a:pt x="2505" y="291"/>
                      </a:lnTo>
                      <a:lnTo>
                        <a:pt x="2487" y="319"/>
                      </a:lnTo>
                      <a:lnTo>
                        <a:pt x="2471" y="350"/>
                      </a:lnTo>
                      <a:lnTo>
                        <a:pt x="2462" y="381"/>
                      </a:lnTo>
                      <a:lnTo>
                        <a:pt x="2455" y="413"/>
                      </a:lnTo>
                      <a:lnTo>
                        <a:pt x="2454" y="443"/>
                      </a:lnTo>
                      <a:lnTo>
                        <a:pt x="2456" y="474"/>
                      </a:lnTo>
                      <a:lnTo>
                        <a:pt x="2463" y="504"/>
                      </a:lnTo>
                      <a:lnTo>
                        <a:pt x="2487" y="560"/>
                      </a:lnTo>
                      <a:lnTo>
                        <a:pt x="2503" y="585"/>
                      </a:lnTo>
                      <a:lnTo>
                        <a:pt x="2523" y="608"/>
                      </a:lnTo>
                      <a:lnTo>
                        <a:pt x="2545" y="629"/>
                      </a:lnTo>
                      <a:lnTo>
                        <a:pt x="2571" y="646"/>
                      </a:lnTo>
                      <a:lnTo>
                        <a:pt x="2598" y="660"/>
                      </a:lnTo>
                      <a:lnTo>
                        <a:pt x="2629" y="671"/>
                      </a:lnTo>
                      <a:lnTo>
                        <a:pt x="2660" y="678"/>
                      </a:lnTo>
                      <a:lnTo>
                        <a:pt x="2694" y="680"/>
                      </a:lnTo>
                      <a:close/>
                      <a:moveTo>
                        <a:pt x="7321" y="680"/>
                      </a:moveTo>
                      <a:lnTo>
                        <a:pt x="7355" y="678"/>
                      </a:lnTo>
                      <a:lnTo>
                        <a:pt x="7387" y="671"/>
                      </a:lnTo>
                      <a:lnTo>
                        <a:pt x="7417" y="660"/>
                      </a:lnTo>
                      <a:lnTo>
                        <a:pt x="7444" y="646"/>
                      </a:lnTo>
                      <a:lnTo>
                        <a:pt x="7470" y="629"/>
                      </a:lnTo>
                      <a:lnTo>
                        <a:pt x="7492" y="608"/>
                      </a:lnTo>
                      <a:lnTo>
                        <a:pt x="7512" y="584"/>
                      </a:lnTo>
                      <a:lnTo>
                        <a:pt x="7529" y="559"/>
                      </a:lnTo>
                      <a:lnTo>
                        <a:pt x="7542" y="532"/>
                      </a:lnTo>
                      <a:lnTo>
                        <a:pt x="7552" y="504"/>
                      </a:lnTo>
                      <a:lnTo>
                        <a:pt x="7558" y="473"/>
                      </a:lnTo>
                      <a:lnTo>
                        <a:pt x="7560" y="443"/>
                      </a:lnTo>
                      <a:lnTo>
                        <a:pt x="7559" y="411"/>
                      </a:lnTo>
                      <a:lnTo>
                        <a:pt x="7553" y="380"/>
                      </a:lnTo>
                      <a:lnTo>
                        <a:pt x="7543" y="350"/>
                      </a:lnTo>
                      <a:lnTo>
                        <a:pt x="7528" y="319"/>
                      </a:lnTo>
                      <a:lnTo>
                        <a:pt x="7509" y="291"/>
                      </a:lnTo>
                      <a:lnTo>
                        <a:pt x="7488" y="267"/>
                      </a:lnTo>
                      <a:lnTo>
                        <a:pt x="7464" y="246"/>
                      </a:lnTo>
                      <a:lnTo>
                        <a:pt x="7438" y="229"/>
                      </a:lnTo>
                      <a:lnTo>
                        <a:pt x="7409" y="216"/>
                      </a:lnTo>
                      <a:lnTo>
                        <a:pt x="7381" y="207"/>
                      </a:lnTo>
                      <a:lnTo>
                        <a:pt x="7351" y="201"/>
                      </a:lnTo>
                      <a:lnTo>
                        <a:pt x="7321" y="200"/>
                      </a:lnTo>
                      <a:lnTo>
                        <a:pt x="7291" y="201"/>
                      </a:lnTo>
                      <a:lnTo>
                        <a:pt x="7260" y="207"/>
                      </a:lnTo>
                      <a:lnTo>
                        <a:pt x="7232" y="216"/>
                      </a:lnTo>
                      <a:lnTo>
                        <a:pt x="7204" y="229"/>
                      </a:lnTo>
                      <a:lnTo>
                        <a:pt x="7178" y="246"/>
                      </a:lnTo>
                      <a:lnTo>
                        <a:pt x="7154" y="267"/>
                      </a:lnTo>
                      <a:lnTo>
                        <a:pt x="7132" y="291"/>
                      </a:lnTo>
                      <a:lnTo>
                        <a:pt x="7114" y="319"/>
                      </a:lnTo>
                      <a:lnTo>
                        <a:pt x="7099" y="350"/>
                      </a:lnTo>
                      <a:lnTo>
                        <a:pt x="7089" y="381"/>
                      </a:lnTo>
                      <a:lnTo>
                        <a:pt x="7082" y="413"/>
                      </a:lnTo>
                      <a:lnTo>
                        <a:pt x="7081" y="443"/>
                      </a:lnTo>
                      <a:lnTo>
                        <a:pt x="7083" y="474"/>
                      </a:lnTo>
                      <a:lnTo>
                        <a:pt x="7090" y="504"/>
                      </a:lnTo>
                      <a:lnTo>
                        <a:pt x="7114" y="560"/>
                      </a:lnTo>
                      <a:lnTo>
                        <a:pt x="7130" y="585"/>
                      </a:lnTo>
                      <a:lnTo>
                        <a:pt x="7151" y="608"/>
                      </a:lnTo>
                      <a:lnTo>
                        <a:pt x="7172" y="629"/>
                      </a:lnTo>
                      <a:lnTo>
                        <a:pt x="7199" y="646"/>
                      </a:lnTo>
                      <a:lnTo>
                        <a:pt x="7226" y="660"/>
                      </a:lnTo>
                      <a:lnTo>
                        <a:pt x="7256" y="671"/>
                      </a:lnTo>
                      <a:lnTo>
                        <a:pt x="7288" y="678"/>
                      </a:lnTo>
                      <a:lnTo>
                        <a:pt x="7321" y="68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15" name="Freeform 479"/>
                <p:cNvSpPr>
                  <a:spLocks/>
                </p:cNvSpPr>
                <p:nvPr/>
              </p:nvSpPr>
              <p:spPr bwMode="auto">
                <a:xfrm flipH="1">
                  <a:off x="2388" y="3059"/>
                  <a:ext cx="147" cy="60"/>
                </a:xfrm>
                <a:custGeom>
                  <a:avLst/>
                  <a:gdLst/>
                  <a:ahLst/>
                  <a:cxnLst>
                    <a:cxn ang="0">
                      <a:pos x="75" y="240"/>
                    </a:cxn>
                    <a:cxn ang="0">
                      <a:pos x="47" y="235"/>
                    </a:cxn>
                    <a:cxn ang="0">
                      <a:pos x="23" y="219"/>
                    </a:cxn>
                    <a:cxn ang="0">
                      <a:pos x="7" y="195"/>
                    </a:cxn>
                    <a:cxn ang="0">
                      <a:pos x="3" y="182"/>
                    </a:cxn>
                    <a:cxn ang="0">
                      <a:pos x="2" y="167"/>
                    </a:cxn>
                    <a:cxn ang="0">
                      <a:pos x="0" y="0"/>
                    </a:cxn>
                    <a:cxn ang="0">
                      <a:pos x="385" y="0"/>
                    </a:cxn>
                    <a:cxn ang="0">
                      <a:pos x="407" y="1"/>
                    </a:cxn>
                    <a:cxn ang="0">
                      <a:pos x="430" y="6"/>
                    </a:cxn>
                    <a:cxn ang="0">
                      <a:pos x="474" y="22"/>
                    </a:cxn>
                    <a:cxn ang="0">
                      <a:pos x="515" y="46"/>
                    </a:cxn>
                    <a:cxn ang="0">
                      <a:pos x="550" y="75"/>
                    </a:cxn>
                    <a:cxn ang="0">
                      <a:pos x="571" y="99"/>
                    </a:cxn>
                    <a:cxn ang="0">
                      <a:pos x="583" y="121"/>
                    </a:cxn>
                    <a:cxn ang="0">
                      <a:pos x="586" y="140"/>
                    </a:cxn>
                    <a:cxn ang="0">
                      <a:pos x="584" y="158"/>
                    </a:cxn>
                    <a:cxn ang="0">
                      <a:pos x="574" y="173"/>
                    </a:cxn>
                    <a:cxn ang="0">
                      <a:pos x="559" y="186"/>
                    </a:cxn>
                    <a:cxn ang="0">
                      <a:pos x="516" y="208"/>
                    </a:cxn>
                    <a:cxn ang="0">
                      <a:pos x="457" y="223"/>
                    </a:cxn>
                    <a:cxn ang="0">
                      <a:pos x="391" y="234"/>
                    </a:cxn>
                    <a:cxn ang="0">
                      <a:pos x="323" y="239"/>
                    </a:cxn>
                    <a:cxn ang="0">
                      <a:pos x="258" y="240"/>
                    </a:cxn>
                    <a:cxn ang="0">
                      <a:pos x="75" y="240"/>
                    </a:cxn>
                  </a:cxnLst>
                  <a:rect l="0" t="0" r="r" b="b"/>
                  <a:pathLst>
                    <a:path w="586" h="240">
                      <a:moveTo>
                        <a:pt x="75" y="240"/>
                      </a:moveTo>
                      <a:lnTo>
                        <a:pt x="47" y="235"/>
                      </a:lnTo>
                      <a:lnTo>
                        <a:pt x="23" y="219"/>
                      </a:lnTo>
                      <a:lnTo>
                        <a:pt x="7" y="195"/>
                      </a:lnTo>
                      <a:lnTo>
                        <a:pt x="3" y="182"/>
                      </a:lnTo>
                      <a:lnTo>
                        <a:pt x="2" y="167"/>
                      </a:lnTo>
                      <a:lnTo>
                        <a:pt x="0" y="0"/>
                      </a:lnTo>
                      <a:lnTo>
                        <a:pt x="385" y="0"/>
                      </a:lnTo>
                      <a:lnTo>
                        <a:pt x="407" y="1"/>
                      </a:lnTo>
                      <a:lnTo>
                        <a:pt x="430" y="6"/>
                      </a:lnTo>
                      <a:lnTo>
                        <a:pt x="474" y="22"/>
                      </a:lnTo>
                      <a:lnTo>
                        <a:pt x="515" y="46"/>
                      </a:lnTo>
                      <a:lnTo>
                        <a:pt x="550" y="75"/>
                      </a:lnTo>
                      <a:lnTo>
                        <a:pt x="571" y="99"/>
                      </a:lnTo>
                      <a:lnTo>
                        <a:pt x="583" y="121"/>
                      </a:lnTo>
                      <a:lnTo>
                        <a:pt x="586" y="140"/>
                      </a:lnTo>
                      <a:lnTo>
                        <a:pt x="584" y="158"/>
                      </a:lnTo>
                      <a:lnTo>
                        <a:pt x="574" y="173"/>
                      </a:lnTo>
                      <a:lnTo>
                        <a:pt x="559" y="186"/>
                      </a:lnTo>
                      <a:lnTo>
                        <a:pt x="516" y="208"/>
                      </a:lnTo>
                      <a:lnTo>
                        <a:pt x="457" y="223"/>
                      </a:lnTo>
                      <a:lnTo>
                        <a:pt x="391" y="234"/>
                      </a:lnTo>
                      <a:lnTo>
                        <a:pt x="323" y="239"/>
                      </a:lnTo>
                      <a:lnTo>
                        <a:pt x="258" y="240"/>
                      </a:lnTo>
                      <a:lnTo>
                        <a:pt x="75" y="24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16" name="Rectangle 480"/>
                <p:cNvSpPr>
                  <a:spLocks noChangeArrowheads="1"/>
                </p:cNvSpPr>
                <p:nvPr/>
              </p:nvSpPr>
              <p:spPr bwMode="auto">
                <a:xfrm flipH="1">
                  <a:off x="2531" y="3002"/>
                  <a:ext cx="10" cy="2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17" name="Rectangle 481"/>
                <p:cNvSpPr>
                  <a:spLocks noChangeArrowheads="1"/>
                </p:cNvSpPr>
                <p:nvPr/>
              </p:nvSpPr>
              <p:spPr bwMode="auto">
                <a:xfrm flipH="1">
                  <a:off x="2531" y="2959"/>
                  <a:ext cx="10" cy="22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18" name="Freeform 482"/>
                <p:cNvSpPr>
                  <a:spLocks/>
                </p:cNvSpPr>
                <p:nvPr/>
              </p:nvSpPr>
              <p:spPr bwMode="auto">
                <a:xfrm flipH="1">
                  <a:off x="2072" y="3009"/>
                  <a:ext cx="120" cy="120"/>
                </a:xfrm>
                <a:custGeom>
                  <a:avLst/>
                  <a:gdLst/>
                  <a:ahLst/>
                  <a:cxnLst>
                    <a:cxn ang="0">
                      <a:pos x="239" y="480"/>
                    </a:cxn>
                    <a:cxn ang="0">
                      <a:pos x="273" y="478"/>
                    </a:cxn>
                    <a:cxn ang="0">
                      <a:pos x="305" y="471"/>
                    </a:cxn>
                    <a:cxn ang="0">
                      <a:pos x="335" y="460"/>
                    </a:cxn>
                    <a:cxn ang="0">
                      <a:pos x="363" y="446"/>
                    </a:cxn>
                    <a:cxn ang="0">
                      <a:pos x="388" y="429"/>
                    </a:cxn>
                    <a:cxn ang="0">
                      <a:pos x="411" y="408"/>
                    </a:cxn>
                    <a:cxn ang="0">
                      <a:pos x="430" y="384"/>
                    </a:cxn>
                    <a:cxn ang="0">
                      <a:pos x="447" y="359"/>
                    </a:cxn>
                    <a:cxn ang="0">
                      <a:pos x="471" y="304"/>
                    </a:cxn>
                    <a:cxn ang="0">
                      <a:pos x="477" y="273"/>
                    </a:cxn>
                    <a:cxn ang="0">
                      <a:pos x="479" y="243"/>
                    </a:cxn>
                    <a:cxn ang="0">
                      <a:pos x="478" y="211"/>
                    </a:cxn>
                    <a:cxn ang="0">
                      <a:pos x="472" y="180"/>
                    </a:cxn>
                    <a:cxn ang="0">
                      <a:pos x="462" y="150"/>
                    </a:cxn>
                    <a:cxn ang="0">
                      <a:pos x="447" y="119"/>
                    </a:cxn>
                    <a:cxn ang="0">
                      <a:pos x="428" y="91"/>
                    </a:cxn>
                    <a:cxn ang="0">
                      <a:pos x="407" y="67"/>
                    </a:cxn>
                    <a:cxn ang="0">
                      <a:pos x="383" y="46"/>
                    </a:cxn>
                    <a:cxn ang="0">
                      <a:pos x="357" y="29"/>
                    </a:cxn>
                    <a:cxn ang="0">
                      <a:pos x="328" y="16"/>
                    </a:cxn>
                    <a:cxn ang="0">
                      <a:pos x="300" y="7"/>
                    </a:cxn>
                    <a:cxn ang="0">
                      <a:pos x="270" y="1"/>
                    </a:cxn>
                    <a:cxn ang="0">
                      <a:pos x="240" y="0"/>
                    </a:cxn>
                    <a:cxn ang="0">
                      <a:pos x="210" y="1"/>
                    </a:cxn>
                    <a:cxn ang="0">
                      <a:pos x="179" y="7"/>
                    </a:cxn>
                    <a:cxn ang="0">
                      <a:pos x="151" y="16"/>
                    </a:cxn>
                    <a:cxn ang="0">
                      <a:pos x="123" y="29"/>
                    </a:cxn>
                    <a:cxn ang="0">
                      <a:pos x="97" y="46"/>
                    </a:cxn>
                    <a:cxn ang="0">
                      <a:pos x="73" y="67"/>
                    </a:cxn>
                    <a:cxn ang="0">
                      <a:pos x="51" y="91"/>
                    </a:cxn>
                    <a:cxn ang="0">
                      <a:pos x="33" y="119"/>
                    </a:cxn>
                    <a:cxn ang="0">
                      <a:pos x="17" y="150"/>
                    </a:cxn>
                    <a:cxn ang="0">
                      <a:pos x="8" y="181"/>
                    </a:cxn>
                    <a:cxn ang="0">
                      <a:pos x="1" y="213"/>
                    </a:cxn>
                    <a:cxn ang="0">
                      <a:pos x="0" y="243"/>
                    </a:cxn>
                    <a:cxn ang="0">
                      <a:pos x="2" y="274"/>
                    </a:cxn>
                    <a:cxn ang="0">
                      <a:pos x="9" y="304"/>
                    </a:cxn>
                    <a:cxn ang="0">
                      <a:pos x="19" y="332"/>
                    </a:cxn>
                    <a:cxn ang="0">
                      <a:pos x="32" y="360"/>
                    </a:cxn>
                    <a:cxn ang="0">
                      <a:pos x="49" y="385"/>
                    </a:cxn>
                    <a:cxn ang="0">
                      <a:pos x="69" y="408"/>
                    </a:cxn>
                    <a:cxn ang="0">
                      <a:pos x="91" y="429"/>
                    </a:cxn>
                    <a:cxn ang="0">
                      <a:pos x="116" y="446"/>
                    </a:cxn>
                    <a:cxn ang="0">
                      <a:pos x="144" y="460"/>
                    </a:cxn>
                    <a:cxn ang="0">
                      <a:pos x="174" y="471"/>
                    </a:cxn>
                    <a:cxn ang="0">
                      <a:pos x="205" y="478"/>
                    </a:cxn>
                    <a:cxn ang="0">
                      <a:pos x="239" y="480"/>
                    </a:cxn>
                  </a:cxnLst>
                  <a:rect l="0" t="0" r="r" b="b"/>
                  <a:pathLst>
                    <a:path w="479" h="480">
                      <a:moveTo>
                        <a:pt x="239" y="480"/>
                      </a:moveTo>
                      <a:lnTo>
                        <a:pt x="273" y="478"/>
                      </a:lnTo>
                      <a:lnTo>
                        <a:pt x="305" y="471"/>
                      </a:lnTo>
                      <a:lnTo>
                        <a:pt x="335" y="460"/>
                      </a:lnTo>
                      <a:lnTo>
                        <a:pt x="363" y="446"/>
                      </a:lnTo>
                      <a:lnTo>
                        <a:pt x="388" y="429"/>
                      </a:lnTo>
                      <a:lnTo>
                        <a:pt x="411" y="408"/>
                      </a:lnTo>
                      <a:lnTo>
                        <a:pt x="430" y="384"/>
                      </a:lnTo>
                      <a:lnTo>
                        <a:pt x="447" y="359"/>
                      </a:lnTo>
                      <a:lnTo>
                        <a:pt x="471" y="304"/>
                      </a:lnTo>
                      <a:lnTo>
                        <a:pt x="477" y="273"/>
                      </a:lnTo>
                      <a:lnTo>
                        <a:pt x="479" y="243"/>
                      </a:lnTo>
                      <a:lnTo>
                        <a:pt x="478" y="211"/>
                      </a:lnTo>
                      <a:lnTo>
                        <a:pt x="472" y="180"/>
                      </a:lnTo>
                      <a:lnTo>
                        <a:pt x="462" y="150"/>
                      </a:lnTo>
                      <a:lnTo>
                        <a:pt x="447" y="119"/>
                      </a:lnTo>
                      <a:lnTo>
                        <a:pt x="428" y="91"/>
                      </a:lnTo>
                      <a:lnTo>
                        <a:pt x="407" y="67"/>
                      </a:lnTo>
                      <a:lnTo>
                        <a:pt x="383" y="46"/>
                      </a:lnTo>
                      <a:lnTo>
                        <a:pt x="357" y="29"/>
                      </a:lnTo>
                      <a:lnTo>
                        <a:pt x="328" y="16"/>
                      </a:lnTo>
                      <a:lnTo>
                        <a:pt x="300" y="7"/>
                      </a:lnTo>
                      <a:lnTo>
                        <a:pt x="270" y="1"/>
                      </a:lnTo>
                      <a:lnTo>
                        <a:pt x="240" y="0"/>
                      </a:lnTo>
                      <a:lnTo>
                        <a:pt x="210" y="1"/>
                      </a:lnTo>
                      <a:lnTo>
                        <a:pt x="179" y="7"/>
                      </a:lnTo>
                      <a:lnTo>
                        <a:pt x="151" y="16"/>
                      </a:lnTo>
                      <a:lnTo>
                        <a:pt x="123" y="29"/>
                      </a:lnTo>
                      <a:lnTo>
                        <a:pt x="97" y="46"/>
                      </a:lnTo>
                      <a:lnTo>
                        <a:pt x="73" y="67"/>
                      </a:lnTo>
                      <a:lnTo>
                        <a:pt x="51" y="91"/>
                      </a:lnTo>
                      <a:lnTo>
                        <a:pt x="33" y="119"/>
                      </a:lnTo>
                      <a:lnTo>
                        <a:pt x="17" y="150"/>
                      </a:lnTo>
                      <a:lnTo>
                        <a:pt x="8" y="181"/>
                      </a:lnTo>
                      <a:lnTo>
                        <a:pt x="1" y="213"/>
                      </a:lnTo>
                      <a:lnTo>
                        <a:pt x="0" y="243"/>
                      </a:lnTo>
                      <a:lnTo>
                        <a:pt x="2" y="274"/>
                      </a:lnTo>
                      <a:lnTo>
                        <a:pt x="9" y="304"/>
                      </a:lnTo>
                      <a:lnTo>
                        <a:pt x="19" y="332"/>
                      </a:lnTo>
                      <a:lnTo>
                        <a:pt x="32" y="360"/>
                      </a:lnTo>
                      <a:lnTo>
                        <a:pt x="49" y="385"/>
                      </a:lnTo>
                      <a:lnTo>
                        <a:pt x="69" y="408"/>
                      </a:lnTo>
                      <a:lnTo>
                        <a:pt x="91" y="429"/>
                      </a:lnTo>
                      <a:lnTo>
                        <a:pt x="116" y="446"/>
                      </a:lnTo>
                      <a:lnTo>
                        <a:pt x="144" y="460"/>
                      </a:lnTo>
                      <a:lnTo>
                        <a:pt x="174" y="471"/>
                      </a:lnTo>
                      <a:lnTo>
                        <a:pt x="205" y="478"/>
                      </a:lnTo>
                      <a:lnTo>
                        <a:pt x="239" y="48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19" name="Freeform 483"/>
                <p:cNvSpPr>
                  <a:spLocks/>
                </p:cNvSpPr>
                <p:nvPr/>
              </p:nvSpPr>
              <p:spPr bwMode="auto">
                <a:xfrm flipH="1">
                  <a:off x="1807" y="3009"/>
                  <a:ext cx="120" cy="120"/>
                </a:xfrm>
                <a:custGeom>
                  <a:avLst/>
                  <a:gdLst/>
                  <a:ahLst/>
                  <a:cxnLst>
                    <a:cxn ang="0">
                      <a:pos x="240" y="480"/>
                    </a:cxn>
                    <a:cxn ang="0">
                      <a:pos x="274" y="478"/>
                    </a:cxn>
                    <a:cxn ang="0">
                      <a:pos x="306" y="471"/>
                    </a:cxn>
                    <a:cxn ang="0">
                      <a:pos x="336" y="460"/>
                    </a:cxn>
                    <a:cxn ang="0">
                      <a:pos x="364" y="446"/>
                    </a:cxn>
                    <a:cxn ang="0">
                      <a:pos x="389" y="429"/>
                    </a:cxn>
                    <a:cxn ang="0">
                      <a:pos x="412" y="408"/>
                    </a:cxn>
                    <a:cxn ang="0">
                      <a:pos x="431" y="384"/>
                    </a:cxn>
                    <a:cxn ang="0">
                      <a:pos x="448" y="359"/>
                    </a:cxn>
                    <a:cxn ang="0">
                      <a:pos x="472" y="304"/>
                    </a:cxn>
                    <a:cxn ang="0">
                      <a:pos x="478" y="273"/>
                    </a:cxn>
                    <a:cxn ang="0">
                      <a:pos x="480" y="243"/>
                    </a:cxn>
                    <a:cxn ang="0">
                      <a:pos x="479" y="211"/>
                    </a:cxn>
                    <a:cxn ang="0">
                      <a:pos x="473" y="180"/>
                    </a:cxn>
                    <a:cxn ang="0">
                      <a:pos x="463" y="150"/>
                    </a:cxn>
                    <a:cxn ang="0">
                      <a:pos x="448" y="119"/>
                    </a:cxn>
                    <a:cxn ang="0">
                      <a:pos x="429" y="91"/>
                    </a:cxn>
                    <a:cxn ang="0">
                      <a:pos x="408" y="67"/>
                    </a:cxn>
                    <a:cxn ang="0">
                      <a:pos x="383" y="46"/>
                    </a:cxn>
                    <a:cxn ang="0">
                      <a:pos x="356" y="29"/>
                    </a:cxn>
                    <a:cxn ang="0">
                      <a:pos x="300" y="7"/>
                    </a:cxn>
                    <a:cxn ang="0">
                      <a:pos x="271" y="1"/>
                    </a:cxn>
                    <a:cxn ang="0">
                      <a:pos x="240" y="0"/>
                    </a:cxn>
                    <a:cxn ang="0">
                      <a:pos x="210" y="1"/>
                    </a:cxn>
                    <a:cxn ang="0">
                      <a:pos x="180" y="7"/>
                    </a:cxn>
                    <a:cxn ang="0">
                      <a:pos x="124" y="29"/>
                    </a:cxn>
                    <a:cxn ang="0">
                      <a:pos x="98" y="46"/>
                    </a:cxn>
                    <a:cxn ang="0">
                      <a:pos x="73" y="67"/>
                    </a:cxn>
                    <a:cxn ang="0">
                      <a:pos x="51" y="91"/>
                    </a:cxn>
                    <a:cxn ang="0">
                      <a:pos x="33" y="119"/>
                    </a:cxn>
                    <a:cxn ang="0">
                      <a:pos x="17" y="150"/>
                    </a:cxn>
                    <a:cxn ang="0">
                      <a:pos x="8" y="181"/>
                    </a:cxn>
                    <a:cxn ang="0">
                      <a:pos x="1" y="213"/>
                    </a:cxn>
                    <a:cxn ang="0">
                      <a:pos x="0" y="243"/>
                    </a:cxn>
                    <a:cxn ang="0">
                      <a:pos x="2" y="274"/>
                    </a:cxn>
                    <a:cxn ang="0">
                      <a:pos x="9" y="304"/>
                    </a:cxn>
                    <a:cxn ang="0">
                      <a:pos x="33" y="360"/>
                    </a:cxn>
                    <a:cxn ang="0">
                      <a:pos x="49" y="385"/>
                    </a:cxn>
                    <a:cxn ang="0">
                      <a:pos x="69" y="408"/>
                    </a:cxn>
                    <a:cxn ang="0">
                      <a:pos x="91" y="429"/>
                    </a:cxn>
                    <a:cxn ang="0">
                      <a:pos x="117" y="446"/>
                    </a:cxn>
                    <a:cxn ang="0">
                      <a:pos x="144" y="460"/>
                    </a:cxn>
                    <a:cxn ang="0">
                      <a:pos x="175" y="471"/>
                    </a:cxn>
                    <a:cxn ang="0">
                      <a:pos x="206" y="478"/>
                    </a:cxn>
                    <a:cxn ang="0">
                      <a:pos x="240" y="480"/>
                    </a:cxn>
                  </a:cxnLst>
                  <a:rect l="0" t="0" r="r" b="b"/>
                  <a:pathLst>
                    <a:path w="480" h="480">
                      <a:moveTo>
                        <a:pt x="240" y="480"/>
                      </a:moveTo>
                      <a:lnTo>
                        <a:pt x="274" y="478"/>
                      </a:lnTo>
                      <a:lnTo>
                        <a:pt x="306" y="471"/>
                      </a:lnTo>
                      <a:lnTo>
                        <a:pt x="336" y="460"/>
                      </a:lnTo>
                      <a:lnTo>
                        <a:pt x="364" y="446"/>
                      </a:lnTo>
                      <a:lnTo>
                        <a:pt x="389" y="429"/>
                      </a:lnTo>
                      <a:lnTo>
                        <a:pt x="412" y="408"/>
                      </a:lnTo>
                      <a:lnTo>
                        <a:pt x="431" y="384"/>
                      </a:lnTo>
                      <a:lnTo>
                        <a:pt x="448" y="359"/>
                      </a:lnTo>
                      <a:lnTo>
                        <a:pt x="472" y="304"/>
                      </a:lnTo>
                      <a:lnTo>
                        <a:pt x="478" y="273"/>
                      </a:lnTo>
                      <a:lnTo>
                        <a:pt x="480" y="243"/>
                      </a:lnTo>
                      <a:lnTo>
                        <a:pt x="479" y="211"/>
                      </a:lnTo>
                      <a:lnTo>
                        <a:pt x="473" y="180"/>
                      </a:lnTo>
                      <a:lnTo>
                        <a:pt x="463" y="150"/>
                      </a:lnTo>
                      <a:lnTo>
                        <a:pt x="448" y="119"/>
                      </a:lnTo>
                      <a:lnTo>
                        <a:pt x="429" y="91"/>
                      </a:lnTo>
                      <a:lnTo>
                        <a:pt x="408" y="67"/>
                      </a:lnTo>
                      <a:lnTo>
                        <a:pt x="383" y="46"/>
                      </a:lnTo>
                      <a:lnTo>
                        <a:pt x="356" y="29"/>
                      </a:lnTo>
                      <a:lnTo>
                        <a:pt x="300" y="7"/>
                      </a:lnTo>
                      <a:lnTo>
                        <a:pt x="271" y="1"/>
                      </a:lnTo>
                      <a:lnTo>
                        <a:pt x="240" y="0"/>
                      </a:lnTo>
                      <a:lnTo>
                        <a:pt x="210" y="1"/>
                      </a:lnTo>
                      <a:lnTo>
                        <a:pt x="180" y="7"/>
                      </a:lnTo>
                      <a:lnTo>
                        <a:pt x="124" y="29"/>
                      </a:lnTo>
                      <a:lnTo>
                        <a:pt x="98" y="46"/>
                      </a:lnTo>
                      <a:lnTo>
                        <a:pt x="73" y="67"/>
                      </a:lnTo>
                      <a:lnTo>
                        <a:pt x="51" y="91"/>
                      </a:lnTo>
                      <a:lnTo>
                        <a:pt x="33" y="119"/>
                      </a:lnTo>
                      <a:lnTo>
                        <a:pt x="17" y="150"/>
                      </a:lnTo>
                      <a:lnTo>
                        <a:pt x="8" y="181"/>
                      </a:lnTo>
                      <a:lnTo>
                        <a:pt x="1" y="213"/>
                      </a:lnTo>
                      <a:lnTo>
                        <a:pt x="0" y="243"/>
                      </a:lnTo>
                      <a:lnTo>
                        <a:pt x="2" y="274"/>
                      </a:lnTo>
                      <a:lnTo>
                        <a:pt x="9" y="304"/>
                      </a:lnTo>
                      <a:lnTo>
                        <a:pt x="33" y="360"/>
                      </a:lnTo>
                      <a:lnTo>
                        <a:pt x="49" y="385"/>
                      </a:lnTo>
                      <a:lnTo>
                        <a:pt x="69" y="408"/>
                      </a:lnTo>
                      <a:lnTo>
                        <a:pt x="91" y="429"/>
                      </a:lnTo>
                      <a:lnTo>
                        <a:pt x="117" y="446"/>
                      </a:lnTo>
                      <a:lnTo>
                        <a:pt x="144" y="460"/>
                      </a:lnTo>
                      <a:lnTo>
                        <a:pt x="175" y="471"/>
                      </a:lnTo>
                      <a:lnTo>
                        <a:pt x="206" y="478"/>
                      </a:lnTo>
                      <a:lnTo>
                        <a:pt x="240" y="48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20" name="Freeform 484"/>
                <p:cNvSpPr>
                  <a:spLocks/>
                </p:cNvSpPr>
                <p:nvPr/>
              </p:nvSpPr>
              <p:spPr bwMode="auto">
                <a:xfrm flipH="1">
                  <a:off x="650" y="3009"/>
                  <a:ext cx="120" cy="120"/>
                </a:xfrm>
                <a:custGeom>
                  <a:avLst/>
                  <a:gdLst/>
                  <a:ahLst/>
                  <a:cxnLst>
                    <a:cxn ang="0">
                      <a:pos x="240" y="480"/>
                    </a:cxn>
                    <a:cxn ang="0">
                      <a:pos x="274" y="478"/>
                    </a:cxn>
                    <a:cxn ang="0">
                      <a:pos x="306" y="471"/>
                    </a:cxn>
                    <a:cxn ang="0">
                      <a:pos x="336" y="460"/>
                    </a:cxn>
                    <a:cxn ang="0">
                      <a:pos x="363" y="446"/>
                    </a:cxn>
                    <a:cxn ang="0">
                      <a:pos x="389" y="429"/>
                    </a:cxn>
                    <a:cxn ang="0">
                      <a:pos x="411" y="408"/>
                    </a:cxn>
                    <a:cxn ang="0">
                      <a:pos x="431" y="384"/>
                    </a:cxn>
                    <a:cxn ang="0">
                      <a:pos x="448" y="359"/>
                    </a:cxn>
                    <a:cxn ang="0">
                      <a:pos x="461" y="332"/>
                    </a:cxn>
                    <a:cxn ang="0">
                      <a:pos x="471" y="304"/>
                    </a:cxn>
                    <a:cxn ang="0">
                      <a:pos x="477" y="273"/>
                    </a:cxn>
                    <a:cxn ang="0">
                      <a:pos x="479" y="243"/>
                    </a:cxn>
                    <a:cxn ang="0">
                      <a:pos x="478" y="211"/>
                    </a:cxn>
                    <a:cxn ang="0">
                      <a:pos x="472" y="180"/>
                    </a:cxn>
                    <a:cxn ang="0">
                      <a:pos x="462" y="150"/>
                    </a:cxn>
                    <a:cxn ang="0">
                      <a:pos x="447" y="119"/>
                    </a:cxn>
                    <a:cxn ang="0">
                      <a:pos x="428" y="91"/>
                    </a:cxn>
                    <a:cxn ang="0">
                      <a:pos x="407" y="67"/>
                    </a:cxn>
                    <a:cxn ang="0">
                      <a:pos x="383" y="46"/>
                    </a:cxn>
                    <a:cxn ang="0">
                      <a:pos x="357" y="29"/>
                    </a:cxn>
                    <a:cxn ang="0">
                      <a:pos x="328" y="16"/>
                    </a:cxn>
                    <a:cxn ang="0">
                      <a:pos x="300" y="7"/>
                    </a:cxn>
                    <a:cxn ang="0">
                      <a:pos x="270" y="1"/>
                    </a:cxn>
                    <a:cxn ang="0">
                      <a:pos x="240" y="0"/>
                    </a:cxn>
                    <a:cxn ang="0">
                      <a:pos x="210" y="1"/>
                    </a:cxn>
                    <a:cxn ang="0">
                      <a:pos x="179" y="7"/>
                    </a:cxn>
                    <a:cxn ang="0">
                      <a:pos x="151" y="16"/>
                    </a:cxn>
                    <a:cxn ang="0">
                      <a:pos x="123" y="29"/>
                    </a:cxn>
                    <a:cxn ang="0">
                      <a:pos x="97" y="46"/>
                    </a:cxn>
                    <a:cxn ang="0">
                      <a:pos x="73" y="67"/>
                    </a:cxn>
                    <a:cxn ang="0">
                      <a:pos x="51" y="91"/>
                    </a:cxn>
                    <a:cxn ang="0">
                      <a:pos x="33" y="119"/>
                    </a:cxn>
                    <a:cxn ang="0">
                      <a:pos x="18" y="150"/>
                    </a:cxn>
                    <a:cxn ang="0">
                      <a:pos x="8" y="181"/>
                    </a:cxn>
                    <a:cxn ang="0">
                      <a:pos x="1" y="213"/>
                    </a:cxn>
                    <a:cxn ang="0">
                      <a:pos x="0" y="243"/>
                    </a:cxn>
                    <a:cxn ang="0">
                      <a:pos x="2" y="274"/>
                    </a:cxn>
                    <a:cxn ang="0">
                      <a:pos x="9" y="304"/>
                    </a:cxn>
                    <a:cxn ang="0">
                      <a:pos x="33" y="360"/>
                    </a:cxn>
                    <a:cxn ang="0">
                      <a:pos x="49" y="385"/>
                    </a:cxn>
                    <a:cxn ang="0">
                      <a:pos x="70" y="408"/>
                    </a:cxn>
                    <a:cxn ang="0">
                      <a:pos x="91" y="429"/>
                    </a:cxn>
                    <a:cxn ang="0">
                      <a:pos x="118" y="446"/>
                    </a:cxn>
                    <a:cxn ang="0">
                      <a:pos x="145" y="460"/>
                    </a:cxn>
                    <a:cxn ang="0">
                      <a:pos x="175" y="471"/>
                    </a:cxn>
                    <a:cxn ang="0">
                      <a:pos x="207" y="478"/>
                    </a:cxn>
                    <a:cxn ang="0">
                      <a:pos x="240" y="480"/>
                    </a:cxn>
                  </a:cxnLst>
                  <a:rect l="0" t="0" r="r" b="b"/>
                  <a:pathLst>
                    <a:path w="479" h="480">
                      <a:moveTo>
                        <a:pt x="240" y="480"/>
                      </a:moveTo>
                      <a:lnTo>
                        <a:pt x="274" y="478"/>
                      </a:lnTo>
                      <a:lnTo>
                        <a:pt x="306" y="471"/>
                      </a:lnTo>
                      <a:lnTo>
                        <a:pt x="336" y="460"/>
                      </a:lnTo>
                      <a:lnTo>
                        <a:pt x="363" y="446"/>
                      </a:lnTo>
                      <a:lnTo>
                        <a:pt x="389" y="429"/>
                      </a:lnTo>
                      <a:lnTo>
                        <a:pt x="411" y="408"/>
                      </a:lnTo>
                      <a:lnTo>
                        <a:pt x="431" y="384"/>
                      </a:lnTo>
                      <a:lnTo>
                        <a:pt x="448" y="359"/>
                      </a:lnTo>
                      <a:lnTo>
                        <a:pt x="461" y="332"/>
                      </a:lnTo>
                      <a:lnTo>
                        <a:pt x="471" y="304"/>
                      </a:lnTo>
                      <a:lnTo>
                        <a:pt x="477" y="273"/>
                      </a:lnTo>
                      <a:lnTo>
                        <a:pt x="479" y="243"/>
                      </a:lnTo>
                      <a:lnTo>
                        <a:pt x="478" y="211"/>
                      </a:lnTo>
                      <a:lnTo>
                        <a:pt x="472" y="180"/>
                      </a:lnTo>
                      <a:lnTo>
                        <a:pt x="462" y="150"/>
                      </a:lnTo>
                      <a:lnTo>
                        <a:pt x="447" y="119"/>
                      </a:lnTo>
                      <a:lnTo>
                        <a:pt x="428" y="91"/>
                      </a:lnTo>
                      <a:lnTo>
                        <a:pt x="407" y="67"/>
                      </a:lnTo>
                      <a:lnTo>
                        <a:pt x="383" y="46"/>
                      </a:lnTo>
                      <a:lnTo>
                        <a:pt x="357" y="29"/>
                      </a:lnTo>
                      <a:lnTo>
                        <a:pt x="328" y="16"/>
                      </a:lnTo>
                      <a:lnTo>
                        <a:pt x="300" y="7"/>
                      </a:lnTo>
                      <a:lnTo>
                        <a:pt x="270" y="1"/>
                      </a:lnTo>
                      <a:lnTo>
                        <a:pt x="240" y="0"/>
                      </a:lnTo>
                      <a:lnTo>
                        <a:pt x="210" y="1"/>
                      </a:lnTo>
                      <a:lnTo>
                        <a:pt x="179" y="7"/>
                      </a:lnTo>
                      <a:lnTo>
                        <a:pt x="151" y="16"/>
                      </a:lnTo>
                      <a:lnTo>
                        <a:pt x="123" y="29"/>
                      </a:lnTo>
                      <a:lnTo>
                        <a:pt x="97" y="46"/>
                      </a:lnTo>
                      <a:lnTo>
                        <a:pt x="73" y="67"/>
                      </a:lnTo>
                      <a:lnTo>
                        <a:pt x="51" y="91"/>
                      </a:lnTo>
                      <a:lnTo>
                        <a:pt x="33" y="119"/>
                      </a:lnTo>
                      <a:lnTo>
                        <a:pt x="18" y="150"/>
                      </a:lnTo>
                      <a:lnTo>
                        <a:pt x="8" y="181"/>
                      </a:lnTo>
                      <a:lnTo>
                        <a:pt x="1" y="213"/>
                      </a:lnTo>
                      <a:lnTo>
                        <a:pt x="0" y="243"/>
                      </a:lnTo>
                      <a:lnTo>
                        <a:pt x="2" y="274"/>
                      </a:lnTo>
                      <a:lnTo>
                        <a:pt x="9" y="304"/>
                      </a:lnTo>
                      <a:lnTo>
                        <a:pt x="33" y="360"/>
                      </a:lnTo>
                      <a:lnTo>
                        <a:pt x="49" y="385"/>
                      </a:lnTo>
                      <a:lnTo>
                        <a:pt x="70" y="408"/>
                      </a:lnTo>
                      <a:lnTo>
                        <a:pt x="91" y="429"/>
                      </a:lnTo>
                      <a:lnTo>
                        <a:pt x="118" y="446"/>
                      </a:lnTo>
                      <a:lnTo>
                        <a:pt x="145" y="460"/>
                      </a:lnTo>
                      <a:lnTo>
                        <a:pt x="175" y="471"/>
                      </a:lnTo>
                      <a:lnTo>
                        <a:pt x="207" y="478"/>
                      </a:lnTo>
                      <a:lnTo>
                        <a:pt x="240" y="480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21" name="Freeform 485"/>
                <p:cNvSpPr>
                  <a:spLocks noEditPoints="1"/>
                </p:cNvSpPr>
                <p:nvPr/>
              </p:nvSpPr>
              <p:spPr bwMode="auto">
                <a:xfrm flipH="1">
                  <a:off x="301" y="2526"/>
                  <a:ext cx="2230" cy="527"/>
                </a:xfrm>
                <a:custGeom>
                  <a:avLst/>
                  <a:gdLst/>
                  <a:ahLst/>
                  <a:cxnLst>
                    <a:cxn ang="0">
                      <a:pos x="243" y="288"/>
                    </a:cxn>
                    <a:cxn ang="0">
                      <a:pos x="365" y="292"/>
                    </a:cxn>
                    <a:cxn ang="0">
                      <a:pos x="416" y="323"/>
                    </a:cxn>
                    <a:cxn ang="0">
                      <a:pos x="445" y="377"/>
                    </a:cxn>
                    <a:cxn ang="0">
                      <a:pos x="442" y="436"/>
                    </a:cxn>
                    <a:cxn ang="0">
                      <a:pos x="223" y="770"/>
                    </a:cxn>
                    <a:cxn ang="0">
                      <a:pos x="187" y="806"/>
                    </a:cxn>
                    <a:cxn ang="0">
                      <a:pos x="138" y="827"/>
                    </a:cxn>
                    <a:cxn ang="0">
                      <a:pos x="0" y="842"/>
                    </a:cxn>
                    <a:cxn ang="0">
                      <a:pos x="625" y="606"/>
                    </a:cxn>
                    <a:cxn ang="0">
                      <a:pos x="668" y="546"/>
                    </a:cxn>
                    <a:cxn ang="0">
                      <a:pos x="725" y="502"/>
                    </a:cxn>
                    <a:cxn ang="0">
                      <a:pos x="791" y="473"/>
                    </a:cxn>
                    <a:cxn ang="0">
                      <a:pos x="864" y="464"/>
                    </a:cxn>
                    <a:cxn ang="0">
                      <a:pos x="2097" y="1018"/>
                    </a:cxn>
                    <a:cxn ang="0">
                      <a:pos x="2218" y="1018"/>
                    </a:cxn>
                    <a:cxn ang="0">
                      <a:pos x="3816" y="465"/>
                    </a:cxn>
                    <a:cxn ang="0">
                      <a:pos x="3865" y="478"/>
                    </a:cxn>
                    <a:cxn ang="0">
                      <a:pos x="3899" y="511"/>
                    </a:cxn>
                    <a:cxn ang="0">
                      <a:pos x="3913" y="557"/>
                    </a:cxn>
                    <a:cxn ang="0">
                      <a:pos x="3901" y="606"/>
                    </a:cxn>
                    <a:cxn ang="0">
                      <a:pos x="2218" y="1018"/>
                    </a:cxn>
                    <a:cxn ang="0">
                      <a:pos x="4165" y="606"/>
                    </a:cxn>
                    <a:cxn ang="0">
                      <a:pos x="4208" y="547"/>
                    </a:cxn>
                    <a:cxn ang="0">
                      <a:pos x="4265" y="503"/>
                    </a:cxn>
                    <a:cxn ang="0">
                      <a:pos x="4331" y="474"/>
                    </a:cxn>
                    <a:cxn ang="0">
                      <a:pos x="4404" y="465"/>
                    </a:cxn>
                    <a:cxn ang="0">
                      <a:pos x="5407" y="1018"/>
                    </a:cxn>
                    <a:cxn ang="0">
                      <a:pos x="5528" y="1018"/>
                    </a:cxn>
                    <a:cxn ang="0">
                      <a:pos x="6597" y="465"/>
                    </a:cxn>
                    <a:cxn ang="0">
                      <a:pos x="5528" y="1018"/>
                    </a:cxn>
                    <a:cxn ang="0">
                      <a:pos x="6718" y="465"/>
                    </a:cxn>
                    <a:cxn ang="0">
                      <a:pos x="7869" y="468"/>
                    </a:cxn>
                    <a:cxn ang="0">
                      <a:pos x="7911" y="492"/>
                    </a:cxn>
                    <a:cxn ang="0">
                      <a:pos x="7936" y="535"/>
                    </a:cxn>
                    <a:cxn ang="0">
                      <a:pos x="7936" y="583"/>
                    </a:cxn>
                    <a:cxn ang="0">
                      <a:pos x="7684" y="1018"/>
                    </a:cxn>
                    <a:cxn ang="0">
                      <a:pos x="7616" y="384"/>
                    </a:cxn>
                    <a:cxn ang="0">
                      <a:pos x="7809" y="77"/>
                    </a:cxn>
                    <a:cxn ang="0">
                      <a:pos x="7820" y="32"/>
                    </a:cxn>
                    <a:cxn ang="0">
                      <a:pos x="7804" y="0"/>
                    </a:cxn>
                    <a:cxn ang="0">
                      <a:pos x="8116" y="305"/>
                    </a:cxn>
                    <a:cxn ang="0">
                      <a:pos x="8118" y="345"/>
                    </a:cxn>
                    <a:cxn ang="0">
                      <a:pos x="8086" y="379"/>
                    </a:cxn>
                    <a:cxn ang="0">
                      <a:pos x="8017" y="398"/>
                    </a:cxn>
                    <a:cxn ang="0">
                      <a:pos x="7616" y="384"/>
                    </a:cxn>
                    <a:cxn ang="0">
                      <a:pos x="7981" y="945"/>
                    </a:cxn>
                    <a:cxn ang="0">
                      <a:pos x="7755" y="1328"/>
                    </a:cxn>
                    <a:cxn ang="0">
                      <a:pos x="8136" y="945"/>
                    </a:cxn>
                    <a:cxn ang="0">
                      <a:pos x="8625" y="1328"/>
                    </a:cxn>
                    <a:cxn ang="0">
                      <a:pos x="8699" y="1328"/>
                    </a:cxn>
                    <a:cxn ang="0">
                      <a:pos x="8843" y="874"/>
                    </a:cxn>
                    <a:cxn ang="0">
                      <a:pos x="8699" y="1328"/>
                    </a:cxn>
                    <a:cxn ang="0">
                      <a:pos x="8755" y="1976"/>
                    </a:cxn>
                    <a:cxn ang="0">
                      <a:pos x="8875" y="2111"/>
                    </a:cxn>
                  </a:cxnLst>
                  <a:rect l="0" t="0" r="r" b="b"/>
                  <a:pathLst>
                    <a:path w="8916" h="2111">
                      <a:moveTo>
                        <a:pt x="0" y="842"/>
                      </a:moveTo>
                      <a:lnTo>
                        <a:pt x="243" y="288"/>
                      </a:lnTo>
                      <a:lnTo>
                        <a:pt x="335" y="288"/>
                      </a:lnTo>
                      <a:lnTo>
                        <a:pt x="365" y="292"/>
                      </a:lnTo>
                      <a:lnTo>
                        <a:pt x="393" y="304"/>
                      </a:lnTo>
                      <a:lnTo>
                        <a:pt x="416" y="323"/>
                      </a:lnTo>
                      <a:lnTo>
                        <a:pt x="435" y="348"/>
                      </a:lnTo>
                      <a:lnTo>
                        <a:pt x="445" y="377"/>
                      </a:lnTo>
                      <a:lnTo>
                        <a:pt x="448" y="406"/>
                      </a:lnTo>
                      <a:lnTo>
                        <a:pt x="442" y="436"/>
                      </a:lnTo>
                      <a:lnTo>
                        <a:pt x="428" y="464"/>
                      </a:lnTo>
                      <a:lnTo>
                        <a:pt x="223" y="770"/>
                      </a:lnTo>
                      <a:lnTo>
                        <a:pt x="206" y="789"/>
                      </a:lnTo>
                      <a:lnTo>
                        <a:pt x="187" y="806"/>
                      </a:lnTo>
                      <a:lnTo>
                        <a:pt x="164" y="817"/>
                      </a:lnTo>
                      <a:lnTo>
                        <a:pt x="138" y="827"/>
                      </a:lnTo>
                      <a:lnTo>
                        <a:pt x="75" y="839"/>
                      </a:lnTo>
                      <a:lnTo>
                        <a:pt x="0" y="842"/>
                      </a:lnTo>
                      <a:close/>
                      <a:moveTo>
                        <a:pt x="401" y="1018"/>
                      </a:moveTo>
                      <a:lnTo>
                        <a:pt x="625" y="606"/>
                      </a:lnTo>
                      <a:lnTo>
                        <a:pt x="644" y="574"/>
                      </a:lnTo>
                      <a:lnTo>
                        <a:pt x="668" y="546"/>
                      </a:lnTo>
                      <a:lnTo>
                        <a:pt x="694" y="522"/>
                      </a:lnTo>
                      <a:lnTo>
                        <a:pt x="725" y="502"/>
                      </a:lnTo>
                      <a:lnTo>
                        <a:pt x="756" y="485"/>
                      </a:lnTo>
                      <a:lnTo>
                        <a:pt x="791" y="473"/>
                      </a:lnTo>
                      <a:lnTo>
                        <a:pt x="827" y="466"/>
                      </a:lnTo>
                      <a:lnTo>
                        <a:pt x="864" y="464"/>
                      </a:lnTo>
                      <a:lnTo>
                        <a:pt x="2097" y="465"/>
                      </a:lnTo>
                      <a:lnTo>
                        <a:pt x="2097" y="1018"/>
                      </a:lnTo>
                      <a:lnTo>
                        <a:pt x="401" y="1018"/>
                      </a:lnTo>
                      <a:close/>
                      <a:moveTo>
                        <a:pt x="2218" y="1018"/>
                      </a:moveTo>
                      <a:lnTo>
                        <a:pt x="2218" y="465"/>
                      </a:lnTo>
                      <a:lnTo>
                        <a:pt x="3816" y="465"/>
                      </a:lnTo>
                      <a:lnTo>
                        <a:pt x="3842" y="468"/>
                      </a:lnTo>
                      <a:lnTo>
                        <a:pt x="3865" y="478"/>
                      </a:lnTo>
                      <a:lnTo>
                        <a:pt x="3885" y="493"/>
                      </a:lnTo>
                      <a:lnTo>
                        <a:pt x="3899" y="511"/>
                      </a:lnTo>
                      <a:lnTo>
                        <a:pt x="3908" y="533"/>
                      </a:lnTo>
                      <a:lnTo>
                        <a:pt x="3913" y="557"/>
                      </a:lnTo>
                      <a:lnTo>
                        <a:pt x="3911" y="582"/>
                      </a:lnTo>
                      <a:lnTo>
                        <a:pt x="3901" y="606"/>
                      </a:lnTo>
                      <a:lnTo>
                        <a:pt x="3677" y="1018"/>
                      </a:lnTo>
                      <a:lnTo>
                        <a:pt x="2218" y="1018"/>
                      </a:lnTo>
                      <a:close/>
                      <a:moveTo>
                        <a:pt x="3941" y="1018"/>
                      </a:moveTo>
                      <a:lnTo>
                        <a:pt x="4165" y="606"/>
                      </a:lnTo>
                      <a:lnTo>
                        <a:pt x="4185" y="574"/>
                      </a:lnTo>
                      <a:lnTo>
                        <a:pt x="4208" y="547"/>
                      </a:lnTo>
                      <a:lnTo>
                        <a:pt x="4236" y="523"/>
                      </a:lnTo>
                      <a:lnTo>
                        <a:pt x="4265" y="503"/>
                      </a:lnTo>
                      <a:lnTo>
                        <a:pt x="4298" y="486"/>
                      </a:lnTo>
                      <a:lnTo>
                        <a:pt x="4331" y="474"/>
                      </a:lnTo>
                      <a:lnTo>
                        <a:pt x="4367" y="467"/>
                      </a:lnTo>
                      <a:lnTo>
                        <a:pt x="4404" y="465"/>
                      </a:lnTo>
                      <a:lnTo>
                        <a:pt x="5407" y="465"/>
                      </a:lnTo>
                      <a:lnTo>
                        <a:pt x="5407" y="1018"/>
                      </a:lnTo>
                      <a:lnTo>
                        <a:pt x="3941" y="1018"/>
                      </a:lnTo>
                      <a:close/>
                      <a:moveTo>
                        <a:pt x="5528" y="1018"/>
                      </a:moveTo>
                      <a:lnTo>
                        <a:pt x="5528" y="465"/>
                      </a:lnTo>
                      <a:lnTo>
                        <a:pt x="6597" y="465"/>
                      </a:lnTo>
                      <a:lnTo>
                        <a:pt x="6597" y="1018"/>
                      </a:lnTo>
                      <a:lnTo>
                        <a:pt x="5528" y="1018"/>
                      </a:lnTo>
                      <a:close/>
                      <a:moveTo>
                        <a:pt x="6718" y="1018"/>
                      </a:moveTo>
                      <a:lnTo>
                        <a:pt x="6718" y="465"/>
                      </a:lnTo>
                      <a:lnTo>
                        <a:pt x="7844" y="465"/>
                      </a:lnTo>
                      <a:lnTo>
                        <a:pt x="7869" y="468"/>
                      </a:lnTo>
                      <a:lnTo>
                        <a:pt x="7891" y="478"/>
                      </a:lnTo>
                      <a:lnTo>
                        <a:pt x="7911" y="492"/>
                      </a:lnTo>
                      <a:lnTo>
                        <a:pt x="7926" y="512"/>
                      </a:lnTo>
                      <a:lnTo>
                        <a:pt x="7936" y="535"/>
                      </a:lnTo>
                      <a:lnTo>
                        <a:pt x="7939" y="559"/>
                      </a:lnTo>
                      <a:lnTo>
                        <a:pt x="7936" y="583"/>
                      </a:lnTo>
                      <a:lnTo>
                        <a:pt x="7925" y="606"/>
                      </a:lnTo>
                      <a:lnTo>
                        <a:pt x="7684" y="1018"/>
                      </a:lnTo>
                      <a:lnTo>
                        <a:pt x="6718" y="1018"/>
                      </a:lnTo>
                      <a:close/>
                      <a:moveTo>
                        <a:pt x="7616" y="384"/>
                      </a:moveTo>
                      <a:lnTo>
                        <a:pt x="7786" y="116"/>
                      </a:lnTo>
                      <a:lnTo>
                        <a:pt x="7809" y="77"/>
                      </a:lnTo>
                      <a:lnTo>
                        <a:pt x="7819" y="45"/>
                      </a:lnTo>
                      <a:lnTo>
                        <a:pt x="7820" y="32"/>
                      </a:lnTo>
                      <a:lnTo>
                        <a:pt x="7818" y="20"/>
                      </a:lnTo>
                      <a:lnTo>
                        <a:pt x="7804" y="0"/>
                      </a:lnTo>
                      <a:lnTo>
                        <a:pt x="8102" y="287"/>
                      </a:lnTo>
                      <a:lnTo>
                        <a:pt x="8116" y="305"/>
                      </a:lnTo>
                      <a:lnTo>
                        <a:pt x="8122" y="326"/>
                      </a:lnTo>
                      <a:lnTo>
                        <a:pt x="8118" y="345"/>
                      </a:lnTo>
                      <a:lnTo>
                        <a:pt x="8106" y="363"/>
                      </a:lnTo>
                      <a:lnTo>
                        <a:pt x="8086" y="379"/>
                      </a:lnTo>
                      <a:lnTo>
                        <a:pt x="8055" y="391"/>
                      </a:lnTo>
                      <a:lnTo>
                        <a:pt x="8017" y="398"/>
                      </a:lnTo>
                      <a:lnTo>
                        <a:pt x="7969" y="399"/>
                      </a:lnTo>
                      <a:lnTo>
                        <a:pt x="7616" y="384"/>
                      </a:lnTo>
                      <a:close/>
                      <a:moveTo>
                        <a:pt x="7755" y="1328"/>
                      </a:moveTo>
                      <a:lnTo>
                        <a:pt x="7981" y="945"/>
                      </a:lnTo>
                      <a:lnTo>
                        <a:pt x="7980" y="1328"/>
                      </a:lnTo>
                      <a:lnTo>
                        <a:pt x="7755" y="1328"/>
                      </a:lnTo>
                      <a:close/>
                      <a:moveTo>
                        <a:pt x="8136" y="1328"/>
                      </a:moveTo>
                      <a:lnTo>
                        <a:pt x="8136" y="945"/>
                      </a:lnTo>
                      <a:lnTo>
                        <a:pt x="8625" y="945"/>
                      </a:lnTo>
                      <a:lnTo>
                        <a:pt x="8625" y="1328"/>
                      </a:lnTo>
                      <a:lnTo>
                        <a:pt x="8136" y="1328"/>
                      </a:lnTo>
                      <a:close/>
                      <a:moveTo>
                        <a:pt x="8699" y="1328"/>
                      </a:moveTo>
                      <a:lnTo>
                        <a:pt x="8699" y="874"/>
                      </a:lnTo>
                      <a:lnTo>
                        <a:pt x="8843" y="874"/>
                      </a:lnTo>
                      <a:lnTo>
                        <a:pt x="8916" y="1328"/>
                      </a:lnTo>
                      <a:lnTo>
                        <a:pt x="8699" y="1328"/>
                      </a:lnTo>
                      <a:close/>
                      <a:moveTo>
                        <a:pt x="8755" y="2111"/>
                      </a:moveTo>
                      <a:lnTo>
                        <a:pt x="8755" y="1976"/>
                      </a:lnTo>
                      <a:lnTo>
                        <a:pt x="8875" y="1976"/>
                      </a:lnTo>
                      <a:lnTo>
                        <a:pt x="8875" y="2111"/>
                      </a:lnTo>
                      <a:lnTo>
                        <a:pt x="8755" y="2111"/>
                      </a:lnTo>
                      <a:close/>
                    </a:path>
                  </a:pathLst>
                </a:custGeom>
                <a:solidFill>
                  <a:srgbClr val="E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22" name="Freeform 486"/>
                <p:cNvSpPr>
                  <a:spLocks/>
                </p:cNvSpPr>
                <p:nvPr/>
              </p:nvSpPr>
              <p:spPr bwMode="auto">
                <a:xfrm flipH="1">
                  <a:off x="2419" y="2598"/>
                  <a:ext cx="112" cy="138"/>
                </a:xfrm>
                <a:custGeom>
                  <a:avLst/>
                  <a:gdLst/>
                  <a:ahLst/>
                  <a:cxnLst>
                    <a:cxn ang="0">
                      <a:pos x="0" y="554"/>
                    </a:cxn>
                    <a:cxn ang="0">
                      <a:pos x="243" y="0"/>
                    </a:cxn>
                    <a:cxn ang="0">
                      <a:pos x="335" y="0"/>
                    </a:cxn>
                    <a:cxn ang="0">
                      <a:pos x="365" y="4"/>
                    </a:cxn>
                    <a:cxn ang="0">
                      <a:pos x="393" y="16"/>
                    </a:cxn>
                    <a:cxn ang="0">
                      <a:pos x="416" y="35"/>
                    </a:cxn>
                    <a:cxn ang="0">
                      <a:pos x="435" y="60"/>
                    </a:cxn>
                    <a:cxn ang="0">
                      <a:pos x="445" y="89"/>
                    </a:cxn>
                    <a:cxn ang="0">
                      <a:pos x="448" y="118"/>
                    </a:cxn>
                    <a:cxn ang="0">
                      <a:pos x="442" y="148"/>
                    </a:cxn>
                    <a:cxn ang="0">
                      <a:pos x="428" y="176"/>
                    </a:cxn>
                    <a:cxn ang="0">
                      <a:pos x="223" y="482"/>
                    </a:cxn>
                    <a:cxn ang="0">
                      <a:pos x="206" y="501"/>
                    </a:cxn>
                    <a:cxn ang="0">
                      <a:pos x="187" y="518"/>
                    </a:cxn>
                    <a:cxn ang="0">
                      <a:pos x="164" y="529"/>
                    </a:cxn>
                    <a:cxn ang="0">
                      <a:pos x="138" y="539"/>
                    </a:cxn>
                    <a:cxn ang="0">
                      <a:pos x="75" y="551"/>
                    </a:cxn>
                    <a:cxn ang="0">
                      <a:pos x="0" y="554"/>
                    </a:cxn>
                  </a:cxnLst>
                  <a:rect l="0" t="0" r="r" b="b"/>
                  <a:pathLst>
                    <a:path w="448" h="554">
                      <a:moveTo>
                        <a:pt x="0" y="554"/>
                      </a:moveTo>
                      <a:lnTo>
                        <a:pt x="243" y="0"/>
                      </a:lnTo>
                      <a:lnTo>
                        <a:pt x="335" y="0"/>
                      </a:lnTo>
                      <a:lnTo>
                        <a:pt x="365" y="4"/>
                      </a:lnTo>
                      <a:lnTo>
                        <a:pt x="393" y="16"/>
                      </a:lnTo>
                      <a:lnTo>
                        <a:pt x="416" y="35"/>
                      </a:lnTo>
                      <a:lnTo>
                        <a:pt x="435" y="60"/>
                      </a:lnTo>
                      <a:lnTo>
                        <a:pt x="445" y="89"/>
                      </a:lnTo>
                      <a:lnTo>
                        <a:pt x="448" y="118"/>
                      </a:lnTo>
                      <a:lnTo>
                        <a:pt x="442" y="148"/>
                      </a:lnTo>
                      <a:lnTo>
                        <a:pt x="428" y="176"/>
                      </a:lnTo>
                      <a:lnTo>
                        <a:pt x="223" y="482"/>
                      </a:lnTo>
                      <a:lnTo>
                        <a:pt x="206" y="501"/>
                      </a:lnTo>
                      <a:lnTo>
                        <a:pt x="187" y="518"/>
                      </a:lnTo>
                      <a:lnTo>
                        <a:pt x="164" y="529"/>
                      </a:lnTo>
                      <a:lnTo>
                        <a:pt x="138" y="539"/>
                      </a:lnTo>
                      <a:lnTo>
                        <a:pt x="75" y="551"/>
                      </a:lnTo>
                      <a:lnTo>
                        <a:pt x="0" y="55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23" name="Freeform 487"/>
                <p:cNvSpPr>
                  <a:spLocks/>
                </p:cNvSpPr>
                <p:nvPr/>
              </p:nvSpPr>
              <p:spPr bwMode="auto">
                <a:xfrm flipH="1">
                  <a:off x="2006" y="2642"/>
                  <a:ext cx="424" cy="138"/>
                </a:xfrm>
                <a:custGeom>
                  <a:avLst/>
                  <a:gdLst/>
                  <a:ahLst/>
                  <a:cxnLst>
                    <a:cxn ang="0">
                      <a:pos x="0" y="554"/>
                    </a:cxn>
                    <a:cxn ang="0">
                      <a:pos x="224" y="142"/>
                    </a:cxn>
                    <a:cxn ang="0">
                      <a:pos x="243" y="110"/>
                    </a:cxn>
                    <a:cxn ang="0">
                      <a:pos x="267" y="82"/>
                    </a:cxn>
                    <a:cxn ang="0">
                      <a:pos x="293" y="58"/>
                    </a:cxn>
                    <a:cxn ang="0">
                      <a:pos x="324" y="38"/>
                    </a:cxn>
                    <a:cxn ang="0">
                      <a:pos x="355" y="21"/>
                    </a:cxn>
                    <a:cxn ang="0">
                      <a:pos x="390" y="9"/>
                    </a:cxn>
                    <a:cxn ang="0">
                      <a:pos x="426" y="2"/>
                    </a:cxn>
                    <a:cxn ang="0">
                      <a:pos x="463" y="0"/>
                    </a:cxn>
                    <a:cxn ang="0">
                      <a:pos x="1696" y="1"/>
                    </a:cxn>
                    <a:cxn ang="0">
                      <a:pos x="1696" y="554"/>
                    </a:cxn>
                    <a:cxn ang="0">
                      <a:pos x="0" y="554"/>
                    </a:cxn>
                  </a:cxnLst>
                  <a:rect l="0" t="0" r="r" b="b"/>
                  <a:pathLst>
                    <a:path w="1696" h="554">
                      <a:moveTo>
                        <a:pt x="0" y="554"/>
                      </a:moveTo>
                      <a:lnTo>
                        <a:pt x="224" y="142"/>
                      </a:lnTo>
                      <a:lnTo>
                        <a:pt x="243" y="110"/>
                      </a:lnTo>
                      <a:lnTo>
                        <a:pt x="267" y="82"/>
                      </a:lnTo>
                      <a:lnTo>
                        <a:pt x="293" y="58"/>
                      </a:lnTo>
                      <a:lnTo>
                        <a:pt x="324" y="38"/>
                      </a:lnTo>
                      <a:lnTo>
                        <a:pt x="355" y="21"/>
                      </a:lnTo>
                      <a:lnTo>
                        <a:pt x="390" y="9"/>
                      </a:lnTo>
                      <a:lnTo>
                        <a:pt x="426" y="2"/>
                      </a:lnTo>
                      <a:lnTo>
                        <a:pt x="463" y="0"/>
                      </a:lnTo>
                      <a:lnTo>
                        <a:pt x="1696" y="1"/>
                      </a:lnTo>
                      <a:lnTo>
                        <a:pt x="1696" y="554"/>
                      </a:lnTo>
                      <a:lnTo>
                        <a:pt x="0" y="55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24" name="Freeform 488"/>
                <p:cNvSpPr>
                  <a:spLocks/>
                </p:cNvSpPr>
                <p:nvPr/>
              </p:nvSpPr>
              <p:spPr bwMode="auto">
                <a:xfrm flipH="1">
                  <a:off x="1552" y="2642"/>
                  <a:ext cx="424" cy="138"/>
                </a:xfrm>
                <a:custGeom>
                  <a:avLst/>
                  <a:gdLst/>
                  <a:ahLst/>
                  <a:cxnLst>
                    <a:cxn ang="0">
                      <a:pos x="0" y="553"/>
                    </a:cxn>
                    <a:cxn ang="0">
                      <a:pos x="0" y="0"/>
                    </a:cxn>
                    <a:cxn ang="0">
                      <a:pos x="1598" y="0"/>
                    </a:cxn>
                    <a:cxn ang="0">
                      <a:pos x="1624" y="3"/>
                    </a:cxn>
                    <a:cxn ang="0">
                      <a:pos x="1647" y="13"/>
                    </a:cxn>
                    <a:cxn ang="0">
                      <a:pos x="1667" y="28"/>
                    </a:cxn>
                    <a:cxn ang="0">
                      <a:pos x="1681" y="46"/>
                    </a:cxn>
                    <a:cxn ang="0">
                      <a:pos x="1690" y="68"/>
                    </a:cxn>
                    <a:cxn ang="0">
                      <a:pos x="1695" y="92"/>
                    </a:cxn>
                    <a:cxn ang="0">
                      <a:pos x="1693" y="117"/>
                    </a:cxn>
                    <a:cxn ang="0">
                      <a:pos x="1683" y="141"/>
                    </a:cxn>
                    <a:cxn ang="0">
                      <a:pos x="1459" y="553"/>
                    </a:cxn>
                    <a:cxn ang="0">
                      <a:pos x="0" y="553"/>
                    </a:cxn>
                  </a:cxnLst>
                  <a:rect l="0" t="0" r="r" b="b"/>
                  <a:pathLst>
                    <a:path w="1695" h="553">
                      <a:moveTo>
                        <a:pt x="0" y="553"/>
                      </a:moveTo>
                      <a:lnTo>
                        <a:pt x="0" y="0"/>
                      </a:lnTo>
                      <a:lnTo>
                        <a:pt x="1598" y="0"/>
                      </a:lnTo>
                      <a:lnTo>
                        <a:pt x="1624" y="3"/>
                      </a:lnTo>
                      <a:lnTo>
                        <a:pt x="1647" y="13"/>
                      </a:lnTo>
                      <a:lnTo>
                        <a:pt x="1667" y="28"/>
                      </a:lnTo>
                      <a:lnTo>
                        <a:pt x="1681" y="46"/>
                      </a:lnTo>
                      <a:lnTo>
                        <a:pt x="1690" y="68"/>
                      </a:lnTo>
                      <a:lnTo>
                        <a:pt x="1695" y="92"/>
                      </a:lnTo>
                      <a:lnTo>
                        <a:pt x="1693" y="117"/>
                      </a:lnTo>
                      <a:lnTo>
                        <a:pt x="1683" y="141"/>
                      </a:lnTo>
                      <a:lnTo>
                        <a:pt x="1459" y="55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25" name="Freeform 489"/>
                <p:cNvSpPr>
                  <a:spLocks/>
                </p:cNvSpPr>
                <p:nvPr/>
              </p:nvSpPr>
              <p:spPr bwMode="auto">
                <a:xfrm flipH="1">
                  <a:off x="1179" y="2642"/>
                  <a:ext cx="366" cy="138"/>
                </a:xfrm>
                <a:custGeom>
                  <a:avLst/>
                  <a:gdLst/>
                  <a:ahLst/>
                  <a:cxnLst>
                    <a:cxn ang="0">
                      <a:pos x="0" y="553"/>
                    </a:cxn>
                    <a:cxn ang="0">
                      <a:pos x="224" y="141"/>
                    </a:cxn>
                    <a:cxn ang="0">
                      <a:pos x="244" y="109"/>
                    </a:cxn>
                    <a:cxn ang="0">
                      <a:pos x="267" y="82"/>
                    </a:cxn>
                    <a:cxn ang="0">
                      <a:pos x="295" y="58"/>
                    </a:cxn>
                    <a:cxn ang="0">
                      <a:pos x="324" y="38"/>
                    </a:cxn>
                    <a:cxn ang="0">
                      <a:pos x="357" y="21"/>
                    </a:cxn>
                    <a:cxn ang="0">
                      <a:pos x="390" y="9"/>
                    </a:cxn>
                    <a:cxn ang="0">
                      <a:pos x="426" y="2"/>
                    </a:cxn>
                    <a:cxn ang="0">
                      <a:pos x="463" y="0"/>
                    </a:cxn>
                    <a:cxn ang="0">
                      <a:pos x="1466" y="0"/>
                    </a:cxn>
                    <a:cxn ang="0">
                      <a:pos x="1466" y="553"/>
                    </a:cxn>
                    <a:cxn ang="0">
                      <a:pos x="0" y="553"/>
                    </a:cxn>
                  </a:cxnLst>
                  <a:rect l="0" t="0" r="r" b="b"/>
                  <a:pathLst>
                    <a:path w="1466" h="553">
                      <a:moveTo>
                        <a:pt x="0" y="553"/>
                      </a:moveTo>
                      <a:lnTo>
                        <a:pt x="224" y="141"/>
                      </a:lnTo>
                      <a:lnTo>
                        <a:pt x="244" y="109"/>
                      </a:lnTo>
                      <a:lnTo>
                        <a:pt x="267" y="82"/>
                      </a:lnTo>
                      <a:lnTo>
                        <a:pt x="295" y="58"/>
                      </a:lnTo>
                      <a:lnTo>
                        <a:pt x="324" y="38"/>
                      </a:lnTo>
                      <a:lnTo>
                        <a:pt x="357" y="21"/>
                      </a:lnTo>
                      <a:lnTo>
                        <a:pt x="390" y="9"/>
                      </a:lnTo>
                      <a:lnTo>
                        <a:pt x="426" y="2"/>
                      </a:lnTo>
                      <a:lnTo>
                        <a:pt x="463" y="0"/>
                      </a:lnTo>
                      <a:lnTo>
                        <a:pt x="1466" y="0"/>
                      </a:lnTo>
                      <a:lnTo>
                        <a:pt x="1466" y="55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26" name="Rectangle 490"/>
                <p:cNvSpPr>
                  <a:spLocks noChangeArrowheads="1"/>
                </p:cNvSpPr>
                <p:nvPr/>
              </p:nvSpPr>
              <p:spPr bwMode="auto">
                <a:xfrm flipH="1">
                  <a:off x="881" y="2642"/>
                  <a:ext cx="267" cy="13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27" name="Freeform 491"/>
                <p:cNvSpPr>
                  <a:spLocks/>
                </p:cNvSpPr>
                <p:nvPr/>
              </p:nvSpPr>
              <p:spPr bwMode="auto">
                <a:xfrm flipH="1">
                  <a:off x="546" y="2642"/>
                  <a:ext cx="305" cy="138"/>
                </a:xfrm>
                <a:custGeom>
                  <a:avLst/>
                  <a:gdLst/>
                  <a:ahLst/>
                  <a:cxnLst>
                    <a:cxn ang="0">
                      <a:pos x="0" y="553"/>
                    </a:cxn>
                    <a:cxn ang="0">
                      <a:pos x="0" y="0"/>
                    </a:cxn>
                    <a:cxn ang="0">
                      <a:pos x="1126" y="0"/>
                    </a:cxn>
                    <a:cxn ang="0">
                      <a:pos x="1151" y="3"/>
                    </a:cxn>
                    <a:cxn ang="0">
                      <a:pos x="1173" y="13"/>
                    </a:cxn>
                    <a:cxn ang="0">
                      <a:pos x="1193" y="27"/>
                    </a:cxn>
                    <a:cxn ang="0">
                      <a:pos x="1208" y="47"/>
                    </a:cxn>
                    <a:cxn ang="0">
                      <a:pos x="1218" y="70"/>
                    </a:cxn>
                    <a:cxn ang="0">
                      <a:pos x="1221" y="94"/>
                    </a:cxn>
                    <a:cxn ang="0">
                      <a:pos x="1218" y="118"/>
                    </a:cxn>
                    <a:cxn ang="0">
                      <a:pos x="1207" y="141"/>
                    </a:cxn>
                    <a:cxn ang="0">
                      <a:pos x="966" y="553"/>
                    </a:cxn>
                    <a:cxn ang="0">
                      <a:pos x="0" y="553"/>
                    </a:cxn>
                  </a:cxnLst>
                  <a:rect l="0" t="0" r="r" b="b"/>
                  <a:pathLst>
                    <a:path w="1221" h="553">
                      <a:moveTo>
                        <a:pt x="0" y="553"/>
                      </a:moveTo>
                      <a:lnTo>
                        <a:pt x="0" y="0"/>
                      </a:lnTo>
                      <a:lnTo>
                        <a:pt x="1126" y="0"/>
                      </a:lnTo>
                      <a:lnTo>
                        <a:pt x="1151" y="3"/>
                      </a:lnTo>
                      <a:lnTo>
                        <a:pt x="1173" y="13"/>
                      </a:lnTo>
                      <a:lnTo>
                        <a:pt x="1193" y="27"/>
                      </a:lnTo>
                      <a:lnTo>
                        <a:pt x="1208" y="47"/>
                      </a:lnTo>
                      <a:lnTo>
                        <a:pt x="1218" y="70"/>
                      </a:lnTo>
                      <a:lnTo>
                        <a:pt x="1221" y="94"/>
                      </a:lnTo>
                      <a:lnTo>
                        <a:pt x="1218" y="118"/>
                      </a:lnTo>
                      <a:lnTo>
                        <a:pt x="1207" y="141"/>
                      </a:lnTo>
                      <a:lnTo>
                        <a:pt x="966" y="553"/>
                      </a:lnTo>
                      <a:lnTo>
                        <a:pt x="0" y="55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28" name="Freeform 492"/>
                <p:cNvSpPr>
                  <a:spLocks/>
                </p:cNvSpPr>
                <p:nvPr/>
              </p:nvSpPr>
              <p:spPr bwMode="auto">
                <a:xfrm flipH="1">
                  <a:off x="500" y="2526"/>
                  <a:ext cx="126" cy="100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170" y="116"/>
                    </a:cxn>
                    <a:cxn ang="0">
                      <a:pos x="193" y="77"/>
                    </a:cxn>
                    <a:cxn ang="0">
                      <a:pos x="203" y="45"/>
                    </a:cxn>
                    <a:cxn ang="0">
                      <a:pos x="204" y="32"/>
                    </a:cxn>
                    <a:cxn ang="0">
                      <a:pos x="202" y="20"/>
                    </a:cxn>
                    <a:cxn ang="0">
                      <a:pos x="188" y="0"/>
                    </a:cxn>
                    <a:cxn ang="0">
                      <a:pos x="486" y="287"/>
                    </a:cxn>
                    <a:cxn ang="0">
                      <a:pos x="500" y="305"/>
                    </a:cxn>
                    <a:cxn ang="0">
                      <a:pos x="506" y="326"/>
                    </a:cxn>
                    <a:cxn ang="0">
                      <a:pos x="502" y="345"/>
                    </a:cxn>
                    <a:cxn ang="0">
                      <a:pos x="490" y="363"/>
                    </a:cxn>
                    <a:cxn ang="0">
                      <a:pos x="470" y="379"/>
                    </a:cxn>
                    <a:cxn ang="0">
                      <a:pos x="439" y="391"/>
                    </a:cxn>
                    <a:cxn ang="0">
                      <a:pos x="401" y="398"/>
                    </a:cxn>
                    <a:cxn ang="0">
                      <a:pos x="353" y="399"/>
                    </a:cxn>
                    <a:cxn ang="0">
                      <a:pos x="0" y="384"/>
                    </a:cxn>
                  </a:cxnLst>
                  <a:rect l="0" t="0" r="r" b="b"/>
                  <a:pathLst>
                    <a:path w="506" h="399">
                      <a:moveTo>
                        <a:pt x="0" y="384"/>
                      </a:moveTo>
                      <a:lnTo>
                        <a:pt x="170" y="116"/>
                      </a:lnTo>
                      <a:lnTo>
                        <a:pt x="193" y="77"/>
                      </a:lnTo>
                      <a:lnTo>
                        <a:pt x="203" y="45"/>
                      </a:lnTo>
                      <a:lnTo>
                        <a:pt x="204" y="32"/>
                      </a:lnTo>
                      <a:lnTo>
                        <a:pt x="202" y="20"/>
                      </a:lnTo>
                      <a:lnTo>
                        <a:pt x="188" y="0"/>
                      </a:lnTo>
                      <a:lnTo>
                        <a:pt x="486" y="287"/>
                      </a:lnTo>
                      <a:lnTo>
                        <a:pt x="500" y="305"/>
                      </a:lnTo>
                      <a:lnTo>
                        <a:pt x="506" y="326"/>
                      </a:lnTo>
                      <a:lnTo>
                        <a:pt x="502" y="345"/>
                      </a:lnTo>
                      <a:lnTo>
                        <a:pt x="490" y="363"/>
                      </a:lnTo>
                      <a:lnTo>
                        <a:pt x="470" y="379"/>
                      </a:lnTo>
                      <a:lnTo>
                        <a:pt x="439" y="391"/>
                      </a:lnTo>
                      <a:lnTo>
                        <a:pt x="401" y="398"/>
                      </a:lnTo>
                      <a:lnTo>
                        <a:pt x="353" y="399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29" name="Freeform 493"/>
                <p:cNvSpPr>
                  <a:spLocks/>
                </p:cNvSpPr>
                <p:nvPr/>
              </p:nvSpPr>
              <p:spPr bwMode="auto">
                <a:xfrm flipH="1">
                  <a:off x="535" y="2762"/>
                  <a:ext cx="57" cy="96"/>
                </a:xfrm>
                <a:custGeom>
                  <a:avLst/>
                  <a:gdLst/>
                  <a:ahLst/>
                  <a:cxnLst>
                    <a:cxn ang="0">
                      <a:pos x="0" y="383"/>
                    </a:cxn>
                    <a:cxn ang="0">
                      <a:pos x="226" y="0"/>
                    </a:cxn>
                    <a:cxn ang="0">
                      <a:pos x="225" y="383"/>
                    </a:cxn>
                    <a:cxn ang="0">
                      <a:pos x="0" y="383"/>
                    </a:cxn>
                  </a:cxnLst>
                  <a:rect l="0" t="0" r="r" b="b"/>
                  <a:pathLst>
                    <a:path w="226" h="383">
                      <a:moveTo>
                        <a:pt x="0" y="383"/>
                      </a:moveTo>
                      <a:lnTo>
                        <a:pt x="226" y="0"/>
                      </a:lnTo>
                      <a:lnTo>
                        <a:pt x="225" y="383"/>
                      </a:lnTo>
                      <a:lnTo>
                        <a:pt x="0" y="383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30" name="Rectangle 494"/>
                <p:cNvSpPr>
                  <a:spLocks noChangeArrowheads="1"/>
                </p:cNvSpPr>
                <p:nvPr/>
              </p:nvSpPr>
              <p:spPr bwMode="auto">
                <a:xfrm flipH="1">
                  <a:off x="374" y="2762"/>
                  <a:ext cx="123" cy="96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31" name="Freeform 495"/>
                <p:cNvSpPr>
                  <a:spLocks/>
                </p:cNvSpPr>
                <p:nvPr/>
              </p:nvSpPr>
              <p:spPr bwMode="auto">
                <a:xfrm flipH="1">
                  <a:off x="301" y="2744"/>
                  <a:ext cx="55" cy="114"/>
                </a:xfrm>
                <a:custGeom>
                  <a:avLst/>
                  <a:gdLst/>
                  <a:ahLst/>
                  <a:cxnLst>
                    <a:cxn ang="0">
                      <a:pos x="0" y="454"/>
                    </a:cxn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217" y="454"/>
                    </a:cxn>
                    <a:cxn ang="0">
                      <a:pos x="0" y="454"/>
                    </a:cxn>
                  </a:cxnLst>
                  <a:rect l="0" t="0" r="r" b="b"/>
                  <a:pathLst>
                    <a:path w="217" h="454">
                      <a:moveTo>
                        <a:pt x="0" y="454"/>
                      </a:moveTo>
                      <a:lnTo>
                        <a:pt x="0" y="0"/>
                      </a:lnTo>
                      <a:lnTo>
                        <a:pt x="144" y="0"/>
                      </a:lnTo>
                      <a:lnTo>
                        <a:pt x="217" y="454"/>
                      </a:lnTo>
                      <a:lnTo>
                        <a:pt x="0" y="454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32" name="Rectangle 496"/>
                <p:cNvSpPr>
                  <a:spLocks noChangeArrowheads="1"/>
                </p:cNvSpPr>
                <p:nvPr/>
              </p:nvSpPr>
              <p:spPr bwMode="auto">
                <a:xfrm flipH="1">
                  <a:off x="312" y="3020"/>
                  <a:ext cx="30" cy="33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1633" name="Freeform 497"/>
              <p:cNvSpPr>
                <a:spLocks/>
              </p:cNvSpPr>
              <p:nvPr/>
            </p:nvSpPr>
            <p:spPr bwMode="auto">
              <a:xfrm flipH="1">
                <a:off x="2568" y="2113"/>
                <a:ext cx="71" cy="96"/>
              </a:xfrm>
              <a:custGeom>
                <a:avLst/>
                <a:gdLst/>
                <a:ahLst/>
                <a:cxnLst>
                  <a:cxn ang="0">
                    <a:pos x="96" y="129"/>
                  </a:cxn>
                  <a:cxn ang="0">
                    <a:pos x="91" y="119"/>
                  </a:cxn>
                  <a:cxn ang="0">
                    <a:pos x="87" y="109"/>
                  </a:cxn>
                  <a:cxn ang="0">
                    <a:pos x="100" y="114"/>
                  </a:cxn>
                  <a:cxn ang="0">
                    <a:pos x="109" y="114"/>
                  </a:cxn>
                  <a:cxn ang="0">
                    <a:pos x="119" y="109"/>
                  </a:cxn>
                  <a:cxn ang="0">
                    <a:pos x="119" y="99"/>
                  </a:cxn>
                  <a:cxn ang="0">
                    <a:pos x="119" y="94"/>
                  </a:cxn>
                  <a:cxn ang="0">
                    <a:pos x="119" y="94"/>
                  </a:cxn>
                  <a:cxn ang="0">
                    <a:pos x="119" y="89"/>
                  </a:cxn>
                  <a:cxn ang="0">
                    <a:pos x="119" y="84"/>
                  </a:cxn>
                  <a:cxn ang="0">
                    <a:pos x="119" y="84"/>
                  </a:cxn>
                  <a:cxn ang="0">
                    <a:pos x="123" y="79"/>
                  </a:cxn>
                  <a:cxn ang="0">
                    <a:pos x="128" y="74"/>
                  </a:cxn>
                  <a:cxn ang="0">
                    <a:pos x="123" y="74"/>
                  </a:cxn>
                  <a:cxn ang="0">
                    <a:pos x="119" y="70"/>
                  </a:cxn>
                  <a:cxn ang="0">
                    <a:pos x="114" y="65"/>
                  </a:cxn>
                  <a:cxn ang="0">
                    <a:pos x="114" y="60"/>
                  </a:cxn>
                  <a:cxn ang="0">
                    <a:pos x="114" y="55"/>
                  </a:cxn>
                  <a:cxn ang="0">
                    <a:pos x="114" y="50"/>
                  </a:cxn>
                  <a:cxn ang="0">
                    <a:pos x="109" y="40"/>
                  </a:cxn>
                  <a:cxn ang="0">
                    <a:pos x="137" y="25"/>
                  </a:cxn>
                  <a:cxn ang="0">
                    <a:pos x="128" y="25"/>
                  </a:cxn>
                  <a:cxn ang="0">
                    <a:pos x="109" y="25"/>
                  </a:cxn>
                  <a:cxn ang="0">
                    <a:pos x="109" y="20"/>
                  </a:cxn>
                  <a:cxn ang="0">
                    <a:pos x="105" y="5"/>
                  </a:cxn>
                  <a:cxn ang="0">
                    <a:pos x="91" y="0"/>
                  </a:cxn>
                  <a:cxn ang="0">
                    <a:pos x="82" y="10"/>
                  </a:cxn>
                  <a:cxn ang="0">
                    <a:pos x="64" y="20"/>
                  </a:cxn>
                  <a:cxn ang="0">
                    <a:pos x="37" y="30"/>
                  </a:cxn>
                  <a:cxn ang="0">
                    <a:pos x="28" y="40"/>
                  </a:cxn>
                  <a:cxn ang="0">
                    <a:pos x="32" y="50"/>
                  </a:cxn>
                  <a:cxn ang="0">
                    <a:pos x="37" y="50"/>
                  </a:cxn>
                  <a:cxn ang="0">
                    <a:pos x="41" y="50"/>
                  </a:cxn>
                  <a:cxn ang="0">
                    <a:pos x="37" y="50"/>
                  </a:cxn>
                  <a:cxn ang="0">
                    <a:pos x="37" y="60"/>
                  </a:cxn>
                  <a:cxn ang="0">
                    <a:pos x="41" y="60"/>
                  </a:cxn>
                  <a:cxn ang="0">
                    <a:pos x="41" y="60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46" y="70"/>
                  </a:cxn>
                  <a:cxn ang="0">
                    <a:pos x="46" y="84"/>
                  </a:cxn>
                  <a:cxn ang="0">
                    <a:pos x="55" y="89"/>
                  </a:cxn>
                  <a:cxn ang="0">
                    <a:pos x="55" y="89"/>
                  </a:cxn>
                  <a:cxn ang="0">
                    <a:pos x="55" y="94"/>
                  </a:cxn>
                  <a:cxn ang="0">
                    <a:pos x="50" y="99"/>
                  </a:cxn>
                  <a:cxn ang="0">
                    <a:pos x="32" y="94"/>
                  </a:cxn>
                  <a:cxn ang="0">
                    <a:pos x="9" y="99"/>
                  </a:cxn>
                  <a:cxn ang="0">
                    <a:pos x="0" y="134"/>
                  </a:cxn>
                  <a:cxn ang="0">
                    <a:pos x="18" y="188"/>
                  </a:cxn>
                </a:cxnLst>
                <a:rect l="0" t="0" r="r" b="b"/>
                <a:pathLst>
                  <a:path w="137" h="188">
                    <a:moveTo>
                      <a:pt x="128" y="188"/>
                    </a:moveTo>
                    <a:lnTo>
                      <a:pt x="96" y="129"/>
                    </a:lnTo>
                    <a:lnTo>
                      <a:pt x="96" y="119"/>
                    </a:lnTo>
                    <a:lnTo>
                      <a:pt x="91" y="119"/>
                    </a:lnTo>
                    <a:lnTo>
                      <a:pt x="87" y="114"/>
                    </a:lnTo>
                    <a:lnTo>
                      <a:pt x="87" y="109"/>
                    </a:lnTo>
                    <a:lnTo>
                      <a:pt x="91" y="109"/>
                    </a:lnTo>
                    <a:lnTo>
                      <a:pt x="100" y="114"/>
                    </a:lnTo>
                    <a:lnTo>
                      <a:pt x="105" y="114"/>
                    </a:lnTo>
                    <a:lnTo>
                      <a:pt x="109" y="114"/>
                    </a:lnTo>
                    <a:lnTo>
                      <a:pt x="114" y="114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99"/>
                    </a:lnTo>
                    <a:lnTo>
                      <a:pt x="119" y="99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9" y="89"/>
                    </a:lnTo>
                    <a:lnTo>
                      <a:pt x="119" y="89"/>
                    </a:lnTo>
                    <a:lnTo>
                      <a:pt x="119" y="84"/>
                    </a:lnTo>
                    <a:lnTo>
                      <a:pt x="119" y="84"/>
                    </a:lnTo>
                    <a:lnTo>
                      <a:pt x="119" y="84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28" y="79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23" y="74"/>
                    </a:lnTo>
                    <a:lnTo>
                      <a:pt x="123" y="70"/>
                    </a:lnTo>
                    <a:lnTo>
                      <a:pt x="119" y="70"/>
                    </a:lnTo>
                    <a:lnTo>
                      <a:pt x="114" y="65"/>
                    </a:lnTo>
                    <a:lnTo>
                      <a:pt x="114" y="65"/>
                    </a:lnTo>
                    <a:lnTo>
                      <a:pt x="114" y="65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4" y="55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09" y="45"/>
                    </a:lnTo>
                    <a:lnTo>
                      <a:pt x="109" y="40"/>
                    </a:lnTo>
                    <a:lnTo>
                      <a:pt x="137" y="30"/>
                    </a:lnTo>
                    <a:lnTo>
                      <a:pt x="137" y="25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19" y="25"/>
                    </a:lnTo>
                    <a:lnTo>
                      <a:pt x="109" y="25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9" y="15"/>
                    </a:lnTo>
                    <a:lnTo>
                      <a:pt x="105" y="5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7" y="5"/>
                    </a:lnTo>
                    <a:lnTo>
                      <a:pt x="82" y="10"/>
                    </a:lnTo>
                    <a:lnTo>
                      <a:pt x="73" y="15"/>
                    </a:lnTo>
                    <a:lnTo>
                      <a:pt x="64" y="20"/>
                    </a:lnTo>
                    <a:lnTo>
                      <a:pt x="50" y="25"/>
                    </a:lnTo>
                    <a:lnTo>
                      <a:pt x="37" y="30"/>
                    </a:lnTo>
                    <a:lnTo>
                      <a:pt x="32" y="35"/>
                    </a:lnTo>
                    <a:lnTo>
                      <a:pt x="28" y="40"/>
                    </a:lnTo>
                    <a:lnTo>
                      <a:pt x="32" y="45"/>
                    </a:lnTo>
                    <a:lnTo>
                      <a:pt x="32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37" y="50"/>
                    </a:lnTo>
                    <a:lnTo>
                      <a:pt x="37" y="55"/>
                    </a:lnTo>
                    <a:lnTo>
                      <a:pt x="37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6" y="70"/>
                    </a:lnTo>
                    <a:lnTo>
                      <a:pt x="46" y="74"/>
                    </a:lnTo>
                    <a:lnTo>
                      <a:pt x="46" y="84"/>
                    </a:lnTo>
                    <a:lnTo>
                      <a:pt x="50" y="89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5" y="99"/>
                    </a:lnTo>
                    <a:lnTo>
                      <a:pt x="50" y="99"/>
                    </a:lnTo>
                    <a:lnTo>
                      <a:pt x="41" y="99"/>
                    </a:lnTo>
                    <a:lnTo>
                      <a:pt x="32" y="94"/>
                    </a:lnTo>
                    <a:lnTo>
                      <a:pt x="18" y="94"/>
                    </a:lnTo>
                    <a:lnTo>
                      <a:pt x="9" y="99"/>
                    </a:lnTo>
                    <a:lnTo>
                      <a:pt x="0" y="109"/>
                    </a:lnTo>
                    <a:lnTo>
                      <a:pt x="0" y="134"/>
                    </a:lnTo>
                    <a:lnTo>
                      <a:pt x="5" y="163"/>
                    </a:lnTo>
                    <a:lnTo>
                      <a:pt x="18" y="188"/>
                    </a:lnTo>
                    <a:lnTo>
                      <a:pt x="128" y="188"/>
                    </a:lnTo>
                    <a:close/>
                  </a:path>
                </a:pathLst>
              </a:custGeom>
              <a:solidFill>
                <a:srgbClr val="495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34" name="Freeform 498"/>
              <p:cNvSpPr>
                <a:spLocks/>
              </p:cNvSpPr>
              <p:nvPr/>
            </p:nvSpPr>
            <p:spPr bwMode="auto">
              <a:xfrm>
                <a:off x="2726" y="2136"/>
                <a:ext cx="61" cy="73"/>
              </a:xfrm>
              <a:custGeom>
                <a:avLst/>
                <a:gdLst/>
                <a:ahLst/>
                <a:cxnLst>
                  <a:cxn ang="0">
                    <a:pos x="59" y="119"/>
                  </a:cxn>
                  <a:cxn ang="0">
                    <a:pos x="64" y="104"/>
                  </a:cxn>
                  <a:cxn ang="0">
                    <a:pos x="55" y="104"/>
                  </a:cxn>
                  <a:cxn ang="0">
                    <a:pos x="46" y="104"/>
                  </a:cxn>
                  <a:cxn ang="0">
                    <a:pos x="41" y="94"/>
                  </a:cxn>
                  <a:cxn ang="0">
                    <a:pos x="37" y="89"/>
                  </a:cxn>
                  <a:cxn ang="0">
                    <a:pos x="37" y="84"/>
                  </a:cxn>
                  <a:cxn ang="0">
                    <a:pos x="37" y="79"/>
                  </a:cxn>
                  <a:cxn ang="0">
                    <a:pos x="37" y="74"/>
                  </a:cxn>
                  <a:cxn ang="0">
                    <a:pos x="32" y="69"/>
                  </a:cxn>
                  <a:cxn ang="0">
                    <a:pos x="27" y="69"/>
                  </a:cxn>
                  <a:cxn ang="0">
                    <a:pos x="23" y="64"/>
                  </a:cxn>
                  <a:cxn ang="0">
                    <a:pos x="27" y="59"/>
                  </a:cxn>
                  <a:cxn ang="0">
                    <a:pos x="32" y="54"/>
                  </a:cxn>
                  <a:cxn ang="0">
                    <a:pos x="32" y="49"/>
                  </a:cxn>
                  <a:cxn ang="0">
                    <a:pos x="32" y="40"/>
                  </a:cxn>
                  <a:cxn ang="0">
                    <a:pos x="37" y="30"/>
                  </a:cxn>
                  <a:cxn ang="0">
                    <a:pos x="37" y="20"/>
                  </a:cxn>
                  <a:cxn ang="0">
                    <a:pos x="37" y="10"/>
                  </a:cxn>
                  <a:cxn ang="0">
                    <a:pos x="50" y="0"/>
                  </a:cxn>
                  <a:cxn ang="0">
                    <a:pos x="64" y="0"/>
                  </a:cxn>
                  <a:cxn ang="0">
                    <a:pos x="59" y="5"/>
                  </a:cxn>
                  <a:cxn ang="0">
                    <a:pos x="68" y="10"/>
                  </a:cxn>
                  <a:cxn ang="0">
                    <a:pos x="78" y="5"/>
                  </a:cxn>
                  <a:cxn ang="0">
                    <a:pos x="91" y="0"/>
                  </a:cxn>
                  <a:cxn ang="0">
                    <a:pos x="105" y="5"/>
                  </a:cxn>
                  <a:cxn ang="0">
                    <a:pos x="109" y="15"/>
                  </a:cxn>
                  <a:cxn ang="0">
                    <a:pos x="96" y="20"/>
                  </a:cxn>
                  <a:cxn ang="0">
                    <a:pos x="100" y="20"/>
                  </a:cxn>
                  <a:cxn ang="0">
                    <a:pos x="123" y="40"/>
                  </a:cxn>
                  <a:cxn ang="0">
                    <a:pos x="123" y="54"/>
                  </a:cxn>
                  <a:cxn ang="0">
                    <a:pos x="109" y="49"/>
                  </a:cxn>
                  <a:cxn ang="0">
                    <a:pos x="105" y="54"/>
                  </a:cxn>
                  <a:cxn ang="0">
                    <a:pos x="118" y="59"/>
                  </a:cxn>
                  <a:cxn ang="0">
                    <a:pos x="123" y="69"/>
                  </a:cxn>
                  <a:cxn ang="0">
                    <a:pos x="118" y="89"/>
                  </a:cxn>
                  <a:cxn ang="0">
                    <a:pos x="118" y="99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105" y="104"/>
                  </a:cxn>
                  <a:cxn ang="0">
                    <a:pos x="109" y="114"/>
                  </a:cxn>
                  <a:cxn ang="0">
                    <a:pos x="118" y="138"/>
                  </a:cxn>
                  <a:cxn ang="0">
                    <a:pos x="0" y="158"/>
                  </a:cxn>
                </a:cxnLst>
                <a:rect l="0" t="0" r="r" b="b"/>
                <a:pathLst>
                  <a:path w="123" h="158">
                    <a:moveTo>
                      <a:pt x="59" y="119"/>
                    </a:moveTo>
                    <a:lnTo>
                      <a:pt x="59" y="119"/>
                    </a:lnTo>
                    <a:lnTo>
                      <a:pt x="64" y="114"/>
                    </a:lnTo>
                    <a:lnTo>
                      <a:pt x="64" y="104"/>
                    </a:lnTo>
                    <a:lnTo>
                      <a:pt x="59" y="104"/>
                    </a:lnTo>
                    <a:lnTo>
                      <a:pt x="55" y="104"/>
                    </a:lnTo>
                    <a:lnTo>
                      <a:pt x="50" y="104"/>
                    </a:lnTo>
                    <a:lnTo>
                      <a:pt x="46" y="104"/>
                    </a:lnTo>
                    <a:lnTo>
                      <a:pt x="41" y="99"/>
                    </a:lnTo>
                    <a:lnTo>
                      <a:pt x="41" y="94"/>
                    </a:lnTo>
                    <a:lnTo>
                      <a:pt x="41" y="94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37" y="84"/>
                    </a:lnTo>
                    <a:lnTo>
                      <a:pt x="37" y="84"/>
                    </a:lnTo>
                    <a:lnTo>
                      <a:pt x="37" y="79"/>
                    </a:lnTo>
                    <a:lnTo>
                      <a:pt x="37" y="79"/>
                    </a:lnTo>
                    <a:lnTo>
                      <a:pt x="37" y="74"/>
                    </a:lnTo>
                    <a:lnTo>
                      <a:pt x="32" y="69"/>
                    </a:lnTo>
                    <a:lnTo>
                      <a:pt x="32" y="69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3" y="64"/>
                    </a:lnTo>
                    <a:lnTo>
                      <a:pt x="23" y="64"/>
                    </a:lnTo>
                    <a:lnTo>
                      <a:pt x="27" y="59"/>
                    </a:lnTo>
                    <a:lnTo>
                      <a:pt x="27" y="54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2" y="49"/>
                    </a:lnTo>
                    <a:lnTo>
                      <a:pt x="32" y="44"/>
                    </a:lnTo>
                    <a:lnTo>
                      <a:pt x="32" y="40"/>
                    </a:lnTo>
                    <a:lnTo>
                      <a:pt x="37" y="30"/>
                    </a:lnTo>
                    <a:lnTo>
                      <a:pt x="37" y="30"/>
                    </a:lnTo>
                    <a:lnTo>
                      <a:pt x="32" y="25"/>
                    </a:lnTo>
                    <a:lnTo>
                      <a:pt x="37" y="20"/>
                    </a:lnTo>
                    <a:lnTo>
                      <a:pt x="37" y="15"/>
                    </a:lnTo>
                    <a:lnTo>
                      <a:pt x="37" y="10"/>
                    </a:lnTo>
                    <a:lnTo>
                      <a:pt x="41" y="5"/>
                    </a:lnTo>
                    <a:lnTo>
                      <a:pt x="50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3" y="5"/>
                    </a:lnTo>
                    <a:lnTo>
                      <a:pt x="78" y="5"/>
                    </a:lnTo>
                    <a:lnTo>
                      <a:pt x="82" y="0"/>
                    </a:lnTo>
                    <a:lnTo>
                      <a:pt x="91" y="0"/>
                    </a:lnTo>
                    <a:lnTo>
                      <a:pt x="96" y="5"/>
                    </a:lnTo>
                    <a:lnTo>
                      <a:pt x="105" y="5"/>
                    </a:lnTo>
                    <a:lnTo>
                      <a:pt x="114" y="15"/>
                    </a:lnTo>
                    <a:lnTo>
                      <a:pt x="109" y="15"/>
                    </a:lnTo>
                    <a:lnTo>
                      <a:pt x="105" y="15"/>
                    </a:lnTo>
                    <a:lnTo>
                      <a:pt x="96" y="20"/>
                    </a:lnTo>
                    <a:lnTo>
                      <a:pt x="91" y="20"/>
                    </a:lnTo>
                    <a:lnTo>
                      <a:pt x="100" y="20"/>
                    </a:lnTo>
                    <a:lnTo>
                      <a:pt x="109" y="30"/>
                    </a:lnTo>
                    <a:lnTo>
                      <a:pt x="123" y="40"/>
                    </a:lnTo>
                    <a:lnTo>
                      <a:pt x="123" y="54"/>
                    </a:lnTo>
                    <a:lnTo>
                      <a:pt x="123" y="54"/>
                    </a:lnTo>
                    <a:lnTo>
                      <a:pt x="114" y="49"/>
                    </a:lnTo>
                    <a:lnTo>
                      <a:pt x="109" y="49"/>
                    </a:lnTo>
                    <a:lnTo>
                      <a:pt x="105" y="49"/>
                    </a:lnTo>
                    <a:lnTo>
                      <a:pt x="105" y="54"/>
                    </a:lnTo>
                    <a:lnTo>
                      <a:pt x="114" y="54"/>
                    </a:lnTo>
                    <a:lnTo>
                      <a:pt x="118" y="59"/>
                    </a:lnTo>
                    <a:lnTo>
                      <a:pt x="123" y="64"/>
                    </a:lnTo>
                    <a:lnTo>
                      <a:pt x="123" y="69"/>
                    </a:lnTo>
                    <a:lnTo>
                      <a:pt x="118" y="79"/>
                    </a:lnTo>
                    <a:lnTo>
                      <a:pt x="118" y="89"/>
                    </a:lnTo>
                    <a:lnTo>
                      <a:pt x="123" y="99"/>
                    </a:lnTo>
                    <a:lnTo>
                      <a:pt x="118" y="99"/>
                    </a:lnTo>
                    <a:lnTo>
                      <a:pt x="109" y="94"/>
                    </a:lnTo>
                    <a:lnTo>
                      <a:pt x="100" y="94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100" y="104"/>
                    </a:lnTo>
                    <a:lnTo>
                      <a:pt x="105" y="104"/>
                    </a:lnTo>
                    <a:lnTo>
                      <a:pt x="105" y="109"/>
                    </a:lnTo>
                    <a:lnTo>
                      <a:pt x="109" y="114"/>
                    </a:lnTo>
                    <a:lnTo>
                      <a:pt x="114" y="119"/>
                    </a:lnTo>
                    <a:lnTo>
                      <a:pt x="118" y="138"/>
                    </a:lnTo>
                    <a:lnTo>
                      <a:pt x="109" y="158"/>
                    </a:lnTo>
                    <a:lnTo>
                      <a:pt x="0" y="158"/>
                    </a:lnTo>
                    <a:lnTo>
                      <a:pt x="59" y="119"/>
                    </a:lnTo>
                    <a:close/>
                  </a:path>
                </a:pathLst>
              </a:custGeom>
              <a:solidFill>
                <a:srgbClr val="495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35" name="Freeform 499"/>
              <p:cNvSpPr>
                <a:spLocks/>
              </p:cNvSpPr>
              <p:nvPr/>
            </p:nvSpPr>
            <p:spPr bwMode="auto">
              <a:xfrm flipH="1">
                <a:off x="2895" y="2129"/>
                <a:ext cx="81" cy="80"/>
              </a:xfrm>
              <a:custGeom>
                <a:avLst/>
                <a:gdLst/>
                <a:ahLst/>
                <a:cxnLst>
                  <a:cxn ang="0">
                    <a:pos x="128" y="119"/>
                  </a:cxn>
                  <a:cxn ang="0">
                    <a:pos x="128" y="109"/>
                  </a:cxn>
                  <a:cxn ang="0">
                    <a:pos x="137" y="99"/>
                  </a:cxn>
                  <a:cxn ang="0">
                    <a:pos x="146" y="99"/>
                  </a:cxn>
                  <a:cxn ang="0">
                    <a:pos x="150" y="89"/>
                  </a:cxn>
                  <a:cxn ang="0">
                    <a:pos x="150" y="79"/>
                  </a:cxn>
                  <a:cxn ang="0">
                    <a:pos x="155" y="74"/>
                  </a:cxn>
                  <a:cxn ang="0">
                    <a:pos x="155" y="69"/>
                  </a:cxn>
                  <a:cxn ang="0">
                    <a:pos x="150" y="69"/>
                  </a:cxn>
                  <a:cxn ang="0">
                    <a:pos x="150" y="59"/>
                  </a:cxn>
                  <a:cxn ang="0">
                    <a:pos x="150" y="55"/>
                  </a:cxn>
                  <a:cxn ang="0">
                    <a:pos x="150" y="45"/>
                  </a:cxn>
                  <a:cxn ang="0">
                    <a:pos x="155" y="35"/>
                  </a:cxn>
                  <a:cxn ang="0">
                    <a:pos x="150" y="15"/>
                  </a:cxn>
                  <a:cxn ang="0">
                    <a:pos x="141" y="10"/>
                  </a:cxn>
                  <a:cxn ang="0">
                    <a:pos x="141" y="20"/>
                  </a:cxn>
                  <a:cxn ang="0">
                    <a:pos x="137" y="10"/>
                  </a:cxn>
                  <a:cxn ang="0">
                    <a:pos x="118" y="0"/>
                  </a:cxn>
                  <a:cxn ang="0">
                    <a:pos x="109" y="10"/>
                  </a:cxn>
                  <a:cxn ang="0">
                    <a:pos x="105" y="15"/>
                  </a:cxn>
                  <a:cxn ang="0">
                    <a:pos x="91" y="15"/>
                  </a:cxn>
                  <a:cxn ang="0">
                    <a:pos x="82" y="15"/>
                  </a:cxn>
                  <a:cxn ang="0">
                    <a:pos x="82" y="20"/>
                  </a:cxn>
                  <a:cxn ang="0">
                    <a:pos x="77" y="25"/>
                  </a:cxn>
                  <a:cxn ang="0">
                    <a:pos x="73" y="30"/>
                  </a:cxn>
                  <a:cxn ang="0">
                    <a:pos x="68" y="40"/>
                  </a:cxn>
                  <a:cxn ang="0">
                    <a:pos x="59" y="50"/>
                  </a:cxn>
                  <a:cxn ang="0">
                    <a:pos x="59" y="79"/>
                  </a:cxn>
                  <a:cxn ang="0">
                    <a:pos x="68" y="89"/>
                  </a:cxn>
                  <a:cxn ang="0">
                    <a:pos x="59" y="94"/>
                  </a:cxn>
                  <a:cxn ang="0">
                    <a:pos x="59" y="94"/>
                  </a:cxn>
                  <a:cxn ang="0">
                    <a:pos x="77" y="104"/>
                  </a:cxn>
                  <a:cxn ang="0">
                    <a:pos x="82" y="109"/>
                  </a:cxn>
                  <a:cxn ang="0">
                    <a:pos x="77" y="114"/>
                  </a:cxn>
                  <a:cxn ang="0">
                    <a:pos x="82" y="114"/>
                  </a:cxn>
                  <a:cxn ang="0">
                    <a:pos x="91" y="109"/>
                  </a:cxn>
                  <a:cxn ang="0">
                    <a:pos x="100" y="109"/>
                  </a:cxn>
                  <a:cxn ang="0">
                    <a:pos x="105" y="104"/>
                  </a:cxn>
                  <a:cxn ang="0">
                    <a:pos x="105" y="104"/>
                  </a:cxn>
                  <a:cxn ang="0">
                    <a:pos x="105" y="109"/>
                  </a:cxn>
                  <a:cxn ang="0">
                    <a:pos x="96" y="119"/>
                  </a:cxn>
                  <a:cxn ang="0">
                    <a:pos x="82" y="134"/>
                  </a:cxn>
                  <a:cxn ang="0">
                    <a:pos x="68" y="124"/>
                  </a:cxn>
                  <a:cxn ang="0">
                    <a:pos x="55" y="89"/>
                  </a:cxn>
                  <a:cxn ang="0">
                    <a:pos x="41" y="74"/>
                  </a:cxn>
                  <a:cxn ang="0">
                    <a:pos x="27" y="69"/>
                  </a:cxn>
                  <a:cxn ang="0">
                    <a:pos x="9" y="74"/>
                  </a:cxn>
                  <a:cxn ang="0">
                    <a:pos x="0" y="84"/>
                  </a:cxn>
                  <a:cxn ang="0">
                    <a:pos x="5" y="119"/>
                  </a:cxn>
                  <a:cxn ang="0">
                    <a:pos x="18" y="163"/>
                  </a:cxn>
                  <a:cxn ang="0">
                    <a:pos x="164" y="173"/>
                  </a:cxn>
                  <a:cxn ang="0">
                    <a:pos x="159" y="158"/>
                  </a:cxn>
                  <a:cxn ang="0">
                    <a:pos x="132" y="124"/>
                  </a:cxn>
                </a:cxnLst>
                <a:rect l="0" t="0" r="r" b="b"/>
                <a:pathLst>
                  <a:path w="164" h="173">
                    <a:moveTo>
                      <a:pt x="132" y="124"/>
                    </a:moveTo>
                    <a:lnTo>
                      <a:pt x="128" y="119"/>
                    </a:lnTo>
                    <a:lnTo>
                      <a:pt x="128" y="114"/>
                    </a:lnTo>
                    <a:lnTo>
                      <a:pt x="128" y="109"/>
                    </a:lnTo>
                    <a:lnTo>
                      <a:pt x="132" y="99"/>
                    </a:lnTo>
                    <a:lnTo>
                      <a:pt x="137" y="99"/>
                    </a:lnTo>
                    <a:lnTo>
                      <a:pt x="141" y="99"/>
                    </a:lnTo>
                    <a:lnTo>
                      <a:pt x="146" y="99"/>
                    </a:lnTo>
                    <a:lnTo>
                      <a:pt x="150" y="94"/>
                    </a:lnTo>
                    <a:lnTo>
                      <a:pt x="150" y="89"/>
                    </a:lnTo>
                    <a:lnTo>
                      <a:pt x="150" y="84"/>
                    </a:lnTo>
                    <a:lnTo>
                      <a:pt x="150" y="79"/>
                    </a:lnTo>
                    <a:lnTo>
                      <a:pt x="150" y="79"/>
                    </a:lnTo>
                    <a:lnTo>
                      <a:pt x="155" y="74"/>
                    </a:lnTo>
                    <a:lnTo>
                      <a:pt x="155" y="74"/>
                    </a:lnTo>
                    <a:lnTo>
                      <a:pt x="155" y="69"/>
                    </a:lnTo>
                    <a:lnTo>
                      <a:pt x="155" y="69"/>
                    </a:lnTo>
                    <a:lnTo>
                      <a:pt x="150" y="69"/>
                    </a:lnTo>
                    <a:lnTo>
                      <a:pt x="150" y="64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50" y="55"/>
                    </a:lnTo>
                    <a:lnTo>
                      <a:pt x="150" y="50"/>
                    </a:lnTo>
                    <a:lnTo>
                      <a:pt x="150" y="45"/>
                    </a:lnTo>
                    <a:lnTo>
                      <a:pt x="150" y="40"/>
                    </a:lnTo>
                    <a:lnTo>
                      <a:pt x="155" y="35"/>
                    </a:lnTo>
                    <a:lnTo>
                      <a:pt x="155" y="25"/>
                    </a:lnTo>
                    <a:lnTo>
                      <a:pt x="150" y="15"/>
                    </a:lnTo>
                    <a:lnTo>
                      <a:pt x="141" y="10"/>
                    </a:lnTo>
                    <a:lnTo>
                      <a:pt x="141" y="10"/>
                    </a:lnTo>
                    <a:lnTo>
                      <a:pt x="141" y="15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37" y="10"/>
                    </a:lnTo>
                    <a:lnTo>
                      <a:pt x="128" y="5"/>
                    </a:lnTo>
                    <a:lnTo>
                      <a:pt x="118" y="0"/>
                    </a:lnTo>
                    <a:lnTo>
                      <a:pt x="109" y="5"/>
                    </a:lnTo>
                    <a:lnTo>
                      <a:pt x="109" y="10"/>
                    </a:lnTo>
                    <a:lnTo>
                      <a:pt x="105" y="10"/>
                    </a:lnTo>
                    <a:lnTo>
                      <a:pt x="105" y="15"/>
                    </a:lnTo>
                    <a:lnTo>
                      <a:pt x="96" y="15"/>
                    </a:lnTo>
                    <a:lnTo>
                      <a:pt x="91" y="15"/>
                    </a:lnTo>
                    <a:lnTo>
                      <a:pt x="87" y="15"/>
                    </a:lnTo>
                    <a:lnTo>
                      <a:pt x="82" y="15"/>
                    </a:lnTo>
                    <a:lnTo>
                      <a:pt x="77" y="15"/>
                    </a:lnTo>
                    <a:lnTo>
                      <a:pt x="82" y="20"/>
                    </a:lnTo>
                    <a:lnTo>
                      <a:pt x="82" y="25"/>
                    </a:lnTo>
                    <a:lnTo>
                      <a:pt x="77" y="25"/>
                    </a:lnTo>
                    <a:lnTo>
                      <a:pt x="68" y="25"/>
                    </a:lnTo>
                    <a:lnTo>
                      <a:pt x="73" y="30"/>
                    </a:lnTo>
                    <a:lnTo>
                      <a:pt x="68" y="35"/>
                    </a:lnTo>
                    <a:lnTo>
                      <a:pt x="68" y="40"/>
                    </a:lnTo>
                    <a:lnTo>
                      <a:pt x="64" y="45"/>
                    </a:lnTo>
                    <a:lnTo>
                      <a:pt x="59" y="50"/>
                    </a:lnTo>
                    <a:lnTo>
                      <a:pt x="59" y="64"/>
                    </a:lnTo>
                    <a:lnTo>
                      <a:pt x="59" y="79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59" y="89"/>
                    </a:lnTo>
                    <a:lnTo>
                      <a:pt x="59" y="94"/>
                    </a:lnTo>
                    <a:lnTo>
                      <a:pt x="59" y="94"/>
                    </a:lnTo>
                    <a:lnTo>
                      <a:pt x="59" y="94"/>
                    </a:lnTo>
                    <a:lnTo>
                      <a:pt x="68" y="104"/>
                    </a:lnTo>
                    <a:lnTo>
                      <a:pt x="77" y="104"/>
                    </a:lnTo>
                    <a:lnTo>
                      <a:pt x="82" y="104"/>
                    </a:lnTo>
                    <a:lnTo>
                      <a:pt x="82" y="109"/>
                    </a:lnTo>
                    <a:lnTo>
                      <a:pt x="77" y="109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82" y="114"/>
                    </a:lnTo>
                    <a:lnTo>
                      <a:pt x="87" y="114"/>
                    </a:lnTo>
                    <a:lnTo>
                      <a:pt x="91" y="109"/>
                    </a:lnTo>
                    <a:lnTo>
                      <a:pt x="96" y="109"/>
                    </a:lnTo>
                    <a:lnTo>
                      <a:pt x="100" y="109"/>
                    </a:lnTo>
                    <a:lnTo>
                      <a:pt x="105" y="109"/>
                    </a:lnTo>
                    <a:lnTo>
                      <a:pt x="105" y="104"/>
                    </a:lnTo>
                    <a:lnTo>
                      <a:pt x="105" y="104"/>
                    </a:lnTo>
                    <a:lnTo>
                      <a:pt x="105" y="104"/>
                    </a:lnTo>
                    <a:lnTo>
                      <a:pt x="105" y="109"/>
                    </a:lnTo>
                    <a:lnTo>
                      <a:pt x="105" y="109"/>
                    </a:lnTo>
                    <a:lnTo>
                      <a:pt x="105" y="114"/>
                    </a:lnTo>
                    <a:lnTo>
                      <a:pt x="96" y="119"/>
                    </a:lnTo>
                    <a:lnTo>
                      <a:pt x="87" y="124"/>
                    </a:lnTo>
                    <a:lnTo>
                      <a:pt x="82" y="134"/>
                    </a:lnTo>
                    <a:lnTo>
                      <a:pt x="77" y="144"/>
                    </a:lnTo>
                    <a:lnTo>
                      <a:pt x="68" y="124"/>
                    </a:lnTo>
                    <a:lnTo>
                      <a:pt x="59" y="104"/>
                    </a:lnTo>
                    <a:lnTo>
                      <a:pt x="55" y="89"/>
                    </a:lnTo>
                    <a:lnTo>
                      <a:pt x="46" y="79"/>
                    </a:lnTo>
                    <a:lnTo>
                      <a:pt x="41" y="74"/>
                    </a:lnTo>
                    <a:lnTo>
                      <a:pt x="37" y="69"/>
                    </a:lnTo>
                    <a:lnTo>
                      <a:pt x="27" y="69"/>
                    </a:lnTo>
                    <a:lnTo>
                      <a:pt x="18" y="69"/>
                    </a:lnTo>
                    <a:lnTo>
                      <a:pt x="9" y="74"/>
                    </a:lnTo>
                    <a:lnTo>
                      <a:pt x="5" y="79"/>
                    </a:lnTo>
                    <a:lnTo>
                      <a:pt x="0" y="84"/>
                    </a:lnTo>
                    <a:lnTo>
                      <a:pt x="0" y="94"/>
                    </a:lnTo>
                    <a:lnTo>
                      <a:pt x="5" y="119"/>
                    </a:lnTo>
                    <a:lnTo>
                      <a:pt x="14" y="144"/>
                    </a:lnTo>
                    <a:lnTo>
                      <a:pt x="18" y="163"/>
                    </a:lnTo>
                    <a:lnTo>
                      <a:pt x="23" y="173"/>
                    </a:lnTo>
                    <a:lnTo>
                      <a:pt x="164" y="173"/>
                    </a:lnTo>
                    <a:lnTo>
                      <a:pt x="164" y="168"/>
                    </a:lnTo>
                    <a:lnTo>
                      <a:pt x="159" y="158"/>
                    </a:lnTo>
                    <a:lnTo>
                      <a:pt x="150" y="144"/>
                    </a:lnTo>
                    <a:lnTo>
                      <a:pt x="132" y="124"/>
                    </a:lnTo>
                    <a:close/>
                  </a:path>
                </a:pathLst>
              </a:custGeom>
              <a:solidFill>
                <a:srgbClr val="495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36" name="Freeform 500"/>
              <p:cNvSpPr>
                <a:spLocks/>
              </p:cNvSpPr>
              <p:nvPr/>
            </p:nvSpPr>
            <p:spPr bwMode="auto">
              <a:xfrm flipH="1">
                <a:off x="3466" y="2126"/>
                <a:ext cx="90" cy="83"/>
              </a:xfrm>
              <a:custGeom>
                <a:avLst/>
                <a:gdLst/>
                <a:ahLst/>
                <a:cxnLst>
                  <a:cxn ang="0">
                    <a:pos x="155" y="109"/>
                  </a:cxn>
                  <a:cxn ang="0">
                    <a:pos x="164" y="104"/>
                  </a:cxn>
                  <a:cxn ang="0">
                    <a:pos x="173" y="99"/>
                  </a:cxn>
                  <a:cxn ang="0">
                    <a:pos x="178" y="94"/>
                  </a:cxn>
                  <a:cxn ang="0">
                    <a:pos x="178" y="89"/>
                  </a:cxn>
                  <a:cxn ang="0">
                    <a:pos x="178" y="79"/>
                  </a:cxn>
                  <a:cxn ang="0">
                    <a:pos x="178" y="79"/>
                  </a:cxn>
                  <a:cxn ang="0">
                    <a:pos x="178" y="74"/>
                  </a:cxn>
                  <a:cxn ang="0">
                    <a:pos x="178" y="69"/>
                  </a:cxn>
                  <a:cxn ang="0">
                    <a:pos x="182" y="64"/>
                  </a:cxn>
                  <a:cxn ang="0">
                    <a:pos x="182" y="60"/>
                  </a:cxn>
                  <a:cxn ang="0">
                    <a:pos x="178" y="55"/>
                  </a:cxn>
                  <a:cxn ang="0">
                    <a:pos x="173" y="50"/>
                  </a:cxn>
                  <a:cxn ang="0">
                    <a:pos x="173" y="50"/>
                  </a:cxn>
                  <a:cxn ang="0">
                    <a:pos x="173" y="45"/>
                  </a:cxn>
                  <a:cxn ang="0">
                    <a:pos x="173" y="40"/>
                  </a:cxn>
                  <a:cxn ang="0">
                    <a:pos x="169" y="30"/>
                  </a:cxn>
                  <a:cxn ang="0">
                    <a:pos x="160" y="15"/>
                  </a:cxn>
                  <a:cxn ang="0">
                    <a:pos x="146" y="5"/>
                  </a:cxn>
                  <a:cxn ang="0">
                    <a:pos x="132" y="0"/>
                  </a:cxn>
                  <a:cxn ang="0">
                    <a:pos x="110" y="5"/>
                  </a:cxn>
                  <a:cxn ang="0">
                    <a:pos x="91" y="25"/>
                  </a:cxn>
                  <a:cxn ang="0">
                    <a:pos x="87" y="60"/>
                  </a:cxn>
                  <a:cxn ang="0">
                    <a:pos x="82" y="74"/>
                  </a:cxn>
                  <a:cxn ang="0">
                    <a:pos x="87" y="84"/>
                  </a:cxn>
                  <a:cxn ang="0">
                    <a:pos x="105" y="89"/>
                  </a:cxn>
                  <a:cxn ang="0">
                    <a:pos x="110" y="89"/>
                  </a:cxn>
                  <a:cxn ang="0">
                    <a:pos x="105" y="94"/>
                  </a:cxn>
                  <a:cxn ang="0">
                    <a:pos x="96" y="99"/>
                  </a:cxn>
                  <a:cxn ang="0">
                    <a:pos x="73" y="114"/>
                  </a:cxn>
                  <a:cxn ang="0">
                    <a:pos x="64" y="109"/>
                  </a:cxn>
                  <a:cxn ang="0">
                    <a:pos x="60" y="94"/>
                  </a:cxn>
                  <a:cxn ang="0">
                    <a:pos x="46" y="84"/>
                  </a:cxn>
                  <a:cxn ang="0">
                    <a:pos x="28" y="84"/>
                  </a:cxn>
                  <a:cxn ang="0">
                    <a:pos x="0" y="99"/>
                  </a:cxn>
                  <a:cxn ang="0">
                    <a:pos x="5" y="149"/>
                  </a:cxn>
                  <a:cxn ang="0">
                    <a:pos x="182" y="178"/>
                  </a:cxn>
                </a:cxnLst>
                <a:rect l="0" t="0" r="r" b="b"/>
                <a:pathLst>
                  <a:path w="182" h="178">
                    <a:moveTo>
                      <a:pt x="151" y="114"/>
                    </a:moveTo>
                    <a:lnTo>
                      <a:pt x="155" y="109"/>
                    </a:lnTo>
                    <a:lnTo>
                      <a:pt x="160" y="109"/>
                    </a:lnTo>
                    <a:lnTo>
                      <a:pt x="164" y="104"/>
                    </a:lnTo>
                    <a:lnTo>
                      <a:pt x="169" y="99"/>
                    </a:lnTo>
                    <a:lnTo>
                      <a:pt x="173" y="99"/>
                    </a:lnTo>
                    <a:lnTo>
                      <a:pt x="178" y="99"/>
                    </a:lnTo>
                    <a:lnTo>
                      <a:pt x="178" y="94"/>
                    </a:lnTo>
                    <a:lnTo>
                      <a:pt x="182" y="89"/>
                    </a:lnTo>
                    <a:lnTo>
                      <a:pt x="178" y="89"/>
                    </a:lnTo>
                    <a:lnTo>
                      <a:pt x="178" y="84"/>
                    </a:lnTo>
                    <a:lnTo>
                      <a:pt x="178" y="79"/>
                    </a:lnTo>
                    <a:lnTo>
                      <a:pt x="178" y="79"/>
                    </a:lnTo>
                    <a:lnTo>
                      <a:pt x="178" y="79"/>
                    </a:lnTo>
                    <a:lnTo>
                      <a:pt x="178" y="74"/>
                    </a:lnTo>
                    <a:lnTo>
                      <a:pt x="178" y="74"/>
                    </a:lnTo>
                    <a:lnTo>
                      <a:pt x="178" y="74"/>
                    </a:lnTo>
                    <a:lnTo>
                      <a:pt x="178" y="69"/>
                    </a:lnTo>
                    <a:lnTo>
                      <a:pt x="178" y="64"/>
                    </a:lnTo>
                    <a:lnTo>
                      <a:pt x="182" y="64"/>
                    </a:lnTo>
                    <a:lnTo>
                      <a:pt x="182" y="64"/>
                    </a:lnTo>
                    <a:lnTo>
                      <a:pt x="182" y="60"/>
                    </a:lnTo>
                    <a:lnTo>
                      <a:pt x="182" y="60"/>
                    </a:lnTo>
                    <a:lnTo>
                      <a:pt x="178" y="55"/>
                    </a:lnTo>
                    <a:lnTo>
                      <a:pt x="178" y="55"/>
                    </a:lnTo>
                    <a:lnTo>
                      <a:pt x="173" y="50"/>
                    </a:lnTo>
                    <a:lnTo>
                      <a:pt x="173" y="50"/>
                    </a:lnTo>
                    <a:lnTo>
                      <a:pt x="173" y="50"/>
                    </a:lnTo>
                    <a:lnTo>
                      <a:pt x="173" y="50"/>
                    </a:lnTo>
                    <a:lnTo>
                      <a:pt x="173" y="45"/>
                    </a:lnTo>
                    <a:lnTo>
                      <a:pt x="173" y="40"/>
                    </a:lnTo>
                    <a:lnTo>
                      <a:pt x="173" y="40"/>
                    </a:lnTo>
                    <a:lnTo>
                      <a:pt x="169" y="35"/>
                    </a:lnTo>
                    <a:lnTo>
                      <a:pt x="169" y="30"/>
                    </a:lnTo>
                    <a:lnTo>
                      <a:pt x="164" y="20"/>
                    </a:lnTo>
                    <a:lnTo>
                      <a:pt x="160" y="15"/>
                    </a:lnTo>
                    <a:lnTo>
                      <a:pt x="151" y="10"/>
                    </a:lnTo>
                    <a:lnTo>
                      <a:pt x="146" y="5"/>
                    </a:lnTo>
                    <a:lnTo>
                      <a:pt x="142" y="0"/>
                    </a:lnTo>
                    <a:lnTo>
                      <a:pt x="132" y="0"/>
                    </a:lnTo>
                    <a:lnTo>
                      <a:pt x="119" y="0"/>
                    </a:lnTo>
                    <a:lnTo>
                      <a:pt x="110" y="5"/>
                    </a:lnTo>
                    <a:lnTo>
                      <a:pt x="101" y="15"/>
                    </a:lnTo>
                    <a:lnTo>
                      <a:pt x="91" y="25"/>
                    </a:lnTo>
                    <a:lnTo>
                      <a:pt x="91" y="40"/>
                    </a:lnTo>
                    <a:lnTo>
                      <a:pt x="87" y="60"/>
                    </a:lnTo>
                    <a:lnTo>
                      <a:pt x="82" y="69"/>
                    </a:lnTo>
                    <a:lnTo>
                      <a:pt x="82" y="74"/>
                    </a:lnTo>
                    <a:lnTo>
                      <a:pt x="87" y="79"/>
                    </a:lnTo>
                    <a:lnTo>
                      <a:pt x="87" y="84"/>
                    </a:lnTo>
                    <a:lnTo>
                      <a:pt x="91" y="89"/>
                    </a:lnTo>
                    <a:lnTo>
                      <a:pt x="105" y="89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0" y="94"/>
                    </a:lnTo>
                    <a:lnTo>
                      <a:pt x="105" y="94"/>
                    </a:lnTo>
                    <a:lnTo>
                      <a:pt x="105" y="99"/>
                    </a:lnTo>
                    <a:lnTo>
                      <a:pt x="96" y="99"/>
                    </a:lnTo>
                    <a:lnTo>
                      <a:pt x="82" y="109"/>
                    </a:lnTo>
                    <a:lnTo>
                      <a:pt x="73" y="114"/>
                    </a:lnTo>
                    <a:lnTo>
                      <a:pt x="69" y="114"/>
                    </a:lnTo>
                    <a:lnTo>
                      <a:pt x="64" y="109"/>
                    </a:lnTo>
                    <a:lnTo>
                      <a:pt x="64" y="99"/>
                    </a:lnTo>
                    <a:lnTo>
                      <a:pt x="60" y="94"/>
                    </a:lnTo>
                    <a:lnTo>
                      <a:pt x="51" y="89"/>
                    </a:lnTo>
                    <a:lnTo>
                      <a:pt x="46" y="84"/>
                    </a:lnTo>
                    <a:lnTo>
                      <a:pt x="37" y="84"/>
                    </a:lnTo>
                    <a:lnTo>
                      <a:pt x="28" y="84"/>
                    </a:lnTo>
                    <a:lnTo>
                      <a:pt x="14" y="84"/>
                    </a:lnTo>
                    <a:lnTo>
                      <a:pt x="0" y="99"/>
                    </a:lnTo>
                    <a:lnTo>
                      <a:pt x="0" y="124"/>
                    </a:lnTo>
                    <a:lnTo>
                      <a:pt x="5" y="149"/>
                    </a:lnTo>
                    <a:lnTo>
                      <a:pt x="10" y="178"/>
                    </a:lnTo>
                    <a:lnTo>
                      <a:pt x="182" y="178"/>
                    </a:lnTo>
                    <a:lnTo>
                      <a:pt x="151" y="114"/>
                    </a:lnTo>
                    <a:close/>
                  </a:path>
                </a:pathLst>
              </a:custGeom>
              <a:solidFill>
                <a:srgbClr val="495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37" name="Freeform 501"/>
              <p:cNvSpPr>
                <a:spLocks/>
              </p:cNvSpPr>
              <p:nvPr/>
            </p:nvSpPr>
            <p:spPr bwMode="auto">
              <a:xfrm flipH="1">
                <a:off x="3817" y="2126"/>
                <a:ext cx="90" cy="83"/>
              </a:xfrm>
              <a:custGeom>
                <a:avLst/>
                <a:gdLst/>
                <a:ahLst/>
                <a:cxnLst>
                  <a:cxn ang="0">
                    <a:pos x="154" y="109"/>
                  </a:cxn>
                  <a:cxn ang="0">
                    <a:pos x="164" y="104"/>
                  </a:cxn>
                  <a:cxn ang="0">
                    <a:pos x="173" y="99"/>
                  </a:cxn>
                  <a:cxn ang="0">
                    <a:pos x="182" y="94"/>
                  </a:cxn>
                  <a:cxn ang="0">
                    <a:pos x="177" y="89"/>
                  </a:cxn>
                  <a:cxn ang="0">
                    <a:pos x="177" y="79"/>
                  </a:cxn>
                  <a:cxn ang="0">
                    <a:pos x="177" y="79"/>
                  </a:cxn>
                  <a:cxn ang="0">
                    <a:pos x="177" y="74"/>
                  </a:cxn>
                  <a:cxn ang="0">
                    <a:pos x="177" y="69"/>
                  </a:cxn>
                  <a:cxn ang="0">
                    <a:pos x="182" y="64"/>
                  </a:cxn>
                  <a:cxn ang="0">
                    <a:pos x="182" y="60"/>
                  </a:cxn>
                  <a:cxn ang="0">
                    <a:pos x="177" y="55"/>
                  </a:cxn>
                  <a:cxn ang="0">
                    <a:pos x="173" y="50"/>
                  </a:cxn>
                  <a:cxn ang="0">
                    <a:pos x="173" y="50"/>
                  </a:cxn>
                  <a:cxn ang="0">
                    <a:pos x="173" y="45"/>
                  </a:cxn>
                  <a:cxn ang="0">
                    <a:pos x="173" y="40"/>
                  </a:cxn>
                  <a:cxn ang="0">
                    <a:pos x="168" y="30"/>
                  </a:cxn>
                  <a:cxn ang="0">
                    <a:pos x="159" y="15"/>
                  </a:cxn>
                  <a:cxn ang="0">
                    <a:pos x="150" y="5"/>
                  </a:cxn>
                  <a:cxn ang="0">
                    <a:pos x="132" y="0"/>
                  </a:cxn>
                  <a:cxn ang="0">
                    <a:pos x="109" y="5"/>
                  </a:cxn>
                  <a:cxn ang="0">
                    <a:pos x="91" y="25"/>
                  </a:cxn>
                  <a:cxn ang="0">
                    <a:pos x="86" y="60"/>
                  </a:cxn>
                  <a:cxn ang="0">
                    <a:pos x="82" y="74"/>
                  </a:cxn>
                  <a:cxn ang="0">
                    <a:pos x="86" y="84"/>
                  </a:cxn>
                  <a:cxn ang="0">
                    <a:pos x="100" y="89"/>
                  </a:cxn>
                  <a:cxn ang="0">
                    <a:pos x="104" y="89"/>
                  </a:cxn>
                  <a:cxn ang="0">
                    <a:pos x="104" y="94"/>
                  </a:cxn>
                  <a:cxn ang="0">
                    <a:pos x="95" y="99"/>
                  </a:cxn>
                  <a:cxn ang="0">
                    <a:pos x="72" y="114"/>
                  </a:cxn>
                  <a:cxn ang="0">
                    <a:pos x="63" y="109"/>
                  </a:cxn>
                  <a:cxn ang="0">
                    <a:pos x="54" y="94"/>
                  </a:cxn>
                  <a:cxn ang="0">
                    <a:pos x="41" y="84"/>
                  </a:cxn>
                  <a:cxn ang="0">
                    <a:pos x="27" y="84"/>
                  </a:cxn>
                  <a:cxn ang="0">
                    <a:pos x="4" y="99"/>
                  </a:cxn>
                  <a:cxn ang="0">
                    <a:pos x="4" y="149"/>
                  </a:cxn>
                  <a:cxn ang="0">
                    <a:pos x="182" y="178"/>
                  </a:cxn>
                </a:cxnLst>
                <a:rect l="0" t="0" r="r" b="b"/>
                <a:pathLst>
                  <a:path w="182" h="178">
                    <a:moveTo>
                      <a:pt x="150" y="114"/>
                    </a:moveTo>
                    <a:lnTo>
                      <a:pt x="154" y="109"/>
                    </a:lnTo>
                    <a:lnTo>
                      <a:pt x="159" y="109"/>
                    </a:lnTo>
                    <a:lnTo>
                      <a:pt x="164" y="104"/>
                    </a:lnTo>
                    <a:lnTo>
                      <a:pt x="168" y="99"/>
                    </a:lnTo>
                    <a:lnTo>
                      <a:pt x="173" y="99"/>
                    </a:lnTo>
                    <a:lnTo>
                      <a:pt x="177" y="99"/>
                    </a:lnTo>
                    <a:lnTo>
                      <a:pt x="182" y="94"/>
                    </a:lnTo>
                    <a:lnTo>
                      <a:pt x="182" y="89"/>
                    </a:lnTo>
                    <a:lnTo>
                      <a:pt x="177" y="89"/>
                    </a:lnTo>
                    <a:lnTo>
                      <a:pt x="177" y="84"/>
                    </a:lnTo>
                    <a:lnTo>
                      <a:pt x="177" y="79"/>
                    </a:lnTo>
                    <a:lnTo>
                      <a:pt x="177" y="79"/>
                    </a:lnTo>
                    <a:lnTo>
                      <a:pt x="177" y="79"/>
                    </a:lnTo>
                    <a:lnTo>
                      <a:pt x="177" y="74"/>
                    </a:lnTo>
                    <a:lnTo>
                      <a:pt x="177" y="74"/>
                    </a:lnTo>
                    <a:lnTo>
                      <a:pt x="177" y="74"/>
                    </a:lnTo>
                    <a:lnTo>
                      <a:pt x="177" y="69"/>
                    </a:lnTo>
                    <a:lnTo>
                      <a:pt x="182" y="64"/>
                    </a:lnTo>
                    <a:lnTo>
                      <a:pt x="182" y="64"/>
                    </a:lnTo>
                    <a:lnTo>
                      <a:pt x="182" y="64"/>
                    </a:lnTo>
                    <a:lnTo>
                      <a:pt x="182" y="60"/>
                    </a:lnTo>
                    <a:lnTo>
                      <a:pt x="182" y="60"/>
                    </a:lnTo>
                    <a:lnTo>
                      <a:pt x="177" y="55"/>
                    </a:lnTo>
                    <a:lnTo>
                      <a:pt x="177" y="55"/>
                    </a:lnTo>
                    <a:lnTo>
                      <a:pt x="173" y="50"/>
                    </a:lnTo>
                    <a:lnTo>
                      <a:pt x="173" y="50"/>
                    </a:lnTo>
                    <a:lnTo>
                      <a:pt x="173" y="50"/>
                    </a:lnTo>
                    <a:lnTo>
                      <a:pt x="173" y="50"/>
                    </a:lnTo>
                    <a:lnTo>
                      <a:pt x="173" y="45"/>
                    </a:lnTo>
                    <a:lnTo>
                      <a:pt x="173" y="40"/>
                    </a:lnTo>
                    <a:lnTo>
                      <a:pt x="173" y="40"/>
                    </a:lnTo>
                    <a:lnTo>
                      <a:pt x="168" y="35"/>
                    </a:lnTo>
                    <a:lnTo>
                      <a:pt x="168" y="30"/>
                    </a:lnTo>
                    <a:lnTo>
                      <a:pt x="164" y="20"/>
                    </a:lnTo>
                    <a:lnTo>
                      <a:pt x="159" y="15"/>
                    </a:lnTo>
                    <a:lnTo>
                      <a:pt x="150" y="10"/>
                    </a:lnTo>
                    <a:lnTo>
                      <a:pt x="150" y="5"/>
                    </a:lnTo>
                    <a:lnTo>
                      <a:pt x="141" y="0"/>
                    </a:lnTo>
                    <a:lnTo>
                      <a:pt x="132" y="0"/>
                    </a:lnTo>
                    <a:lnTo>
                      <a:pt x="123" y="0"/>
                    </a:lnTo>
                    <a:lnTo>
                      <a:pt x="109" y="5"/>
                    </a:lnTo>
                    <a:lnTo>
                      <a:pt x="100" y="15"/>
                    </a:lnTo>
                    <a:lnTo>
                      <a:pt x="91" y="25"/>
                    </a:lnTo>
                    <a:lnTo>
                      <a:pt x="91" y="40"/>
                    </a:lnTo>
                    <a:lnTo>
                      <a:pt x="86" y="60"/>
                    </a:lnTo>
                    <a:lnTo>
                      <a:pt x="82" y="69"/>
                    </a:lnTo>
                    <a:lnTo>
                      <a:pt x="82" y="74"/>
                    </a:lnTo>
                    <a:lnTo>
                      <a:pt x="86" y="79"/>
                    </a:lnTo>
                    <a:lnTo>
                      <a:pt x="86" y="84"/>
                    </a:lnTo>
                    <a:lnTo>
                      <a:pt x="91" y="89"/>
                    </a:lnTo>
                    <a:lnTo>
                      <a:pt x="100" y="89"/>
                    </a:lnTo>
                    <a:lnTo>
                      <a:pt x="109" y="89"/>
                    </a:lnTo>
                    <a:lnTo>
                      <a:pt x="104" y="89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04" y="99"/>
                    </a:lnTo>
                    <a:lnTo>
                      <a:pt x="95" y="99"/>
                    </a:lnTo>
                    <a:lnTo>
                      <a:pt x="82" y="109"/>
                    </a:lnTo>
                    <a:lnTo>
                      <a:pt x="72" y="114"/>
                    </a:lnTo>
                    <a:lnTo>
                      <a:pt x="68" y="114"/>
                    </a:lnTo>
                    <a:lnTo>
                      <a:pt x="63" y="109"/>
                    </a:lnTo>
                    <a:lnTo>
                      <a:pt x="63" y="99"/>
                    </a:lnTo>
                    <a:lnTo>
                      <a:pt x="54" y="94"/>
                    </a:lnTo>
                    <a:lnTo>
                      <a:pt x="50" y="89"/>
                    </a:lnTo>
                    <a:lnTo>
                      <a:pt x="41" y="84"/>
                    </a:lnTo>
                    <a:lnTo>
                      <a:pt x="36" y="84"/>
                    </a:lnTo>
                    <a:lnTo>
                      <a:pt x="27" y="84"/>
                    </a:lnTo>
                    <a:lnTo>
                      <a:pt x="18" y="84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4" y="149"/>
                    </a:lnTo>
                    <a:lnTo>
                      <a:pt x="9" y="178"/>
                    </a:lnTo>
                    <a:lnTo>
                      <a:pt x="182" y="178"/>
                    </a:lnTo>
                    <a:lnTo>
                      <a:pt x="150" y="114"/>
                    </a:lnTo>
                    <a:close/>
                  </a:path>
                </a:pathLst>
              </a:custGeom>
              <a:solidFill>
                <a:srgbClr val="495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38" name="Freeform 502"/>
              <p:cNvSpPr>
                <a:spLocks/>
              </p:cNvSpPr>
              <p:nvPr/>
            </p:nvSpPr>
            <p:spPr bwMode="auto">
              <a:xfrm flipH="1">
                <a:off x="3706" y="2165"/>
                <a:ext cx="43" cy="44"/>
              </a:xfrm>
              <a:custGeom>
                <a:avLst/>
                <a:gdLst/>
                <a:ahLst/>
                <a:cxnLst>
                  <a:cxn ang="0">
                    <a:pos x="9" y="94"/>
                  </a:cxn>
                  <a:cxn ang="0">
                    <a:pos x="5" y="65"/>
                  </a:cxn>
                  <a:cxn ang="0">
                    <a:pos x="0" y="40"/>
                  </a:cxn>
                  <a:cxn ang="0">
                    <a:pos x="5" y="15"/>
                  </a:cxn>
                  <a:cxn ang="0">
                    <a:pos x="19" y="0"/>
                  </a:cxn>
                  <a:cxn ang="0">
                    <a:pos x="28" y="0"/>
                  </a:cxn>
                  <a:cxn ang="0">
                    <a:pos x="37" y="0"/>
                  </a:cxn>
                  <a:cxn ang="0">
                    <a:pos x="41" y="0"/>
                  </a:cxn>
                  <a:cxn ang="0">
                    <a:pos x="50" y="5"/>
                  </a:cxn>
                  <a:cxn ang="0">
                    <a:pos x="55" y="10"/>
                  </a:cxn>
                  <a:cxn ang="0">
                    <a:pos x="64" y="15"/>
                  </a:cxn>
                  <a:cxn ang="0">
                    <a:pos x="64" y="25"/>
                  </a:cxn>
                  <a:cxn ang="0">
                    <a:pos x="69" y="30"/>
                  </a:cxn>
                  <a:cxn ang="0">
                    <a:pos x="78" y="55"/>
                  </a:cxn>
                  <a:cxn ang="0">
                    <a:pos x="82" y="74"/>
                  </a:cxn>
                  <a:cxn ang="0">
                    <a:pos x="87" y="89"/>
                  </a:cxn>
                  <a:cxn ang="0">
                    <a:pos x="87" y="94"/>
                  </a:cxn>
                  <a:cxn ang="0">
                    <a:pos x="9" y="94"/>
                  </a:cxn>
                </a:cxnLst>
                <a:rect l="0" t="0" r="r" b="b"/>
                <a:pathLst>
                  <a:path w="87" h="94">
                    <a:moveTo>
                      <a:pt x="9" y="94"/>
                    </a:moveTo>
                    <a:lnTo>
                      <a:pt x="5" y="65"/>
                    </a:lnTo>
                    <a:lnTo>
                      <a:pt x="0" y="40"/>
                    </a:lnTo>
                    <a:lnTo>
                      <a:pt x="5" y="15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50" y="5"/>
                    </a:lnTo>
                    <a:lnTo>
                      <a:pt x="55" y="10"/>
                    </a:lnTo>
                    <a:lnTo>
                      <a:pt x="64" y="15"/>
                    </a:lnTo>
                    <a:lnTo>
                      <a:pt x="64" y="25"/>
                    </a:lnTo>
                    <a:lnTo>
                      <a:pt x="69" y="30"/>
                    </a:lnTo>
                    <a:lnTo>
                      <a:pt x="78" y="55"/>
                    </a:lnTo>
                    <a:lnTo>
                      <a:pt x="82" y="74"/>
                    </a:lnTo>
                    <a:lnTo>
                      <a:pt x="87" y="89"/>
                    </a:lnTo>
                    <a:lnTo>
                      <a:pt x="87" y="94"/>
                    </a:lnTo>
                    <a:lnTo>
                      <a:pt x="9" y="94"/>
                    </a:lnTo>
                    <a:close/>
                  </a:path>
                </a:pathLst>
              </a:custGeom>
              <a:solidFill>
                <a:srgbClr val="495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39" name="Freeform 503"/>
              <p:cNvSpPr>
                <a:spLocks/>
              </p:cNvSpPr>
              <p:nvPr/>
            </p:nvSpPr>
            <p:spPr bwMode="auto">
              <a:xfrm flipH="1">
                <a:off x="3343" y="2165"/>
                <a:ext cx="45" cy="44"/>
              </a:xfrm>
              <a:custGeom>
                <a:avLst/>
                <a:gdLst/>
                <a:ahLst/>
                <a:cxnLst>
                  <a:cxn ang="0">
                    <a:pos x="14" y="94"/>
                  </a:cxn>
                  <a:cxn ang="0">
                    <a:pos x="4" y="65"/>
                  </a:cxn>
                  <a:cxn ang="0">
                    <a:pos x="0" y="40"/>
                  </a:cxn>
                  <a:cxn ang="0">
                    <a:pos x="4" y="15"/>
                  </a:cxn>
                  <a:cxn ang="0">
                    <a:pos x="18" y="0"/>
                  </a:cxn>
                  <a:cxn ang="0">
                    <a:pos x="27" y="0"/>
                  </a:cxn>
                  <a:cxn ang="0">
                    <a:pos x="36" y="0"/>
                  </a:cxn>
                  <a:cxn ang="0">
                    <a:pos x="45" y="0"/>
                  </a:cxn>
                  <a:cxn ang="0">
                    <a:pos x="50" y="5"/>
                  </a:cxn>
                  <a:cxn ang="0">
                    <a:pos x="59" y="10"/>
                  </a:cxn>
                  <a:cxn ang="0">
                    <a:pos x="64" y="15"/>
                  </a:cxn>
                  <a:cxn ang="0">
                    <a:pos x="68" y="25"/>
                  </a:cxn>
                  <a:cxn ang="0">
                    <a:pos x="73" y="30"/>
                  </a:cxn>
                  <a:cxn ang="0">
                    <a:pos x="77" y="55"/>
                  </a:cxn>
                  <a:cxn ang="0">
                    <a:pos x="86" y="74"/>
                  </a:cxn>
                  <a:cxn ang="0">
                    <a:pos x="86" y="89"/>
                  </a:cxn>
                  <a:cxn ang="0">
                    <a:pos x="91" y="94"/>
                  </a:cxn>
                  <a:cxn ang="0">
                    <a:pos x="14" y="94"/>
                  </a:cxn>
                </a:cxnLst>
                <a:rect l="0" t="0" r="r" b="b"/>
                <a:pathLst>
                  <a:path w="91" h="94">
                    <a:moveTo>
                      <a:pt x="14" y="94"/>
                    </a:moveTo>
                    <a:lnTo>
                      <a:pt x="4" y="65"/>
                    </a:lnTo>
                    <a:lnTo>
                      <a:pt x="0" y="40"/>
                    </a:lnTo>
                    <a:lnTo>
                      <a:pt x="4" y="15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0" y="5"/>
                    </a:lnTo>
                    <a:lnTo>
                      <a:pt x="59" y="10"/>
                    </a:lnTo>
                    <a:lnTo>
                      <a:pt x="64" y="15"/>
                    </a:lnTo>
                    <a:lnTo>
                      <a:pt x="68" y="25"/>
                    </a:lnTo>
                    <a:lnTo>
                      <a:pt x="73" y="30"/>
                    </a:lnTo>
                    <a:lnTo>
                      <a:pt x="77" y="55"/>
                    </a:lnTo>
                    <a:lnTo>
                      <a:pt x="86" y="74"/>
                    </a:lnTo>
                    <a:lnTo>
                      <a:pt x="86" y="89"/>
                    </a:lnTo>
                    <a:lnTo>
                      <a:pt x="91" y="94"/>
                    </a:lnTo>
                    <a:lnTo>
                      <a:pt x="14" y="94"/>
                    </a:lnTo>
                    <a:close/>
                  </a:path>
                </a:pathLst>
              </a:custGeom>
              <a:solidFill>
                <a:srgbClr val="495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40" name="Freeform 504"/>
              <p:cNvSpPr>
                <a:spLocks/>
              </p:cNvSpPr>
              <p:nvPr/>
            </p:nvSpPr>
            <p:spPr bwMode="auto">
              <a:xfrm flipH="1">
                <a:off x="3082" y="2165"/>
                <a:ext cx="45" cy="44"/>
              </a:xfrm>
              <a:custGeom>
                <a:avLst/>
                <a:gdLst/>
                <a:ahLst/>
                <a:cxnLst>
                  <a:cxn ang="0">
                    <a:pos x="14" y="94"/>
                  </a:cxn>
                  <a:cxn ang="0">
                    <a:pos x="4" y="65"/>
                  </a:cxn>
                  <a:cxn ang="0">
                    <a:pos x="0" y="40"/>
                  </a:cxn>
                  <a:cxn ang="0">
                    <a:pos x="4" y="15"/>
                  </a:cxn>
                  <a:cxn ang="0">
                    <a:pos x="18" y="0"/>
                  </a:cxn>
                  <a:cxn ang="0">
                    <a:pos x="27" y="0"/>
                  </a:cxn>
                  <a:cxn ang="0">
                    <a:pos x="36" y="0"/>
                  </a:cxn>
                  <a:cxn ang="0">
                    <a:pos x="45" y="0"/>
                  </a:cxn>
                  <a:cxn ang="0">
                    <a:pos x="50" y="5"/>
                  </a:cxn>
                  <a:cxn ang="0">
                    <a:pos x="59" y="10"/>
                  </a:cxn>
                  <a:cxn ang="0">
                    <a:pos x="64" y="15"/>
                  </a:cxn>
                  <a:cxn ang="0">
                    <a:pos x="68" y="25"/>
                  </a:cxn>
                  <a:cxn ang="0">
                    <a:pos x="73" y="30"/>
                  </a:cxn>
                  <a:cxn ang="0">
                    <a:pos x="77" y="55"/>
                  </a:cxn>
                  <a:cxn ang="0">
                    <a:pos x="86" y="74"/>
                  </a:cxn>
                  <a:cxn ang="0">
                    <a:pos x="86" y="89"/>
                  </a:cxn>
                  <a:cxn ang="0">
                    <a:pos x="91" y="94"/>
                  </a:cxn>
                  <a:cxn ang="0">
                    <a:pos x="14" y="94"/>
                  </a:cxn>
                </a:cxnLst>
                <a:rect l="0" t="0" r="r" b="b"/>
                <a:pathLst>
                  <a:path w="91" h="94">
                    <a:moveTo>
                      <a:pt x="14" y="94"/>
                    </a:moveTo>
                    <a:lnTo>
                      <a:pt x="4" y="65"/>
                    </a:lnTo>
                    <a:lnTo>
                      <a:pt x="0" y="40"/>
                    </a:lnTo>
                    <a:lnTo>
                      <a:pt x="4" y="15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0" y="5"/>
                    </a:lnTo>
                    <a:lnTo>
                      <a:pt x="59" y="10"/>
                    </a:lnTo>
                    <a:lnTo>
                      <a:pt x="64" y="15"/>
                    </a:lnTo>
                    <a:lnTo>
                      <a:pt x="68" y="25"/>
                    </a:lnTo>
                    <a:lnTo>
                      <a:pt x="73" y="30"/>
                    </a:lnTo>
                    <a:lnTo>
                      <a:pt x="77" y="55"/>
                    </a:lnTo>
                    <a:lnTo>
                      <a:pt x="86" y="74"/>
                    </a:lnTo>
                    <a:lnTo>
                      <a:pt x="86" y="89"/>
                    </a:lnTo>
                    <a:lnTo>
                      <a:pt x="91" y="94"/>
                    </a:lnTo>
                    <a:lnTo>
                      <a:pt x="14" y="94"/>
                    </a:lnTo>
                    <a:close/>
                  </a:path>
                </a:pathLst>
              </a:custGeom>
              <a:solidFill>
                <a:srgbClr val="495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41" name="Freeform 505"/>
              <p:cNvSpPr>
                <a:spLocks/>
              </p:cNvSpPr>
              <p:nvPr/>
            </p:nvSpPr>
            <p:spPr bwMode="auto">
              <a:xfrm flipH="1">
                <a:off x="2055" y="2197"/>
                <a:ext cx="65" cy="90"/>
              </a:xfrm>
              <a:custGeom>
                <a:avLst/>
                <a:gdLst/>
                <a:ahLst/>
                <a:cxnLst>
                  <a:cxn ang="0">
                    <a:pos x="96" y="129"/>
                  </a:cxn>
                  <a:cxn ang="0">
                    <a:pos x="91" y="119"/>
                  </a:cxn>
                  <a:cxn ang="0">
                    <a:pos x="87" y="109"/>
                  </a:cxn>
                  <a:cxn ang="0">
                    <a:pos x="100" y="114"/>
                  </a:cxn>
                  <a:cxn ang="0">
                    <a:pos x="109" y="114"/>
                  </a:cxn>
                  <a:cxn ang="0">
                    <a:pos x="119" y="109"/>
                  </a:cxn>
                  <a:cxn ang="0">
                    <a:pos x="119" y="99"/>
                  </a:cxn>
                  <a:cxn ang="0">
                    <a:pos x="119" y="94"/>
                  </a:cxn>
                  <a:cxn ang="0">
                    <a:pos x="119" y="94"/>
                  </a:cxn>
                  <a:cxn ang="0">
                    <a:pos x="119" y="89"/>
                  </a:cxn>
                  <a:cxn ang="0">
                    <a:pos x="119" y="84"/>
                  </a:cxn>
                  <a:cxn ang="0">
                    <a:pos x="119" y="84"/>
                  </a:cxn>
                  <a:cxn ang="0">
                    <a:pos x="123" y="79"/>
                  </a:cxn>
                  <a:cxn ang="0">
                    <a:pos x="128" y="74"/>
                  </a:cxn>
                  <a:cxn ang="0">
                    <a:pos x="123" y="74"/>
                  </a:cxn>
                  <a:cxn ang="0">
                    <a:pos x="119" y="70"/>
                  </a:cxn>
                  <a:cxn ang="0">
                    <a:pos x="114" y="65"/>
                  </a:cxn>
                  <a:cxn ang="0">
                    <a:pos x="114" y="60"/>
                  </a:cxn>
                  <a:cxn ang="0">
                    <a:pos x="114" y="55"/>
                  </a:cxn>
                  <a:cxn ang="0">
                    <a:pos x="114" y="50"/>
                  </a:cxn>
                  <a:cxn ang="0">
                    <a:pos x="109" y="40"/>
                  </a:cxn>
                  <a:cxn ang="0">
                    <a:pos x="137" y="25"/>
                  </a:cxn>
                  <a:cxn ang="0">
                    <a:pos x="128" y="25"/>
                  </a:cxn>
                  <a:cxn ang="0">
                    <a:pos x="109" y="25"/>
                  </a:cxn>
                  <a:cxn ang="0">
                    <a:pos x="109" y="20"/>
                  </a:cxn>
                  <a:cxn ang="0">
                    <a:pos x="105" y="5"/>
                  </a:cxn>
                  <a:cxn ang="0">
                    <a:pos x="91" y="0"/>
                  </a:cxn>
                  <a:cxn ang="0">
                    <a:pos x="82" y="10"/>
                  </a:cxn>
                  <a:cxn ang="0">
                    <a:pos x="64" y="20"/>
                  </a:cxn>
                  <a:cxn ang="0">
                    <a:pos x="37" y="30"/>
                  </a:cxn>
                  <a:cxn ang="0">
                    <a:pos x="28" y="40"/>
                  </a:cxn>
                  <a:cxn ang="0">
                    <a:pos x="32" y="50"/>
                  </a:cxn>
                  <a:cxn ang="0">
                    <a:pos x="37" y="50"/>
                  </a:cxn>
                  <a:cxn ang="0">
                    <a:pos x="41" y="50"/>
                  </a:cxn>
                  <a:cxn ang="0">
                    <a:pos x="37" y="50"/>
                  </a:cxn>
                  <a:cxn ang="0">
                    <a:pos x="37" y="60"/>
                  </a:cxn>
                  <a:cxn ang="0">
                    <a:pos x="41" y="60"/>
                  </a:cxn>
                  <a:cxn ang="0">
                    <a:pos x="41" y="60"/>
                  </a:cxn>
                  <a:cxn ang="0">
                    <a:pos x="46" y="65"/>
                  </a:cxn>
                  <a:cxn ang="0">
                    <a:pos x="46" y="65"/>
                  </a:cxn>
                  <a:cxn ang="0">
                    <a:pos x="46" y="70"/>
                  </a:cxn>
                  <a:cxn ang="0">
                    <a:pos x="46" y="84"/>
                  </a:cxn>
                  <a:cxn ang="0">
                    <a:pos x="55" y="89"/>
                  </a:cxn>
                  <a:cxn ang="0">
                    <a:pos x="55" y="89"/>
                  </a:cxn>
                  <a:cxn ang="0">
                    <a:pos x="55" y="94"/>
                  </a:cxn>
                  <a:cxn ang="0">
                    <a:pos x="50" y="99"/>
                  </a:cxn>
                  <a:cxn ang="0">
                    <a:pos x="32" y="94"/>
                  </a:cxn>
                  <a:cxn ang="0">
                    <a:pos x="9" y="99"/>
                  </a:cxn>
                  <a:cxn ang="0">
                    <a:pos x="0" y="134"/>
                  </a:cxn>
                  <a:cxn ang="0">
                    <a:pos x="18" y="188"/>
                  </a:cxn>
                </a:cxnLst>
                <a:rect l="0" t="0" r="r" b="b"/>
                <a:pathLst>
                  <a:path w="137" h="188">
                    <a:moveTo>
                      <a:pt x="128" y="188"/>
                    </a:moveTo>
                    <a:lnTo>
                      <a:pt x="96" y="129"/>
                    </a:lnTo>
                    <a:lnTo>
                      <a:pt x="96" y="119"/>
                    </a:lnTo>
                    <a:lnTo>
                      <a:pt x="91" y="119"/>
                    </a:lnTo>
                    <a:lnTo>
                      <a:pt x="87" y="114"/>
                    </a:lnTo>
                    <a:lnTo>
                      <a:pt x="87" y="109"/>
                    </a:lnTo>
                    <a:lnTo>
                      <a:pt x="91" y="109"/>
                    </a:lnTo>
                    <a:lnTo>
                      <a:pt x="100" y="114"/>
                    </a:lnTo>
                    <a:lnTo>
                      <a:pt x="105" y="114"/>
                    </a:lnTo>
                    <a:lnTo>
                      <a:pt x="109" y="114"/>
                    </a:lnTo>
                    <a:lnTo>
                      <a:pt x="114" y="114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99"/>
                    </a:lnTo>
                    <a:lnTo>
                      <a:pt x="119" y="99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9" y="89"/>
                    </a:lnTo>
                    <a:lnTo>
                      <a:pt x="119" y="89"/>
                    </a:lnTo>
                    <a:lnTo>
                      <a:pt x="119" y="84"/>
                    </a:lnTo>
                    <a:lnTo>
                      <a:pt x="119" y="84"/>
                    </a:lnTo>
                    <a:lnTo>
                      <a:pt x="119" y="84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28" y="79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23" y="74"/>
                    </a:lnTo>
                    <a:lnTo>
                      <a:pt x="123" y="70"/>
                    </a:lnTo>
                    <a:lnTo>
                      <a:pt x="119" y="70"/>
                    </a:lnTo>
                    <a:lnTo>
                      <a:pt x="114" y="65"/>
                    </a:lnTo>
                    <a:lnTo>
                      <a:pt x="114" y="65"/>
                    </a:lnTo>
                    <a:lnTo>
                      <a:pt x="114" y="65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4" y="55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09" y="45"/>
                    </a:lnTo>
                    <a:lnTo>
                      <a:pt x="109" y="40"/>
                    </a:lnTo>
                    <a:lnTo>
                      <a:pt x="137" y="30"/>
                    </a:lnTo>
                    <a:lnTo>
                      <a:pt x="137" y="25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19" y="25"/>
                    </a:lnTo>
                    <a:lnTo>
                      <a:pt x="109" y="25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9" y="15"/>
                    </a:lnTo>
                    <a:lnTo>
                      <a:pt x="105" y="5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87" y="5"/>
                    </a:lnTo>
                    <a:lnTo>
                      <a:pt x="82" y="10"/>
                    </a:lnTo>
                    <a:lnTo>
                      <a:pt x="73" y="15"/>
                    </a:lnTo>
                    <a:lnTo>
                      <a:pt x="64" y="20"/>
                    </a:lnTo>
                    <a:lnTo>
                      <a:pt x="50" y="25"/>
                    </a:lnTo>
                    <a:lnTo>
                      <a:pt x="37" y="30"/>
                    </a:lnTo>
                    <a:lnTo>
                      <a:pt x="32" y="35"/>
                    </a:lnTo>
                    <a:lnTo>
                      <a:pt x="28" y="40"/>
                    </a:lnTo>
                    <a:lnTo>
                      <a:pt x="32" y="45"/>
                    </a:lnTo>
                    <a:lnTo>
                      <a:pt x="32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37" y="50"/>
                    </a:lnTo>
                    <a:lnTo>
                      <a:pt x="37" y="55"/>
                    </a:lnTo>
                    <a:lnTo>
                      <a:pt x="37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6" y="70"/>
                    </a:lnTo>
                    <a:lnTo>
                      <a:pt x="46" y="74"/>
                    </a:lnTo>
                    <a:lnTo>
                      <a:pt x="46" y="84"/>
                    </a:lnTo>
                    <a:lnTo>
                      <a:pt x="50" y="89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5" y="89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5" y="99"/>
                    </a:lnTo>
                    <a:lnTo>
                      <a:pt x="50" y="99"/>
                    </a:lnTo>
                    <a:lnTo>
                      <a:pt x="41" y="99"/>
                    </a:lnTo>
                    <a:lnTo>
                      <a:pt x="32" y="94"/>
                    </a:lnTo>
                    <a:lnTo>
                      <a:pt x="18" y="94"/>
                    </a:lnTo>
                    <a:lnTo>
                      <a:pt x="9" y="99"/>
                    </a:lnTo>
                    <a:lnTo>
                      <a:pt x="0" y="109"/>
                    </a:lnTo>
                    <a:lnTo>
                      <a:pt x="0" y="134"/>
                    </a:lnTo>
                    <a:lnTo>
                      <a:pt x="5" y="163"/>
                    </a:lnTo>
                    <a:lnTo>
                      <a:pt x="18" y="188"/>
                    </a:lnTo>
                    <a:lnTo>
                      <a:pt x="128" y="188"/>
                    </a:lnTo>
                    <a:close/>
                  </a:path>
                </a:pathLst>
              </a:custGeom>
              <a:solidFill>
                <a:srgbClr val="495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42" name="Freeform 506"/>
              <p:cNvSpPr>
                <a:spLocks/>
              </p:cNvSpPr>
              <p:nvPr/>
            </p:nvSpPr>
            <p:spPr bwMode="auto">
              <a:xfrm flipH="1">
                <a:off x="2352" y="2115"/>
                <a:ext cx="95" cy="94"/>
              </a:xfrm>
              <a:custGeom>
                <a:avLst/>
                <a:gdLst/>
                <a:ahLst/>
                <a:cxnLst>
                  <a:cxn ang="0">
                    <a:pos x="128" y="119"/>
                  </a:cxn>
                  <a:cxn ang="0">
                    <a:pos x="128" y="109"/>
                  </a:cxn>
                  <a:cxn ang="0">
                    <a:pos x="137" y="99"/>
                  </a:cxn>
                  <a:cxn ang="0">
                    <a:pos x="146" y="99"/>
                  </a:cxn>
                  <a:cxn ang="0">
                    <a:pos x="150" y="89"/>
                  </a:cxn>
                  <a:cxn ang="0">
                    <a:pos x="150" y="79"/>
                  </a:cxn>
                  <a:cxn ang="0">
                    <a:pos x="155" y="74"/>
                  </a:cxn>
                  <a:cxn ang="0">
                    <a:pos x="155" y="69"/>
                  </a:cxn>
                  <a:cxn ang="0">
                    <a:pos x="150" y="69"/>
                  </a:cxn>
                  <a:cxn ang="0">
                    <a:pos x="150" y="59"/>
                  </a:cxn>
                  <a:cxn ang="0">
                    <a:pos x="150" y="55"/>
                  </a:cxn>
                  <a:cxn ang="0">
                    <a:pos x="150" y="45"/>
                  </a:cxn>
                  <a:cxn ang="0">
                    <a:pos x="155" y="35"/>
                  </a:cxn>
                  <a:cxn ang="0">
                    <a:pos x="150" y="15"/>
                  </a:cxn>
                  <a:cxn ang="0">
                    <a:pos x="141" y="10"/>
                  </a:cxn>
                  <a:cxn ang="0">
                    <a:pos x="141" y="20"/>
                  </a:cxn>
                  <a:cxn ang="0">
                    <a:pos x="137" y="10"/>
                  </a:cxn>
                  <a:cxn ang="0">
                    <a:pos x="118" y="0"/>
                  </a:cxn>
                  <a:cxn ang="0">
                    <a:pos x="109" y="10"/>
                  </a:cxn>
                  <a:cxn ang="0">
                    <a:pos x="105" y="15"/>
                  </a:cxn>
                  <a:cxn ang="0">
                    <a:pos x="91" y="15"/>
                  </a:cxn>
                  <a:cxn ang="0">
                    <a:pos x="82" y="15"/>
                  </a:cxn>
                  <a:cxn ang="0">
                    <a:pos x="82" y="20"/>
                  </a:cxn>
                  <a:cxn ang="0">
                    <a:pos x="77" y="25"/>
                  </a:cxn>
                  <a:cxn ang="0">
                    <a:pos x="73" y="30"/>
                  </a:cxn>
                  <a:cxn ang="0">
                    <a:pos x="68" y="40"/>
                  </a:cxn>
                  <a:cxn ang="0">
                    <a:pos x="59" y="50"/>
                  </a:cxn>
                  <a:cxn ang="0">
                    <a:pos x="59" y="79"/>
                  </a:cxn>
                  <a:cxn ang="0">
                    <a:pos x="68" y="89"/>
                  </a:cxn>
                  <a:cxn ang="0">
                    <a:pos x="59" y="94"/>
                  </a:cxn>
                  <a:cxn ang="0">
                    <a:pos x="59" y="94"/>
                  </a:cxn>
                  <a:cxn ang="0">
                    <a:pos x="77" y="104"/>
                  </a:cxn>
                  <a:cxn ang="0">
                    <a:pos x="82" y="109"/>
                  </a:cxn>
                  <a:cxn ang="0">
                    <a:pos x="77" y="114"/>
                  </a:cxn>
                  <a:cxn ang="0">
                    <a:pos x="82" y="114"/>
                  </a:cxn>
                  <a:cxn ang="0">
                    <a:pos x="91" y="109"/>
                  </a:cxn>
                  <a:cxn ang="0">
                    <a:pos x="100" y="109"/>
                  </a:cxn>
                  <a:cxn ang="0">
                    <a:pos x="105" y="104"/>
                  </a:cxn>
                  <a:cxn ang="0">
                    <a:pos x="105" y="104"/>
                  </a:cxn>
                  <a:cxn ang="0">
                    <a:pos x="105" y="109"/>
                  </a:cxn>
                  <a:cxn ang="0">
                    <a:pos x="96" y="119"/>
                  </a:cxn>
                  <a:cxn ang="0">
                    <a:pos x="82" y="134"/>
                  </a:cxn>
                  <a:cxn ang="0">
                    <a:pos x="68" y="124"/>
                  </a:cxn>
                  <a:cxn ang="0">
                    <a:pos x="55" y="89"/>
                  </a:cxn>
                  <a:cxn ang="0">
                    <a:pos x="41" y="74"/>
                  </a:cxn>
                  <a:cxn ang="0">
                    <a:pos x="27" y="69"/>
                  </a:cxn>
                  <a:cxn ang="0">
                    <a:pos x="9" y="74"/>
                  </a:cxn>
                  <a:cxn ang="0">
                    <a:pos x="0" y="84"/>
                  </a:cxn>
                  <a:cxn ang="0">
                    <a:pos x="5" y="119"/>
                  </a:cxn>
                  <a:cxn ang="0">
                    <a:pos x="18" y="163"/>
                  </a:cxn>
                  <a:cxn ang="0">
                    <a:pos x="164" y="173"/>
                  </a:cxn>
                  <a:cxn ang="0">
                    <a:pos x="159" y="158"/>
                  </a:cxn>
                  <a:cxn ang="0">
                    <a:pos x="132" y="124"/>
                  </a:cxn>
                </a:cxnLst>
                <a:rect l="0" t="0" r="r" b="b"/>
                <a:pathLst>
                  <a:path w="164" h="173">
                    <a:moveTo>
                      <a:pt x="132" y="124"/>
                    </a:moveTo>
                    <a:lnTo>
                      <a:pt x="128" y="119"/>
                    </a:lnTo>
                    <a:lnTo>
                      <a:pt x="128" y="114"/>
                    </a:lnTo>
                    <a:lnTo>
                      <a:pt x="128" y="109"/>
                    </a:lnTo>
                    <a:lnTo>
                      <a:pt x="132" y="99"/>
                    </a:lnTo>
                    <a:lnTo>
                      <a:pt x="137" y="99"/>
                    </a:lnTo>
                    <a:lnTo>
                      <a:pt x="141" y="99"/>
                    </a:lnTo>
                    <a:lnTo>
                      <a:pt x="146" y="99"/>
                    </a:lnTo>
                    <a:lnTo>
                      <a:pt x="150" y="94"/>
                    </a:lnTo>
                    <a:lnTo>
                      <a:pt x="150" y="89"/>
                    </a:lnTo>
                    <a:lnTo>
                      <a:pt x="150" y="84"/>
                    </a:lnTo>
                    <a:lnTo>
                      <a:pt x="150" y="79"/>
                    </a:lnTo>
                    <a:lnTo>
                      <a:pt x="150" y="79"/>
                    </a:lnTo>
                    <a:lnTo>
                      <a:pt x="155" y="74"/>
                    </a:lnTo>
                    <a:lnTo>
                      <a:pt x="155" y="74"/>
                    </a:lnTo>
                    <a:lnTo>
                      <a:pt x="155" y="69"/>
                    </a:lnTo>
                    <a:lnTo>
                      <a:pt x="155" y="69"/>
                    </a:lnTo>
                    <a:lnTo>
                      <a:pt x="150" y="69"/>
                    </a:lnTo>
                    <a:lnTo>
                      <a:pt x="150" y="64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50" y="55"/>
                    </a:lnTo>
                    <a:lnTo>
                      <a:pt x="150" y="50"/>
                    </a:lnTo>
                    <a:lnTo>
                      <a:pt x="150" y="45"/>
                    </a:lnTo>
                    <a:lnTo>
                      <a:pt x="150" y="40"/>
                    </a:lnTo>
                    <a:lnTo>
                      <a:pt x="155" y="35"/>
                    </a:lnTo>
                    <a:lnTo>
                      <a:pt x="155" y="25"/>
                    </a:lnTo>
                    <a:lnTo>
                      <a:pt x="150" y="15"/>
                    </a:lnTo>
                    <a:lnTo>
                      <a:pt x="141" y="10"/>
                    </a:lnTo>
                    <a:lnTo>
                      <a:pt x="141" y="10"/>
                    </a:lnTo>
                    <a:lnTo>
                      <a:pt x="141" y="15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37" y="10"/>
                    </a:lnTo>
                    <a:lnTo>
                      <a:pt x="128" y="5"/>
                    </a:lnTo>
                    <a:lnTo>
                      <a:pt x="118" y="0"/>
                    </a:lnTo>
                    <a:lnTo>
                      <a:pt x="109" y="5"/>
                    </a:lnTo>
                    <a:lnTo>
                      <a:pt x="109" y="10"/>
                    </a:lnTo>
                    <a:lnTo>
                      <a:pt x="105" y="10"/>
                    </a:lnTo>
                    <a:lnTo>
                      <a:pt x="105" y="15"/>
                    </a:lnTo>
                    <a:lnTo>
                      <a:pt x="96" y="15"/>
                    </a:lnTo>
                    <a:lnTo>
                      <a:pt x="91" y="15"/>
                    </a:lnTo>
                    <a:lnTo>
                      <a:pt x="87" y="15"/>
                    </a:lnTo>
                    <a:lnTo>
                      <a:pt x="82" y="15"/>
                    </a:lnTo>
                    <a:lnTo>
                      <a:pt x="77" y="15"/>
                    </a:lnTo>
                    <a:lnTo>
                      <a:pt x="82" y="20"/>
                    </a:lnTo>
                    <a:lnTo>
                      <a:pt x="82" y="25"/>
                    </a:lnTo>
                    <a:lnTo>
                      <a:pt x="77" y="25"/>
                    </a:lnTo>
                    <a:lnTo>
                      <a:pt x="68" y="25"/>
                    </a:lnTo>
                    <a:lnTo>
                      <a:pt x="73" y="30"/>
                    </a:lnTo>
                    <a:lnTo>
                      <a:pt x="68" y="35"/>
                    </a:lnTo>
                    <a:lnTo>
                      <a:pt x="68" y="40"/>
                    </a:lnTo>
                    <a:lnTo>
                      <a:pt x="64" y="45"/>
                    </a:lnTo>
                    <a:lnTo>
                      <a:pt x="59" y="50"/>
                    </a:lnTo>
                    <a:lnTo>
                      <a:pt x="59" y="64"/>
                    </a:lnTo>
                    <a:lnTo>
                      <a:pt x="59" y="79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59" y="89"/>
                    </a:lnTo>
                    <a:lnTo>
                      <a:pt x="59" y="94"/>
                    </a:lnTo>
                    <a:lnTo>
                      <a:pt x="59" y="94"/>
                    </a:lnTo>
                    <a:lnTo>
                      <a:pt x="59" y="94"/>
                    </a:lnTo>
                    <a:lnTo>
                      <a:pt x="68" y="104"/>
                    </a:lnTo>
                    <a:lnTo>
                      <a:pt x="77" y="104"/>
                    </a:lnTo>
                    <a:lnTo>
                      <a:pt x="82" y="104"/>
                    </a:lnTo>
                    <a:lnTo>
                      <a:pt x="82" y="109"/>
                    </a:lnTo>
                    <a:lnTo>
                      <a:pt x="77" y="109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82" y="114"/>
                    </a:lnTo>
                    <a:lnTo>
                      <a:pt x="87" y="114"/>
                    </a:lnTo>
                    <a:lnTo>
                      <a:pt x="91" y="109"/>
                    </a:lnTo>
                    <a:lnTo>
                      <a:pt x="96" y="109"/>
                    </a:lnTo>
                    <a:lnTo>
                      <a:pt x="100" y="109"/>
                    </a:lnTo>
                    <a:lnTo>
                      <a:pt x="105" y="109"/>
                    </a:lnTo>
                    <a:lnTo>
                      <a:pt x="105" y="104"/>
                    </a:lnTo>
                    <a:lnTo>
                      <a:pt x="105" y="104"/>
                    </a:lnTo>
                    <a:lnTo>
                      <a:pt x="105" y="104"/>
                    </a:lnTo>
                    <a:lnTo>
                      <a:pt x="105" y="109"/>
                    </a:lnTo>
                    <a:lnTo>
                      <a:pt x="105" y="109"/>
                    </a:lnTo>
                    <a:lnTo>
                      <a:pt x="105" y="114"/>
                    </a:lnTo>
                    <a:lnTo>
                      <a:pt x="96" y="119"/>
                    </a:lnTo>
                    <a:lnTo>
                      <a:pt x="87" y="124"/>
                    </a:lnTo>
                    <a:lnTo>
                      <a:pt x="82" y="134"/>
                    </a:lnTo>
                    <a:lnTo>
                      <a:pt x="77" y="144"/>
                    </a:lnTo>
                    <a:lnTo>
                      <a:pt x="68" y="124"/>
                    </a:lnTo>
                    <a:lnTo>
                      <a:pt x="59" y="104"/>
                    </a:lnTo>
                    <a:lnTo>
                      <a:pt x="55" y="89"/>
                    </a:lnTo>
                    <a:lnTo>
                      <a:pt x="46" y="79"/>
                    </a:lnTo>
                    <a:lnTo>
                      <a:pt x="41" y="74"/>
                    </a:lnTo>
                    <a:lnTo>
                      <a:pt x="37" y="69"/>
                    </a:lnTo>
                    <a:lnTo>
                      <a:pt x="27" y="69"/>
                    </a:lnTo>
                    <a:lnTo>
                      <a:pt x="18" y="69"/>
                    </a:lnTo>
                    <a:lnTo>
                      <a:pt x="9" y="74"/>
                    </a:lnTo>
                    <a:lnTo>
                      <a:pt x="5" y="79"/>
                    </a:lnTo>
                    <a:lnTo>
                      <a:pt x="0" y="84"/>
                    </a:lnTo>
                    <a:lnTo>
                      <a:pt x="0" y="94"/>
                    </a:lnTo>
                    <a:lnTo>
                      <a:pt x="5" y="119"/>
                    </a:lnTo>
                    <a:lnTo>
                      <a:pt x="14" y="144"/>
                    </a:lnTo>
                    <a:lnTo>
                      <a:pt x="18" y="163"/>
                    </a:lnTo>
                    <a:lnTo>
                      <a:pt x="23" y="173"/>
                    </a:lnTo>
                    <a:lnTo>
                      <a:pt x="164" y="173"/>
                    </a:lnTo>
                    <a:lnTo>
                      <a:pt x="164" y="168"/>
                    </a:lnTo>
                    <a:lnTo>
                      <a:pt x="159" y="158"/>
                    </a:lnTo>
                    <a:lnTo>
                      <a:pt x="150" y="144"/>
                    </a:lnTo>
                    <a:lnTo>
                      <a:pt x="132" y="124"/>
                    </a:lnTo>
                    <a:close/>
                  </a:path>
                </a:pathLst>
              </a:custGeom>
              <a:solidFill>
                <a:srgbClr val="495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43" name="Freeform 507"/>
              <p:cNvSpPr>
                <a:spLocks/>
              </p:cNvSpPr>
              <p:nvPr/>
            </p:nvSpPr>
            <p:spPr bwMode="auto">
              <a:xfrm flipH="1">
                <a:off x="3994" y="2165"/>
                <a:ext cx="43" cy="44"/>
              </a:xfrm>
              <a:custGeom>
                <a:avLst/>
                <a:gdLst/>
                <a:ahLst/>
                <a:cxnLst>
                  <a:cxn ang="0">
                    <a:pos x="9" y="94"/>
                  </a:cxn>
                  <a:cxn ang="0">
                    <a:pos x="5" y="65"/>
                  </a:cxn>
                  <a:cxn ang="0">
                    <a:pos x="0" y="40"/>
                  </a:cxn>
                  <a:cxn ang="0">
                    <a:pos x="5" y="15"/>
                  </a:cxn>
                  <a:cxn ang="0">
                    <a:pos x="19" y="0"/>
                  </a:cxn>
                  <a:cxn ang="0">
                    <a:pos x="28" y="0"/>
                  </a:cxn>
                  <a:cxn ang="0">
                    <a:pos x="37" y="0"/>
                  </a:cxn>
                  <a:cxn ang="0">
                    <a:pos x="41" y="0"/>
                  </a:cxn>
                  <a:cxn ang="0">
                    <a:pos x="50" y="5"/>
                  </a:cxn>
                  <a:cxn ang="0">
                    <a:pos x="55" y="10"/>
                  </a:cxn>
                  <a:cxn ang="0">
                    <a:pos x="64" y="15"/>
                  </a:cxn>
                  <a:cxn ang="0">
                    <a:pos x="64" y="25"/>
                  </a:cxn>
                  <a:cxn ang="0">
                    <a:pos x="69" y="30"/>
                  </a:cxn>
                  <a:cxn ang="0">
                    <a:pos x="78" y="55"/>
                  </a:cxn>
                  <a:cxn ang="0">
                    <a:pos x="82" y="74"/>
                  </a:cxn>
                  <a:cxn ang="0">
                    <a:pos x="87" y="89"/>
                  </a:cxn>
                  <a:cxn ang="0">
                    <a:pos x="87" y="94"/>
                  </a:cxn>
                  <a:cxn ang="0">
                    <a:pos x="9" y="94"/>
                  </a:cxn>
                </a:cxnLst>
                <a:rect l="0" t="0" r="r" b="b"/>
                <a:pathLst>
                  <a:path w="87" h="94">
                    <a:moveTo>
                      <a:pt x="9" y="94"/>
                    </a:moveTo>
                    <a:lnTo>
                      <a:pt x="5" y="65"/>
                    </a:lnTo>
                    <a:lnTo>
                      <a:pt x="0" y="40"/>
                    </a:lnTo>
                    <a:lnTo>
                      <a:pt x="5" y="15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50" y="5"/>
                    </a:lnTo>
                    <a:lnTo>
                      <a:pt x="55" y="10"/>
                    </a:lnTo>
                    <a:lnTo>
                      <a:pt x="64" y="15"/>
                    </a:lnTo>
                    <a:lnTo>
                      <a:pt x="64" y="25"/>
                    </a:lnTo>
                    <a:lnTo>
                      <a:pt x="69" y="30"/>
                    </a:lnTo>
                    <a:lnTo>
                      <a:pt x="78" y="55"/>
                    </a:lnTo>
                    <a:lnTo>
                      <a:pt x="82" y="74"/>
                    </a:lnTo>
                    <a:lnTo>
                      <a:pt x="87" y="89"/>
                    </a:lnTo>
                    <a:lnTo>
                      <a:pt x="87" y="94"/>
                    </a:lnTo>
                    <a:lnTo>
                      <a:pt x="9" y="94"/>
                    </a:lnTo>
                    <a:close/>
                  </a:path>
                </a:pathLst>
              </a:custGeom>
              <a:solidFill>
                <a:srgbClr val="495A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508"/>
            <p:cNvGrpSpPr>
              <a:grpSpLocks/>
            </p:cNvGrpSpPr>
            <p:nvPr/>
          </p:nvGrpSpPr>
          <p:grpSpPr bwMode="auto">
            <a:xfrm>
              <a:off x="2826" y="2612"/>
              <a:ext cx="2398" cy="960"/>
              <a:chOff x="2826" y="2612"/>
              <a:chExt cx="2398" cy="960"/>
            </a:xfrm>
          </p:grpSpPr>
          <p:grpSp>
            <p:nvGrpSpPr>
              <p:cNvPr id="25" name="Group 509"/>
              <p:cNvGrpSpPr>
                <a:grpSpLocks/>
              </p:cNvGrpSpPr>
              <p:nvPr/>
            </p:nvGrpSpPr>
            <p:grpSpPr bwMode="auto">
              <a:xfrm>
                <a:off x="2826" y="2612"/>
                <a:ext cx="2398" cy="960"/>
                <a:chOff x="1013" y="2219"/>
                <a:chExt cx="2398" cy="960"/>
              </a:xfrm>
            </p:grpSpPr>
            <p:sp>
              <p:nvSpPr>
                <p:cNvPr id="731646" name="AutoShape 510"/>
                <p:cNvSpPr>
                  <a:spLocks noChangeAspect="1" noChangeArrowheads="1" noTextEdit="1"/>
                </p:cNvSpPr>
                <p:nvPr/>
              </p:nvSpPr>
              <p:spPr bwMode="auto">
                <a:xfrm flipH="1">
                  <a:off x="1013" y="2219"/>
                  <a:ext cx="2398" cy="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47" name="Freeform 511"/>
                <p:cNvSpPr>
                  <a:spLocks/>
                </p:cNvSpPr>
                <p:nvPr/>
              </p:nvSpPr>
              <p:spPr bwMode="auto">
                <a:xfrm flipH="1">
                  <a:off x="1703" y="2294"/>
                  <a:ext cx="1658" cy="515"/>
                </a:xfrm>
                <a:custGeom>
                  <a:avLst/>
                  <a:gdLst/>
                  <a:ahLst/>
                  <a:cxnLst>
                    <a:cxn ang="0">
                      <a:pos x="1228" y="412"/>
                    </a:cxn>
                    <a:cxn ang="0">
                      <a:pos x="1326" y="412"/>
                    </a:cxn>
                    <a:cxn ang="0">
                      <a:pos x="1326" y="0"/>
                    </a:cxn>
                    <a:cxn ang="0">
                      <a:pos x="0" y="0"/>
                    </a:cxn>
                    <a:cxn ang="0">
                      <a:pos x="0" y="412"/>
                    </a:cxn>
                    <a:cxn ang="0">
                      <a:pos x="1228" y="412"/>
                    </a:cxn>
                  </a:cxnLst>
                  <a:rect l="0" t="0" r="r" b="b"/>
                  <a:pathLst>
                    <a:path w="1326" h="412">
                      <a:moveTo>
                        <a:pt x="1228" y="412"/>
                      </a:moveTo>
                      <a:lnTo>
                        <a:pt x="1326" y="412"/>
                      </a:lnTo>
                      <a:lnTo>
                        <a:pt x="1326" y="0"/>
                      </a:lnTo>
                      <a:lnTo>
                        <a:pt x="0" y="0"/>
                      </a:lnTo>
                      <a:lnTo>
                        <a:pt x="0" y="412"/>
                      </a:lnTo>
                      <a:lnTo>
                        <a:pt x="1228" y="412"/>
                      </a:lnTo>
                      <a:close/>
                    </a:path>
                  </a:pathLst>
                </a:custGeom>
                <a:solidFill>
                  <a:srgbClr val="A9D5B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48" name="Freeform 512"/>
                <p:cNvSpPr>
                  <a:spLocks/>
                </p:cNvSpPr>
                <p:nvPr/>
              </p:nvSpPr>
              <p:spPr bwMode="auto">
                <a:xfrm flipH="1">
                  <a:off x="1823" y="2809"/>
                  <a:ext cx="98" cy="33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0" y="0"/>
                    </a:cxn>
                    <a:cxn ang="0">
                      <a:pos x="79" y="0"/>
                    </a:cxn>
                    <a:cxn ang="0">
                      <a:pos x="79" y="18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79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79" y="0"/>
                      </a:lnTo>
                      <a:lnTo>
                        <a:pt x="79" y="18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49" name="Freeform 513"/>
                <p:cNvSpPr>
                  <a:spLocks/>
                </p:cNvSpPr>
                <p:nvPr/>
              </p:nvSpPr>
              <p:spPr bwMode="auto">
                <a:xfrm flipH="1">
                  <a:off x="2533" y="2809"/>
                  <a:ext cx="805" cy="210"/>
                </a:xfrm>
                <a:custGeom>
                  <a:avLst/>
                  <a:gdLst/>
                  <a:ahLst/>
                  <a:cxnLst>
                    <a:cxn ang="0">
                      <a:pos x="644" y="56"/>
                    </a:cxn>
                    <a:cxn ang="0">
                      <a:pos x="423" y="56"/>
                    </a:cxn>
                    <a:cxn ang="0">
                      <a:pos x="416" y="46"/>
                    </a:cxn>
                    <a:cxn ang="0">
                      <a:pos x="408" y="39"/>
                    </a:cxn>
                    <a:cxn ang="0">
                      <a:pos x="402" y="35"/>
                    </a:cxn>
                    <a:cxn ang="0">
                      <a:pos x="395" y="33"/>
                    </a:cxn>
                    <a:cxn ang="0">
                      <a:pos x="385" y="29"/>
                    </a:cxn>
                    <a:cxn ang="0">
                      <a:pos x="375" y="25"/>
                    </a:cxn>
                    <a:cxn ang="0">
                      <a:pos x="366" y="21"/>
                    </a:cxn>
                    <a:cxn ang="0">
                      <a:pos x="360" y="21"/>
                    </a:cxn>
                    <a:cxn ang="0">
                      <a:pos x="347" y="25"/>
                    </a:cxn>
                    <a:cxn ang="0">
                      <a:pos x="341" y="29"/>
                    </a:cxn>
                    <a:cxn ang="0">
                      <a:pos x="331" y="33"/>
                    </a:cxn>
                    <a:cxn ang="0">
                      <a:pos x="322" y="35"/>
                    </a:cxn>
                    <a:cxn ang="0">
                      <a:pos x="314" y="39"/>
                    </a:cxn>
                    <a:cxn ang="0">
                      <a:pos x="306" y="46"/>
                    </a:cxn>
                    <a:cxn ang="0">
                      <a:pos x="301" y="52"/>
                    </a:cxn>
                    <a:cxn ang="0">
                      <a:pos x="295" y="60"/>
                    </a:cxn>
                    <a:cxn ang="0">
                      <a:pos x="289" y="69"/>
                    </a:cxn>
                    <a:cxn ang="0">
                      <a:pos x="283" y="77"/>
                    </a:cxn>
                    <a:cxn ang="0">
                      <a:pos x="283" y="81"/>
                    </a:cxn>
                    <a:cxn ang="0">
                      <a:pos x="281" y="81"/>
                    </a:cxn>
                    <a:cxn ang="0">
                      <a:pos x="276" y="69"/>
                    </a:cxn>
                    <a:cxn ang="0">
                      <a:pos x="272" y="60"/>
                    </a:cxn>
                    <a:cxn ang="0">
                      <a:pos x="266" y="52"/>
                    </a:cxn>
                    <a:cxn ang="0">
                      <a:pos x="260" y="46"/>
                    </a:cxn>
                    <a:cxn ang="0">
                      <a:pos x="253" y="39"/>
                    </a:cxn>
                    <a:cxn ang="0">
                      <a:pos x="243" y="35"/>
                    </a:cxn>
                    <a:cxn ang="0">
                      <a:pos x="235" y="33"/>
                    </a:cxn>
                    <a:cxn ang="0">
                      <a:pos x="226" y="29"/>
                    </a:cxn>
                    <a:cxn ang="0">
                      <a:pos x="216" y="25"/>
                    </a:cxn>
                    <a:cxn ang="0">
                      <a:pos x="209" y="21"/>
                    </a:cxn>
                    <a:cxn ang="0">
                      <a:pos x="199" y="21"/>
                    </a:cxn>
                    <a:cxn ang="0">
                      <a:pos x="191" y="25"/>
                    </a:cxn>
                    <a:cxn ang="0">
                      <a:pos x="182" y="29"/>
                    </a:cxn>
                    <a:cxn ang="0">
                      <a:pos x="172" y="33"/>
                    </a:cxn>
                    <a:cxn ang="0">
                      <a:pos x="164" y="35"/>
                    </a:cxn>
                    <a:cxn ang="0">
                      <a:pos x="155" y="39"/>
                    </a:cxn>
                    <a:cxn ang="0">
                      <a:pos x="149" y="46"/>
                    </a:cxn>
                    <a:cxn ang="0">
                      <a:pos x="143" y="56"/>
                    </a:cxn>
                    <a:cxn ang="0">
                      <a:pos x="120" y="56"/>
                    </a:cxn>
                    <a:cxn ang="0">
                      <a:pos x="120" y="167"/>
                    </a:cxn>
                    <a:cxn ang="0">
                      <a:pos x="113" y="167"/>
                    </a:cxn>
                    <a:cxn ang="0">
                      <a:pos x="113" y="56"/>
                    </a:cxn>
                    <a:cxn ang="0">
                      <a:pos x="11" y="56"/>
                    </a:cxn>
                    <a:cxn ang="0">
                      <a:pos x="11" y="112"/>
                    </a:cxn>
                    <a:cxn ang="0">
                      <a:pos x="1" y="112"/>
                    </a:cxn>
                    <a:cxn ang="0">
                      <a:pos x="0" y="0"/>
                    </a:cxn>
                    <a:cxn ang="0">
                      <a:pos x="644" y="0"/>
                    </a:cxn>
                    <a:cxn ang="0">
                      <a:pos x="644" y="56"/>
                    </a:cxn>
                  </a:cxnLst>
                  <a:rect l="0" t="0" r="r" b="b"/>
                  <a:pathLst>
                    <a:path w="644" h="167">
                      <a:moveTo>
                        <a:pt x="644" y="56"/>
                      </a:moveTo>
                      <a:lnTo>
                        <a:pt x="423" y="56"/>
                      </a:lnTo>
                      <a:lnTo>
                        <a:pt x="416" y="46"/>
                      </a:lnTo>
                      <a:lnTo>
                        <a:pt x="408" y="39"/>
                      </a:lnTo>
                      <a:lnTo>
                        <a:pt x="402" y="35"/>
                      </a:lnTo>
                      <a:lnTo>
                        <a:pt x="395" y="33"/>
                      </a:lnTo>
                      <a:lnTo>
                        <a:pt x="385" y="29"/>
                      </a:lnTo>
                      <a:lnTo>
                        <a:pt x="375" y="25"/>
                      </a:lnTo>
                      <a:lnTo>
                        <a:pt x="366" y="21"/>
                      </a:lnTo>
                      <a:lnTo>
                        <a:pt x="360" y="21"/>
                      </a:lnTo>
                      <a:lnTo>
                        <a:pt x="347" y="25"/>
                      </a:lnTo>
                      <a:lnTo>
                        <a:pt x="341" y="29"/>
                      </a:lnTo>
                      <a:lnTo>
                        <a:pt x="331" y="33"/>
                      </a:lnTo>
                      <a:lnTo>
                        <a:pt x="322" y="35"/>
                      </a:lnTo>
                      <a:lnTo>
                        <a:pt x="314" y="39"/>
                      </a:lnTo>
                      <a:lnTo>
                        <a:pt x="306" y="46"/>
                      </a:lnTo>
                      <a:lnTo>
                        <a:pt x="301" y="52"/>
                      </a:lnTo>
                      <a:lnTo>
                        <a:pt x="295" y="60"/>
                      </a:lnTo>
                      <a:lnTo>
                        <a:pt x="289" y="69"/>
                      </a:lnTo>
                      <a:lnTo>
                        <a:pt x="283" y="77"/>
                      </a:lnTo>
                      <a:lnTo>
                        <a:pt x="283" y="81"/>
                      </a:lnTo>
                      <a:lnTo>
                        <a:pt x="281" y="81"/>
                      </a:lnTo>
                      <a:lnTo>
                        <a:pt x="276" y="69"/>
                      </a:lnTo>
                      <a:lnTo>
                        <a:pt x="272" y="60"/>
                      </a:lnTo>
                      <a:lnTo>
                        <a:pt x="266" y="52"/>
                      </a:lnTo>
                      <a:lnTo>
                        <a:pt x="260" y="46"/>
                      </a:lnTo>
                      <a:lnTo>
                        <a:pt x="253" y="39"/>
                      </a:lnTo>
                      <a:lnTo>
                        <a:pt x="243" y="35"/>
                      </a:lnTo>
                      <a:lnTo>
                        <a:pt x="235" y="33"/>
                      </a:lnTo>
                      <a:lnTo>
                        <a:pt x="226" y="29"/>
                      </a:lnTo>
                      <a:lnTo>
                        <a:pt x="216" y="25"/>
                      </a:lnTo>
                      <a:lnTo>
                        <a:pt x="209" y="21"/>
                      </a:lnTo>
                      <a:lnTo>
                        <a:pt x="199" y="21"/>
                      </a:lnTo>
                      <a:lnTo>
                        <a:pt x="191" y="25"/>
                      </a:lnTo>
                      <a:lnTo>
                        <a:pt x="182" y="29"/>
                      </a:lnTo>
                      <a:lnTo>
                        <a:pt x="172" y="33"/>
                      </a:lnTo>
                      <a:lnTo>
                        <a:pt x="164" y="35"/>
                      </a:lnTo>
                      <a:lnTo>
                        <a:pt x="155" y="39"/>
                      </a:lnTo>
                      <a:lnTo>
                        <a:pt x="149" y="46"/>
                      </a:lnTo>
                      <a:lnTo>
                        <a:pt x="143" y="56"/>
                      </a:lnTo>
                      <a:lnTo>
                        <a:pt x="120" y="56"/>
                      </a:lnTo>
                      <a:lnTo>
                        <a:pt x="120" y="167"/>
                      </a:lnTo>
                      <a:lnTo>
                        <a:pt x="113" y="167"/>
                      </a:lnTo>
                      <a:lnTo>
                        <a:pt x="113" y="56"/>
                      </a:lnTo>
                      <a:lnTo>
                        <a:pt x="11" y="56"/>
                      </a:lnTo>
                      <a:lnTo>
                        <a:pt x="11" y="112"/>
                      </a:lnTo>
                      <a:lnTo>
                        <a:pt x="1" y="112"/>
                      </a:lnTo>
                      <a:lnTo>
                        <a:pt x="0" y="0"/>
                      </a:lnTo>
                      <a:lnTo>
                        <a:pt x="644" y="0"/>
                      </a:lnTo>
                      <a:lnTo>
                        <a:pt x="644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50" name="Freeform 514"/>
                <p:cNvSpPr>
                  <a:spLocks/>
                </p:cNvSpPr>
                <p:nvPr/>
              </p:nvSpPr>
              <p:spPr bwMode="auto">
                <a:xfrm flipH="1">
                  <a:off x="2076" y="2874"/>
                  <a:ext cx="30" cy="155"/>
                </a:xfrm>
                <a:custGeom>
                  <a:avLst/>
                  <a:gdLst/>
                  <a:ahLst/>
                  <a:cxnLst>
                    <a:cxn ang="0">
                      <a:pos x="4" y="125"/>
                    </a:cxn>
                    <a:cxn ang="0">
                      <a:pos x="0" y="125"/>
                    </a:cxn>
                    <a:cxn ang="0">
                      <a:pos x="0" y="0"/>
                    </a:cxn>
                    <a:cxn ang="0">
                      <a:pos x="25" y="0"/>
                    </a:cxn>
                    <a:cxn ang="0">
                      <a:pos x="18" y="12"/>
                    </a:cxn>
                    <a:cxn ang="0">
                      <a:pos x="14" y="17"/>
                    </a:cxn>
                    <a:cxn ang="0">
                      <a:pos x="10" y="29"/>
                    </a:cxn>
                    <a:cxn ang="0">
                      <a:pos x="6" y="39"/>
                    </a:cxn>
                    <a:cxn ang="0">
                      <a:pos x="4" y="125"/>
                    </a:cxn>
                  </a:cxnLst>
                  <a:rect l="0" t="0" r="r" b="b"/>
                  <a:pathLst>
                    <a:path w="25" h="125">
                      <a:moveTo>
                        <a:pt x="4" y="125"/>
                      </a:moveTo>
                      <a:lnTo>
                        <a:pt x="0" y="125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18" y="12"/>
                      </a:lnTo>
                      <a:lnTo>
                        <a:pt x="14" y="17"/>
                      </a:lnTo>
                      <a:lnTo>
                        <a:pt x="10" y="29"/>
                      </a:lnTo>
                      <a:lnTo>
                        <a:pt x="6" y="39"/>
                      </a:lnTo>
                      <a:lnTo>
                        <a:pt x="4" y="1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51" name="Freeform 515"/>
                <p:cNvSpPr>
                  <a:spLocks/>
                </p:cNvSpPr>
                <p:nvPr/>
              </p:nvSpPr>
              <p:spPr bwMode="auto">
                <a:xfrm flipH="1">
                  <a:off x="1793" y="2824"/>
                  <a:ext cx="158" cy="98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21"/>
                    </a:cxn>
                    <a:cxn ang="0">
                      <a:pos x="10" y="27"/>
                    </a:cxn>
                    <a:cxn ang="0">
                      <a:pos x="17" y="34"/>
                    </a:cxn>
                    <a:cxn ang="0">
                      <a:pos x="23" y="44"/>
                    </a:cxn>
                    <a:cxn ang="0">
                      <a:pos x="31" y="52"/>
                    </a:cxn>
                    <a:cxn ang="0">
                      <a:pos x="33" y="57"/>
                    </a:cxn>
                    <a:cxn ang="0">
                      <a:pos x="38" y="73"/>
                    </a:cxn>
                    <a:cxn ang="0">
                      <a:pos x="40" y="79"/>
                    </a:cxn>
                    <a:cxn ang="0">
                      <a:pos x="42" y="73"/>
                    </a:cxn>
                    <a:cxn ang="0">
                      <a:pos x="48" y="57"/>
                    </a:cxn>
                    <a:cxn ang="0">
                      <a:pos x="52" y="52"/>
                    </a:cxn>
                    <a:cxn ang="0">
                      <a:pos x="60" y="44"/>
                    </a:cxn>
                    <a:cxn ang="0">
                      <a:pos x="67" y="34"/>
                    </a:cxn>
                    <a:cxn ang="0">
                      <a:pos x="73" y="27"/>
                    </a:cxn>
                    <a:cxn ang="0">
                      <a:pos x="81" y="21"/>
                    </a:cxn>
                    <a:cxn ang="0">
                      <a:pos x="90" y="17"/>
                    </a:cxn>
                    <a:cxn ang="0">
                      <a:pos x="98" y="13"/>
                    </a:cxn>
                    <a:cxn ang="0">
                      <a:pos x="107" y="9"/>
                    </a:cxn>
                    <a:cxn ang="0">
                      <a:pos x="117" y="9"/>
                    </a:cxn>
                    <a:cxn ang="0">
                      <a:pos x="127" y="9"/>
                    </a:cxn>
                    <a:cxn ang="0">
                      <a:pos x="127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27" h="79">
                      <a:moveTo>
                        <a:pt x="0" y="6"/>
                      </a:moveTo>
                      <a:lnTo>
                        <a:pt x="0" y="21"/>
                      </a:lnTo>
                      <a:lnTo>
                        <a:pt x="10" y="27"/>
                      </a:lnTo>
                      <a:lnTo>
                        <a:pt x="17" y="34"/>
                      </a:lnTo>
                      <a:lnTo>
                        <a:pt x="23" y="44"/>
                      </a:lnTo>
                      <a:lnTo>
                        <a:pt x="31" y="52"/>
                      </a:lnTo>
                      <a:lnTo>
                        <a:pt x="33" y="57"/>
                      </a:lnTo>
                      <a:lnTo>
                        <a:pt x="38" y="73"/>
                      </a:lnTo>
                      <a:lnTo>
                        <a:pt x="40" y="79"/>
                      </a:lnTo>
                      <a:lnTo>
                        <a:pt x="42" y="73"/>
                      </a:lnTo>
                      <a:lnTo>
                        <a:pt x="48" y="57"/>
                      </a:lnTo>
                      <a:lnTo>
                        <a:pt x="52" y="52"/>
                      </a:lnTo>
                      <a:lnTo>
                        <a:pt x="60" y="44"/>
                      </a:lnTo>
                      <a:lnTo>
                        <a:pt x="67" y="34"/>
                      </a:lnTo>
                      <a:lnTo>
                        <a:pt x="73" y="27"/>
                      </a:lnTo>
                      <a:lnTo>
                        <a:pt x="81" y="21"/>
                      </a:lnTo>
                      <a:lnTo>
                        <a:pt x="90" y="17"/>
                      </a:lnTo>
                      <a:lnTo>
                        <a:pt x="98" y="13"/>
                      </a:lnTo>
                      <a:lnTo>
                        <a:pt x="107" y="9"/>
                      </a:lnTo>
                      <a:lnTo>
                        <a:pt x="117" y="9"/>
                      </a:lnTo>
                      <a:lnTo>
                        <a:pt x="127" y="9"/>
                      </a:lnTo>
                      <a:lnTo>
                        <a:pt x="127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52" name="Freeform 516"/>
                <p:cNvSpPr>
                  <a:spLocks/>
                </p:cNvSpPr>
                <p:nvPr/>
              </p:nvSpPr>
              <p:spPr bwMode="auto">
                <a:xfrm flipH="1">
                  <a:off x="1231" y="2907"/>
                  <a:ext cx="90" cy="100"/>
                </a:xfrm>
                <a:custGeom>
                  <a:avLst/>
                  <a:gdLst/>
                  <a:ahLst/>
                  <a:cxnLst>
                    <a:cxn ang="0">
                      <a:pos x="68" y="21"/>
                    </a:cxn>
                    <a:cxn ang="0">
                      <a:pos x="70" y="29"/>
                    </a:cxn>
                    <a:cxn ang="0">
                      <a:pos x="71" y="31"/>
                    </a:cxn>
                    <a:cxn ang="0">
                      <a:pos x="71" y="42"/>
                    </a:cxn>
                    <a:cxn ang="0">
                      <a:pos x="71" y="48"/>
                    </a:cxn>
                    <a:cxn ang="0">
                      <a:pos x="70" y="52"/>
                    </a:cxn>
                    <a:cxn ang="0">
                      <a:pos x="68" y="60"/>
                    </a:cxn>
                    <a:cxn ang="0">
                      <a:pos x="64" y="65"/>
                    </a:cxn>
                    <a:cxn ang="0">
                      <a:pos x="60" y="69"/>
                    </a:cxn>
                    <a:cxn ang="0">
                      <a:pos x="56" y="77"/>
                    </a:cxn>
                    <a:cxn ang="0">
                      <a:pos x="50" y="77"/>
                    </a:cxn>
                    <a:cxn ang="0">
                      <a:pos x="47" y="81"/>
                    </a:cxn>
                    <a:cxn ang="0">
                      <a:pos x="39" y="81"/>
                    </a:cxn>
                    <a:cxn ang="0">
                      <a:pos x="31" y="81"/>
                    </a:cxn>
                    <a:cxn ang="0">
                      <a:pos x="27" y="77"/>
                    </a:cxn>
                    <a:cxn ang="0">
                      <a:pos x="20" y="77"/>
                    </a:cxn>
                    <a:cxn ang="0">
                      <a:pos x="18" y="73"/>
                    </a:cxn>
                    <a:cxn ang="0">
                      <a:pos x="12" y="69"/>
                    </a:cxn>
                    <a:cxn ang="0">
                      <a:pos x="8" y="65"/>
                    </a:cxn>
                    <a:cxn ang="0">
                      <a:pos x="6" y="60"/>
                    </a:cxn>
                    <a:cxn ang="0">
                      <a:pos x="0" y="52"/>
                    </a:cxn>
                    <a:cxn ang="0">
                      <a:pos x="0" y="46"/>
                    </a:cxn>
                    <a:cxn ang="0">
                      <a:pos x="0" y="42"/>
                    </a:cxn>
                    <a:cxn ang="0">
                      <a:pos x="0" y="31"/>
                    </a:cxn>
                    <a:cxn ang="0">
                      <a:pos x="2" y="29"/>
                    </a:cxn>
                    <a:cxn ang="0">
                      <a:pos x="6" y="21"/>
                    </a:cxn>
                    <a:cxn ang="0">
                      <a:pos x="8" y="14"/>
                    </a:cxn>
                    <a:cxn ang="0">
                      <a:pos x="12" y="10"/>
                    </a:cxn>
                    <a:cxn ang="0">
                      <a:pos x="18" y="4"/>
                    </a:cxn>
                    <a:cxn ang="0">
                      <a:pos x="20" y="4"/>
                    </a:cxn>
                    <a:cxn ang="0">
                      <a:pos x="27" y="0"/>
                    </a:cxn>
                    <a:cxn ang="0">
                      <a:pos x="33" y="0"/>
                    </a:cxn>
                    <a:cxn ang="0">
                      <a:pos x="39" y="0"/>
                    </a:cxn>
                    <a:cxn ang="0">
                      <a:pos x="47" y="0"/>
                    </a:cxn>
                    <a:cxn ang="0">
                      <a:pos x="52" y="4"/>
                    </a:cxn>
                    <a:cxn ang="0">
                      <a:pos x="56" y="4"/>
                    </a:cxn>
                    <a:cxn ang="0">
                      <a:pos x="60" y="10"/>
                    </a:cxn>
                    <a:cxn ang="0">
                      <a:pos x="64" y="14"/>
                    </a:cxn>
                    <a:cxn ang="0">
                      <a:pos x="68" y="21"/>
                    </a:cxn>
                  </a:cxnLst>
                  <a:rect l="0" t="0" r="r" b="b"/>
                  <a:pathLst>
                    <a:path w="71" h="81">
                      <a:moveTo>
                        <a:pt x="68" y="21"/>
                      </a:moveTo>
                      <a:lnTo>
                        <a:pt x="70" y="29"/>
                      </a:lnTo>
                      <a:lnTo>
                        <a:pt x="71" y="31"/>
                      </a:lnTo>
                      <a:lnTo>
                        <a:pt x="71" y="42"/>
                      </a:lnTo>
                      <a:lnTo>
                        <a:pt x="71" y="48"/>
                      </a:lnTo>
                      <a:lnTo>
                        <a:pt x="70" y="52"/>
                      </a:lnTo>
                      <a:lnTo>
                        <a:pt x="68" y="60"/>
                      </a:lnTo>
                      <a:lnTo>
                        <a:pt x="64" y="65"/>
                      </a:lnTo>
                      <a:lnTo>
                        <a:pt x="60" y="69"/>
                      </a:lnTo>
                      <a:lnTo>
                        <a:pt x="56" y="77"/>
                      </a:lnTo>
                      <a:lnTo>
                        <a:pt x="50" y="77"/>
                      </a:lnTo>
                      <a:lnTo>
                        <a:pt x="47" y="81"/>
                      </a:lnTo>
                      <a:lnTo>
                        <a:pt x="39" y="81"/>
                      </a:lnTo>
                      <a:lnTo>
                        <a:pt x="31" y="81"/>
                      </a:lnTo>
                      <a:lnTo>
                        <a:pt x="27" y="77"/>
                      </a:lnTo>
                      <a:lnTo>
                        <a:pt x="20" y="77"/>
                      </a:lnTo>
                      <a:lnTo>
                        <a:pt x="18" y="73"/>
                      </a:lnTo>
                      <a:lnTo>
                        <a:pt x="12" y="69"/>
                      </a:lnTo>
                      <a:lnTo>
                        <a:pt x="8" y="65"/>
                      </a:lnTo>
                      <a:lnTo>
                        <a:pt x="6" y="60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0" y="42"/>
                      </a:lnTo>
                      <a:lnTo>
                        <a:pt x="0" y="31"/>
                      </a:lnTo>
                      <a:lnTo>
                        <a:pt x="2" y="29"/>
                      </a:lnTo>
                      <a:lnTo>
                        <a:pt x="6" y="21"/>
                      </a:lnTo>
                      <a:lnTo>
                        <a:pt x="8" y="14"/>
                      </a:lnTo>
                      <a:lnTo>
                        <a:pt x="12" y="10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0"/>
                      </a:lnTo>
                      <a:lnTo>
                        <a:pt x="47" y="0"/>
                      </a:lnTo>
                      <a:lnTo>
                        <a:pt x="52" y="4"/>
                      </a:lnTo>
                      <a:lnTo>
                        <a:pt x="56" y="4"/>
                      </a:lnTo>
                      <a:lnTo>
                        <a:pt x="60" y="10"/>
                      </a:lnTo>
                      <a:lnTo>
                        <a:pt x="64" y="14"/>
                      </a:lnTo>
                      <a:lnTo>
                        <a:pt x="68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53" name="Freeform 517"/>
                <p:cNvSpPr>
                  <a:spLocks/>
                </p:cNvSpPr>
                <p:nvPr/>
              </p:nvSpPr>
              <p:spPr bwMode="auto">
                <a:xfrm flipH="1">
                  <a:off x="1261" y="2937"/>
                  <a:ext cx="30" cy="37"/>
                </a:xfrm>
                <a:custGeom>
                  <a:avLst/>
                  <a:gdLst/>
                  <a:ahLst/>
                  <a:cxnLst>
                    <a:cxn ang="0">
                      <a:pos x="3" y="10"/>
                    </a:cxn>
                    <a:cxn ang="0">
                      <a:pos x="3" y="6"/>
                    </a:cxn>
                    <a:cxn ang="0">
                      <a:pos x="5" y="6"/>
                    </a:cxn>
                    <a:cxn ang="0">
                      <a:pos x="7" y="4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7" y="4"/>
                    </a:cxn>
                    <a:cxn ang="0">
                      <a:pos x="19" y="4"/>
                    </a:cxn>
                    <a:cxn ang="0">
                      <a:pos x="23" y="6"/>
                    </a:cxn>
                    <a:cxn ang="0">
                      <a:pos x="24" y="10"/>
                    </a:cxn>
                    <a:cxn ang="0">
                      <a:pos x="24" y="17"/>
                    </a:cxn>
                    <a:cxn ang="0">
                      <a:pos x="24" y="21"/>
                    </a:cxn>
                    <a:cxn ang="0">
                      <a:pos x="24" y="23"/>
                    </a:cxn>
                    <a:cxn ang="0">
                      <a:pos x="19" y="27"/>
                    </a:cxn>
                    <a:cxn ang="0">
                      <a:pos x="17" y="31"/>
                    </a:cxn>
                    <a:cxn ang="0">
                      <a:pos x="15" y="31"/>
                    </a:cxn>
                    <a:cxn ang="0">
                      <a:pos x="13" y="31"/>
                    </a:cxn>
                    <a:cxn ang="0">
                      <a:pos x="9" y="31"/>
                    </a:cxn>
                    <a:cxn ang="0">
                      <a:pos x="5" y="27"/>
                    </a:cxn>
                    <a:cxn ang="0">
                      <a:pos x="3" y="23"/>
                    </a:cxn>
                    <a:cxn ang="0">
                      <a:pos x="3" y="21"/>
                    </a:cxn>
                    <a:cxn ang="0">
                      <a:pos x="0" y="17"/>
                    </a:cxn>
                    <a:cxn ang="0">
                      <a:pos x="3" y="10"/>
                    </a:cxn>
                  </a:cxnLst>
                  <a:rect l="0" t="0" r="r" b="b"/>
                  <a:pathLst>
                    <a:path w="24" h="31">
                      <a:moveTo>
                        <a:pt x="3" y="10"/>
                      </a:moveTo>
                      <a:lnTo>
                        <a:pt x="3" y="6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23" y="6"/>
                      </a:lnTo>
                      <a:lnTo>
                        <a:pt x="24" y="10"/>
                      </a:lnTo>
                      <a:lnTo>
                        <a:pt x="24" y="17"/>
                      </a:lnTo>
                      <a:lnTo>
                        <a:pt x="24" y="21"/>
                      </a:lnTo>
                      <a:lnTo>
                        <a:pt x="24" y="23"/>
                      </a:lnTo>
                      <a:lnTo>
                        <a:pt x="19" y="27"/>
                      </a:lnTo>
                      <a:lnTo>
                        <a:pt x="17" y="31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27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0" y="17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54" name="Freeform 518"/>
                <p:cNvSpPr>
                  <a:spLocks/>
                </p:cNvSpPr>
                <p:nvPr/>
              </p:nvSpPr>
              <p:spPr bwMode="auto">
                <a:xfrm flipH="1">
                  <a:off x="1186" y="2852"/>
                  <a:ext cx="175" cy="202"/>
                </a:xfrm>
                <a:custGeom>
                  <a:avLst/>
                  <a:gdLst/>
                  <a:ahLst/>
                  <a:cxnLst>
                    <a:cxn ang="0">
                      <a:pos x="34" y="88"/>
                    </a:cxn>
                    <a:cxn ang="0">
                      <a:pos x="40" y="98"/>
                    </a:cxn>
                    <a:cxn ang="0">
                      <a:pos x="48" y="111"/>
                    </a:cxn>
                    <a:cxn ang="0">
                      <a:pos x="54" y="119"/>
                    </a:cxn>
                    <a:cxn ang="0">
                      <a:pos x="65" y="123"/>
                    </a:cxn>
                    <a:cxn ang="0">
                      <a:pos x="80" y="123"/>
                    </a:cxn>
                    <a:cxn ang="0">
                      <a:pos x="90" y="119"/>
                    </a:cxn>
                    <a:cxn ang="0">
                      <a:pos x="100" y="107"/>
                    </a:cxn>
                    <a:cxn ang="0">
                      <a:pos x="103" y="94"/>
                    </a:cxn>
                    <a:cxn ang="0">
                      <a:pos x="105" y="81"/>
                    </a:cxn>
                    <a:cxn ang="0">
                      <a:pos x="103" y="71"/>
                    </a:cxn>
                    <a:cxn ang="0">
                      <a:pos x="100" y="56"/>
                    </a:cxn>
                    <a:cxn ang="0">
                      <a:pos x="90" y="46"/>
                    </a:cxn>
                    <a:cxn ang="0">
                      <a:pos x="80" y="42"/>
                    </a:cxn>
                    <a:cxn ang="0">
                      <a:pos x="69" y="42"/>
                    </a:cxn>
                    <a:cxn ang="0">
                      <a:pos x="54" y="42"/>
                    </a:cxn>
                    <a:cxn ang="0">
                      <a:pos x="48" y="52"/>
                    </a:cxn>
                    <a:cxn ang="0">
                      <a:pos x="40" y="63"/>
                    </a:cxn>
                    <a:cxn ang="0">
                      <a:pos x="34" y="73"/>
                    </a:cxn>
                    <a:cxn ang="0">
                      <a:pos x="0" y="81"/>
                    </a:cxn>
                    <a:cxn ang="0">
                      <a:pos x="4" y="63"/>
                    </a:cxn>
                    <a:cxn ang="0">
                      <a:pos x="9" y="42"/>
                    </a:cxn>
                    <a:cxn ang="0">
                      <a:pos x="15" y="29"/>
                    </a:cxn>
                    <a:cxn ang="0">
                      <a:pos x="31" y="15"/>
                    </a:cxn>
                    <a:cxn ang="0">
                      <a:pos x="44" y="4"/>
                    </a:cxn>
                    <a:cxn ang="0">
                      <a:pos x="61" y="0"/>
                    </a:cxn>
                    <a:cxn ang="0">
                      <a:pos x="88" y="4"/>
                    </a:cxn>
                    <a:cxn ang="0">
                      <a:pos x="102" y="8"/>
                    </a:cxn>
                    <a:cxn ang="0">
                      <a:pos x="115" y="17"/>
                    </a:cxn>
                    <a:cxn ang="0">
                      <a:pos x="125" y="33"/>
                    </a:cxn>
                    <a:cxn ang="0">
                      <a:pos x="134" y="50"/>
                    </a:cxn>
                    <a:cxn ang="0">
                      <a:pos x="140" y="67"/>
                    </a:cxn>
                    <a:cxn ang="0">
                      <a:pos x="140" y="88"/>
                    </a:cxn>
                    <a:cxn ang="0">
                      <a:pos x="136" y="105"/>
                    </a:cxn>
                    <a:cxn ang="0">
                      <a:pos x="130" y="123"/>
                    </a:cxn>
                    <a:cxn ang="0">
                      <a:pos x="121" y="136"/>
                    </a:cxn>
                    <a:cxn ang="0">
                      <a:pos x="105" y="150"/>
                    </a:cxn>
                    <a:cxn ang="0">
                      <a:pos x="90" y="157"/>
                    </a:cxn>
                    <a:cxn ang="0">
                      <a:pos x="75" y="161"/>
                    </a:cxn>
                    <a:cxn ang="0">
                      <a:pos x="59" y="161"/>
                    </a:cxn>
                    <a:cxn ang="0">
                      <a:pos x="44" y="157"/>
                    </a:cxn>
                    <a:cxn ang="0">
                      <a:pos x="29" y="146"/>
                    </a:cxn>
                    <a:cxn ang="0">
                      <a:pos x="15" y="132"/>
                    </a:cxn>
                    <a:cxn ang="0">
                      <a:pos x="9" y="119"/>
                    </a:cxn>
                    <a:cxn ang="0">
                      <a:pos x="2" y="98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140" h="161">
                      <a:moveTo>
                        <a:pt x="34" y="81"/>
                      </a:moveTo>
                      <a:lnTo>
                        <a:pt x="34" y="88"/>
                      </a:lnTo>
                      <a:lnTo>
                        <a:pt x="34" y="94"/>
                      </a:lnTo>
                      <a:lnTo>
                        <a:pt x="40" y="98"/>
                      </a:lnTo>
                      <a:lnTo>
                        <a:pt x="42" y="107"/>
                      </a:lnTo>
                      <a:lnTo>
                        <a:pt x="48" y="111"/>
                      </a:lnTo>
                      <a:lnTo>
                        <a:pt x="52" y="115"/>
                      </a:lnTo>
                      <a:lnTo>
                        <a:pt x="54" y="119"/>
                      </a:lnTo>
                      <a:lnTo>
                        <a:pt x="61" y="119"/>
                      </a:lnTo>
                      <a:lnTo>
                        <a:pt x="65" y="123"/>
                      </a:lnTo>
                      <a:lnTo>
                        <a:pt x="73" y="123"/>
                      </a:lnTo>
                      <a:lnTo>
                        <a:pt x="80" y="123"/>
                      </a:lnTo>
                      <a:lnTo>
                        <a:pt x="84" y="119"/>
                      </a:lnTo>
                      <a:lnTo>
                        <a:pt x="90" y="119"/>
                      </a:lnTo>
                      <a:lnTo>
                        <a:pt x="94" y="111"/>
                      </a:lnTo>
                      <a:lnTo>
                        <a:pt x="100" y="107"/>
                      </a:lnTo>
                      <a:lnTo>
                        <a:pt x="102" y="98"/>
                      </a:lnTo>
                      <a:lnTo>
                        <a:pt x="103" y="94"/>
                      </a:lnTo>
                      <a:lnTo>
                        <a:pt x="105" y="90"/>
                      </a:lnTo>
                      <a:lnTo>
                        <a:pt x="105" y="81"/>
                      </a:lnTo>
                      <a:lnTo>
                        <a:pt x="105" y="73"/>
                      </a:lnTo>
                      <a:lnTo>
                        <a:pt x="103" y="71"/>
                      </a:lnTo>
                      <a:lnTo>
                        <a:pt x="102" y="63"/>
                      </a:lnTo>
                      <a:lnTo>
                        <a:pt x="100" y="56"/>
                      </a:lnTo>
                      <a:lnTo>
                        <a:pt x="94" y="52"/>
                      </a:lnTo>
                      <a:lnTo>
                        <a:pt x="90" y="46"/>
                      </a:lnTo>
                      <a:lnTo>
                        <a:pt x="88" y="42"/>
                      </a:lnTo>
                      <a:lnTo>
                        <a:pt x="80" y="42"/>
                      </a:lnTo>
                      <a:lnTo>
                        <a:pt x="73" y="42"/>
                      </a:lnTo>
                      <a:lnTo>
                        <a:pt x="69" y="42"/>
                      </a:lnTo>
                      <a:lnTo>
                        <a:pt x="61" y="42"/>
                      </a:lnTo>
                      <a:lnTo>
                        <a:pt x="54" y="42"/>
                      </a:lnTo>
                      <a:lnTo>
                        <a:pt x="52" y="46"/>
                      </a:lnTo>
                      <a:lnTo>
                        <a:pt x="48" y="52"/>
                      </a:lnTo>
                      <a:lnTo>
                        <a:pt x="42" y="56"/>
                      </a:lnTo>
                      <a:lnTo>
                        <a:pt x="40" y="63"/>
                      </a:lnTo>
                      <a:lnTo>
                        <a:pt x="38" y="71"/>
                      </a:lnTo>
                      <a:lnTo>
                        <a:pt x="34" y="73"/>
                      </a:lnTo>
                      <a:lnTo>
                        <a:pt x="34" y="81"/>
                      </a:lnTo>
                      <a:lnTo>
                        <a:pt x="0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8" y="52"/>
                      </a:lnTo>
                      <a:lnTo>
                        <a:pt x="9" y="42"/>
                      </a:lnTo>
                      <a:lnTo>
                        <a:pt x="13" y="34"/>
                      </a:lnTo>
                      <a:lnTo>
                        <a:pt x="15" y="29"/>
                      </a:lnTo>
                      <a:lnTo>
                        <a:pt x="23" y="21"/>
                      </a:lnTo>
                      <a:lnTo>
                        <a:pt x="31" y="15"/>
                      </a:lnTo>
                      <a:lnTo>
                        <a:pt x="38" y="11"/>
                      </a:lnTo>
                      <a:lnTo>
                        <a:pt x="44" y="4"/>
                      </a:lnTo>
                      <a:lnTo>
                        <a:pt x="52" y="4"/>
                      </a:lnTo>
                      <a:lnTo>
                        <a:pt x="61" y="0"/>
                      </a:lnTo>
                      <a:lnTo>
                        <a:pt x="79" y="0"/>
                      </a:lnTo>
                      <a:lnTo>
                        <a:pt x="88" y="4"/>
                      </a:lnTo>
                      <a:lnTo>
                        <a:pt x="92" y="4"/>
                      </a:lnTo>
                      <a:lnTo>
                        <a:pt x="102" y="8"/>
                      </a:lnTo>
                      <a:lnTo>
                        <a:pt x="109" y="15"/>
                      </a:lnTo>
                      <a:lnTo>
                        <a:pt x="115" y="17"/>
                      </a:lnTo>
                      <a:lnTo>
                        <a:pt x="123" y="25"/>
                      </a:lnTo>
                      <a:lnTo>
                        <a:pt x="125" y="33"/>
                      </a:lnTo>
                      <a:lnTo>
                        <a:pt x="130" y="42"/>
                      </a:lnTo>
                      <a:lnTo>
                        <a:pt x="134" y="50"/>
                      </a:lnTo>
                      <a:lnTo>
                        <a:pt x="136" y="59"/>
                      </a:lnTo>
                      <a:lnTo>
                        <a:pt x="140" y="67"/>
                      </a:lnTo>
                      <a:lnTo>
                        <a:pt x="140" y="77"/>
                      </a:lnTo>
                      <a:lnTo>
                        <a:pt x="140" y="88"/>
                      </a:lnTo>
                      <a:lnTo>
                        <a:pt x="136" y="98"/>
                      </a:lnTo>
                      <a:lnTo>
                        <a:pt x="136" y="105"/>
                      </a:lnTo>
                      <a:lnTo>
                        <a:pt x="132" y="115"/>
                      </a:lnTo>
                      <a:lnTo>
                        <a:pt x="130" y="123"/>
                      </a:lnTo>
                      <a:lnTo>
                        <a:pt x="125" y="129"/>
                      </a:lnTo>
                      <a:lnTo>
                        <a:pt x="121" y="136"/>
                      </a:lnTo>
                      <a:lnTo>
                        <a:pt x="113" y="146"/>
                      </a:lnTo>
                      <a:lnTo>
                        <a:pt x="105" y="150"/>
                      </a:lnTo>
                      <a:lnTo>
                        <a:pt x="100" y="157"/>
                      </a:lnTo>
                      <a:lnTo>
                        <a:pt x="90" y="157"/>
                      </a:lnTo>
                      <a:lnTo>
                        <a:pt x="84" y="161"/>
                      </a:lnTo>
                      <a:lnTo>
                        <a:pt x="75" y="161"/>
                      </a:lnTo>
                      <a:lnTo>
                        <a:pt x="69" y="161"/>
                      </a:lnTo>
                      <a:lnTo>
                        <a:pt x="59" y="161"/>
                      </a:lnTo>
                      <a:lnTo>
                        <a:pt x="52" y="157"/>
                      </a:lnTo>
                      <a:lnTo>
                        <a:pt x="44" y="157"/>
                      </a:lnTo>
                      <a:lnTo>
                        <a:pt x="34" y="150"/>
                      </a:lnTo>
                      <a:lnTo>
                        <a:pt x="29" y="146"/>
                      </a:lnTo>
                      <a:lnTo>
                        <a:pt x="21" y="140"/>
                      </a:lnTo>
                      <a:lnTo>
                        <a:pt x="15" y="132"/>
                      </a:lnTo>
                      <a:lnTo>
                        <a:pt x="13" y="125"/>
                      </a:lnTo>
                      <a:lnTo>
                        <a:pt x="9" y="119"/>
                      </a:lnTo>
                      <a:lnTo>
                        <a:pt x="4" y="107"/>
                      </a:lnTo>
                      <a:lnTo>
                        <a:pt x="2" y="98"/>
                      </a:lnTo>
                      <a:lnTo>
                        <a:pt x="2" y="90"/>
                      </a:lnTo>
                      <a:lnTo>
                        <a:pt x="0" y="81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55" name="Freeform 519"/>
                <p:cNvSpPr>
                  <a:spLocks/>
                </p:cNvSpPr>
                <p:nvPr/>
              </p:nvSpPr>
              <p:spPr bwMode="auto">
                <a:xfrm flipH="1">
                  <a:off x="1753" y="2907"/>
                  <a:ext cx="90" cy="100"/>
                </a:xfrm>
                <a:custGeom>
                  <a:avLst/>
                  <a:gdLst/>
                  <a:ahLst/>
                  <a:cxnLst>
                    <a:cxn ang="0">
                      <a:pos x="68" y="21"/>
                    </a:cxn>
                    <a:cxn ang="0">
                      <a:pos x="71" y="29"/>
                    </a:cxn>
                    <a:cxn ang="0">
                      <a:pos x="71" y="35"/>
                    </a:cxn>
                    <a:cxn ang="0">
                      <a:pos x="71" y="42"/>
                    </a:cxn>
                    <a:cxn ang="0">
                      <a:pos x="71" y="48"/>
                    </a:cxn>
                    <a:cxn ang="0">
                      <a:pos x="68" y="56"/>
                    </a:cxn>
                    <a:cxn ang="0">
                      <a:pos x="66" y="60"/>
                    </a:cxn>
                    <a:cxn ang="0">
                      <a:pos x="64" y="65"/>
                    </a:cxn>
                    <a:cxn ang="0">
                      <a:pos x="58" y="69"/>
                    </a:cxn>
                    <a:cxn ang="0">
                      <a:pos x="54" y="77"/>
                    </a:cxn>
                    <a:cxn ang="0">
                      <a:pos x="52" y="77"/>
                    </a:cxn>
                    <a:cxn ang="0">
                      <a:pos x="44" y="81"/>
                    </a:cxn>
                    <a:cxn ang="0">
                      <a:pos x="37" y="81"/>
                    </a:cxn>
                    <a:cxn ang="0">
                      <a:pos x="33" y="81"/>
                    </a:cxn>
                    <a:cxn ang="0">
                      <a:pos x="25" y="81"/>
                    </a:cxn>
                    <a:cxn ang="0">
                      <a:pos x="21" y="77"/>
                    </a:cxn>
                    <a:cxn ang="0">
                      <a:pos x="16" y="77"/>
                    </a:cxn>
                    <a:cxn ang="0">
                      <a:pos x="12" y="69"/>
                    </a:cxn>
                    <a:cxn ang="0">
                      <a:pos x="6" y="65"/>
                    </a:cxn>
                    <a:cxn ang="0">
                      <a:pos x="4" y="60"/>
                    </a:cxn>
                    <a:cxn ang="0">
                      <a:pos x="2" y="52"/>
                    </a:cxn>
                    <a:cxn ang="0">
                      <a:pos x="0" y="48"/>
                    </a:cxn>
                    <a:cxn ang="0">
                      <a:pos x="0" y="42"/>
                    </a:cxn>
                    <a:cxn ang="0">
                      <a:pos x="0" y="35"/>
                    </a:cxn>
                    <a:cxn ang="0">
                      <a:pos x="2" y="29"/>
                    </a:cxn>
                    <a:cxn ang="0">
                      <a:pos x="4" y="21"/>
                    </a:cxn>
                    <a:cxn ang="0">
                      <a:pos x="8" y="14"/>
                    </a:cxn>
                    <a:cxn ang="0">
                      <a:pos x="12" y="14"/>
                    </a:cxn>
                    <a:cxn ang="0">
                      <a:pos x="18" y="8"/>
                    </a:cxn>
                    <a:cxn ang="0">
                      <a:pos x="21" y="4"/>
                    </a:cxn>
                    <a:cxn ang="0">
                      <a:pos x="25" y="0"/>
                    </a:cxn>
                    <a:cxn ang="0">
                      <a:pos x="33" y="0"/>
                    </a:cxn>
                    <a:cxn ang="0">
                      <a:pos x="41" y="0"/>
                    </a:cxn>
                    <a:cxn ang="0">
                      <a:pos x="44" y="0"/>
                    </a:cxn>
                    <a:cxn ang="0">
                      <a:pos x="52" y="4"/>
                    </a:cxn>
                    <a:cxn ang="0">
                      <a:pos x="54" y="8"/>
                    </a:cxn>
                    <a:cxn ang="0">
                      <a:pos x="58" y="14"/>
                    </a:cxn>
                    <a:cxn ang="0">
                      <a:pos x="64" y="14"/>
                    </a:cxn>
                    <a:cxn ang="0">
                      <a:pos x="68" y="21"/>
                    </a:cxn>
                  </a:cxnLst>
                  <a:rect l="0" t="0" r="r" b="b"/>
                  <a:pathLst>
                    <a:path w="71" h="81">
                      <a:moveTo>
                        <a:pt x="68" y="21"/>
                      </a:moveTo>
                      <a:lnTo>
                        <a:pt x="71" y="29"/>
                      </a:lnTo>
                      <a:lnTo>
                        <a:pt x="71" y="35"/>
                      </a:lnTo>
                      <a:lnTo>
                        <a:pt x="71" y="42"/>
                      </a:lnTo>
                      <a:lnTo>
                        <a:pt x="71" y="48"/>
                      </a:lnTo>
                      <a:lnTo>
                        <a:pt x="68" y="56"/>
                      </a:lnTo>
                      <a:lnTo>
                        <a:pt x="66" y="60"/>
                      </a:lnTo>
                      <a:lnTo>
                        <a:pt x="64" y="65"/>
                      </a:lnTo>
                      <a:lnTo>
                        <a:pt x="58" y="69"/>
                      </a:lnTo>
                      <a:lnTo>
                        <a:pt x="54" y="77"/>
                      </a:lnTo>
                      <a:lnTo>
                        <a:pt x="52" y="77"/>
                      </a:lnTo>
                      <a:lnTo>
                        <a:pt x="44" y="81"/>
                      </a:lnTo>
                      <a:lnTo>
                        <a:pt x="37" y="81"/>
                      </a:lnTo>
                      <a:lnTo>
                        <a:pt x="33" y="81"/>
                      </a:lnTo>
                      <a:lnTo>
                        <a:pt x="25" y="81"/>
                      </a:lnTo>
                      <a:lnTo>
                        <a:pt x="21" y="77"/>
                      </a:lnTo>
                      <a:lnTo>
                        <a:pt x="16" y="77"/>
                      </a:lnTo>
                      <a:lnTo>
                        <a:pt x="12" y="69"/>
                      </a:lnTo>
                      <a:lnTo>
                        <a:pt x="6" y="65"/>
                      </a:lnTo>
                      <a:lnTo>
                        <a:pt x="4" y="60"/>
                      </a:lnTo>
                      <a:lnTo>
                        <a:pt x="2" y="52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2" y="29"/>
                      </a:lnTo>
                      <a:lnTo>
                        <a:pt x="4" y="21"/>
                      </a:lnTo>
                      <a:lnTo>
                        <a:pt x="8" y="14"/>
                      </a:lnTo>
                      <a:lnTo>
                        <a:pt x="12" y="14"/>
                      </a:lnTo>
                      <a:lnTo>
                        <a:pt x="18" y="8"/>
                      </a:lnTo>
                      <a:lnTo>
                        <a:pt x="21" y="4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52" y="4"/>
                      </a:lnTo>
                      <a:lnTo>
                        <a:pt x="54" y="8"/>
                      </a:lnTo>
                      <a:lnTo>
                        <a:pt x="58" y="14"/>
                      </a:lnTo>
                      <a:lnTo>
                        <a:pt x="64" y="14"/>
                      </a:lnTo>
                      <a:lnTo>
                        <a:pt x="68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56" name="Freeform 520"/>
                <p:cNvSpPr>
                  <a:spLocks/>
                </p:cNvSpPr>
                <p:nvPr/>
              </p:nvSpPr>
              <p:spPr bwMode="auto">
                <a:xfrm flipH="1">
                  <a:off x="1786" y="2937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6"/>
                    </a:cxn>
                    <a:cxn ang="0">
                      <a:pos x="4" y="4"/>
                    </a:cxn>
                    <a:cxn ang="0">
                      <a:pos x="8" y="0"/>
                    </a:cxn>
                    <a:cxn ang="0">
                      <a:pos x="10" y="0"/>
                    </a:cxn>
                    <a:cxn ang="0">
                      <a:pos x="12" y="0"/>
                    </a:cxn>
                    <a:cxn ang="0">
                      <a:pos x="18" y="0"/>
                    </a:cxn>
                    <a:cxn ang="0">
                      <a:pos x="20" y="4"/>
                    </a:cxn>
                    <a:cxn ang="0">
                      <a:pos x="21" y="6"/>
                    </a:cxn>
                    <a:cxn ang="0">
                      <a:pos x="23" y="10"/>
                    </a:cxn>
                    <a:cxn ang="0">
                      <a:pos x="23" y="14"/>
                    </a:cxn>
                    <a:cxn ang="0">
                      <a:pos x="23" y="21"/>
                    </a:cxn>
                    <a:cxn ang="0">
                      <a:pos x="21" y="23"/>
                    </a:cxn>
                    <a:cxn ang="0">
                      <a:pos x="20" y="27"/>
                    </a:cxn>
                    <a:cxn ang="0">
                      <a:pos x="18" y="27"/>
                    </a:cxn>
                    <a:cxn ang="0">
                      <a:pos x="12" y="31"/>
                    </a:cxn>
                    <a:cxn ang="0">
                      <a:pos x="12" y="31"/>
                    </a:cxn>
                    <a:cxn ang="0">
                      <a:pos x="8" y="27"/>
                    </a:cxn>
                    <a:cxn ang="0">
                      <a:pos x="4" y="27"/>
                    </a:cxn>
                    <a:cxn ang="0">
                      <a:pos x="2" y="23"/>
                    </a:cxn>
                    <a:cxn ang="0">
                      <a:pos x="0" y="21"/>
                    </a:cxn>
                    <a:cxn ang="0">
                      <a:pos x="0" y="14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3" h="31">
                      <a:moveTo>
                        <a:pt x="0" y="10"/>
                      </a:move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0" y="4"/>
                      </a:lnTo>
                      <a:lnTo>
                        <a:pt x="21" y="6"/>
                      </a:lnTo>
                      <a:lnTo>
                        <a:pt x="23" y="10"/>
                      </a:lnTo>
                      <a:lnTo>
                        <a:pt x="23" y="14"/>
                      </a:lnTo>
                      <a:lnTo>
                        <a:pt x="23" y="21"/>
                      </a:lnTo>
                      <a:lnTo>
                        <a:pt x="21" y="23"/>
                      </a:lnTo>
                      <a:lnTo>
                        <a:pt x="20" y="27"/>
                      </a:lnTo>
                      <a:lnTo>
                        <a:pt x="18" y="27"/>
                      </a:lnTo>
                      <a:lnTo>
                        <a:pt x="12" y="31"/>
                      </a:lnTo>
                      <a:lnTo>
                        <a:pt x="12" y="31"/>
                      </a:lnTo>
                      <a:lnTo>
                        <a:pt x="8" y="27"/>
                      </a:lnTo>
                      <a:lnTo>
                        <a:pt x="4" y="27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57" name="Freeform 521"/>
                <p:cNvSpPr>
                  <a:spLocks/>
                </p:cNvSpPr>
                <p:nvPr/>
              </p:nvSpPr>
              <p:spPr bwMode="auto">
                <a:xfrm flipH="1">
                  <a:off x="1713" y="2852"/>
                  <a:ext cx="178" cy="205"/>
                </a:xfrm>
                <a:custGeom>
                  <a:avLst/>
                  <a:gdLst/>
                  <a:ahLst/>
                  <a:cxnLst>
                    <a:cxn ang="0">
                      <a:pos x="33" y="88"/>
                    </a:cxn>
                    <a:cxn ang="0">
                      <a:pos x="38" y="102"/>
                    </a:cxn>
                    <a:cxn ang="0">
                      <a:pos x="44" y="111"/>
                    </a:cxn>
                    <a:cxn ang="0">
                      <a:pos x="56" y="119"/>
                    </a:cxn>
                    <a:cxn ang="0">
                      <a:pos x="69" y="123"/>
                    </a:cxn>
                    <a:cxn ang="0">
                      <a:pos x="79" y="123"/>
                    </a:cxn>
                    <a:cxn ang="0">
                      <a:pos x="90" y="119"/>
                    </a:cxn>
                    <a:cxn ang="0">
                      <a:pos x="100" y="107"/>
                    </a:cxn>
                    <a:cxn ang="0">
                      <a:pos x="104" y="98"/>
                    </a:cxn>
                    <a:cxn ang="0">
                      <a:pos x="106" y="81"/>
                    </a:cxn>
                    <a:cxn ang="0">
                      <a:pos x="106" y="71"/>
                    </a:cxn>
                    <a:cxn ang="0">
                      <a:pos x="100" y="56"/>
                    </a:cxn>
                    <a:cxn ang="0">
                      <a:pos x="90" y="46"/>
                    </a:cxn>
                    <a:cxn ang="0">
                      <a:pos x="79" y="42"/>
                    </a:cxn>
                    <a:cxn ang="0">
                      <a:pos x="69" y="38"/>
                    </a:cxn>
                    <a:cxn ang="0">
                      <a:pos x="56" y="46"/>
                    </a:cxn>
                    <a:cxn ang="0">
                      <a:pos x="44" y="52"/>
                    </a:cxn>
                    <a:cxn ang="0">
                      <a:pos x="38" y="63"/>
                    </a:cxn>
                    <a:cxn ang="0">
                      <a:pos x="33" y="77"/>
                    </a:cxn>
                    <a:cxn ang="0">
                      <a:pos x="0" y="81"/>
                    </a:cxn>
                    <a:cxn ang="0">
                      <a:pos x="2" y="63"/>
                    </a:cxn>
                    <a:cxn ang="0">
                      <a:pos x="10" y="46"/>
                    </a:cxn>
                    <a:cxn ang="0">
                      <a:pos x="19" y="25"/>
                    </a:cxn>
                    <a:cxn ang="0">
                      <a:pos x="29" y="15"/>
                    </a:cxn>
                    <a:cxn ang="0">
                      <a:pos x="44" y="4"/>
                    </a:cxn>
                    <a:cxn ang="0">
                      <a:pos x="61" y="0"/>
                    </a:cxn>
                    <a:cxn ang="0">
                      <a:pos x="84" y="0"/>
                    </a:cxn>
                    <a:cxn ang="0">
                      <a:pos x="102" y="8"/>
                    </a:cxn>
                    <a:cxn ang="0">
                      <a:pos x="115" y="17"/>
                    </a:cxn>
                    <a:cxn ang="0">
                      <a:pos x="125" y="33"/>
                    </a:cxn>
                    <a:cxn ang="0">
                      <a:pos x="134" y="50"/>
                    </a:cxn>
                    <a:cxn ang="0">
                      <a:pos x="140" y="67"/>
                    </a:cxn>
                    <a:cxn ang="0">
                      <a:pos x="140" y="88"/>
                    </a:cxn>
                    <a:cxn ang="0">
                      <a:pos x="136" y="107"/>
                    </a:cxn>
                    <a:cxn ang="0">
                      <a:pos x="130" y="125"/>
                    </a:cxn>
                    <a:cxn ang="0">
                      <a:pos x="119" y="140"/>
                    </a:cxn>
                    <a:cxn ang="0">
                      <a:pos x="106" y="150"/>
                    </a:cxn>
                    <a:cxn ang="0">
                      <a:pos x="92" y="161"/>
                    </a:cxn>
                    <a:cxn ang="0">
                      <a:pos x="73" y="163"/>
                    </a:cxn>
                    <a:cxn ang="0">
                      <a:pos x="59" y="161"/>
                    </a:cxn>
                    <a:cxn ang="0">
                      <a:pos x="42" y="157"/>
                    </a:cxn>
                    <a:cxn ang="0">
                      <a:pos x="29" y="150"/>
                    </a:cxn>
                    <a:cxn ang="0">
                      <a:pos x="15" y="132"/>
                    </a:cxn>
                    <a:cxn ang="0">
                      <a:pos x="6" y="119"/>
                    </a:cxn>
                    <a:cxn ang="0">
                      <a:pos x="2" y="98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142" h="163">
                      <a:moveTo>
                        <a:pt x="33" y="81"/>
                      </a:moveTo>
                      <a:lnTo>
                        <a:pt x="33" y="88"/>
                      </a:lnTo>
                      <a:lnTo>
                        <a:pt x="35" y="94"/>
                      </a:lnTo>
                      <a:lnTo>
                        <a:pt x="38" y="102"/>
                      </a:lnTo>
                      <a:lnTo>
                        <a:pt x="40" y="107"/>
                      </a:lnTo>
                      <a:lnTo>
                        <a:pt x="44" y="111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23"/>
                      </a:lnTo>
                      <a:lnTo>
                        <a:pt x="69" y="123"/>
                      </a:lnTo>
                      <a:lnTo>
                        <a:pt x="71" y="123"/>
                      </a:lnTo>
                      <a:lnTo>
                        <a:pt x="79" y="123"/>
                      </a:lnTo>
                      <a:lnTo>
                        <a:pt x="84" y="119"/>
                      </a:lnTo>
                      <a:lnTo>
                        <a:pt x="90" y="119"/>
                      </a:lnTo>
                      <a:lnTo>
                        <a:pt x="94" y="115"/>
                      </a:lnTo>
                      <a:lnTo>
                        <a:pt x="100" y="107"/>
                      </a:lnTo>
                      <a:lnTo>
                        <a:pt x="102" y="102"/>
                      </a:lnTo>
                      <a:lnTo>
                        <a:pt x="104" y="98"/>
                      </a:lnTo>
                      <a:lnTo>
                        <a:pt x="106" y="88"/>
                      </a:lnTo>
                      <a:lnTo>
                        <a:pt x="106" y="81"/>
                      </a:lnTo>
                      <a:lnTo>
                        <a:pt x="106" y="77"/>
                      </a:lnTo>
                      <a:lnTo>
                        <a:pt x="106" y="71"/>
                      </a:lnTo>
                      <a:lnTo>
                        <a:pt x="104" y="63"/>
                      </a:lnTo>
                      <a:lnTo>
                        <a:pt x="100" y="56"/>
                      </a:lnTo>
                      <a:lnTo>
                        <a:pt x="94" y="52"/>
                      </a:lnTo>
                      <a:lnTo>
                        <a:pt x="90" y="46"/>
                      </a:lnTo>
                      <a:lnTo>
                        <a:pt x="84" y="46"/>
                      </a:lnTo>
                      <a:lnTo>
                        <a:pt x="79" y="42"/>
                      </a:lnTo>
                      <a:lnTo>
                        <a:pt x="73" y="38"/>
                      </a:lnTo>
                      <a:lnTo>
                        <a:pt x="69" y="38"/>
                      </a:lnTo>
                      <a:lnTo>
                        <a:pt x="61" y="42"/>
                      </a:lnTo>
                      <a:lnTo>
                        <a:pt x="56" y="46"/>
                      </a:lnTo>
                      <a:lnTo>
                        <a:pt x="52" y="46"/>
                      </a:lnTo>
                      <a:lnTo>
                        <a:pt x="44" y="52"/>
                      </a:lnTo>
                      <a:lnTo>
                        <a:pt x="40" y="56"/>
                      </a:lnTo>
                      <a:lnTo>
                        <a:pt x="38" y="63"/>
                      </a:lnTo>
                      <a:lnTo>
                        <a:pt x="35" y="67"/>
                      </a:lnTo>
                      <a:lnTo>
                        <a:pt x="33" y="77"/>
                      </a:lnTo>
                      <a:lnTo>
                        <a:pt x="33" y="81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2" y="63"/>
                      </a:lnTo>
                      <a:lnTo>
                        <a:pt x="4" y="52"/>
                      </a:lnTo>
                      <a:lnTo>
                        <a:pt x="10" y="46"/>
                      </a:lnTo>
                      <a:lnTo>
                        <a:pt x="13" y="34"/>
                      </a:lnTo>
                      <a:lnTo>
                        <a:pt x="19" y="25"/>
                      </a:lnTo>
                      <a:lnTo>
                        <a:pt x="23" y="21"/>
                      </a:lnTo>
                      <a:lnTo>
                        <a:pt x="29" y="15"/>
                      </a:lnTo>
                      <a:lnTo>
                        <a:pt x="35" y="11"/>
                      </a:lnTo>
                      <a:lnTo>
                        <a:pt x="44" y="4"/>
                      </a:lnTo>
                      <a:lnTo>
                        <a:pt x="52" y="4"/>
                      </a:lnTo>
                      <a:lnTo>
                        <a:pt x="61" y="0"/>
                      </a:lnTo>
                      <a:lnTo>
                        <a:pt x="75" y="0"/>
                      </a:lnTo>
                      <a:lnTo>
                        <a:pt x="84" y="0"/>
                      </a:lnTo>
                      <a:lnTo>
                        <a:pt x="94" y="4"/>
                      </a:lnTo>
                      <a:lnTo>
                        <a:pt x="102" y="8"/>
                      </a:lnTo>
                      <a:lnTo>
                        <a:pt x="109" y="15"/>
                      </a:lnTo>
                      <a:lnTo>
                        <a:pt x="115" y="17"/>
                      </a:lnTo>
                      <a:lnTo>
                        <a:pt x="121" y="25"/>
                      </a:lnTo>
                      <a:lnTo>
                        <a:pt x="125" y="33"/>
                      </a:lnTo>
                      <a:lnTo>
                        <a:pt x="130" y="38"/>
                      </a:lnTo>
                      <a:lnTo>
                        <a:pt x="134" y="50"/>
                      </a:lnTo>
                      <a:lnTo>
                        <a:pt x="136" y="59"/>
                      </a:lnTo>
                      <a:lnTo>
                        <a:pt x="140" y="67"/>
                      </a:lnTo>
                      <a:lnTo>
                        <a:pt x="142" y="77"/>
                      </a:lnTo>
                      <a:lnTo>
                        <a:pt x="140" y="88"/>
                      </a:lnTo>
                      <a:lnTo>
                        <a:pt x="140" y="98"/>
                      </a:lnTo>
                      <a:lnTo>
                        <a:pt x="136" y="107"/>
                      </a:lnTo>
                      <a:lnTo>
                        <a:pt x="134" y="115"/>
                      </a:lnTo>
                      <a:lnTo>
                        <a:pt x="130" y="125"/>
                      </a:lnTo>
                      <a:lnTo>
                        <a:pt x="125" y="132"/>
                      </a:lnTo>
                      <a:lnTo>
                        <a:pt x="119" y="140"/>
                      </a:lnTo>
                      <a:lnTo>
                        <a:pt x="115" y="146"/>
                      </a:lnTo>
                      <a:lnTo>
                        <a:pt x="106" y="150"/>
                      </a:lnTo>
                      <a:lnTo>
                        <a:pt x="100" y="157"/>
                      </a:lnTo>
                      <a:lnTo>
                        <a:pt x="92" y="161"/>
                      </a:lnTo>
                      <a:lnTo>
                        <a:pt x="82" y="161"/>
                      </a:lnTo>
                      <a:lnTo>
                        <a:pt x="73" y="163"/>
                      </a:lnTo>
                      <a:lnTo>
                        <a:pt x="69" y="163"/>
                      </a:lnTo>
                      <a:lnTo>
                        <a:pt x="59" y="161"/>
                      </a:lnTo>
                      <a:lnTo>
                        <a:pt x="52" y="161"/>
                      </a:lnTo>
                      <a:lnTo>
                        <a:pt x="42" y="157"/>
                      </a:lnTo>
                      <a:lnTo>
                        <a:pt x="35" y="153"/>
                      </a:lnTo>
                      <a:lnTo>
                        <a:pt x="29" y="150"/>
                      </a:lnTo>
                      <a:lnTo>
                        <a:pt x="23" y="140"/>
                      </a:lnTo>
                      <a:lnTo>
                        <a:pt x="15" y="132"/>
                      </a:lnTo>
                      <a:lnTo>
                        <a:pt x="12" y="125"/>
                      </a:lnTo>
                      <a:lnTo>
                        <a:pt x="6" y="119"/>
                      </a:lnTo>
                      <a:lnTo>
                        <a:pt x="4" y="107"/>
                      </a:lnTo>
                      <a:lnTo>
                        <a:pt x="2" y="98"/>
                      </a:lnTo>
                      <a:lnTo>
                        <a:pt x="0" y="88"/>
                      </a:lnTo>
                      <a:lnTo>
                        <a:pt x="0" y="81"/>
                      </a:lnTo>
                      <a:lnTo>
                        <a:pt x="33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58" name="Freeform 522"/>
                <p:cNvSpPr>
                  <a:spLocks/>
                </p:cNvSpPr>
                <p:nvPr/>
              </p:nvSpPr>
              <p:spPr bwMode="auto">
                <a:xfrm flipH="1">
                  <a:off x="1956" y="2907"/>
                  <a:ext cx="87" cy="100"/>
                </a:xfrm>
                <a:custGeom>
                  <a:avLst/>
                  <a:gdLst/>
                  <a:ahLst/>
                  <a:cxnLst>
                    <a:cxn ang="0">
                      <a:pos x="67" y="21"/>
                    </a:cxn>
                    <a:cxn ang="0">
                      <a:pos x="71" y="29"/>
                    </a:cxn>
                    <a:cxn ang="0">
                      <a:pos x="71" y="35"/>
                    </a:cxn>
                    <a:cxn ang="0">
                      <a:pos x="71" y="42"/>
                    </a:cxn>
                    <a:cxn ang="0">
                      <a:pos x="71" y="46"/>
                    </a:cxn>
                    <a:cxn ang="0">
                      <a:pos x="67" y="52"/>
                    </a:cxn>
                    <a:cxn ang="0">
                      <a:pos x="65" y="60"/>
                    </a:cxn>
                    <a:cxn ang="0">
                      <a:pos x="64" y="65"/>
                    </a:cxn>
                    <a:cxn ang="0">
                      <a:pos x="58" y="69"/>
                    </a:cxn>
                    <a:cxn ang="0">
                      <a:pos x="54" y="73"/>
                    </a:cxn>
                    <a:cxn ang="0">
                      <a:pos x="48" y="77"/>
                    </a:cxn>
                    <a:cxn ang="0">
                      <a:pos x="44" y="77"/>
                    </a:cxn>
                    <a:cxn ang="0">
                      <a:pos x="37" y="81"/>
                    </a:cxn>
                    <a:cxn ang="0">
                      <a:pos x="33" y="81"/>
                    </a:cxn>
                    <a:cxn ang="0">
                      <a:pos x="25" y="77"/>
                    </a:cxn>
                    <a:cxn ang="0">
                      <a:pos x="18" y="77"/>
                    </a:cxn>
                    <a:cxn ang="0">
                      <a:pos x="16" y="73"/>
                    </a:cxn>
                    <a:cxn ang="0">
                      <a:pos x="12" y="69"/>
                    </a:cxn>
                    <a:cxn ang="0">
                      <a:pos x="6" y="63"/>
                    </a:cxn>
                    <a:cxn ang="0">
                      <a:pos x="4" y="60"/>
                    </a:cxn>
                    <a:cxn ang="0">
                      <a:pos x="2" y="52"/>
                    </a:cxn>
                    <a:cxn ang="0">
                      <a:pos x="0" y="46"/>
                    </a:cxn>
                    <a:cxn ang="0">
                      <a:pos x="0" y="39"/>
                    </a:cxn>
                    <a:cxn ang="0">
                      <a:pos x="0" y="35"/>
                    </a:cxn>
                    <a:cxn ang="0">
                      <a:pos x="2" y="29"/>
                    </a:cxn>
                    <a:cxn ang="0">
                      <a:pos x="4" y="21"/>
                    </a:cxn>
                    <a:cxn ang="0">
                      <a:pos x="8" y="17"/>
                    </a:cxn>
                    <a:cxn ang="0">
                      <a:pos x="12" y="10"/>
                    </a:cxn>
                    <a:cxn ang="0">
                      <a:pos x="18" y="8"/>
                    </a:cxn>
                    <a:cxn ang="0">
                      <a:pos x="21" y="4"/>
                    </a:cxn>
                    <a:cxn ang="0">
                      <a:pos x="25" y="4"/>
                    </a:cxn>
                    <a:cxn ang="0">
                      <a:pos x="33" y="0"/>
                    </a:cxn>
                    <a:cxn ang="0">
                      <a:pos x="41" y="0"/>
                    </a:cxn>
                    <a:cxn ang="0">
                      <a:pos x="44" y="4"/>
                    </a:cxn>
                    <a:cxn ang="0">
                      <a:pos x="52" y="4"/>
                    </a:cxn>
                    <a:cxn ang="0">
                      <a:pos x="54" y="8"/>
                    </a:cxn>
                    <a:cxn ang="0">
                      <a:pos x="58" y="10"/>
                    </a:cxn>
                    <a:cxn ang="0">
                      <a:pos x="64" y="17"/>
                    </a:cxn>
                    <a:cxn ang="0">
                      <a:pos x="67" y="21"/>
                    </a:cxn>
                  </a:cxnLst>
                  <a:rect l="0" t="0" r="r" b="b"/>
                  <a:pathLst>
                    <a:path w="71" h="81">
                      <a:moveTo>
                        <a:pt x="67" y="21"/>
                      </a:moveTo>
                      <a:lnTo>
                        <a:pt x="71" y="29"/>
                      </a:lnTo>
                      <a:lnTo>
                        <a:pt x="71" y="35"/>
                      </a:lnTo>
                      <a:lnTo>
                        <a:pt x="71" y="42"/>
                      </a:lnTo>
                      <a:lnTo>
                        <a:pt x="71" y="46"/>
                      </a:lnTo>
                      <a:lnTo>
                        <a:pt x="67" y="52"/>
                      </a:lnTo>
                      <a:lnTo>
                        <a:pt x="65" y="60"/>
                      </a:lnTo>
                      <a:lnTo>
                        <a:pt x="64" y="65"/>
                      </a:lnTo>
                      <a:lnTo>
                        <a:pt x="58" y="69"/>
                      </a:lnTo>
                      <a:lnTo>
                        <a:pt x="54" y="73"/>
                      </a:lnTo>
                      <a:lnTo>
                        <a:pt x="48" y="77"/>
                      </a:lnTo>
                      <a:lnTo>
                        <a:pt x="44" y="77"/>
                      </a:lnTo>
                      <a:lnTo>
                        <a:pt x="37" y="81"/>
                      </a:lnTo>
                      <a:lnTo>
                        <a:pt x="33" y="81"/>
                      </a:lnTo>
                      <a:lnTo>
                        <a:pt x="25" y="77"/>
                      </a:lnTo>
                      <a:lnTo>
                        <a:pt x="18" y="77"/>
                      </a:lnTo>
                      <a:lnTo>
                        <a:pt x="16" y="73"/>
                      </a:lnTo>
                      <a:lnTo>
                        <a:pt x="12" y="69"/>
                      </a:lnTo>
                      <a:lnTo>
                        <a:pt x="6" y="63"/>
                      </a:lnTo>
                      <a:lnTo>
                        <a:pt x="4" y="60"/>
                      </a:lnTo>
                      <a:lnTo>
                        <a:pt x="2" y="52"/>
                      </a:lnTo>
                      <a:lnTo>
                        <a:pt x="0" y="46"/>
                      </a:lnTo>
                      <a:lnTo>
                        <a:pt x="0" y="39"/>
                      </a:lnTo>
                      <a:lnTo>
                        <a:pt x="0" y="35"/>
                      </a:lnTo>
                      <a:lnTo>
                        <a:pt x="2" y="29"/>
                      </a:lnTo>
                      <a:lnTo>
                        <a:pt x="4" y="21"/>
                      </a:lnTo>
                      <a:lnTo>
                        <a:pt x="8" y="17"/>
                      </a:lnTo>
                      <a:lnTo>
                        <a:pt x="12" y="10"/>
                      </a:lnTo>
                      <a:lnTo>
                        <a:pt x="18" y="8"/>
                      </a:lnTo>
                      <a:lnTo>
                        <a:pt x="21" y="4"/>
                      </a:lnTo>
                      <a:lnTo>
                        <a:pt x="25" y="4"/>
                      </a:lnTo>
                      <a:lnTo>
                        <a:pt x="33" y="0"/>
                      </a:lnTo>
                      <a:lnTo>
                        <a:pt x="41" y="0"/>
                      </a:lnTo>
                      <a:lnTo>
                        <a:pt x="44" y="4"/>
                      </a:lnTo>
                      <a:lnTo>
                        <a:pt x="52" y="4"/>
                      </a:lnTo>
                      <a:lnTo>
                        <a:pt x="54" y="8"/>
                      </a:lnTo>
                      <a:lnTo>
                        <a:pt x="58" y="10"/>
                      </a:lnTo>
                      <a:lnTo>
                        <a:pt x="64" y="17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59" name="Freeform 523"/>
                <p:cNvSpPr>
                  <a:spLocks/>
                </p:cNvSpPr>
                <p:nvPr/>
              </p:nvSpPr>
              <p:spPr bwMode="auto">
                <a:xfrm flipH="1">
                  <a:off x="1978" y="2937"/>
                  <a:ext cx="38" cy="37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6"/>
                    </a:cxn>
                    <a:cxn ang="0">
                      <a:pos x="4" y="4"/>
                    </a:cxn>
                    <a:cxn ang="0">
                      <a:pos x="8" y="4"/>
                    </a:cxn>
                    <a:cxn ang="0">
                      <a:pos x="10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23" y="4"/>
                    </a:cxn>
                    <a:cxn ang="0">
                      <a:pos x="25" y="6"/>
                    </a:cxn>
                    <a:cxn ang="0">
                      <a:pos x="25" y="10"/>
                    </a:cxn>
                    <a:cxn ang="0">
                      <a:pos x="29" y="17"/>
                    </a:cxn>
                    <a:cxn ang="0">
                      <a:pos x="25" y="21"/>
                    </a:cxn>
                    <a:cxn ang="0">
                      <a:pos x="25" y="23"/>
                    </a:cxn>
                    <a:cxn ang="0">
                      <a:pos x="23" y="27"/>
                    </a:cxn>
                    <a:cxn ang="0">
                      <a:pos x="19" y="31"/>
                    </a:cxn>
                    <a:cxn ang="0">
                      <a:pos x="18" y="31"/>
                    </a:cxn>
                    <a:cxn ang="0">
                      <a:pos x="12" y="31"/>
                    </a:cxn>
                    <a:cxn ang="0">
                      <a:pos x="8" y="31"/>
                    </a:cxn>
                    <a:cxn ang="0">
                      <a:pos x="4" y="27"/>
                    </a:cxn>
                    <a:cxn ang="0">
                      <a:pos x="2" y="23"/>
                    </a:cxn>
                    <a:cxn ang="0">
                      <a:pos x="0" y="21"/>
                    </a:cxn>
                    <a:cxn ang="0">
                      <a:pos x="0" y="17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9" h="31">
                      <a:moveTo>
                        <a:pt x="0" y="10"/>
                      </a:move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8" y="4"/>
                      </a:ln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5" y="10"/>
                      </a:lnTo>
                      <a:lnTo>
                        <a:pt x="29" y="17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3" y="27"/>
                      </a:lnTo>
                      <a:lnTo>
                        <a:pt x="19" y="31"/>
                      </a:lnTo>
                      <a:lnTo>
                        <a:pt x="18" y="31"/>
                      </a:lnTo>
                      <a:lnTo>
                        <a:pt x="12" y="31"/>
                      </a:lnTo>
                      <a:lnTo>
                        <a:pt x="8" y="31"/>
                      </a:lnTo>
                      <a:lnTo>
                        <a:pt x="4" y="27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60" name="Freeform 524"/>
                <p:cNvSpPr>
                  <a:spLocks/>
                </p:cNvSpPr>
                <p:nvPr/>
              </p:nvSpPr>
              <p:spPr bwMode="auto">
                <a:xfrm flipH="1">
                  <a:off x="1911" y="2852"/>
                  <a:ext cx="177" cy="202"/>
                </a:xfrm>
                <a:custGeom>
                  <a:avLst/>
                  <a:gdLst/>
                  <a:ahLst/>
                  <a:cxnLst>
                    <a:cxn ang="0">
                      <a:pos x="34" y="88"/>
                    </a:cxn>
                    <a:cxn ang="0">
                      <a:pos x="38" y="98"/>
                    </a:cxn>
                    <a:cxn ang="0">
                      <a:pos x="46" y="111"/>
                    </a:cxn>
                    <a:cxn ang="0">
                      <a:pos x="55" y="119"/>
                    </a:cxn>
                    <a:cxn ang="0">
                      <a:pos x="69" y="123"/>
                    </a:cxn>
                    <a:cxn ang="0">
                      <a:pos x="78" y="119"/>
                    </a:cxn>
                    <a:cxn ang="0">
                      <a:pos x="90" y="119"/>
                    </a:cxn>
                    <a:cxn ang="0">
                      <a:pos x="99" y="107"/>
                    </a:cxn>
                    <a:cxn ang="0">
                      <a:pos x="105" y="94"/>
                    </a:cxn>
                    <a:cxn ang="0">
                      <a:pos x="107" y="81"/>
                    </a:cxn>
                    <a:cxn ang="0">
                      <a:pos x="107" y="71"/>
                    </a:cxn>
                    <a:cxn ang="0">
                      <a:pos x="99" y="56"/>
                    </a:cxn>
                    <a:cxn ang="0">
                      <a:pos x="90" y="46"/>
                    </a:cxn>
                    <a:cxn ang="0">
                      <a:pos x="78" y="42"/>
                    </a:cxn>
                    <a:cxn ang="0">
                      <a:pos x="69" y="42"/>
                    </a:cxn>
                    <a:cxn ang="0">
                      <a:pos x="57" y="42"/>
                    </a:cxn>
                    <a:cxn ang="0">
                      <a:pos x="46" y="52"/>
                    </a:cxn>
                    <a:cxn ang="0">
                      <a:pos x="38" y="63"/>
                    </a:cxn>
                    <a:cxn ang="0">
                      <a:pos x="34" y="73"/>
                    </a:cxn>
                    <a:cxn ang="0">
                      <a:pos x="0" y="81"/>
                    </a:cxn>
                    <a:cxn ang="0">
                      <a:pos x="2" y="63"/>
                    </a:cxn>
                    <a:cxn ang="0">
                      <a:pos x="7" y="42"/>
                    </a:cxn>
                    <a:cxn ang="0">
                      <a:pos x="19" y="29"/>
                    </a:cxn>
                    <a:cxn ang="0">
                      <a:pos x="29" y="15"/>
                    </a:cxn>
                    <a:cxn ang="0">
                      <a:pos x="46" y="4"/>
                    </a:cxn>
                    <a:cxn ang="0">
                      <a:pos x="61" y="0"/>
                    </a:cxn>
                    <a:cxn ang="0">
                      <a:pos x="86" y="4"/>
                    </a:cxn>
                    <a:cxn ang="0">
                      <a:pos x="101" y="8"/>
                    </a:cxn>
                    <a:cxn ang="0">
                      <a:pos x="117" y="17"/>
                    </a:cxn>
                    <a:cxn ang="0">
                      <a:pos x="126" y="33"/>
                    </a:cxn>
                    <a:cxn ang="0">
                      <a:pos x="136" y="50"/>
                    </a:cxn>
                    <a:cxn ang="0">
                      <a:pos x="140" y="67"/>
                    </a:cxn>
                    <a:cxn ang="0">
                      <a:pos x="140" y="88"/>
                    </a:cxn>
                    <a:cxn ang="0">
                      <a:pos x="138" y="105"/>
                    </a:cxn>
                    <a:cxn ang="0">
                      <a:pos x="130" y="123"/>
                    </a:cxn>
                    <a:cxn ang="0">
                      <a:pos x="119" y="136"/>
                    </a:cxn>
                    <a:cxn ang="0">
                      <a:pos x="107" y="146"/>
                    </a:cxn>
                    <a:cxn ang="0">
                      <a:pos x="92" y="157"/>
                    </a:cxn>
                    <a:cxn ang="0">
                      <a:pos x="75" y="161"/>
                    </a:cxn>
                    <a:cxn ang="0">
                      <a:pos x="59" y="161"/>
                    </a:cxn>
                    <a:cxn ang="0">
                      <a:pos x="42" y="157"/>
                    </a:cxn>
                    <a:cxn ang="0">
                      <a:pos x="29" y="146"/>
                    </a:cxn>
                    <a:cxn ang="0">
                      <a:pos x="17" y="132"/>
                    </a:cxn>
                    <a:cxn ang="0">
                      <a:pos x="7" y="115"/>
                    </a:cxn>
                    <a:cxn ang="0">
                      <a:pos x="2" y="98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142" h="161">
                      <a:moveTo>
                        <a:pt x="34" y="81"/>
                      </a:moveTo>
                      <a:lnTo>
                        <a:pt x="34" y="88"/>
                      </a:lnTo>
                      <a:lnTo>
                        <a:pt x="36" y="90"/>
                      </a:lnTo>
                      <a:lnTo>
                        <a:pt x="38" y="98"/>
                      </a:lnTo>
                      <a:lnTo>
                        <a:pt x="40" y="105"/>
                      </a:lnTo>
                      <a:lnTo>
                        <a:pt x="46" y="111"/>
                      </a:lnTo>
                      <a:lnTo>
                        <a:pt x="50" y="115"/>
                      </a:lnTo>
                      <a:lnTo>
                        <a:pt x="55" y="119"/>
                      </a:lnTo>
                      <a:lnTo>
                        <a:pt x="61" y="119"/>
                      </a:lnTo>
                      <a:lnTo>
                        <a:pt x="69" y="123"/>
                      </a:lnTo>
                      <a:lnTo>
                        <a:pt x="71" y="123"/>
                      </a:lnTo>
                      <a:lnTo>
                        <a:pt x="78" y="119"/>
                      </a:lnTo>
                      <a:lnTo>
                        <a:pt x="82" y="119"/>
                      </a:lnTo>
                      <a:lnTo>
                        <a:pt x="90" y="119"/>
                      </a:lnTo>
                      <a:lnTo>
                        <a:pt x="96" y="111"/>
                      </a:lnTo>
                      <a:lnTo>
                        <a:pt x="99" y="107"/>
                      </a:lnTo>
                      <a:lnTo>
                        <a:pt x="101" y="98"/>
                      </a:lnTo>
                      <a:lnTo>
                        <a:pt x="105" y="94"/>
                      </a:lnTo>
                      <a:lnTo>
                        <a:pt x="107" y="88"/>
                      </a:lnTo>
                      <a:lnTo>
                        <a:pt x="107" y="81"/>
                      </a:lnTo>
                      <a:lnTo>
                        <a:pt x="107" y="73"/>
                      </a:lnTo>
                      <a:lnTo>
                        <a:pt x="107" y="71"/>
                      </a:lnTo>
                      <a:lnTo>
                        <a:pt x="105" y="63"/>
                      </a:lnTo>
                      <a:lnTo>
                        <a:pt x="99" y="56"/>
                      </a:lnTo>
                      <a:lnTo>
                        <a:pt x="96" y="52"/>
                      </a:lnTo>
                      <a:lnTo>
                        <a:pt x="90" y="46"/>
                      </a:lnTo>
                      <a:lnTo>
                        <a:pt x="86" y="42"/>
                      </a:lnTo>
                      <a:lnTo>
                        <a:pt x="78" y="42"/>
                      </a:lnTo>
                      <a:lnTo>
                        <a:pt x="75" y="42"/>
                      </a:lnTo>
                      <a:lnTo>
                        <a:pt x="69" y="42"/>
                      </a:lnTo>
                      <a:lnTo>
                        <a:pt x="61" y="42"/>
                      </a:lnTo>
                      <a:lnTo>
                        <a:pt x="57" y="42"/>
                      </a:lnTo>
                      <a:lnTo>
                        <a:pt x="50" y="46"/>
                      </a:lnTo>
                      <a:lnTo>
                        <a:pt x="46" y="52"/>
                      </a:lnTo>
                      <a:lnTo>
                        <a:pt x="40" y="56"/>
                      </a:lnTo>
                      <a:lnTo>
                        <a:pt x="38" y="63"/>
                      </a:lnTo>
                      <a:lnTo>
                        <a:pt x="36" y="71"/>
                      </a:lnTo>
                      <a:lnTo>
                        <a:pt x="34" y="73"/>
                      </a:lnTo>
                      <a:lnTo>
                        <a:pt x="34" y="81"/>
                      </a:lnTo>
                      <a:lnTo>
                        <a:pt x="0" y="81"/>
                      </a:lnTo>
                      <a:lnTo>
                        <a:pt x="0" y="71"/>
                      </a:lnTo>
                      <a:lnTo>
                        <a:pt x="2" y="63"/>
                      </a:lnTo>
                      <a:lnTo>
                        <a:pt x="5" y="52"/>
                      </a:lnTo>
                      <a:lnTo>
                        <a:pt x="7" y="42"/>
                      </a:lnTo>
                      <a:lnTo>
                        <a:pt x="15" y="34"/>
                      </a:lnTo>
                      <a:lnTo>
                        <a:pt x="19" y="29"/>
                      </a:lnTo>
                      <a:lnTo>
                        <a:pt x="25" y="21"/>
                      </a:lnTo>
                      <a:lnTo>
                        <a:pt x="29" y="15"/>
                      </a:lnTo>
                      <a:lnTo>
                        <a:pt x="36" y="11"/>
                      </a:lnTo>
                      <a:lnTo>
                        <a:pt x="46" y="4"/>
                      </a:lnTo>
                      <a:lnTo>
                        <a:pt x="52" y="4"/>
                      </a:lnTo>
                      <a:lnTo>
                        <a:pt x="61" y="0"/>
                      </a:lnTo>
                      <a:lnTo>
                        <a:pt x="76" y="0"/>
                      </a:lnTo>
                      <a:lnTo>
                        <a:pt x="86" y="4"/>
                      </a:lnTo>
                      <a:lnTo>
                        <a:pt x="92" y="4"/>
                      </a:lnTo>
                      <a:lnTo>
                        <a:pt x="101" y="8"/>
                      </a:lnTo>
                      <a:lnTo>
                        <a:pt x="109" y="15"/>
                      </a:lnTo>
                      <a:lnTo>
                        <a:pt x="117" y="17"/>
                      </a:lnTo>
                      <a:lnTo>
                        <a:pt x="121" y="25"/>
                      </a:lnTo>
                      <a:lnTo>
                        <a:pt x="126" y="33"/>
                      </a:lnTo>
                      <a:lnTo>
                        <a:pt x="130" y="42"/>
                      </a:lnTo>
                      <a:lnTo>
                        <a:pt x="136" y="50"/>
                      </a:lnTo>
                      <a:lnTo>
                        <a:pt x="138" y="59"/>
                      </a:lnTo>
                      <a:lnTo>
                        <a:pt x="140" y="67"/>
                      </a:lnTo>
                      <a:lnTo>
                        <a:pt x="142" y="77"/>
                      </a:lnTo>
                      <a:lnTo>
                        <a:pt x="140" y="88"/>
                      </a:lnTo>
                      <a:lnTo>
                        <a:pt x="140" y="94"/>
                      </a:lnTo>
                      <a:lnTo>
                        <a:pt x="138" y="105"/>
                      </a:lnTo>
                      <a:lnTo>
                        <a:pt x="136" y="115"/>
                      </a:lnTo>
                      <a:lnTo>
                        <a:pt x="130" y="123"/>
                      </a:lnTo>
                      <a:lnTo>
                        <a:pt x="126" y="129"/>
                      </a:lnTo>
                      <a:lnTo>
                        <a:pt x="119" y="136"/>
                      </a:lnTo>
                      <a:lnTo>
                        <a:pt x="117" y="142"/>
                      </a:lnTo>
                      <a:lnTo>
                        <a:pt x="107" y="146"/>
                      </a:lnTo>
                      <a:lnTo>
                        <a:pt x="99" y="153"/>
                      </a:lnTo>
                      <a:lnTo>
                        <a:pt x="92" y="157"/>
                      </a:lnTo>
                      <a:lnTo>
                        <a:pt x="82" y="161"/>
                      </a:lnTo>
                      <a:lnTo>
                        <a:pt x="75" y="161"/>
                      </a:lnTo>
                      <a:lnTo>
                        <a:pt x="69" y="161"/>
                      </a:lnTo>
                      <a:lnTo>
                        <a:pt x="59" y="161"/>
                      </a:lnTo>
                      <a:lnTo>
                        <a:pt x="50" y="157"/>
                      </a:lnTo>
                      <a:lnTo>
                        <a:pt x="42" y="157"/>
                      </a:lnTo>
                      <a:lnTo>
                        <a:pt x="36" y="150"/>
                      </a:lnTo>
                      <a:lnTo>
                        <a:pt x="29" y="146"/>
                      </a:lnTo>
                      <a:lnTo>
                        <a:pt x="25" y="136"/>
                      </a:lnTo>
                      <a:lnTo>
                        <a:pt x="17" y="132"/>
                      </a:lnTo>
                      <a:lnTo>
                        <a:pt x="11" y="125"/>
                      </a:lnTo>
                      <a:lnTo>
                        <a:pt x="7" y="115"/>
                      </a:lnTo>
                      <a:lnTo>
                        <a:pt x="5" y="107"/>
                      </a:lnTo>
                      <a:lnTo>
                        <a:pt x="2" y="98"/>
                      </a:lnTo>
                      <a:lnTo>
                        <a:pt x="0" y="90"/>
                      </a:lnTo>
                      <a:lnTo>
                        <a:pt x="0" y="81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61" name="Freeform 525"/>
                <p:cNvSpPr>
                  <a:spLocks/>
                </p:cNvSpPr>
                <p:nvPr/>
              </p:nvSpPr>
              <p:spPr bwMode="auto">
                <a:xfrm flipH="1">
                  <a:off x="3036" y="2907"/>
                  <a:ext cx="92" cy="100"/>
                </a:xfrm>
                <a:custGeom>
                  <a:avLst/>
                  <a:gdLst/>
                  <a:ahLst/>
                  <a:cxnLst>
                    <a:cxn ang="0">
                      <a:pos x="67" y="21"/>
                    </a:cxn>
                    <a:cxn ang="0">
                      <a:pos x="71" y="29"/>
                    </a:cxn>
                    <a:cxn ang="0">
                      <a:pos x="73" y="35"/>
                    </a:cxn>
                    <a:cxn ang="0">
                      <a:pos x="73" y="42"/>
                    </a:cxn>
                    <a:cxn ang="0">
                      <a:pos x="73" y="46"/>
                    </a:cxn>
                    <a:cxn ang="0">
                      <a:pos x="71" y="52"/>
                    </a:cxn>
                    <a:cxn ang="0">
                      <a:pos x="67" y="60"/>
                    </a:cxn>
                    <a:cxn ang="0">
                      <a:pos x="66" y="65"/>
                    </a:cxn>
                    <a:cxn ang="0">
                      <a:pos x="62" y="69"/>
                    </a:cxn>
                    <a:cxn ang="0">
                      <a:pos x="56" y="73"/>
                    </a:cxn>
                    <a:cxn ang="0">
                      <a:pos x="48" y="77"/>
                    </a:cxn>
                    <a:cxn ang="0">
                      <a:pos x="44" y="77"/>
                    </a:cxn>
                    <a:cxn ang="0">
                      <a:pos x="37" y="81"/>
                    </a:cxn>
                    <a:cxn ang="0">
                      <a:pos x="33" y="81"/>
                    </a:cxn>
                    <a:cxn ang="0">
                      <a:pos x="27" y="77"/>
                    </a:cxn>
                    <a:cxn ang="0">
                      <a:pos x="21" y="77"/>
                    </a:cxn>
                    <a:cxn ang="0">
                      <a:pos x="16" y="73"/>
                    </a:cxn>
                    <a:cxn ang="0">
                      <a:pos x="12" y="69"/>
                    </a:cxn>
                    <a:cxn ang="0">
                      <a:pos x="6" y="63"/>
                    </a:cxn>
                    <a:cxn ang="0">
                      <a:pos x="4" y="60"/>
                    </a:cxn>
                    <a:cxn ang="0">
                      <a:pos x="2" y="52"/>
                    </a:cxn>
                    <a:cxn ang="0">
                      <a:pos x="0" y="46"/>
                    </a:cxn>
                    <a:cxn ang="0">
                      <a:pos x="0" y="39"/>
                    </a:cxn>
                    <a:cxn ang="0">
                      <a:pos x="0" y="35"/>
                    </a:cxn>
                    <a:cxn ang="0">
                      <a:pos x="2" y="29"/>
                    </a:cxn>
                    <a:cxn ang="0">
                      <a:pos x="4" y="21"/>
                    </a:cxn>
                    <a:cxn ang="0">
                      <a:pos x="6" y="17"/>
                    </a:cxn>
                    <a:cxn ang="0">
                      <a:pos x="12" y="10"/>
                    </a:cxn>
                    <a:cxn ang="0">
                      <a:pos x="16" y="8"/>
                    </a:cxn>
                    <a:cxn ang="0">
                      <a:pos x="21" y="4"/>
                    </a:cxn>
                    <a:cxn ang="0">
                      <a:pos x="27" y="4"/>
                    </a:cxn>
                    <a:cxn ang="0">
                      <a:pos x="35" y="0"/>
                    </a:cxn>
                    <a:cxn ang="0">
                      <a:pos x="41" y="0"/>
                    </a:cxn>
                    <a:cxn ang="0">
                      <a:pos x="44" y="4"/>
                    </a:cxn>
                    <a:cxn ang="0">
                      <a:pos x="52" y="4"/>
                    </a:cxn>
                    <a:cxn ang="0">
                      <a:pos x="56" y="8"/>
                    </a:cxn>
                    <a:cxn ang="0">
                      <a:pos x="62" y="10"/>
                    </a:cxn>
                    <a:cxn ang="0">
                      <a:pos x="66" y="17"/>
                    </a:cxn>
                    <a:cxn ang="0">
                      <a:pos x="67" y="21"/>
                    </a:cxn>
                  </a:cxnLst>
                  <a:rect l="0" t="0" r="r" b="b"/>
                  <a:pathLst>
                    <a:path w="73" h="81">
                      <a:moveTo>
                        <a:pt x="67" y="21"/>
                      </a:moveTo>
                      <a:lnTo>
                        <a:pt x="71" y="29"/>
                      </a:lnTo>
                      <a:lnTo>
                        <a:pt x="73" y="35"/>
                      </a:lnTo>
                      <a:lnTo>
                        <a:pt x="73" y="42"/>
                      </a:lnTo>
                      <a:lnTo>
                        <a:pt x="73" y="46"/>
                      </a:lnTo>
                      <a:lnTo>
                        <a:pt x="71" y="52"/>
                      </a:lnTo>
                      <a:lnTo>
                        <a:pt x="67" y="60"/>
                      </a:lnTo>
                      <a:lnTo>
                        <a:pt x="66" y="65"/>
                      </a:lnTo>
                      <a:lnTo>
                        <a:pt x="62" y="69"/>
                      </a:lnTo>
                      <a:lnTo>
                        <a:pt x="56" y="73"/>
                      </a:lnTo>
                      <a:lnTo>
                        <a:pt x="48" y="77"/>
                      </a:lnTo>
                      <a:lnTo>
                        <a:pt x="44" y="77"/>
                      </a:lnTo>
                      <a:lnTo>
                        <a:pt x="37" y="81"/>
                      </a:lnTo>
                      <a:lnTo>
                        <a:pt x="33" y="81"/>
                      </a:lnTo>
                      <a:lnTo>
                        <a:pt x="27" y="77"/>
                      </a:lnTo>
                      <a:lnTo>
                        <a:pt x="21" y="77"/>
                      </a:lnTo>
                      <a:lnTo>
                        <a:pt x="16" y="73"/>
                      </a:lnTo>
                      <a:lnTo>
                        <a:pt x="12" y="69"/>
                      </a:lnTo>
                      <a:lnTo>
                        <a:pt x="6" y="63"/>
                      </a:lnTo>
                      <a:lnTo>
                        <a:pt x="4" y="60"/>
                      </a:lnTo>
                      <a:lnTo>
                        <a:pt x="2" y="52"/>
                      </a:lnTo>
                      <a:lnTo>
                        <a:pt x="0" y="46"/>
                      </a:lnTo>
                      <a:lnTo>
                        <a:pt x="0" y="39"/>
                      </a:lnTo>
                      <a:lnTo>
                        <a:pt x="0" y="35"/>
                      </a:lnTo>
                      <a:lnTo>
                        <a:pt x="2" y="29"/>
                      </a:lnTo>
                      <a:lnTo>
                        <a:pt x="4" y="21"/>
                      </a:lnTo>
                      <a:lnTo>
                        <a:pt x="6" y="17"/>
                      </a:lnTo>
                      <a:lnTo>
                        <a:pt x="12" y="10"/>
                      </a:lnTo>
                      <a:lnTo>
                        <a:pt x="16" y="8"/>
                      </a:lnTo>
                      <a:lnTo>
                        <a:pt x="21" y="4"/>
                      </a:lnTo>
                      <a:lnTo>
                        <a:pt x="27" y="4"/>
                      </a:lnTo>
                      <a:lnTo>
                        <a:pt x="35" y="0"/>
                      </a:lnTo>
                      <a:lnTo>
                        <a:pt x="41" y="0"/>
                      </a:lnTo>
                      <a:lnTo>
                        <a:pt x="44" y="4"/>
                      </a:lnTo>
                      <a:lnTo>
                        <a:pt x="52" y="4"/>
                      </a:lnTo>
                      <a:lnTo>
                        <a:pt x="56" y="8"/>
                      </a:lnTo>
                      <a:lnTo>
                        <a:pt x="62" y="10"/>
                      </a:lnTo>
                      <a:lnTo>
                        <a:pt x="66" y="17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62" name="Freeform 526"/>
                <p:cNvSpPr>
                  <a:spLocks/>
                </p:cNvSpPr>
                <p:nvPr/>
              </p:nvSpPr>
              <p:spPr bwMode="auto">
                <a:xfrm flipH="1">
                  <a:off x="3073" y="2937"/>
                  <a:ext cx="25" cy="37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6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10" y="0"/>
                    </a:cxn>
                    <a:cxn ang="0">
                      <a:pos x="12" y="0"/>
                    </a:cxn>
                    <a:cxn ang="0">
                      <a:pos x="14" y="0"/>
                    </a:cxn>
                    <a:cxn ang="0">
                      <a:pos x="18" y="4"/>
                    </a:cxn>
                    <a:cxn ang="0">
                      <a:pos x="20" y="6"/>
                    </a:cxn>
                    <a:cxn ang="0">
                      <a:pos x="21" y="10"/>
                    </a:cxn>
                    <a:cxn ang="0">
                      <a:pos x="21" y="17"/>
                    </a:cxn>
                    <a:cxn ang="0">
                      <a:pos x="21" y="21"/>
                    </a:cxn>
                    <a:cxn ang="0">
                      <a:pos x="21" y="23"/>
                    </a:cxn>
                    <a:cxn ang="0">
                      <a:pos x="20" y="27"/>
                    </a:cxn>
                    <a:cxn ang="0">
                      <a:pos x="14" y="31"/>
                    </a:cxn>
                    <a:cxn ang="0">
                      <a:pos x="12" y="31"/>
                    </a:cxn>
                    <a:cxn ang="0">
                      <a:pos x="10" y="31"/>
                    </a:cxn>
                    <a:cxn ang="0">
                      <a:pos x="8" y="31"/>
                    </a:cxn>
                    <a:cxn ang="0">
                      <a:pos x="2" y="27"/>
                    </a:cxn>
                    <a:cxn ang="0">
                      <a:pos x="0" y="23"/>
                    </a:cxn>
                    <a:cxn ang="0">
                      <a:pos x="0" y="21"/>
                    </a:cxn>
                    <a:cxn ang="0">
                      <a:pos x="0" y="17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1" h="31">
                      <a:moveTo>
                        <a:pt x="0" y="10"/>
                      </a:move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4"/>
                      </a:lnTo>
                      <a:lnTo>
                        <a:pt x="20" y="6"/>
                      </a:lnTo>
                      <a:lnTo>
                        <a:pt x="21" y="10"/>
                      </a:lnTo>
                      <a:lnTo>
                        <a:pt x="21" y="17"/>
                      </a:lnTo>
                      <a:lnTo>
                        <a:pt x="21" y="21"/>
                      </a:lnTo>
                      <a:lnTo>
                        <a:pt x="21" y="23"/>
                      </a:lnTo>
                      <a:lnTo>
                        <a:pt x="20" y="27"/>
                      </a:lnTo>
                      <a:lnTo>
                        <a:pt x="14" y="31"/>
                      </a:lnTo>
                      <a:lnTo>
                        <a:pt x="12" y="31"/>
                      </a:lnTo>
                      <a:lnTo>
                        <a:pt x="10" y="31"/>
                      </a:lnTo>
                      <a:lnTo>
                        <a:pt x="8" y="31"/>
                      </a:lnTo>
                      <a:lnTo>
                        <a:pt x="2" y="27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63" name="Freeform 527"/>
                <p:cNvSpPr>
                  <a:spLocks/>
                </p:cNvSpPr>
                <p:nvPr/>
              </p:nvSpPr>
              <p:spPr bwMode="auto">
                <a:xfrm flipH="1">
                  <a:off x="2998" y="2852"/>
                  <a:ext cx="170" cy="202"/>
                </a:xfrm>
                <a:custGeom>
                  <a:avLst/>
                  <a:gdLst/>
                  <a:ahLst/>
                  <a:cxnLst>
                    <a:cxn ang="0">
                      <a:pos x="34" y="88"/>
                    </a:cxn>
                    <a:cxn ang="0">
                      <a:pos x="38" y="98"/>
                    </a:cxn>
                    <a:cxn ang="0">
                      <a:pos x="44" y="111"/>
                    </a:cxn>
                    <a:cxn ang="0">
                      <a:pos x="53" y="119"/>
                    </a:cxn>
                    <a:cxn ang="0">
                      <a:pos x="65" y="123"/>
                    </a:cxn>
                    <a:cxn ang="0">
                      <a:pos x="76" y="119"/>
                    </a:cxn>
                    <a:cxn ang="0">
                      <a:pos x="88" y="119"/>
                    </a:cxn>
                    <a:cxn ang="0">
                      <a:pos x="96" y="107"/>
                    </a:cxn>
                    <a:cxn ang="0">
                      <a:pos x="99" y="94"/>
                    </a:cxn>
                    <a:cxn ang="0">
                      <a:pos x="103" y="81"/>
                    </a:cxn>
                    <a:cxn ang="0">
                      <a:pos x="99" y="71"/>
                    </a:cxn>
                    <a:cxn ang="0">
                      <a:pos x="96" y="56"/>
                    </a:cxn>
                    <a:cxn ang="0">
                      <a:pos x="88" y="46"/>
                    </a:cxn>
                    <a:cxn ang="0">
                      <a:pos x="76" y="42"/>
                    </a:cxn>
                    <a:cxn ang="0">
                      <a:pos x="67" y="42"/>
                    </a:cxn>
                    <a:cxn ang="0">
                      <a:pos x="53" y="42"/>
                    </a:cxn>
                    <a:cxn ang="0">
                      <a:pos x="44" y="52"/>
                    </a:cxn>
                    <a:cxn ang="0">
                      <a:pos x="38" y="63"/>
                    </a:cxn>
                    <a:cxn ang="0">
                      <a:pos x="34" y="73"/>
                    </a:cxn>
                    <a:cxn ang="0">
                      <a:pos x="0" y="81"/>
                    </a:cxn>
                    <a:cxn ang="0">
                      <a:pos x="4" y="63"/>
                    </a:cxn>
                    <a:cxn ang="0">
                      <a:pos x="7" y="42"/>
                    </a:cxn>
                    <a:cxn ang="0">
                      <a:pos x="15" y="29"/>
                    </a:cxn>
                    <a:cxn ang="0">
                      <a:pos x="28" y="15"/>
                    </a:cxn>
                    <a:cxn ang="0">
                      <a:pos x="40" y="4"/>
                    </a:cxn>
                    <a:cxn ang="0">
                      <a:pos x="59" y="0"/>
                    </a:cxn>
                    <a:cxn ang="0">
                      <a:pos x="84" y="4"/>
                    </a:cxn>
                    <a:cxn ang="0">
                      <a:pos x="98" y="8"/>
                    </a:cxn>
                    <a:cxn ang="0">
                      <a:pos x="113" y="17"/>
                    </a:cxn>
                    <a:cxn ang="0">
                      <a:pos x="121" y="33"/>
                    </a:cxn>
                    <a:cxn ang="0">
                      <a:pos x="130" y="50"/>
                    </a:cxn>
                    <a:cxn ang="0">
                      <a:pos x="136" y="67"/>
                    </a:cxn>
                    <a:cxn ang="0">
                      <a:pos x="136" y="88"/>
                    </a:cxn>
                    <a:cxn ang="0">
                      <a:pos x="134" y="105"/>
                    </a:cxn>
                    <a:cxn ang="0">
                      <a:pos x="126" y="123"/>
                    </a:cxn>
                    <a:cxn ang="0">
                      <a:pos x="117" y="136"/>
                    </a:cxn>
                    <a:cxn ang="0">
                      <a:pos x="103" y="146"/>
                    </a:cxn>
                    <a:cxn ang="0">
                      <a:pos x="88" y="157"/>
                    </a:cxn>
                    <a:cxn ang="0">
                      <a:pos x="73" y="161"/>
                    </a:cxn>
                    <a:cxn ang="0">
                      <a:pos x="57" y="161"/>
                    </a:cxn>
                    <a:cxn ang="0">
                      <a:pos x="40" y="157"/>
                    </a:cxn>
                    <a:cxn ang="0">
                      <a:pos x="27" y="146"/>
                    </a:cxn>
                    <a:cxn ang="0">
                      <a:pos x="15" y="132"/>
                    </a:cxn>
                    <a:cxn ang="0">
                      <a:pos x="7" y="115"/>
                    </a:cxn>
                    <a:cxn ang="0">
                      <a:pos x="0" y="98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136" h="161">
                      <a:moveTo>
                        <a:pt x="34" y="81"/>
                      </a:moveTo>
                      <a:lnTo>
                        <a:pt x="34" y="88"/>
                      </a:lnTo>
                      <a:lnTo>
                        <a:pt x="34" y="90"/>
                      </a:lnTo>
                      <a:lnTo>
                        <a:pt x="38" y="98"/>
                      </a:lnTo>
                      <a:lnTo>
                        <a:pt x="40" y="105"/>
                      </a:lnTo>
                      <a:lnTo>
                        <a:pt x="44" y="111"/>
                      </a:lnTo>
                      <a:lnTo>
                        <a:pt x="48" y="115"/>
                      </a:lnTo>
                      <a:lnTo>
                        <a:pt x="53" y="119"/>
                      </a:lnTo>
                      <a:lnTo>
                        <a:pt x="59" y="119"/>
                      </a:lnTo>
                      <a:lnTo>
                        <a:pt x="65" y="123"/>
                      </a:lnTo>
                      <a:lnTo>
                        <a:pt x="69" y="123"/>
                      </a:lnTo>
                      <a:lnTo>
                        <a:pt x="76" y="119"/>
                      </a:lnTo>
                      <a:lnTo>
                        <a:pt x="80" y="119"/>
                      </a:lnTo>
                      <a:lnTo>
                        <a:pt x="88" y="119"/>
                      </a:lnTo>
                      <a:lnTo>
                        <a:pt x="94" y="111"/>
                      </a:lnTo>
                      <a:lnTo>
                        <a:pt x="96" y="107"/>
                      </a:lnTo>
                      <a:lnTo>
                        <a:pt x="98" y="98"/>
                      </a:lnTo>
                      <a:lnTo>
                        <a:pt x="99" y="94"/>
                      </a:lnTo>
                      <a:lnTo>
                        <a:pt x="103" y="88"/>
                      </a:lnTo>
                      <a:lnTo>
                        <a:pt x="103" y="81"/>
                      </a:lnTo>
                      <a:lnTo>
                        <a:pt x="103" y="73"/>
                      </a:lnTo>
                      <a:lnTo>
                        <a:pt x="99" y="71"/>
                      </a:lnTo>
                      <a:lnTo>
                        <a:pt x="98" y="63"/>
                      </a:lnTo>
                      <a:lnTo>
                        <a:pt x="96" y="56"/>
                      </a:lnTo>
                      <a:lnTo>
                        <a:pt x="94" y="52"/>
                      </a:lnTo>
                      <a:lnTo>
                        <a:pt x="88" y="46"/>
                      </a:lnTo>
                      <a:lnTo>
                        <a:pt x="84" y="42"/>
                      </a:lnTo>
                      <a:lnTo>
                        <a:pt x="76" y="42"/>
                      </a:lnTo>
                      <a:lnTo>
                        <a:pt x="73" y="42"/>
                      </a:lnTo>
                      <a:lnTo>
                        <a:pt x="67" y="42"/>
                      </a:lnTo>
                      <a:lnTo>
                        <a:pt x="59" y="42"/>
                      </a:lnTo>
                      <a:lnTo>
                        <a:pt x="53" y="42"/>
                      </a:lnTo>
                      <a:lnTo>
                        <a:pt x="48" y="46"/>
                      </a:lnTo>
                      <a:lnTo>
                        <a:pt x="44" y="52"/>
                      </a:lnTo>
                      <a:lnTo>
                        <a:pt x="40" y="56"/>
                      </a:lnTo>
                      <a:lnTo>
                        <a:pt x="38" y="63"/>
                      </a:lnTo>
                      <a:lnTo>
                        <a:pt x="36" y="71"/>
                      </a:lnTo>
                      <a:lnTo>
                        <a:pt x="34" y="73"/>
                      </a:lnTo>
                      <a:lnTo>
                        <a:pt x="34" y="81"/>
                      </a:lnTo>
                      <a:lnTo>
                        <a:pt x="0" y="81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5" y="52"/>
                      </a:lnTo>
                      <a:lnTo>
                        <a:pt x="7" y="42"/>
                      </a:lnTo>
                      <a:lnTo>
                        <a:pt x="13" y="34"/>
                      </a:lnTo>
                      <a:lnTo>
                        <a:pt x="15" y="29"/>
                      </a:lnTo>
                      <a:lnTo>
                        <a:pt x="23" y="21"/>
                      </a:lnTo>
                      <a:lnTo>
                        <a:pt x="28" y="15"/>
                      </a:lnTo>
                      <a:lnTo>
                        <a:pt x="36" y="11"/>
                      </a:lnTo>
                      <a:lnTo>
                        <a:pt x="40" y="4"/>
                      </a:lnTo>
                      <a:lnTo>
                        <a:pt x="50" y="4"/>
                      </a:lnTo>
                      <a:lnTo>
                        <a:pt x="59" y="0"/>
                      </a:lnTo>
                      <a:lnTo>
                        <a:pt x="75" y="0"/>
                      </a:lnTo>
                      <a:lnTo>
                        <a:pt x="84" y="4"/>
                      </a:lnTo>
                      <a:lnTo>
                        <a:pt x="90" y="4"/>
                      </a:lnTo>
                      <a:lnTo>
                        <a:pt x="98" y="8"/>
                      </a:lnTo>
                      <a:lnTo>
                        <a:pt x="105" y="15"/>
                      </a:lnTo>
                      <a:lnTo>
                        <a:pt x="113" y="17"/>
                      </a:lnTo>
                      <a:lnTo>
                        <a:pt x="119" y="25"/>
                      </a:lnTo>
                      <a:lnTo>
                        <a:pt x="121" y="33"/>
                      </a:lnTo>
                      <a:lnTo>
                        <a:pt x="126" y="42"/>
                      </a:lnTo>
                      <a:lnTo>
                        <a:pt x="130" y="50"/>
                      </a:lnTo>
                      <a:lnTo>
                        <a:pt x="134" y="59"/>
                      </a:lnTo>
                      <a:lnTo>
                        <a:pt x="136" y="67"/>
                      </a:lnTo>
                      <a:lnTo>
                        <a:pt x="136" y="77"/>
                      </a:lnTo>
                      <a:lnTo>
                        <a:pt x="136" y="88"/>
                      </a:lnTo>
                      <a:lnTo>
                        <a:pt x="136" y="94"/>
                      </a:lnTo>
                      <a:lnTo>
                        <a:pt x="134" y="105"/>
                      </a:lnTo>
                      <a:lnTo>
                        <a:pt x="128" y="115"/>
                      </a:lnTo>
                      <a:lnTo>
                        <a:pt x="126" y="123"/>
                      </a:lnTo>
                      <a:lnTo>
                        <a:pt x="121" y="129"/>
                      </a:lnTo>
                      <a:lnTo>
                        <a:pt x="117" y="136"/>
                      </a:lnTo>
                      <a:lnTo>
                        <a:pt x="109" y="142"/>
                      </a:lnTo>
                      <a:lnTo>
                        <a:pt x="103" y="146"/>
                      </a:lnTo>
                      <a:lnTo>
                        <a:pt x="96" y="153"/>
                      </a:lnTo>
                      <a:lnTo>
                        <a:pt x="88" y="157"/>
                      </a:lnTo>
                      <a:lnTo>
                        <a:pt x="80" y="161"/>
                      </a:lnTo>
                      <a:lnTo>
                        <a:pt x="73" y="161"/>
                      </a:lnTo>
                      <a:lnTo>
                        <a:pt x="67" y="161"/>
                      </a:lnTo>
                      <a:lnTo>
                        <a:pt x="57" y="161"/>
                      </a:lnTo>
                      <a:lnTo>
                        <a:pt x="48" y="157"/>
                      </a:lnTo>
                      <a:lnTo>
                        <a:pt x="40" y="157"/>
                      </a:lnTo>
                      <a:lnTo>
                        <a:pt x="34" y="150"/>
                      </a:lnTo>
                      <a:lnTo>
                        <a:pt x="27" y="146"/>
                      </a:lnTo>
                      <a:lnTo>
                        <a:pt x="19" y="136"/>
                      </a:lnTo>
                      <a:lnTo>
                        <a:pt x="15" y="132"/>
                      </a:lnTo>
                      <a:lnTo>
                        <a:pt x="13" y="125"/>
                      </a:lnTo>
                      <a:lnTo>
                        <a:pt x="7" y="115"/>
                      </a:lnTo>
                      <a:lnTo>
                        <a:pt x="5" y="107"/>
                      </a:lnTo>
                      <a:lnTo>
                        <a:pt x="0" y="98"/>
                      </a:lnTo>
                      <a:lnTo>
                        <a:pt x="0" y="90"/>
                      </a:lnTo>
                      <a:lnTo>
                        <a:pt x="0" y="81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64" name="Freeform 528"/>
                <p:cNvSpPr>
                  <a:spLocks/>
                </p:cNvSpPr>
                <p:nvPr/>
              </p:nvSpPr>
              <p:spPr bwMode="auto">
                <a:xfrm flipH="1">
                  <a:off x="2843" y="2907"/>
                  <a:ext cx="88" cy="100"/>
                </a:xfrm>
                <a:custGeom>
                  <a:avLst/>
                  <a:gdLst/>
                  <a:ahLst/>
                  <a:cxnLst>
                    <a:cxn ang="0">
                      <a:pos x="67" y="21"/>
                    </a:cxn>
                    <a:cxn ang="0">
                      <a:pos x="69" y="29"/>
                    </a:cxn>
                    <a:cxn ang="0">
                      <a:pos x="71" y="35"/>
                    </a:cxn>
                    <a:cxn ang="0">
                      <a:pos x="71" y="39"/>
                    </a:cxn>
                    <a:cxn ang="0">
                      <a:pos x="69" y="46"/>
                    </a:cxn>
                    <a:cxn ang="0">
                      <a:pos x="69" y="52"/>
                    </a:cxn>
                    <a:cxn ang="0">
                      <a:pos x="67" y="60"/>
                    </a:cxn>
                    <a:cxn ang="0">
                      <a:pos x="61" y="63"/>
                    </a:cxn>
                    <a:cxn ang="0">
                      <a:pos x="57" y="69"/>
                    </a:cxn>
                    <a:cxn ang="0">
                      <a:pos x="55" y="73"/>
                    </a:cxn>
                    <a:cxn ang="0">
                      <a:pos x="49" y="77"/>
                    </a:cxn>
                    <a:cxn ang="0">
                      <a:pos x="42" y="77"/>
                    </a:cxn>
                    <a:cxn ang="0">
                      <a:pos x="36" y="81"/>
                    </a:cxn>
                    <a:cxn ang="0">
                      <a:pos x="30" y="77"/>
                    </a:cxn>
                    <a:cxn ang="0">
                      <a:pos x="25" y="77"/>
                    </a:cxn>
                    <a:cxn ang="0">
                      <a:pos x="19" y="77"/>
                    </a:cxn>
                    <a:cxn ang="0">
                      <a:pos x="15" y="73"/>
                    </a:cxn>
                    <a:cxn ang="0">
                      <a:pos x="9" y="69"/>
                    </a:cxn>
                    <a:cxn ang="0">
                      <a:pos x="7" y="63"/>
                    </a:cxn>
                    <a:cxn ang="0">
                      <a:pos x="2" y="60"/>
                    </a:cxn>
                    <a:cxn ang="0">
                      <a:pos x="0" y="52"/>
                    </a:cxn>
                    <a:cxn ang="0">
                      <a:pos x="0" y="46"/>
                    </a:cxn>
                    <a:cxn ang="0">
                      <a:pos x="0" y="39"/>
                    </a:cxn>
                    <a:cxn ang="0">
                      <a:pos x="0" y="35"/>
                    </a:cxn>
                    <a:cxn ang="0">
                      <a:pos x="0" y="29"/>
                    </a:cxn>
                    <a:cxn ang="0">
                      <a:pos x="5" y="21"/>
                    </a:cxn>
                    <a:cxn ang="0">
                      <a:pos x="7" y="17"/>
                    </a:cxn>
                    <a:cxn ang="0">
                      <a:pos x="11" y="10"/>
                    </a:cxn>
                    <a:cxn ang="0">
                      <a:pos x="17" y="8"/>
                    </a:cxn>
                    <a:cxn ang="0">
                      <a:pos x="19" y="4"/>
                    </a:cxn>
                    <a:cxn ang="0">
                      <a:pos x="26" y="0"/>
                    </a:cxn>
                    <a:cxn ang="0">
                      <a:pos x="30" y="0"/>
                    </a:cxn>
                    <a:cxn ang="0">
                      <a:pos x="38" y="0"/>
                    </a:cxn>
                    <a:cxn ang="0">
                      <a:pos x="46" y="0"/>
                    </a:cxn>
                    <a:cxn ang="0">
                      <a:pos x="49" y="4"/>
                    </a:cxn>
                    <a:cxn ang="0">
                      <a:pos x="55" y="8"/>
                    </a:cxn>
                    <a:cxn ang="0">
                      <a:pos x="59" y="10"/>
                    </a:cxn>
                    <a:cxn ang="0">
                      <a:pos x="61" y="14"/>
                    </a:cxn>
                    <a:cxn ang="0">
                      <a:pos x="67" y="21"/>
                    </a:cxn>
                  </a:cxnLst>
                  <a:rect l="0" t="0" r="r" b="b"/>
                  <a:pathLst>
                    <a:path w="71" h="81">
                      <a:moveTo>
                        <a:pt x="67" y="21"/>
                      </a:moveTo>
                      <a:lnTo>
                        <a:pt x="69" y="29"/>
                      </a:lnTo>
                      <a:lnTo>
                        <a:pt x="71" y="35"/>
                      </a:lnTo>
                      <a:lnTo>
                        <a:pt x="71" y="39"/>
                      </a:lnTo>
                      <a:lnTo>
                        <a:pt x="69" y="46"/>
                      </a:lnTo>
                      <a:lnTo>
                        <a:pt x="69" y="52"/>
                      </a:lnTo>
                      <a:lnTo>
                        <a:pt x="67" y="60"/>
                      </a:lnTo>
                      <a:lnTo>
                        <a:pt x="61" y="63"/>
                      </a:lnTo>
                      <a:lnTo>
                        <a:pt x="57" y="69"/>
                      </a:lnTo>
                      <a:lnTo>
                        <a:pt x="55" y="7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36" y="81"/>
                      </a:lnTo>
                      <a:lnTo>
                        <a:pt x="30" y="77"/>
                      </a:lnTo>
                      <a:lnTo>
                        <a:pt x="25" y="77"/>
                      </a:lnTo>
                      <a:lnTo>
                        <a:pt x="19" y="77"/>
                      </a:lnTo>
                      <a:lnTo>
                        <a:pt x="15" y="73"/>
                      </a:lnTo>
                      <a:lnTo>
                        <a:pt x="9" y="69"/>
                      </a:lnTo>
                      <a:lnTo>
                        <a:pt x="7" y="63"/>
                      </a:lnTo>
                      <a:lnTo>
                        <a:pt x="2" y="60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0" y="39"/>
                      </a:lnTo>
                      <a:lnTo>
                        <a:pt x="0" y="35"/>
                      </a:lnTo>
                      <a:lnTo>
                        <a:pt x="0" y="29"/>
                      </a:lnTo>
                      <a:lnTo>
                        <a:pt x="5" y="21"/>
                      </a:lnTo>
                      <a:lnTo>
                        <a:pt x="7" y="17"/>
                      </a:lnTo>
                      <a:lnTo>
                        <a:pt x="11" y="10"/>
                      </a:lnTo>
                      <a:lnTo>
                        <a:pt x="17" y="8"/>
                      </a:lnTo>
                      <a:lnTo>
                        <a:pt x="19" y="4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8" y="0"/>
                      </a:lnTo>
                      <a:lnTo>
                        <a:pt x="46" y="0"/>
                      </a:lnTo>
                      <a:lnTo>
                        <a:pt x="49" y="4"/>
                      </a:lnTo>
                      <a:lnTo>
                        <a:pt x="55" y="8"/>
                      </a:lnTo>
                      <a:lnTo>
                        <a:pt x="59" y="10"/>
                      </a:lnTo>
                      <a:lnTo>
                        <a:pt x="61" y="14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65" name="Freeform 529"/>
                <p:cNvSpPr>
                  <a:spLocks/>
                </p:cNvSpPr>
                <p:nvPr/>
              </p:nvSpPr>
              <p:spPr bwMode="auto">
                <a:xfrm flipH="1">
                  <a:off x="2871" y="2937"/>
                  <a:ext cx="37" cy="37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6"/>
                    </a:cxn>
                    <a:cxn ang="0">
                      <a:pos x="6" y="4"/>
                    </a:cxn>
                    <a:cxn ang="0">
                      <a:pos x="7" y="4"/>
                    </a:cxn>
                    <a:cxn ang="0">
                      <a:pos x="11" y="0"/>
                    </a:cxn>
                    <a:cxn ang="0">
                      <a:pos x="17" y="0"/>
                    </a:cxn>
                    <a:cxn ang="0">
                      <a:pos x="21" y="0"/>
                    </a:cxn>
                    <a:cxn ang="0">
                      <a:pos x="23" y="4"/>
                    </a:cxn>
                    <a:cxn ang="0">
                      <a:pos x="27" y="6"/>
                    </a:cxn>
                    <a:cxn ang="0">
                      <a:pos x="29" y="10"/>
                    </a:cxn>
                    <a:cxn ang="0">
                      <a:pos x="29" y="17"/>
                    </a:cxn>
                    <a:cxn ang="0">
                      <a:pos x="29" y="21"/>
                    </a:cxn>
                    <a:cxn ang="0">
                      <a:pos x="27" y="23"/>
                    </a:cxn>
                    <a:cxn ang="0">
                      <a:pos x="23" y="27"/>
                    </a:cxn>
                    <a:cxn ang="0">
                      <a:pos x="21" y="31"/>
                    </a:cxn>
                    <a:cxn ang="0">
                      <a:pos x="17" y="31"/>
                    </a:cxn>
                    <a:cxn ang="0">
                      <a:pos x="11" y="31"/>
                    </a:cxn>
                    <a:cxn ang="0">
                      <a:pos x="7" y="31"/>
                    </a:cxn>
                    <a:cxn ang="0">
                      <a:pos x="6" y="27"/>
                    </a:cxn>
                    <a:cxn ang="0">
                      <a:pos x="2" y="23"/>
                    </a:cxn>
                    <a:cxn ang="0">
                      <a:pos x="0" y="21"/>
                    </a:cxn>
                    <a:cxn ang="0">
                      <a:pos x="0" y="17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9" h="31">
                      <a:moveTo>
                        <a:pt x="0" y="10"/>
                      </a:move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3" y="4"/>
                      </a:lnTo>
                      <a:lnTo>
                        <a:pt x="27" y="6"/>
                      </a:lnTo>
                      <a:lnTo>
                        <a:pt x="29" y="10"/>
                      </a:lnTo>
                      <a:lnTo>
                        <a:pt x="29" y="17"/>
                      </a:lnTo>
                      <a:lnTo>
                        <a:pt x="29" y="21"/>
                      </a:lnTo>
                      <a:lnTo>
                        <a:pt x="27" y="23"/>
                      </a:lnTo>
                      <a:lnTo>
                        <a:pt x="23" y="27"/>
                      </a:lnTo>
                      <a:lnTo>
                        <a:pt x="21" y="31"/>
                      </a:lnTo>
                      <a:lnTo>
                        <a:pt x="17" y="31"/>
                      </a:lnTo>
                      <a:lnTo>
                        <a:pt x="11" y="31"/>
                      </a:lnTo>
                      <a:lnTo>
                        <a:pt x="7" y="31"/>
                      </a:lnTo>
                      <a:lnTo>
                        <a:pt x="6" y="27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66" name="Freeform 530"/>
                <p:cNvSpPr>
                  <a:spLocks/>
                </p:cNvSpPr>
                <p:nvPr/>
              </p:nvSpPr>
              <p:spPr bwMode="auto">
                <a:xfrm flipH="1">
                  <a:off x="2796" y="2852"/>
                  <a:ext cx="180" cy="205"/>
                </a:xfrm>
                <a:custGeom>
                  <a:avLst/>
                  <a:gdLst/>
                  <a:ahLst/>
                  <a:cxnLst>
                    <a:cxn ang="0">
                      <a:pos x="35" y="88"/>
                    </a:cxn>
                    <a:cxn ang="0">
                      <a:pos x="37" y="102"/>
                    </a:cxn>
                    <a:cxn ang="0">
                      <a:pos x="44" y="111"/>
                    </a:cxn>
                    <a:cxn ang="0">
                      <a:pos x="56" y="119"/>
                    </a:cxn>
                    <a:cxn ang="0">
                      <a:pos x="67" y="123"/>
                    </a:cxn>
                    <a:cxn ang="0">
                      <a:pos x="79" y="123"/>
                    </a:cxn>
                    <a:cxn ang="0">
                      <a:pos x="92" y="119"/>
                    </a:cxn>
                    <a:cxn ang="0">
                      <a:pos x="102" y="107"/>
                    </a:cxn>
                    <a:cxn ang="0">
                      <a:pos x="108" y="98"/>
                    </a:cxn>
                    <a:cxn ang="0">
                      <a:pos x="108" y="84"/>
                    </a:cxn>
                    <a:cxn ang="0">
                      <a:pos x="108" y="71"/>
                    </a:cxn>
                    <a:cxn ang="0">
                      <a:pos x="102" y="56"/>
                    </a:cxn>
                    <a:cxn ang="0">
                      <a:pos x="92" y="46"/>
                    </a:cxn>
                    <a:cxn ang="0">
                      <a:pos x="83" y="42"/>
                    </a:cxn>
                    <a:cxn ang="0">
                      <a:pos x="67" y="38"/>
                    </a:cxn>
                    <a:cxn ang="0">
                      <a:pos x="56" y="46"/>
                    </a:cxn>
                    <a:cxn ang="0">
                      <a:pos x="46" y="52"/>
                    </a:cxn>
                    <a:cxn ang="0">
                      <a:pos x="37" y="63"/>
                    </a:cxn>
                    <a:cxn ang="0">
                      <a:pos x="35" y="77"/>
                    </a:cxn>
                    <a:cxn ang="0">
                      <a:pos x="0" y="81"/>
                    </a:cxn>
                    <a:cxn ang="0">
                      <a:pos x="2" y="63"/>
                    </a:cxn>
                    <a:cxn ang="0">
                      <a:pos x="8" y="46"/>
                    </a:cxn>
                    <a:cxn ang="0">
                      <a:pos x="17" y="29"/>
                    </a:cxn>
                    <a:cxn ang="0">
                      <a:pos x="31" y="15"/>
                    </a:cxn>
                    <a:cxn ang="0">
                      <a:pos x="44" y="4"/>
                    </a:cxn>
                    <a:cxn ang="0">
                      <a:pos x="62" y="0"/>
                    </a:cxn>
                    <a:cxn ang="0">
                      <a:pos x="86" y="0"/>
                    </a:cxn>
                    <a:cxn ang="0">
                      <a:pos x="104" y="8"/>
                    </a:cxn>
                    <a:cxn ang="0">
                      <a:pos x="115" y="17"/>
                    </a:cxn>
                    <a:cxn ang="0">
                      <a:pos x="129" y="33"/>
                    </a:cxn>
                    <a:cxn ang="0">
                      <a:pos x="136" y="50"/>
                    </a:cxn>
                    <a:cxn ang="0">
                      <a:pos x="142" y="67"/>
                    </a:cxn>
                    <a:cxn ang="0">
                      <a:pos x="144" y="88"/>
                    </a:cxn>
                    <a:cxn ang="0">
                      <a:pos x="138" y="107"/>
                    </a:cxn>
                    <a:cxn ang="0">
                      <a:pos x="133" y="125"/>
                    </a:cxn>
                    <a:cxn ang="0">
                      <a:pos x="123" y="140"/>
                    </a:cxn>
                    <a:cxn ang="0">
                      <a:pos x="108" y="150"/>
                    </a:cxn>
                    <a:cxn ang="0">
                      <a:pos x="94" y="161"/>
                    </a:cxn>
                    <a:cxn ang="0">
                      <a:pos x="77" y="161"/>
                    </a:cxn>
                    <a:cxn ang="0">
                      <a:pos x="58" y="163"/>
                    </a:cxn>
                    <a:cxn ang="0">
                      <a:pos x="42" y="161"/>
                    </a:cxn>
                    <a:cxn ang="0">
                      <a:pos x="31" y="150"/>
                    </a:cxn>
                    <a:cxn ang="0">
                      <a:pos x="16" y="136"/>
                    </a:cxn>
                    <a:cxn ang="0">
                      <a:pos x="6" y="119"/>
                    </a:cxn>
                    <a:cxn ang="0">
                      <a:pos x="2" y="98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144" h="163">
                      <a:moveTo>
                        <a:pt x="35" y="81"/>
                      </a:moveTo>
                      <a:lnTo>
                        <a:pt x="35" y="88"/>
                      </a:lnTo>
                      <a:lnTo>
                        <a:pt x="35" y="94"/>
                      </a:lnTo>
                      <a:lnTo>
                        <a:pt x="37" y="102"/>
                      </a:lnTo>
                      <a:lnTo>
                        <a:pt x="42" y="107"/>
                      </a:lnTo>
                      <a:lnTo>
                        <a:pt x="44" y="111"/>
                      </a:lnTo>
                      <a:lnTo>
                        <a:pt x="48" y="119"/>
                      </a:lnTo>
                      <a:lnTo>
                        <a:pt x="56" y="119"/>
                      </a:lnTo>
                      <a:lnTo>
                        <a:pt x="62" y="123"/>
                      </a:lnTo>
                      <a:lnTo>
                        <a:pt x="67" y="123"/>
                      </a:lnTo>
                      <a:lnTo>
                        <a:pt x="73" y="125"/>
                      </a:lnTo>
                      <a:lnTo>
                        <a:pt x="79" y="123"/>
                      </a:lnTo>
                      <a:lnTo>
                        <a:pt x="86" y="123"/>
                      </a:lnTo>
                      <a:lnTo>
                        <a:pt x="92" y="119"/>
                      </a:lnTo>
                      <a:lnTo>
                        <a:pt x="96" y="115"/>
                      </a:lnTo>
                      <a:lnTo>
                        <a:pt x="102" y="107"/>
                      </a:lnTo>
                      <a:lnTo>
                        <a:pt x="106" y="102"/>
                      </a:lnTo>
                      <a:lnTo>
                        <a:pt x="108" y="98"/>
                      </a:lnTo>
                      <a:lnTo>
                        <a:pt x="108" y="88"/>
                      </a:lnTo>
                      <a:lnTo>
                        <a:pt x="108" y="84"/>
                      </a:lnTo>
                      <a:lnTo>
                        <a:pt x="108" y="77"/>
                      </a:lnTo>
                      <a:lnTo>
                        <a:pt x="108" y="71"/>
                      </a:lnTo>
                      <a:lnTo>
                        <a:pt x="106" y="63"/>
                      </a:lnTo>
                      <a:lnTo>
                        <a:pt x="102" y="56"/>
                      </a:lnTo>
                      <a:lnTo>
                        <a:pt x="96" y="52"/>
                      </a:lnTo>
                      <a:lnTo>
                        <a:pt x="92" y="46"/>
                      </a:lnTo>
                      <a:lnTo>
                        <a:pt x="86" y="46"/>
                      </a:lnTo>
                      <a:lnTo>
                        <a:pt x="83" y="42"/>
                      </a:lnTo>
                      <a:lnTo>
                        <a:pt x="75" y="38"/>
                      </a:lnTo>
                      <a:lnTo>
                        <a:pt x="67" y="38"/>
                      </a:lnTo>
                      <a:lnTo>
                        <a:pt x="63" y="42"/>
                      </a:lnTo>
                      <a:lnTo>
                        <a:pt x="56" y="46"/>
                      </a:lnTo>
                      <a:lnTo>
                        <a:pt x="52" y="46"/>
                      </a:lnTo>
                      <a:lnTo>
                        <a:pt x="46" y="52"/>
                      </a:lnTo>
                      <a:lnTo>
                        <a:pt x="42" y="56"/>
                      </a:lnTo>
                      <a:lnTo>
                        <a:pt x="37" y="63"/>
                      </a:lnTo>
                      <a:lnTo>
                        <a:pt x="35" y="67"/>
                      </a:lnTo>
                      <a:lnTo>
                        <a:pt x="35" y="77"/>
                      </a:lnTo>
                      <a:lnTo>
                        <a:pt x="35" y="81"/>
                      </a:lnTo>
                      <a:lnTo>
                        <a:pt x="0" y="81"/>
                      </a:lnTo>
                      <a:lnTo>
                        <a:pt x="0" y="73"/>
                      </a:lnTo>
                      <a:lnTo>
                        <a:pt x="2" y="63"/>
                      </a:lnTo>
                      <a:lnTo>
                        <a:pt x="4" y="52"/>
                      </a:lnTo>
                      <a:lnTo>
                        <a:pt x="8" y="46"/>
                      </a:lnTo>
                      <a:lnTo>
                        <a:pt x="14" y="34"/>
                      </a:lnTo>
                      <a:lnTo>
                        <a:pt x="17" y="29"/>
                      </a:lnTo>
                      <a:lnTo>
                        <a:pt x="25" y="21"/>
                      </a:lnTo>
                      <a:lnTo>
                        <a:pt x="31" y="15"/>
                      </a:lnTo>
                      <a:lnTo>
                        <a:pt x="37" y="11"/>
                      </a:lnTo>
                      <a:lnTo>
                        <a:pt x="44" y="4"/>
                      </a:lnTo>
                      <a:lnTo>
                        <a:pt x="52" y="4"/>
                      </a:lnTo>
                      <a:lnTo>
                        <a:pt x="62" y="0"/>
                      </a:lnTo>
                      <a:lnTo>
                        <a:pt x="79" y="0"/>
                      </a:lnTo>
                      <a:lnTo>
                        <a:pt x="86" y="0"/>
                      </a:lnTo>
                      <a:lnTo>
                        <a:pt x="96" y="4"/>
                      </a:lnTo>
                      <a:lnTo>
                        <a:pt x="104" y="8"/>
                      </a:lnTo>
                      <a:lnTo>
                        <a:pt x="108" y="15"/>
                      </a:lnTo>
                      <a:lnTo>
                        <a:pt x="115" y="17"/>
                      </a:lnTo>
                      <a:lnTo>
                        <a:pt x="123" y="25"/>
                      </a:lnTo>
                      <a:lnTo>
                        <a:pt x="129" y="33"/>
                      </a:lnTo>
                      <a:lnTo>
                        <a:pt x="134" y="42"/>
                      </a:lnTo>
                      <a:lnTo>
                        <a:pt x="136" y="50"/>
                      </a:lnTo>
                      <a:lnTo>
                        <a:pt x="138" y="59"/>
                      </a:lnTo>
                      <a:lnTo>
                        <a:pt x="142" y="67"/>
                      </a:lnTo>
                      <a:lnTo>
                        <a:pt x="144" y="77"/>
                      </a:lnTo>
                      <a:lnTo>
                        <a:pt x="144" y="88"/>
                      </a:lnTo>
                      <a:lnTo>
                        <a:pt x="142" y="98"/>
                      </a:lnTo>
                      <a:lnTo>
                        <a:pt x="138" y="107"/>
                      </a:lnTo>
                      <a:lnTo>
                        <a:pt x="136" y="115"/>
                      </a:lnTo>
                      <a:lnTo>
                        <a:pt x="133" y="125"/>
                      </a:lnTo>
                      <a:lnTo>
                        <a:pt x="127" y="132"/>
                      </a:lnTo>
                      <a:lnTo>
                        <a:pt x="123" y="140"/>
                      </a:lnTo>
                      <a:lnTo>
                        <a:pt x="115" y="146"/>
                      </a:lnTo>
                      <a:lnTo>
                        <a:pt x="108" y="150"/>
                      </a:lnTo>
                      <a:lnTo>
                        <a:pt x="102" y="157"/>
                      </a:lnTo>
                      <a:lnTo>
                        <a:pt x="94" y="161"/>
                      </a:lnTo>
                      <a:lnTo>
                        <a:pt x="85" y="163"/>
                      </a:lnTo>
                      <a:lnTo>
                        <a:pt x="77" y="161"/>
                      </a:lnTo>
                      <a:lnTo>
                        <a:pt x="67" y="161"/>
                      </a:lnTo>
                      <a:lnTo>
                        <a:pt x="58" y="163"/>
                      </a:lnTo>
                      <a:lnTo>
                        <a:pt x="52" y="161"/>
                      </a:lnTo>
                      <a:lnTo>
                        <a:pt x="42" y="161"/>
                      </a:lnTo>
                      <a:lnTo>
                        <a:pt x="35" y="153"/>
                      </a:lnTo>
                      <a:lnTo>
                        <a:pt x="31" y="150"/>
                      </a:lnTo>
                      <a:lnTo>
                        <a:pt x="23" y="140"/>
                      </a:lnTo>
                      <a:lnTo>
                        <a:pt x="16" y="136"/>
                      </a:lnTo>
                      <a:lnTo>
                        <a:pt x="12" y="129"/>
                      </a:lnTo>
                      <a:lnTo>
                        <a:pt x="6" y="119"/>
                      </a:lnTo>
                      <a:lnTo>
                        <a:pt x="4" y="107"/>
                      </a:lnTo>
                      <a:lnTo>
                        <a:pt x="2" y="98"/>
                      </a:lnTo>
                      <a:lnTo>
                        <a:pt x="0" y="90"/>
                      </a:lnTo>
                      <a:lnTo>
                        <a:pt x="0" y="81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67" name="Freeform 531"/>
                <p:cNvSpPr>
                  <a:spLocks/>
                </p:cNvSpPr>
                <p:nvPr/>
              </p:nvSpPr>
              <p:spPr bwMode="auto">
                <a:xfrm flipH="1">
                  <a:off x="1658" y="2879"/>
                  <a:ext cx="45" cy="65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36" y="52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3" y="12"/>
                    </a:cxn>
                    <a:cxn ang="0">
                      <a:pos x="11" y="21"/>
                    </a:cxn>
                    <a:cxn ang="0">
                      <a:pos x="15" y="35"/>
                    </a:cxn>
                    <a:cxn ang="0">
                      <a:pos x="21" y="46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36" h="52">
                      <a:moveTo>
                        <a:pt x="23" y="52"/>
                      </a:moveTo>
                      <a:lnTo>
                        <a:pt x="36" y="52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3" y="12"/>
                      </a:lnTo>
                      <a:lnTo>
                        <a:pt x="11" y="21"/>
                      </a:lnTo>
                      <a:lnTo>
                        <a:pt x="15" y="35"/>
                      </a:lnTo>
                      <a:lnTo>
                        <a:pt x="21" y="46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68" name="Freeform 532"/>
                <p:cNvSpPr>
                  <a:spLocks/>
                </p:cNvSpPr>
                <p:nvPr/>
              </p:nvSpPr>
              <p:spPr bwMode="auto">
                <a:xfrm flipH="1">
                  <a:off x="1678" y="2842"/>
                  <a:ext cx="63" cy="1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13" y="14"/>
                    </a:cxn>
                    <a:cxn ang="0">
                      <a:pos x="21" y="21"/>
                    </a:cxn>
                    <a:cxn ang="0">
                      <a:pos x="29" y="31"/>
                    </a:cxn>
                    <a:cxn ang="0">
                      <a:pos x="32" y="39"/>
                    </a:cxn>
                    <a:cxn ang="0">
                      <a:pos x="40" y="52"/>
                    </a:cxn>
                    <a:cxn ang="0">
                      <a:pos x="44" y="62"/>
                    </a:cxn>
                    <a:cxn ang="0">
                      <a:pos x="46" y="77"/>
                    </a:cxn>
                    <a:cxn ang="0">
                      <a:pos x="50" y="83"/>
                    </a:cxn>
                    <a:cxn ang="0">
                      <a:pos x="50" y="94"/>
                    </a:cxn>
                    <a:cxn ang="0">
                      <a:pos x="38" y="94"/>
                    </a:cxn>
                    <a:cxn ang="0">
                      <a:pos x="38" y="83"/>
                    </a:cxn>
                    <a:cxn ang="0">
                      <a:pos x="34" y="73"/>
                    </a:cxn>
                    <a:cxn ang="0">
                      <a:pos x="32" y="62"/>
                    </a:cxn>
                    <a:cxn ang="0">
                      <a:pos x="29" y="56"/>
                    </a:cxn>
                    <a:cxn ang="0">
                      <a:pos x="25" y="44"/>
                    </a:cxn>
                    <a:cxn ang="0">
                      <a:pos x="21" y="39"/>
                    </a:cxn>
                    <a:cxn ang="0">
                      <a:pos x="15" y="31"/>
                    </a:cxn>
                    <a:cxn ang="0">
                      <a:pos x="6" y="21"/>
                    </a:cxn>
                    <a:cxn ang="0">
                      <a:pos x="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9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13" y="14"/>
                      </a:lnTo>
                      <a:lnTo>
                        <a:pt x="21" y="21"/>
                      </a:lnTo>
                      <a:lnTo>
                        <a:pt x="29" y="31"/>
                      </a:lnTo>
                      <a:lnTo>
                        <a:pt x="32" y="39"/>
                      </a:lnTo>
                      <a:lnTo>
                        <a:pt x="40" y="52"/>
                      </a:lnTo>
                      <a:lnTo>
                        <a:pt x="44" y="62"/>
                      </a:lnTo>
                      <a:lnTo>
                        <a:pt x="46" y="77"/>
                      </a:lnTo>
                      <a:lnTo>
                        <a:pt x="50" y="83"/>
                      </a:lnTo>
                      <a:lnTo>
                        <a:pt x="50" y="94"/>
                      </a:lnTo>
                      <a:lnTo>
                        <a:pt x="38" y="94"/>
                      </a:lnTo>
                      <a:lnTo>
                        <a:pt x="38" y="83"/>
                      </a:lnTo>
                      <a:lnTo>
                        <a:pt x="34" y="73"/>
                      </a:lnTo>
                      <a:lnTo>
                        <a:pt x="32" y="62"/>
                      </a:lnTo>
                      <a:lnTo>
                        <a:pt x="29" y="56"/>
                      </a:lnTo>
                      <a:lnTo>
                        <a:pt x="25" y="44"/>
                      </a:lnTo>
                      <a:lnTo>
                        <a:pt x="21" y="39"/>
                      </a:lnTo>
                      <a:lnTo>
                        <a:pt x="15" y="31"/>
                      </a:lnTo>
                      <a:lnTo>
                        <a:pt x="6" y="21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69" name="Rectangle 533"/>
                <p:cNvSpPr>
                  <a:spLocks noChangeArrowheads="1"/>
                </p:cNvSpPr>
                <p:nvPr/>
              </p:nvSpPr>
              <p:spPr bwMode="auto">
                <a:xfrm flipH="1">
                  <a:off x="1641" y="2879"/>
                  <a:ext cx="5" cy="78"/>
                </a:xfrm>
                <a:prstGeom prst="rect">
                  <a:avLst/>
                </a:prstGeom>
                <a:solidFill>
                  <a:srgbClr val="E3E3E3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70" name="Rectangle 534"/>
                <p:cNvSpPr>
                  <a:spLocks noChangeArrowheads="1"/>
                </p:cNvSpPr>
                <p:nvPr/>
              </p:nvSpPr>
              <p:spPr bwMode="auto">
                <a:xfrm flipH="1">
                  <a:off x="1531" y="2879"/>
                  <a:ext cx="5" cy="78"/>
                </a:xfrm>
                <a:prstGeom prst="rect">
                  <a:avLst/>
                </a:prstGeom>
                <a:solidFill>
                  <a:srgbClr val="E3E3E3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71" name="Rectangle 535"/>
                <p:cNvSpPr>
                  <a:spLocks noChangeArrowheads="1"/>
                </p:cNvSpPr>
                <p:nvPr/>
              </p:nvSpPr>
              <p:spPr bwMode="auto">
                <a:xfrm flipH="1">
                  <a:off x="1571" y="2879"/>
                  <a:ext cx="40" cy="78"/>
                </a:xfrm>
                <a:prstGeom prst="rect">
                  <a:avLst/>
                </a:prstGeom>
                <a:solidFill>
                  <a:srgbClr val="E3E3E3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72" name="Rectangle 536"/>
                <p:cNvSpPr>
                  <a:spLocks noChangeArrowheads="1"/>
                </p:cNvSpPr>
                <p:nvPr/>
              </p:nvSpPr>
              <p:spPr bwMode="auto">
                <a:xfrm flipH="1">
                  <a:off x="1413" y="2919"/>
                  <a:ext cx="78" cy="38"/>
                </a:xfrm>
                <a:prstGeom prst="rect">
                  <a:avLst/>
                </a:prstGeom>
                <a:solidFill>
                  <a:srgbClr val="E3E3E3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73" name="Rectangle 537"/>
                <p:cNvSpPr>
                  <a:spLocks noChangeArrowheads="1"/>
                </p:cNvSpPr>
                <p:nvPr/>
              </p:nvSpPr>
              <p:spPr bwMode="auto">
                <a:xfrm flipH="1">
                  <a:off x="1401" y="2867"/>
                  <a:ext cx="102" cy="12"/>
                </a:xfrm>
                <a:prstGeom prst="rect">
                  <a:avLst/>
                </a:prstGeom>
                <a:solidFill>
                  <a:srgbClr val="E3E3E3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74" name="Freeform 538"/>
                <p:cNvSpPr>
                  <a:spLocks/>
                </p:cNvSpPr>
                <p:nvPr/>
              </p:nvSpPr>
              <p:spPr bwMode="auto">
                <a:xfrm flipH="1">
                  <a:off x="1433" y="2304"/>
                  <a:ext cx="200" cy="250"/>
                </a:xfrm>
                <a:custGeom>
                  <a:avLst/>
                  <a:gdLst/>
                  <a:ahLst/>
                  <a:cxnLst>
                    <a:cxn ang="0">
                      <a:pos x="161" y="202"/>
                    </a:cxn>
                    <a:cxn ang="0">
                      <a:pos x="102" y="202"/>
                    </a:cxn>
                    <a:cxn ang="0">
                      <a:pos x="102" y="156"/>
                    </a:cxn>
                    <a:cxn ang="0">
                      <a:pos x="100" y="150"/>
                    </a:cxn>
                    <a:cxn ang="0">
                      <a:pos x="100" y="146"/>
                    </a:cxn>
                    <a:cxn ang="0">
                      <a:pos x="98" y="138"/>
                    </a:cxn>
                    <a:cxn ang="0">
                      <a:pos x="92" y="133"/>
                    </a:cxn>
                    <a:cxn ang="0">
                      <a:pos x="88" y="129"/>
                    </a:cxn>
                    <a:cxn ang="0">
                      <a:pos x="83" y="121"/>
                    </a:cxn>
                    <a:cxn ang="0">
                      <a:pos x="81" y="121"/>
                    </a:cxn>
                    <a:cxn ang="0">
                      <a:pos x="77" y="117"/>
                    </a:cxn>
                    <a:cxn ang="0">
                      <a:pos x="77" y="142"/>
                    </a:cxn>
                    <a:cxn ang="0">
                      <a:pos x="81" y="146"/>
                    </a:cxn>
                    <a:cxn ang="0">
                      <a:pos x="81" y="150"/>
                    </a:cxn>
                    <a:cxn ang="0">
                      <a:pos x="81" y="152"/>
                    </a:cxn>
                    <a:cxn ang="0">
                      <a:pos x="83" y="156"/>
                    </a:cxn>
                    <a:cxn ang="0">
                      <a:pos x="83" y="198"/>
                    </a:cxn>
                    <a:cxn ang="0">
                      <a:pos x="0" y="198"/>
                    </a:cxn>
                    <a:cxn ang="0">
                      <a:pos x="0" y="0"/>
                    </a:cxn>
                    <a:cxn ang="0">
                      <a:pos x="8" y="4"/>
                    </a:cxn>
                    <a:cxn ang="0">
                      <a:pos x="16" y="6"/>
                    </a:cxn>
                    <a:cxn ang="0">
                      <a:pos x="19" y="14"/>
                    </a:cxn>
                    <a:cxn ang="0">
                      <a:pos x="161" y="202"/>
                    </a:cxn>
                  </a:cxnLst>
                  <a:rect l="0" t="0" r="r" b="b"/>
                  <a:pathLst>
                    <a:path w="161" h="202">
                      <a:moveTo>
                        <a:pt x="161" y="202"/>
                      </a:moveTo>
                      <a:lnTo>
                        <a:pt x="102" y="202"/>
                      </a:lnTo>
                      <a:lnTo>
                        <a:pt x="102" y="156"/>
                      </a:lnTo>
                      <a:lnTo>
                        <a:pt x="100" y="150"/>
                      </a:lnTo>
                      <a:lnTo>
                        <a:pt x="100" y="146"/>
                      </a:lnTo>
                      <a:lnTo>
                        <a:pt x="98" y="138"/>
                      </a:lnTo>
                      <a:lnTo>
                        <a:pt x="92" y="133"/>
                      </a:lnTo>
                      <a:lnTo>
                        <a:pt x="88" y="129"/>
                      </a:lnTo>
                      <a:lnTo>
                        <a:pt x="83" y="121"/>
                      </a:lnTo>
                      <a:lnTo>
                        <a:pt x="81" y="121"/>
                      </a:lnTo>
                      <a:lnTo>
                        <a:pt x="77" y="117"/>
                      </a:lnTo>
                      <a:lnTo>
                        <a:pt x="77" y="142"/>
                      </a:lnTo>
                      <a:lnTo>
                        <a:pt x="81" y="146"/>
                      </a:lnTo>
                      <a:lnTo>
                        <a:pt x="81" y="150"/>
                      </a:lnTo>
                      <a:lnTo>
                        <a:pt x="81" y="152"/>
                      </a:lnTo>
                      <a:lnTo>
                        <a:pt x="83" y="156"/>
                      </a:lnTo>
                      <a:lnTo>
                        <a:pt x="83" y="198"/>
                      </a:lnTo>
                      <a:lnTo>
                        <a:pt x="0" y="198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16" y="6"/>
                      </a:lnTo>
                      <a:lnTo>
                        <a:pt x="19" y="14"/>
                      </a:lnTo>
                      <a:lnTo>
                        <a:pt x="161" y="202"/>
                      </a:lnTo>
                      <a:close/>
                    </a:path>
                  </a:pathLst>
                </a:custGeom>
                <a:solidFill>
                  <a:srgbClr val="A9D5B5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75" name="Freeform 539"/>
                <p:cNvSpPr>
                  <a:spLocks/>
                </p:cNvSpPr>
                <p:nvPr/>
              </p:nvSpPr>
              <p:spPr bwMode="auto">
                <a:xfrm flipH="1">
                  <a:off x="1503" y="2447"/>
                  <a:ext cx="35" cy="405"/>
                </a:xfrm>
                <a:custGeom>
                  <a:avLst/>
                  <a:gdLst/>
                  <a:ahLst/>
                  <a:cxnLst>
                    <a:cxn ang="0">
                      <a:pos x="6" y="96"/>
                    </a:cxn>
                    <a:cxn ang="0">
                      <a:pos x="6" y="139"/>
                    </a:cxn>
                    <a:cxn ang="0">
                      <a:pos x="2" y="139"/>
                    </a:cxn>
                    <a:cxn ang="0">
                      <a:pos x="2" y="294"/>
                    </a:cxn>
                    <a:cxn ang="0">
                      <a:pos x="10" y="294"/>
                    </a:cxn>
                    <a:cxn ang="0">
                      <a:pos x="10" y="325"/>
                    </a:cxn>
                    <a:cxn ang="0">
                      <a:pos x="21" y="325"/>
                    </a:cxn>
                    <a:cxn ang="0">
                      <a:pos x="21" y="294"/>
                    </a:cxn>
                    <a:cxn ang="0">
                      <a:pos x="29" y="294"/>
                    </a:cxn>
                    <a:cxn ang="0">
                      <a:pos x="29" y="139"/>
                    </a:cxn>
                    <a:cxn ang="0">
                      <a:pos x="23" y="139"/>
                    </a:cxn>
                    <a:cxn ang="0">
                      <a:pos x="23" y="41"/>
                    </a:cxn>
                    <a:cxn ang="0">
                      <a:pos x="21" y="35"/>
                    </a:cxn>
                    <a:cxn ang="0">
                      <a:pos x="21" y="27"/>
                    </a:cxn>
                    <a:cxn ang="0">
                      <a:pos x="21" y="20"/>
                    </a:cxn>
                    <a:cxn ang="0">
                      <a:pos x="15" y="14"/>
                    </a:cxn>
                    <a:cxn ang="0">
                      <a:pos x="11" y="10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4" y="27"/>
                    </a:cxn>
                    <a:cxn ang="0">
                      <a:pos x="6" y="35"/>
                    </a:cxn>
                    <a:cxn ang="0">
                      <a:pos x="6" y="35"/>
                    </a:cxn>
                    <a:cxn ang="0">
                      <a:pos x="6" y="41"/>
                    </a:cxn>
                    <a:cxn ang="0">
                      <a:pos x="6" y="96"/>
                    </a:cxn>
                  </a:cxnLst>
                  <a:rect l="0" t="0" r="r" b="b"/>
                  <a:pathLst>
                    <a:path w="29" h="325">
                      <a:moveTo>
                        <a:pt x="6" y="96"/>
                      </a:moveTo>
                      <a:lnTo>
                        <a:pt x="6" y="139"/>
                      </a:lnTo>
                      <a:lnTo>
                        <a:pt x="2" y="139"/>
                      </a:lnTo>
                      <a:lnTo>
                        <a:pt x="2" y="294"/>
                      </a:lnTo>
                      <a:lnTo>
                        <a:pt x="10" y="294"/>
                      </a:lnTo>
                      <a:lnTo>
                        <a:pt x="10" y="325"/>
                      </a:lnTo>
                      <a:lnTo>
                        <a:pt x="21" y="325"/>
                      </a:lnTo>
                      <a:lnTo>
                        <a:pt x="21" y="294"/>
                      </a:lnTo>
                      <a:lnTo>
                        <a:pt x="29" y="294"/>
                      </a:lnTo>
                      <a:lnTo>
                        <a:pt x="29" y="139"/>
                      </a:lnTo>
                      <a:lnTo>
                        <a:pt x="23" y="139"/>
                      </a:lnTo>
                      <a:lnTo>
                        <a:pt x="23" y="41"/>
                      </a:lnTo>
                      <a:lnTo>
                        <a:pt x="21" y="35"/>
                      </a:lnTo>
                      <a:lnTo>
                        <a:pt x="21" y="27"/>
                      </a:lnTo>
                      <a:lnTo>
                        <a:pt x="21" y="20"/>
                      </a:lnTo>
                      <a:lnTo>
                        <a:pt x="15" y="14"/>
                      </a:lnTo>
                      <a:lnTo>
                        <a:pt x="11" y="1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4" y="27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41"/>
                      </a:lnTo>
                      <a:lnTo>
                        <a:pt x="6" y="96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76" name="Freeform 540"/>
                <p:cNvSpPr>
                  <a:spLocks/>
                </p:cNvSpPr>
                <p:nvPr/>
              </p:nvSpPr>
              <p:spPr bwMode="auto">
                <a:xfrm flipH="1">
                  <a:off x="1073" y="2907"/>
                  <a:ext cx="63" cy="7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50" y="0"/>
                    </a:cxn>
                    <a:cxn ang="0">
                      <a:pos x="50" y="48"/>
                    </a:cxn>
                    <a:cxn ang="0">
                      <a:pos x="0" y="6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50" h="60">
                      <a:moveTo>
                        <a:pt x="0" y="8"/>
                      </a:moveTo>
                      <a:lnTo>
                        <a:pt x="50" y="0"/>
                      </a:lnTo>
                      <a:lnTo>
                        <a:pt x="50" y="48"/>
                      </a:lnTo>
                      <a:lnTo>
                        <a:pt x="0" y="6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77" name="Freeform 541"/>
                <p:cNvSpPr>
                  <a:spLocks/>
                </p:cNvSpPr>
                <p:nvPr/>
              </p:nvSpPr>
              <p:spPr bwMode="auto">
                <a:xfrm flipH="1">
                  <a:off x="1091" y="2554"/>
                  <a:ext cx="547" cy="425"/>
                </a:xfrm>
                <a:custGeom>
                  <a:avLst/>
                  <a:gdLst/>
                  <a:ahLst/>
                  <a:cxnLst>
                    <a:cxn ang="0">
                      <a:pos x="104" y="207"/>
                    </a:cxn>
                    <a:cxn ang="0">
                      <a:pos x="112" y="55"/>
                    </a:cxn>
                    <a:cxn ang="0">
                      <a:pos x="106" y="13"/>
                    </a:cxn>
                    <a:cxn ang="0">
                      <a:pos x="177" y="4"/>
                    </a:cxn>
                    <a:cxn ang="0">
                      <a:pos x="185" y="0"/>
                    </a:cxn>
                    <a:cxn ang="0">
                      <a:pos x="202" y="9"/>
                    </a:cxn>
                    <a:cxn ang="0">
                      <a:pos x="231" y="23"/>
                    </a:cxn>
                    <a:cxn ang="0">
                      <a:pos x="206" y="27"/>
                    </a:cxn>
                    <a:cxn ang="0">
                      <a:pos x="204" y="100"/>
                    </a:cxn>
                    <a:cxn ang="0">
                      <a:pos x="131" y="38"/>
                    </a:cxn>
                    <a:cxn ang="0">
                      <a:pos x="221" y="100"/>
                    </a:cxn>
                    <a:cxn ang="0">
                      <a:pos x="288" y="107"/>
                    </a:cxn>
                    <a:cxn ang="0">
                      <a:pos x="365" y="125"/>
                    </a:cxn>
                    <a:cxn ang="0">
                      <a:pos x="440" y="151"/>
                    </a:cxn>
                    <a:cxn ang="0">
                      <a:pos x="372" y="288"/>
                    </a:cxn>
                    <a:cxn ang="0">
                      <a:pos x="369" y="271"/>
                    </a:cxn>
                    <a:cxn ang="0">
                      <a:pos x="365" y="255"/>
                    </a:cxn>
                    <a:cxn ang="0">
                      <a:pos x="357" y="242"/>
                    </a:cxn>
                    <a:cxn ang="0">
                      <a:pos x="348" y="236"/>
                    </a:cxn>
                    <a:cxn ang="0">
                      <a:pos x="336" y="224"/>
                    </a:cxn>
                    <a:cxn ang="0">
                      <a:pos x="325" y="219"/>
                    </a:cxn>
                    <a:cxn ang="0">
                      <a:pos x="313" y="215"/>
                    </a:cxn>
                    <a:cxn ang="0">
                      <a:pos x="298" y="211"/>
                    </a:cxn>
                    <a:cxn ang="0">
                      <a:pos x="277" y="211"/>
                    </a:cxn>
                    <a:cxn ang="0">
                      <a:pos x="267" y="215"/>
                    </a:cxn>
                    <a:cxn ang="0">
                      <a:pos x="254" y="221"/>
                    </a:cxn>
                    <a:cxn ang="0">
                      <a:pos x="242" y="232"/>
                    </a:cxn>
                    <a:cxn ang="0">
                      <a:pos x="231" y="238"/>
                    </a:cxn>
                    <a:cxn ang="0">
                      <a:pos x="223" y="253"/>
                    </a:cxn>
                    <a:cxn ang="0">
                      <a:pos x="217" y="263"/>
                    </a:cxn>
                    <a:cxn ang="0">
                      <a:pos x="213" y="280"/>
                    </a:cxn>
                    <a:cxn ang="0">
                      <a:pos x="200" y="288"/>
                    </a:cxn>
                    <a:cxn ang="0">
                      <a:pos x="192" y="340"/>
                    </a:cxn>
                    <a:cxn ang="0">
                      <a:pos x="112" y="249"/>
                    </a:cxn>
                    <a:cxn ang="0">
                      <a:pos x="192" y="259"/>
                    </a:cxn>
                    <a:cxn ang="0">
                      <a:pos x="112" y="272"/>
                    </a:cxn>
                    <a:cxn ang="0">
                      <a:pos x="96" y="309"/>
                    </a:cxn>
                    <a:cxn ang="0">
                      <a:pos x="73" y="246"/>
                    </a:cxn>
                    <a:cxn ang="0">
                      <a:pos x="66" y="326"/>
                    </a:cxn>
                    <a:cxn ang="0">
                      <a:pos x="14" y="246"/>
                    </a:cxn>
                    <a:cxn ang="0">
                      <a:pos x="6" y="326"/>
                    </a:cxn>
                    <a:cxn ang="0">
                      <a:pos x="0" y="246"/>
                    </a:cxn>
                    <a:cxn ang="0">
                      <a:pos x="2" y="21"/>
                    </a:cxn>
                    <a:cxn ang="0">
                      <a:pos x="12" y="13"/>
                    </a:cxn>
                    <a:cxn ang="0">
                      <a:pos x="87" y="55"/>
                    </a:cxn>
                    <a:cxn ang="0">
                      <a:pos x="81" y="207"/>
                    </a:cxn>
                    <a:cxn ang="0">
                      <a:pos x="91" y="238"/>
                    </a:cxn>
                  </a:cxnLst>
                  <a:rect l="0" t="0" r="r" b="b"/>
                  <a:pathLst>
                    <a:path w="440" h="340">
                      <a:moveTo>
                        <a:pt x="104" y="238"/>
                      </a:moveTo>
                      <a:lnTo>
                        <a:pt x="104" y="207"/>
                      </a:lnTo>
                      <a:lnTo>
                        <a:pt x="112" y="207"/>
                      </a:lnTo>
                      <a:lnTo>
                        <a:pt x="112" y="55"/>
                      </a:lnTo>
                      <a:lnTo>
                        <a:pt x="106" y="55"/>
                      </a:lnTo>
                      <a:lnTo>
                        <a:pt x="106" y="13"/>
                      </a:lnTo>
                      <a:lnTo>
                        <a:pt x="177" y="13"/>
                      </a:lnTo>
                      <a:lnTo>
                        <a:pt x="177" y="4"/>
                      </a:lnTo>
                      <a:lnTo>
                        <a:pt x="185" y="4"/>
                      </a:lnTo>
                      <a:lnTo>
                        <a:pt x="185" y="0"/>
                      </a:lnTo>
                      <a:lnTo>
                        <a:pt x="202" y="0"/>
                      </a:lnTo>
                      <a:lnTo>
                        <a:pt x="202" y="9"/>
                      </a:lnTo>
                      <a:lnTo>
                        <a:pt x="215" y="13"/>
                      </a:lnTo>
                      <a:lnTo>
                        <a:pt x="231" y="23"/>
                      </a:lnTo>
                      <a:lnTo>
                        <a:pt x="221" y="27"/>
                      </a:lnTo>
                      <a:lnTo>
                        <a:pt x="206" y="27"/>
                      </a:lnTo>
                      <a:lnTo>
                        <a:pt x="221" y="100"/>
                      </a:lnTo>
                      <a:lnTo>
                        <a:pt x="204" y="100"/>
                      </a:lnTo>
                      <a:lnTo>
                        <a:pt x="192" y="38"/>
                      </a:lnTo>
                      <a:lnTo>
                        <a:pt x="131" y="38"/>
                      </a:lnTo>
                      <a:lnTo>
                        <a:pt x="131" y="100"/>
                      </a:lnTo>
                      <a:lnTo>
                        <a:pt x="221" y="100"/>
                      </a:lnTo>
                      <a:lnTo>
                        <a:pt x="254" y="103"/>
                      </a:lnTo>
                      <a:lnTo>
                        <a:pt x="288" y="107"/>
                      </a:lnTo>
                      <a:lnTo>
                        <a:pt x="325" y="113"/>
                      </a:lnTo>
                      <a:lnTo>
                        <a:pt x="365" y="125"/>
                      </a:lnTo>
                      <a:lnTo>
                        <a:pt x="403" y="138"/>
                      </a:lnTo>
                      <a:lnTo>
                        <a:pt x="440" y="151"/>
                      </a:lnTo>
                      <a:lnTo>
                        <a:pt x="440" y="276"/>
                      </a:lnTo>
                      <a:lnTo>
                        <a:pt x="372" y="288"/>
                      </a:lnTo>
                      <a:lnTo>
                        <a:pt x="369" y="280"/>
                      </a:lnTo>
                      <a:lnTo>
                        <a:pt x="369" y="271"/>
                      </a:lnTo>
                      <a:lnTo>
                        <a:pt x="367" y="263"/>
                      </a:lnTo>
                      <a:lnTo>
                        <a:pt x="365" y="255"/>
                      </a:lnTo>
                      <a:lnTo>
                        <a:pt x="359" y="253"/>
                      </a:lnTo>
                      <a:lnTo>
                        <a:pt x="357" y="242"/>
                      </a:lnTo>
                      <a:lnTo>
                        <a:pt x="353" y="238"/>
                      </a:lnTo>
                      <a:lnTo>
                        <a:pt x="348" y="236"/>
                      </a:lnTo>
                      <a:lnTo>
                        <a:pt x="342" y="228"/>
                      </a:lnTo>
                      <a:lnTo>
                        <a:pt x="336" y="224"/>
                      </a:lnTo>
                      <a:lnTo>
                        <a:pt x="328" y="221"/>
                      </a:lnTo>
                      <a:lnTo>
                        <a:pt x="325" y="219"/>
                      </a:lnTo>
                      <a:lnTo>
                        <a:pt x="317" y="215"/>
                      </a:lnTo>
                      <a:lnTo>
                        <a:pt x="313" y="215"/>
                      </a:lnTo>
                      <a:lnTo>
                        <a:pt x="305" y="211"/>
                      </a:lnTo>
                      <a:lnTo>
                        <a:pt x="298" y="211"/>
                      </a:lnTo>
                      <a:lnTo>
                        <a:pt x="284" y="211"/>
                      </a:lnTo>
                      <a:lnTo>
                        <a:pt x="277" y="211"/>
                      </a:lnTo>
                      <a:lnTo>
                        <a:pt x="271" y="215"/>
                      </a:lnTo>
                      <a:lnTo>
                        <a:pt x="267" y="215"/>
                      </a:lnTo>
                      <a:lnTo>
                        <a:pt x="261" y="219"/>
                      </a:lnTo>
                      <a:lnTo>
                        <a:pt x="254" y="221"/>
                      </a:lnTo>
                      <a:lnTo>
                        <a:pt x="246" y="224"/>
                      </a:lnTo>
                      <a:lnTo>
                        <a:pt x="242" y="232"/>
                      </a:lnTo>
                      <a:lnTo>
                        <a:pt x="236" y="236"/>
                      </a:lnTo>
                      <a:lnTo>
                        <a:pt x="231" y="238"/>
                      </a:lnTo>
                      <a:lnTo>
                        <a:pt x="227" y="246"/>
                      </a:lnTo>
                      <a:lnTo>
                        <a:pt x="223" y="253"/>
                      </a:lnTo>
                      <a:lnTo>
                        <a:pt x="221" y="259"/>
                      </a:lnTo>
                      <a:lnTo>
                        <a:pt x="217" y="263"/>
                      </a:lnTo>
                      <a:lnTo>
                        <a:pt x="215" y="271"/>
                      </a:lnTo>
                      <a:lnTo>
                        <a:pt x="213" y="280"/>
                      </a:lnTo>
                      <a:lnTo>
                        <a:pt x="211" y="288"/>
                      </a:lnTo>
                      <a:lnTo>
                        <a:pt x="200" y="288"/>
                      </a:lnTo>
                      <a:lnTo>
                        <a:pt x="200" y="340"/>
                      </a:lnTo>
                      <a:lnTo>
                        <a:pt x="192" y="340"/>
                      </a:lnTo>
                      <a:lnTo>
                        <a:pt x="192" y="249"/>
                      </a:lnTo>
                      <a:lnTo>
                        <a:pt x="112" y="249"/>
                      </a:lnTo>
                      <a:lnTo>
                        <a:pt x="112" y="259"/>
                      </a:lnTo>
                      <a:lnTo>
                        <a:pt x="192" y="259"/>
                      </a:lnTo>
                      <a:lnTo>
                        <a:pt x="192" y="272"/>
                      </a:lnTo>
                      <a:lnTo>
                        <a:pt x="112" y="272"/>
                      </a:lnTo>
                      <a:lnTo>
                        <a:pt x="112" y="309"/>
                      </a:lnTo>
                      <a:lnTo>
                        <a:pt x="96" y="309"/>
                      </a:lnTo>
                      <a:lnTo>
                        <a:pt x="96" y="246"/>
                      </a:lnTo>
                      <a:lnTo>
                        <a:pt x="73" y="246"/>
                      </a:lnTo>
                      <a:lnTo>
                        <a:pt x="73" y="326"/>
                      </a:lnTo>
                      <a:lnTo>
                        <a:pt x="66" y="326"/>
                      </a:lnTo>
                      <a:lnTo>
                        <a:pt x="66" y="246"/>
                      </a:lnTo>
                      <a:lnTo>
                        <a:pt x="14" y="246"/>
                      </a:lnTo>
                      <a:lnTo>
                        <a:pt x="14" y="326"/>
                      </a:lnTo>
                      <a:lnTo>
                        <a:pt x="6" y="326"/>
                      </a:lnTo>
                      <a:lnTo>
                        <a:pt x="6" y="246"/>
                      </a:lnTo>
                      <a:lnTo>
                        <a:pt x="0" y="246"/>
                      </a:lnTo>
                      <a:lnTo>
                        <a:pt x="0" y="23"/>
                      </a:lnTo>
                      <a:lnTo>
                        <a:pt x="2" y="21"/>
                      </a:lnTo>
                      <a:lnTo>
                        <a:pt x="6" y="17"/>
                      </a:lnTo>
                      <a:lnTo>
                        <a:pt x="12" y="13"/>
                      </a:lnTo>
                      <a:lnTo>
                        <a:pt x="87" y="13"/>
                      </a:lnTo>
                      <a:lnTo>
                        <a:pt x="87" y="55"/>
                      </a:lnTo>
                      <a:lnTo>
                        <a:pt x="81" y="55"/>
                      </a:lnTo>
                      <a:lnTo>
                        <a:pt x="81" y="207"/>
                      </a:lnTo>
                      <a:lnTo>
                        <a:pt x="91" y="207"/>
                      </a:lnTo>
                      <a:lnTo>
                        <a:pt x="91" y="238"/>
                      </a:lnTo>
                      <a:lnTo>
                        <a:pt x="104" y="238"/>
                      </a:lnTo>
                      <a:close/>
                    </a:path>
                  </a:pathLst>
                </a:custGeom>
                <a:solidFill>
                  <a:srgbClr val="A9D5B5"/>
                </a:solidFill>
                <a:ln w="158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542"/>
              <p:cNvGrpSpPr>
                <a:grpSpLocks/>
              </p:cNvGrpSpPr>
              <p:nvPr/>
            </p:nvGrpSpPr>
            <p:grpSpPr bwMode="auto">
              <a:xfrm>
                <a:off x="2904" y="3087"/>
                <a:ext cx="2262" cy="216"/>
                <a:chOff x="2904" y="3087"/>
                <a:chExt cx="2262" cy="216"/>
              </a:xfrm>
            </p:grpSpPr>
            <p:sp>
              <p:nvSpPr>
                <p:cNvPr id="731679" name="Line 543"/>
                <p:cNvSpPr>
                  <a:spLocks noChangeShapeType="1"/>
                </p:cNvSpPr>
                <p:nvPr/>
              </p:nvSpPr>
              <p:spPr bwMode="auto">
                <a:xfrm>
                  <a:off x="2961" y="3204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80" name="Line 544"/>
                <p:cNvSpPr>
                  <a:spLocks noChangeShapeType="1"/>
                </p:cNvSpPr>
                <p:nvPr/>
              </p:nvSpPr>
              <p:spPr bwMode="auto">
                <a:xfrm>
                  <a:off x="3177" y="3087"/>
                  <a:ext cx="0" cy="186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81" name="Line 545"/>
                <p:cNvSpPr>
                  <a:spLocks noChangeShapeType="1"/>
                </p:cNvSpPr>
                <p:nvPr/>
              </p:nvSpPr>
              <p:spPr bwMode="auto">
                <a:xfrm>
                  <a:off x="3018" y="3141"/>
                  <a:ext cx="0" cy="120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82" name="Line 546"/>
                <p:cNvSpPr>
                  <a:spLocks noChangeShapeType="1"/>
                </p:cNvSpPr>
                <p:nvPr/>
              </p:nvSpPr>
              <p:spPr bwMode="auto">
                <a:xfrm flipH="1">
                  <a:off x="2904" y="3263"/>
                  <a:ext cx="2262" cy="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83" name="Line 547"/>
                <p:cNvSpPr>
                  <a:spLocks noChangeShapeType="1"/>
                </p:cNvSpPr>
                <p:nvPr/>
              </p:nvSpPr>
              <p:spPr bwMode="auto">
                <a:xfrm>
                  <a:off x="4245" y="3092"/>
                  <a:ext cx="0" cy="174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84" name="Line 548"/>
                <p:cNvSpPr>
                  <a:spLocks noChangeShapeType="1"/>
                </p:cNvSpPr>
                <p:nvPr/>
              </p:nvSpPr>
              <p:spPr bwMode="auto">
                <a:xfrm>
                  <a:off x="3714" y="3213"/>
                  <a:ext cx="0" cy="51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85" name="Line 549"/>
                <p:cNvSpPr>
                  <a:spLocks noChangeShapeType="1"/>
                </p:cNvSpPr>
                <p:nvPr/>
              </p:nvSpPr>
              <p:spPr bwMode="auto">
                <a:xfrm>
                  <a:off x="3444" y="3261"/>
                  <a:ext cx="0" cy="42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86" name="Line 550"/>
                <p:cNvSpPr>
                  <a:spLocks noChangeShapeType="1"/>
                </p:cNvSpPr>
                <p:nvPr/>
              </p:nvSpPr>
              <p:spPr bwMode="auto">
                <a:xfrm>
                  <a:off x="5163" y="3141"/>
                  <a:ext cx="0" cy="114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87" name="Line 551"/>
                <p:cNvSpPr>
                  <a:spLocks noChangeShapeType="1"/>
                </p:cNvSpPr>
                <p:nvPr/>
              </p:nvSpPr>
              <p:spPr bwMode="auto">
                <a:xfrm>
                  <a:off x="3090" y="3264"/>
                  <a:ext cx="0" cy="30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88" name="Line 552"/>
                <p:cNvSpPr>
                  <a:spLocks noChangeShapeType="1"/>
                </p:cNvSpPr>
                <p:nvPr/>
              </p:nvSpPr>
              <p:spPr bwMode="auto">
                <a:xfrm>
                  <a:off x="3612" y="3252"/>
                  <a:ext cx="0" cy="42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89" name="Line 553"/>
                <p:cNvSpPr>
                  <a:spLocks noChangeShapeType="1"/>
                </p:cNvSpPr>
                <p:nvPr/>
              </p:nvSpPr>
              <p:spPr bwMode="auto">
                <a:xfrm>
                  <a:off x="3813" y="3255"/>
                  <a:ext cx="0" cy="42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90" name="Line 554"/>
                <p:cNvSpPr>
                  <a:spLocks noChangeShapeType="1"/>
                </p:cNvSpPr>
                <p:nvPr/>
              </p:nvSpPr>
              <p:spPr bwMode="auto">
                <a:xfrm>
                  <a:off x="4701" y="3255"/>
                  <a:ext cx="0" cy="42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691" name="Line 555"/>
                <p:cNvSpPr>
                  <a:spLocks noChangeShapeType="1"/>
                </p:cNvSpPr>
                <p:nvPr/>
              </p:nvSpPr>
              <p:spPr bwMode="auto">
                <a:xfrm>
                  <a:off x="4896" y="3255"/>
                  <a:ext cx="0" cy="42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1692" name="Line 556"/>
          <p:cNvSpPr>
            <a:spLocks noChangeShapeType="1"/>
          </p:cNvSpPr>
          <p:nvPr/>
        </p:nvSpPr>
        <p:spPr bwMode="auto">
          <a:xfrm>
            <a:off x="5124616" y="5333920"/>
            <a:ext cx="3993" cy="2002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1694" name="Line 558"/>
          <p:cNvSpPr>
            <a:spLocks noChangeShapeType="1"/>
          </p:cNvSpPr>
          <p:nvPr/>
        </p:nvSpPr>
        <p:spPr bwMode="auto">
          <a:xfrm flipV="1">
            <a:off x="4774899" y="4349750"/>
            <a:ext cx="0" cy="80544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695" name="Rectangle 559"/>
          <p:cNvSpPr>
            <a:spLocks noChangeArrowheads="1"/>
          </p:cNvSpPr>
          <p:nvPr/>
        </p:nvSpPr>
        <p:spPr bwMode="auto">
          <a:xfrm>
            <a:off x="4740275" y="4417114"/>
            <a:ext cx="87313" cy="12154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696" name="Text Box 560"/>
          <p:cNvSpPr txBox="1">
            <a:spLocks noChangeArrowheads="1"/>
          </p:cNvSpPr>
          <p:nvPr/>
        </p:nvSpPr>
        <p:spPr bwMode="auto">
          <a:xfrm>
            <a:off x="7170738" y="4252912"/>
            <a:ext cx="1587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990033"/>
                </a:solidFill>
              </a:rPr>
              <a:t>Other Onboard Equipment</a:t>
            </a:r>
          </a:p>
        </p:txBody>
      </p:sp>
      <p:sp>
        <p:nvSpPr>
          <p:cNvPr id="731697" name="Text Box 561"/>
          <p:cNvSpPr txBox="1">
            <a:spLocks noChangeArrowheads="1"/>
          </p:cNvSpPr>
          <p:nvPr/>
        </p:nvSpPr>
        <p:spPr bwMode="auto">
          <a:xfrm>
            <a:off x="4516438" y="6026150"/>
            <a:ext cx="3775075" cy="396875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Commercial Motor Vehicle</a:t>
            </a:r>
          </a:p>
        </p:txBody>
      </p:sp>
      <p:sp>
        <p:nvSpPr>
          <p:cNvPr id="731698" name="Text Box 562"/>
          <p:cNvSpPr txBox="1">
            <a:spLocks noChangeArrowheads="1"/>
          </p:cNvSpPr>
          <p:nvPr/>
        </p:nvSpPr>
        <p:spPr bwMode="auto">
          <a:xfrm>
            <a:off x="5407025" y="4038600"/>
            <a:ext cx="149542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 smtClean="0">
                <a:solidFill>
                  <a:srgbClr val="990033"/>
                </a:solidFill>
              </a:rPr>
              <a:t>On</a:t>
            </a:r>
            <a:r>
              <a:rPr lang="en-US" sz="1600" b="1" dirty="0">
                <a:solidFill>
                  <a:srgbClr val="990033"/>
                </a:solidFill>
              </a:rPr>
              <a:t>b</a:t>
            </a:r>
            <a:r>
              <a:rPr lang="en-US" sz="1600" b="1" dirty="0" smtClean="0">
                <a:solidFill>
                  <a:srgbClr val="990033"/>
                </a:solidFill>
              </a:rPr>
              <a:t>oard </a:t>
            </a:r>
            <a:r>
              <a:rPr lang="en-US" sz="1600" b="1" dirty="0">
                <a:solidFill>
                  <a:srgbClr val="990033"/>
                </a:solidFill>
              </a:rPr>
              <a:t>WRI </a:t>
            </a:r>
          </a:p>
          <a:p>
            <a:pPr algn="l"/>
            <a:r>
              <a:rPr lang="en-US" sz="1600" b="1" dirty="0">
                <a:solidFill>
                  <a:srgbClr val="990033"/>
                </a:solidFill>
              </a:rPr>
              <a:t>Equipment </a:t>
            </a:r>
          </a:p>
        </p:txBody>
      </p:sp>
      <p:sp>
        <p:nvSpPr>
          <p:cNvPr id="731700" name="AutoShape 564"/>
          <p:cNvSpPr>
            <a:spLocks noChangeAspect="1" noChangeArrowheads="1" noTextEdit="1"/>
          </p:cNvSpPr>
          <p:nvPr/>
        </p:nvSpPr>
        <p:spPr bwMode="auto">
          <a:xfrm>
            <a:off x="6596063" y="4973637"/>
            <a:ext cx="5445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01" name="Freeform 565"/>
          <p:cNvSpPr>
            <a:spLocks/>
          </p:cNvSpPr>
          <p:nvPr/>
        </p:nvSpPr>
        <p:spPr bwMode="auto">
          <a:xfrm>
            <a:off x="6607303" y="5072833"/>
            <a:ext cx="498303" cy="536394"/>
          </a:xfrm>
          <a:custGeom>
            <a:avLst/>
            <a:gdLst/>
            <a:ahLst/>
            <a:cxnLst>
              <a:cxn ang="0">
                <a:pos x="1536" y="1940"/>
              </a:cxn>
              <a:cxn ang="0">
                <a:pos x="1483" y="1942"/>
              </a:cxn>
              <a:cxn ang="0">
                <a:pos x="1419" y="1932"/>
              </a:cxn>
              <a:cxn ang="0">
                <a:pos x="1349" y="1931"/>
              </a:cxn>
              <a:cxn ang="0">
                <a:pos x="1277" y="1928"/>
              </a:cxn>
              <a:cxn ang="0">
                <a:pos x="1215" y="1920"/>
              </a:cxn>
              <a:cxn ang="0">
                <a:pos x="1155" y="1892"/>
              </a:cxn>
              <a:cxn ang="0">
                <a:pos x="1064" y="1870"/>
              </a:cxn>
              <a:cxn ang="0">
                <a:pos x="966" y="1871"/>
              </a:cxn>
              <a:cxn ang="0">
                <a:pos x="881" y="1857"/>
              </a:cxn>
              <a:cxn ang="0">
                <a:pos x="879" y="1718"/>
              </a:cxn>
              <a:cxn ang="0">
                <a:pos x="843" y="1415"/>
              </a:cxn>
              <a:cxn ang="0">
                <a:pos x="789" y="1223"/>
              </a:cxn>
              <a:cxn ang="0">
                <a:pos x="720" y="1157"/>
              </a:cxn>
              <a:cxn ang="0">
                <a:pos x="657" y="1145"/>
              </a:cxn>
              <a:cxn ang="0">
                <a:pos x="587" y="1142"/>
              </a:cxn>
              <a:cxn ang="0">
                <a:pos x="276" y="1138"/>
              </a:cxn>
              <a:cxn ang="0">
                <a:pos x="208" y="1145"/>
              </a:cxn>
              <a:cxn ang="0">
                <a:pos x="144" y="1155"/>
              </a:cxn>
              <a:cxn ang="0">
                <a:pos x="72" y="1158"/>
              </a:cxn>
              <a:cxn ang="0">
                <a:pos x="41" y="1113"/>
              </a:cxn>
              <a:cxn ang="0">
                <a:pos x="39" y="986"/>
              </a:cxn>
              <a:cxn ang="0">
                <a:pos x="62" y="930"/>
              </a:cxn>
              <a:cxn ang="0">
                <a:pos x="117" y="922"/>
              </a:cxn>
              <a:cxn ang="0">
                <a:pos x="171" y="910"/>
              </a:cxn>
              <a:cxn ang="0">
                <a:pos x="275" y="895"/>
              </a:cxn>
              <a:cxn ang="0">
                <a:pos x="395" y="897"/>
              </a:cxn>
              <a:cxn ang="0">
                <a:pos x="511" y="891"/>
              </a:cxn>
              <a:cxn ang="0">
                <a:pos x="1149" y="192"/>
              </a:cxn>
              <a:cxn ang="0">
                <a:pos x="97" y="180"/>
              </a:cxn>
              <a:cxn ang="0">
                <a:pos x="53" y="93"/>
              </a:cxn>
              <a:cxn ang="0">
                <a:pos x="51" y="28"/>
              </a:cxn>
              <a:cxn ang="0">
                <a:pos x="174" y="2"/>
              </a:cxn>
              <a:cxn ang="0">
                <a:pos x="299" y="2"/>
              </a:cxn>
              <a:cxn ang="0">
                <a:pos x="443" y="6"/>
              </a:cxn>
              <a:cxn ang="0">
                <a:pos x="580" y="15"/>
              </a:cxn>
              <a:cxn ang="0">
                <a:pos x="707" y="30"/>
              </a:cxn>
              <a:cxn ang="0">
                <a:pos x="851" y="43"/>
              </a:cxn>
              <a:cxn ang="0">
                <a:pos x="941" y="46"/>
              </a:cxn>
              <a:cxn ang="0">
                <a:pos x="1020" y="52"/>
              </a:cxn>
              <a:cxn ang="0">
                <a:pos x="1103" y="68"/>
              </a:cxn>
              <a:cxn ang="0">
                <a:pos x="1217" y="97"/>
              </a:cxn>
              <a:cxn ang="0">
                <a:pos x="1265" y="166"/>
              </a:cxn>
              <a:cxn ang="0">
                <a:pos x="1255" y="273"/>
              </a:cxn>
              <a:cxn ang="0">
                <a:pos x="1303" y="403"/>
              </a:cxn>
              <a:cxn ang="0">
                <a:pos x="1346" y="627"/>
              </a:cxn>
              <a:cxn ang="0">
                <a:pos x="1394" y="949"/>
              </a:cxn>
              <a:cxn ang="0">
                <a:pos x="1450" y="1197"/>
              </a:cxn>
              <a:cxn ang="0">
                <a:pos x="1469" y="1367"/>
              </a:cxn>
              <a:cxn ang="0">
                <a:pos x="1569" y="1435"/>
              </a:cxn>
              <a:cxn ang="0">
                <a:pos x="1595" y="1817"/>
              </a:cxn>
            </a:cxnLst>
            <a:rect l="0" t="0" r="r" b="b"/>
            <a:pathLst>
              <a:path w="1596" h="1945">
                <a:moveTo>
                  <a:pt x="1583" y="1912"/>
                </a:moveTo>
                <a:lnTo>
                  <a:pt x="1570" y="1923"/>
                </a:lnTo>
                <a:lnTo>
                  <a:pt x="1558" y="1930"/>
                </a:lnTo>
                <a:lnTo>
                  <a:pt x="1548" y="1935"/>
                </a:lnTo>
                <a:lnTo>
                  <a:pt x="1536" y="1940"/>
                </a:lnTo>
                <a:lnTo>
                  <a:pt x="1526" y="1942"/>
                </a:lnTo>
                <a:lnTo>
                  <a:pt x="1516" y="1943"/>
                </a:lnTo>
                <a:lnTo>
                  <a:pt x="1505" y="1945"/>
                </a:lnTo>
                <a:lnTo>
                  <a:pt x="1494" y="1943"/>
                </a:lnTo>
                <a:lnTo>
                  <a:pt x="1483" y="1942"/>
                </a:lnTo>
                <a:lnTo>
                  <a:pt x="1472" y="1940"/>
                </a:lnTo>
                <a:lnTo>
                  <a:pt x="1459" y="1939"/>
                </a:lnTo>
                <a:lnTo>
                  <a:pt x="1447" y="1936"/>
                </a:lnTo>
                <a:lnTo>
                  <a:pt x="1433" y="1934"/>
                </a:lnTo>
                <a:lnTo>
                  <a:pt x="1419" y="1932"/>
                </a:lnTo>
                <a:lnTo>
                  <a:pt x="1403" y="1931"/>
                </a:lnTo>
                <a:lnTo>
                  <a:pt x="1387" y="1931"/>
                </a:lnTo>
                <a:lnTo>
                  <a:pt x="1375" y="1931"/>
                </a:lnTo>
                <a:lnTo>
                  <a:pt x="1363" y="1931"/>
                </a:lnTo>
                <a:lnTo>
                  <a:pt x="1349" y="1931"/>
                </a:lnTo>
                <a:lnTo>
                  <a:pt x="1335" y="1931"/>
                </a:lnTo>
                <a:lnTo>
                  <a:pt x="1320" y="1931"/>
                </a:lnTo>
                <a:lnTo>
                  <a:pt x="1306" y="1930"/>
                </a:lnTo>
                <a:lnTo>
                  <a:pt x="1291" y="1930"/>
                </a:lnTo>
                <a:lnTo>
                  <a:pt x="1277" y="1928"/>
                </a:lnTo>
                <a:lnTo>
                  <a:pt x="1263" y="1927"/>
                </a:lnTo>
                <a:lnTo>
                  <a:pt x="1250" y="1926"/>
                </a:lnTo>
                <a:lnTo>
                  <a:pt x="1237" y="1925"/>
                </a:lnTo>
                <a:lnTo>
                  <a:pt x="1225" y="1923"/>
                </a:lnTo>
                <a:lnTo>
                  <a:pt x="1215" y="1920"/>
                </a:lnTo>
                <a:lnTo>
                  <a:pt x="1206" y="1918"/>
                </a:lnTo>
                <a:lnTo>
                  <a:pt x="1198" y="1916"/>
                </a:lnTo>
                <a:lnTo>
                  <a:pt x="1192" y="1912"/>
                </a:lnTo>
                <a:lnTo>
                  <a:pt x="1174" y="1901"/>
                </a:lnTo>
                <a:lnTo>
                  <a:pt x="1155" y="1892"/>
                </a:lnTo>
                <a:lnTo>
                  <a:pt x="1138" y="1885"/>
                </a:lnTo>
                <a:lnTo>
                  <a:pt x="1119" y="1879"/>
                </a:lnTo>
                <a:lnTo>
                  <a:pt x="1101" y="1874"/>
                </a:lnTo>
                <a:lnTo>
                  <a:pt x="1083" y="1872"/>
                </a:lnTo>
                <a:lnTo>
                  <a:pt x="1064" y="1870"/>
                </a:lnTo>
                <a:lnTo>
                  <a:pt x="1045" y="1868"/>
                </a:lnTo>
                <a:lnTo>
                  <a:pt x="1026" y="1868"/>
                </a:lnTo>
                <a:lnTo>
                  <a:pt x="1007" y="1868"/>
                </a:lnTo>
                <a:lnTo>
                  <a:pt x="986" y="1870"/>
                </a:lnTo>
                <a:lnTo>
                  <a:pt x="966" y="1871"/>
                </a:lnTo>
                <a:lnTo>
                  <a:pt x="945" y="1872"/>
                </a:lnTo>
                <a:lnTo>
                  <a:pt x="924" y="1873"/>
                </a:lnTo>
                <a:lnTo>
                  <a:pt x="902" y="1874"/>
                </a:lnTo>
                <a:lnTo>
                  <a:pt x="879" y="1874"/>
                </a:lnTo>
                <a:lnTo>
                  <a:pt x="881" y="1857"/>
                </a:lnTo>
                <a:lnTo>
                  <a:pt x="883" y="1842"/>
                </a:lnTo>
                <a:lnTo>
                  <a:pt x="884" y="1827"/>
                </a:lnTo>
                <a:lnTo>
                  <a:pt x="886" y="1810"/>
                </a:lnTo>
                <a:lnTo>
                  <a:pt x="883" y="1761"/>
                </a:lnTo>
                <a:lnTo>
                  <a:pt x="879" y="1718"/>
                </a:lnTo>
                <a:lnTo>
                  <a:pt x="872" y="1675"/>
                </a:lnTo>
                <a:lnTo>
                  <a:pt x="865" y="1627"/>
                </a:lnTo>
                <a:lnTo>
                  <a:pt x="865" y="1502"/>
                </a:lnTo>
                <a:lnTo>
                  <a:pt x="852" y="1457"/>
                </a:lnTo>
                <a:lnTo>
                  <a:pt x="843" y="1415"/>
                </a:lnTo>
                <a:lnTo>
                  <a:pt x="837" y="1374"/>
                </a:lnTo>
                <a:lnTo>
                  <a:pt x="830" y="1336"/>
                </a:lnTo>
                <a:lnTo>
                  <a:pt x="821" y="1298"/>
                </a:lnTo>
                <a:lnTo>
                  <a:pt x="808" y="1260"/>
                </a:lnTo>
                <a:lnTo>
                  <a:pt x="789" y="1223"/>
                </a:lnTo>
                <a:lnTo>
                  <a:pt x="760" y="1185"/>
                </a:lnTo>
                <a:lnTo>
                  <a:pt x="751" y="1176"/>
                </a:lnTo>
                <a:lnTo>
                  <a:pt x="740" y="1168"/>
                </a:lnTo>
                <a:lnTo>
                  <a:pt x="730" y="1161"/>
                </a:lnTo>
                <a:lnTo>
                  <a:pt x="720" y="1157"/>
                </a:lnTo>
                <a:lnTo>
                  <a:pt x="707" y="1152"/>
                </a:lnTo>
                <a:lnTo>
                  <a:pt x="695" y="1150"/>
                </a:lnTo>
                <a:lnTo>
                  <a:pt x="683" y="1147"/>
                </a:lnTo>
                <a:lnTo>
                  <a:pt x="670" y="1146"/>
                </a:lnTo>
                <a:lnTo>
                  <a:pt x="657" y="1145"/>
                </a:lnTo>
                <a:lnTo>
                  <a:pt x="644" y="1144"/>
                </a:lnTo>
                <a:lnTo>
                  <a:pt x="630" y="1144"/>
                </a:lnTo>
                <a:lnTo>
                  <a:pt x="616" y="1144"/>
                </a:lnTo>
                <a:lnTo>
                  <a:pt x="602" y="1143"/>
                </a:lnTo>
                <a:lnTo>
                  <a:pt x="587" y="1142"/>
                </a:lnTo>
                <a:lnTo>
                  <a:pt x="573" y="1140"/>
                </a:lnTo>
                <a:lnTo>
                  <a:pt x="558" y="1138"/>
                </a:lnTo>
                <a:lnTo>
                  <a:pt x="307" y="1138"/>
                </a:lnTo>
                <a:lnTo>
                  <a:pt x="291" y="1138"/>
                </a:lnTo>
                <a:lnTo>
                  <a:pt x="276" y="1138"/>
                </a:lnTo>
                <a:lnTo>
                  <a:pt x="261" y="1138"/>
                </a:lnTo>
                <a:lnTo>
                  <a:pt x="247" y="1139"/>
                </a:lnTo>
                <a:lnTo>
                  <a:pt x="235" y="1142"/>
                </a:lnTo>
                <a:lnTo>
                  <a:pt x="221" y="1143"/>
                </a:lnTo>
                <a:lnTo>
                  <a:pt x="208" y="1145"/>
                </a:lnTo>
                <a:lnTo>
                  <a:pt x="195" y="1147"/>
                </a:lnTo>
                <a:lnTo>
                  <a:pt x="183" y="1150"/>
                </a:lnTo>
                <a:lnTo>
                  <a:pt x="170" y="1152"/>
                </a:lnTo>
                <a:lnTo>
                  <a:pt x="156" y="1154"/>
                </a:lnTo>
                <a:lnTo>
                  <a:pt x="144" y="1155"/>
                </a:lnTo>
                <a:lnTo>
                  <a:pt x="130" y="1158"/>
                </a:lnTo>
                <a:lnTo>
                  <a:pt x="115" y="1159"/>
                </a:lnTo>
                <a:lnTo>
                  <a:pt x="100" y="1160"/>
                </a:lnTo>
                <a:lnTo>
                  <a:pt x="84" y="1160"/>
                </a:lnTo>
                <a:lnTo>
                  <a:pt x="72" y="1158"/>
                </a:lnTo>
                <a:lnTo>
                  <a:pt x="62" y="1153"/>
                </a:lnTo>
                <a:lnTo>
                  <a:pt x="54" y="1146"/>
                </a:lnTo>
                <a:lnTo>
                  <a:pt x="48" y="1136"/>
                </a:lnTo>
                <a:lnTo>
                  <a:pt x="43" y="1124"/>
                </a:lnTo>
                <a:lnTo>
                  <a:pt x="41" y="1113"/>
                </a:lnTo>
                <a:lnTo>
                  <a:pt x="39" y="1100"/>
                </a:lnTo>
                <a:lnTo>
                  <a:pt x="39" y="1089"/>
                </a:lnTo>
                <a:lnTo>
                  <a:pt x="39" y="1052"/>
                </a:lnTo>
                <a:lnTo>
                  <a:pt x="39" y="1018"/>
                </a:lnTo>
                <a:lnTo>
                  <a:pt x="39" y="986"/>
                </a:lnTo>
                <a:lnTo>
                  <a:pt x="39" y="949"/>
                </a:lnTo>
                <a:lnTo>
                  <a:pt x="41" y="941"/>
                </a:lnTo>
                <a:lnTo>
                  <a:pt x="46" y="935"/>
                </a:lnTo>
                <a:lnTo>
                  <a:pt x="53" y="932"/>
                </a:lnTo>
                <a:lnTo>
                  <a:pt x="62" y="930"/>
                </a:lnTo>
                <a:lnTo>
                  <a:pt x="72" y="929"/>
                </a:lnTo>
                <a:lnTo>
                  <a:pt x="84" y="927"/>
                </a:lnTo>
                <a:lnTo>
                  <a:pt x="94" y="926"/>
                </a:lnTo>
                <a:lnTo>
                  <a:pt x="104" y="924"/>
                </a:lnTo>
                <a:lnTo>
                  <a:pt x="117" y="922"/>
                </a:lnTo>
                <a:lnTo>
                  <a:pt x="129" y="919"/>
                </a:lnTo>
                <a:lnTo>
                  <a:pt x="140" y="917"/>
                </a:lnTo>
                <a:lnTo>
                  <a:pt x="150" y="915"/>
                </a:lnTo>
                <a:lnTo>
                  <a:pt x="161" y="912"/>
                </a:lnTo>
                <a:lnTo>
                  <a:pt x="171" y="910"/>
                </a:lnTo>
                <a:lnTo>
                  <a:pt x="183" y="908"/>
                </a:lnTo>
                <a:lnTo>
                  <a:pt x="195" y="905"/>
                </a:lnTo>
                <a:lnTo>
                  <a:pt x="223" y="901"/>
                </a:lnTo>
                <a:lnTo>
                  <a:pt x="250" y="897"/>
                </a:lnTo>
                <a:lnTo>
                  <a:pt x="275" y="895"/>
                </a:lnTo>
                <a:lnTo>
                  <a:pt x="300" y="895"/>
                </a:lnTo>
                <a:lnTo>
                  <a:pt x="324" y="895"/>
                </a:lnTo>
                <a:lnTo>
                  <a:pt x="348" y="895"/>
                </a:lnTo>
                <a:lnTo>
                  <a:pt x="372" y="896"/>
                </a:lnTo>
                <a:lnTo>
                  <a:pt x="395" y="897"/>
                </a:lnTo>
                <a:lnTo>
                  <a:pt x="418" y="897"/>
                </a:lnTo>
                <a:lnTo>
                  <a:pt x="441" y="897"/>
                </a:lnTo>
                <a:lnTo>
                  <a:pt x="464" y="896"/>
                </a:lnTo>
                <a:lnTo>
                  <a:pt x="487" y="894"/>
                </a:lnTo>
                <a:lnTo>
                  <a:pt x="511" y="891"/>
                </a:lnTo>
                <a:lnTo>
                  <a:pt x="535" y="885"/>
                </a:lnTo>
                <a:lnTo>
                  <a:pt x="561" y="877"/>
                </a:lnTo>
                <a:lnTo>
                  <a:pt x="586" y="866"/>
                </a:lnTo>
                <a:lnTo>
                  <a:pt x="1282" y="870"/>
                </a:lnTo>
                <a:lnTo>
                  <a:pt x="1149" y="192"/>
                </a:lnTo>
                <a:lnTo>
                  <a:pt x="84" y="211"/>
                </a:lnTo>
                <a:lnTo>
                  <a:pt x="87" y="202"/>
                </a:lnTo>
                <a:lnTo>
                  <a:pt x="92" y="195"/>
                </a:lnTo>
                <a:lnTo>
                  <a:pt x="95" y="189"/>
                </a:lnTo>
                <a:lnTo>
                  <a:pt x="97" y="180"/>
                </a:lnTo>
                <a:lnTo>
                  <a:pt x="95" y="158"/>
                </a:lnTo>
                <a:lnTo>
                  <a:pt x="89" y="139"/>
                </a:lnTo>
                <a:lnTo>
                  <a:pt x="79" y="123"/>
                </a:lnTo>
                <a:lnTo>
                  <a:pt x="68" y="107"/>
                </a:lnTo>
                <a:lnTo>
                  <a:pt x="53" y="93"/>
                </a:lnTo>
                <a:lnTo>
                  <a:pt x="35" y="80"/>
                </a:lnTo>
                <a:lnTo>
                  <a:pt x="18" y="65"/>
                </a:lnTo>
                <a:lnTo>
                  <a:pt x="0" y="50"/>
                </a:lnTo>
                <a:lnTo>
                  <a:pt x="26" y="37"/>
                </a:lnTo>
                <a:lnTo>
                  <a:pt x="51" y="28"/>
                </a:lnTo>
                <a:lnTo>
                  <a:pt x="76" y="19"/>
                </a:lnTo>
                <a:lnTo>
                  <a:pt x="101" y="13"/>
                </a:lnTo>
                <a:lnTo>
                  <a:pt x="125" y="8"/>
                </a:lnTo>
                <a:lnTo>
                  <a:pt x="149" y="5"/>
                </a:lnTo>
                <a:lnTo>
                  <a:pt x="174" y="2"/>
                </a:lnTo>
                <a:lnTo>
                  <a:pt x="198" y="1"/>
                </a:lnTo>
                <a:lnTo>
                  <a:pt x="223" y="0"/>
                </a:lnTo>
                <a:lnTo>
                  <a:pt x="247" y="1"/>
                </a:lnTo>
                <a:lnTo>
                  <a:pt x="274" y="1"/>
                </a:lnTo>
                <a:lnTo>
                  <a:pt x="299" y="2"/>
                </a:lnTo>
                <a:lnTo>
                  <a:pt x="326" y="4"/>
                </a:lnTo>
                <a:lnTo>
                  <a:pt x="353" y="5"/>
                </a:lnTo>
                <a:lnTo>
                  <a:pt x="382" y="6"/>
                </a:lnTo>
                <a:lnTo>
                  <a:pt x="412" y="6"/>
                </a:lnTo>
                <a:lnTo>
                  <a:pt x="443" y="6"/>
                </a:lnTo>
                <a:lnTo>
                  <a:pt x="473" y="7"/>
                </a:lnTo>
                <a:lnTo>
                  <a:pt x="502" y="8"/>
                </a:lnTo>
                <a:lnTo>
                  <a:pt x="528" y="10"/>
                </a:lnTo>
                <a:lnTo>
                  <a:pt x="555" y="13"/>
                </a:lnTo>
                <a:lnTo>
                  <a:pt x="580" y="15"/>
                </a:lnTo>
                <a:lnTo>
                  <a:pt x="606" y="17"/>
                </a:lnTo>
                <a:lnTo>
                  <a:pt x="631" y="21"/>
                </a:lnTo>
                <a:lnTo>
                  <a:pt x="656" y="23"/>
                </a:lnTo>
                <a:lnTo>
                  <a:pt x="682" y="27"/>
                </a:lnTo>
                <a:lnTo>
                  <a:pt x="707" y="30"/>
                </a:lnTo>
                <a:lnTo>
                  <a:pt x="733" y="32"/>
                </a:lnTo>
                <a:lnTo>
                  <a:pt x="761" y="36"/>
                </a:lnTo>
                <a:lnTo>
                  <a:pt x="790" y="38"/>
                </a:lnTo>
                <a:lnTo>
                  <a:pt x="820" y="40"/>
                </a:lnTo>
                <a:lnTo>
                  <a:pt x="851" y="43"/>
                </a:lnTo>
                <a:lnTo>
                  <a:pt x="871" y="44"/>
                </a:lnTo>
                <a:lnTo>
                  <a:pt x="889" y="45"/>
                </a:lnTo>
                <a:lnTo>
                  <a:pt x="906" y="45"/>
                </a:lnTo>
                <a:lnTo>
                  <a:pt x="924" y="46"/>
                </a:lnTo>
                <a:lnTo>
                  <a:pt x="941" y="46"/>
                </a:lnTo>
                <a:lnTo>
                  <a:pt x="957" y="47"/>
                </a:lnTo>
                <a:lnTo>
                  <a:pt x="973" y="48"/>
                </a:lnTo>
                <a:lnTo>
                  <a:pt x="988" y="50"/>
                </a:lnTo>
                <a:lnTo>
                  <a:pt x="1004" y="51"/>
                </a:lnTo>
                <a:lnTo>
                  <a:pt x="1020" y="52"/>
                </a:lnTo>
                <a:lnTo>
                  <a:pt x="1036" y="54"/>
                </a:lnTo>
                <a:lnTo>
                  <a:pt x="1053" y="57"/>
                </a:lnTo>
                <a:lnTo>
                  <a:pt x="1069" y="60"/>
                </a:lnTo>
                <a:lnTo>
                  <a:pt x="1086" y="63"/>
                </a:lnTo>
                <a:lnTo>
                  <a:pt x="1103" y="68"/>
                </a:lnTo>
                <a:lnTo>
                  <a:pt x="1122" y="74"/>
                </a:lnTo>
                <a:lnTo>
                  <a:pt x="1145" y="80"/>
                </a:lnTo>
                <a:lnTo>
                  <a:pt x="1169" y="85"/>
                </a:lnTo>
                <a:lnTo>
                  <a:pt x="1194" y="90"/>
                </a:lnTo>
                <a:lnTo>
                  <a:pt x="1217" y="97"/>
                </a:lnTo>
                <a:lnTo>
                  <a:pt x="1237" y="105"/>
                </a:lnTo>
                <a:lnTo>
                  <a:pt x="1253" y="115"/>
                </a:lnTo>
                <a:lnTo>
                  <a:pt x="1265" y="130"/>
                </a:lnTo>
                <a:lnTo>
                  <a:pt x="1268" y="149"/>
                </a:lnTo>
                <a:lnTo>
                  <a:pt x="1265" y="166"/>
                </a:lnTo>
                <a:lnTo>
                  <a:pt x="1258" y="181"/>
                </a:lnTo>
                <a:lnTo>
                  <a:pt x="1251" y="197"/>
                </a:lnTo>
                <a:lnTo>
                  <a:pt x="1247" y="214"/>
                </a:lnTo>
                <a:lnTo>
                  <a:pt x="1250" y="245"/>
                </a:lnTo>
                <a:lnTo>
                  <a:pt x="1255" y="273"/>
                </a:lnTo>
                <a:lnTo>
                  <a:pt x="1263" y="300"/>
                </a:lnTo>
                <a:lnTo>
                  <a:pt x="1273" y="324"/>
                </a:lnTo>
                <a:lnTo>
                  <a:pt x="1283" y="349"/>
                </a:lnTo>
                <a:lnTo>
                  <a:pt x="1293" y="376"/>
                </a:lnTo>
                <a:lnTo>
                  <a:pt x="1303" y="403"/>
                </a:lnTo>
                <a:lnTo>
                  <a:pt x="1310" y="434"/>
                </a:lnTo>
                <a:lnTo>
                  <a:pt x="1320" y="487"/>
                </a:lnTo>
                <a:lnTo>
                  <a:pt x="1329" y="536"/>
                </a:lnTo>
                <a:lnTo>
                  <a:pt x="1338" y="582"/>
                </a:lnTo>
                <a:lnTo>
                  <a:pt x="1346" y="627"/>
                </a:lnTo>
                <a:lnTo>
                  <a:pt x="1357" y="672"/>
                </a:lnTo>
                <a:lnTo>
                  <a:pt x="1367" y="718"/>
                </a:lnTo>
                <a:lnTo>
                  <a:pt x="1380" y="766"/>
                </a:lnTo>
                <a:lnTo>
                  <a:pt x="1394" y="819"/>
                </a:lnTo>
                <a:lnTo>
                  <a:pt x="1394" y="949"/>
                </a:lnTo>
                <a:lnTo>
                  <a:pt x="1403" y="979"/>
                </a:lnTo>
                <a:lnTo>
                  <a:pt x="1407" y="1007"/>
                </a:lnTo>
                <a:lnTo>
                  <a:pt x="1410" y="1035"/>
                </a:lnTo>
                <a:lnTo>
                  <a:pt x="1414" y="1067"/>
                </a:lnTo>
                <a:lnTo>
                  <a:pt x="1450" y="1197"/>
                </a:lnTo>
                <a:lnTo>
                  <a:pt x="1459" y="1238"/>
                </a:lnTo>
                <a:lnTo>
                  <a:pt x="1455" y="1276"/>
                </a:lnTo>
                <a:lnTo>
                  <a:pt x="1447" y="1317"/>
                </a:lnTo>
                <a:lnTo>
                  <a:pt x="1442" y="1359"/>
                </a:lnTo>
                <a:lnTo>
                  <a:pt x="1469" y="1367"/>
                </a:lnTo>
                <a:lnTo>
                  <a:pt x="1493" y="1377"/>
                </a:lnTo>
                <a:lnTo>
                  <a:pt x="1515" y="1389"/>
                </a:lnTo>
                <a:lnTo>
                  <a:pt x="1534" y="1402"/>
                </a:lnTo>
                <a:lnTo>
                  <a:pt x="1553" y="1418"/>
                </a:lnTo>
                <a:lnTo>
                  <a:pt x="1569" y="1435"/>
                </a:lnTo>
                <a:lnTo>
                  <a:pt x="1584" y="1455"/>
                </a:lnTo>
                <a:lnTo>
                  <a:pt x="1596" y="1477"/>
                </a:lnTo>
                <a:lnTo>
                  <a:pt x="1589" y="1720"/>
                </a:lnTo>
                <a:lnTo>
                  <a:pt x="1592" y="1769"/>
                </a:lnTo>
                <a:lnTo>
                  <a:pt x="1595" y="1817"/>
                </a:lnTo>
                <a:lnTo>
                  <a:pt x="1594" y="1864"/>
                </a:lnTo>
                <a:lnTo>
                  <a:pt x="1583" y="1912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02" name="Freeform 566"/>
          <p:cNvSpPr>
            <a:spLocks/>
          </p:cNvSpPr>
          <p:nvPr/>
        </p:nvSpPr>
        <p:spPr bwMode="auto">
          <a:xfrm>
            <a:off x="7006945" y="4980985"/>
            <a:ext cx="83675" cy="475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18"/>
              </a:cxn>
              <a:cxn ang="0">
                <a:pos x="175" y="589"/>
              </a:cxn>
              <a:cxn ang="0">
                <a:pos x="216" y="608"/>
              </a:cxn>
              <a:cxn ang="0">
                <a:pos x="265" y="1719"/>
              </a:cxn>
              <a:cxn ang="0">
                <a:pos x="160" y="1681"/>
              </a:cxn>
              <a:cxn ang="0">
                <a:pos x="167" y="1631"/>
              </a:cxn>
              <a:cxn ang="0">
                <a:pos x="170" y="1586"/>
              </a:cxn>
              <a:cxn ang="0">
                <a:pos x="170" y="1541"/>
              </a:cxn>
              <a:cxn ang="0">
                <a:pos x="168" y="1489"/>
              </a:cxn>
              <a:cxn ang="0">
                <a:pos x="166" y="1461"/>
              </a:cxn>
              <a:cxn ang="0">
                <a:pos x="165" y="1437"/>
              </a:cxn>
              <a:cxn ang="0">
                <a:pos x="162" y="1413"/>
              </a:cxn>
              <a:cxn ang="0">
                <a:pos x="159" y="1391"/>
              </a:cxn>
              <a:cxn ang="0">
                <a:pos x="154" y="1368"/>
              </a:cxn>
              <a:cxn ang="0">
                <a:pos x="150" y="1346"/>
              </a:cxn>
              <a:cxn ang="0">
                <a:pos x="142" y="1322"/>
              </a:cxn>
              <a:cxn ang="0">
                <a:pos x="132" y="1297"/>
              </a:cxn>
              <a:cxn ang="0">
                <a:pos x="128" y="1285"/>
              </a:cxn>
              <a:cxn ang="0">
                <a:pos x="123" y="1274"/>
              </a:cxn>
              <a:cxn ang="0">
                <a:pos x="119" y="1264"/>
              </a:cxn>
              <a:cxn ang="0">
                <a:pos x="114" y="1255"/>
              </a:cxn>
              <a:cxn ang="0">
                <a:pos x="109" y="1246"/>
              </a:cxn>
              <a:cxn ang="0">
                <a:pos x="104" y="1237"/>
              </a:cxn>
              <a:cxn ang="0">
                <a:pos x="98" y="1226"/>
              </a:cxn>
              <a:cxn ang="0">
                <a:pos x="91" y="1216"/>
              </a:cxn>
              <a:cxn ang="0">
                <a:pos x="14" y="763"/>
              </a:cxn>
              <a:cxn ang="0">
                <a:pos x="21" y="595"/>
              </a:cxn>
              <a:cxn ang="0">
                <a:pos x="63" y="584"/>
              </a:cxn>
              <a:cxn ang="0">
                <a:pos x="0" y="0"/>
              </a:cxn>
            </a:cxnLst>
            <a:rect l="0" t="0" r="r" b="b"/>
            <a:pathLst>
              <a:path w="265" h="1719">
                <a:moveTo>
                  <a:pt x="0" y="0"/>
                </a:moveTo>
                <a:lnTo>
                  <a:pt x="132" y="18"/>
                </a:lnTo>
                <a:lnTo>
                  <a:pt x="175" y="589"/>
                </a:lnTo>
                <a:lnTo>
                  <a:pt x="216" y="608"/>
                </a:lnTo>
                <a:lnTo>
                  <a:pt x="265" y="1719"/>
                </a:lnTo>
                <a:lnTo>
                  <a:pt x="160" y="1681"/>
                </a:lnTo>
                <a:lnTo>
                  <a:pt x="167" y="1631"/>
                </a:lnTo>
                <a:lnTo>
                  <a:pt x="170" y="1586"/>
                </a:lnTo>
                <a:lnTo>
                  <a:pt x="170" y="1541"/>
                </a:lnTo>
                <a:lnTo>
                  <a:pt x="168" y="1489"/>
                </a:lnTo>
                <a:lnTo>
                  <a:pt x="166" y="1461"/>
                </a:lnTo>
                <a:lnTo>
                  <a:pt x="165" y="1437"/>
                </a:lnTo>
                <a:lnTo>
                  <a:pt x="162" y="1413"/>
                </a:lnTo>
                <a:lnTo>
                  <a:pt x="159" y="1391"/>
                </a:lnTo>
                <a:lnTo>
                  <a:pt x="154" y="1368"/>
                </a:lnTo>
                <a:lnTo>
                  <a:pt x="150" y="1346"/>
                </a:lnTo>
                <a:lnTo>
                  <a:pt x="142" y="1322"/>
                </a:lnTo>
                <a:lnTo>
                  <a:pt x="132" y="1297"/>
                </a:lnTo>
                <a:lnTo>
                  <a:pt x="128" y="1285"/>
                </a:lnTo>
                <a:lnTo>
                  <a:pt x="123" y="1274"/>
                </a:lnTo>
                <a:lnTo>
                  <a:pt x="119" y="1264"/>
                </a:lnTo>
                <a:lnTo>
                  <a:pt x="114" y="1255"/>
                </a:lnTo>
                <a:lnTo>
                  <a:pt x="109" y="1246"/>
                </a:lnTo>
                <a:lnTo>
                  <a:pt x="104" y="1237"/>
                </a:lnTo>
                <a:lnTo>
                  <a:pt x="98" y="1226"/>
                </a:lnTo>
                <a:lnTo>
                  <a:pt x="91" y="1216"/>
                </a:lnTo>
                <a:lnTo>
                  <a:pt x="14" y="763"/>
                </a:lnTo>
                <a:lnTo>
                  <a:pt x="21" y="595"/>
                </a:lnTo>
                <a:lnTo>
                  <a:pt x="63" y="584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03" name="Freeform 567"/>
          <p:cNvSpPr>
            <a:spLocks/>
          </p:cNvSpPr>
          <p:nvPr/>
        </p:nvSpPr>
        <p:spPr bwMode="auto">
          <a:xfrm>
            <a:off x="7058149" y="5198971"/>
            <a:ext cx="68688" cy="118790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3" y="41"/>
              </a:cxn>
              <a:cxn ang="0">
                <a:pos x="7" y="31"/>
              </a:cxn>
              <a:cxn ang="0">
                <a:pos x="13" y="22"/>
              </a:cxn>
              <a:cxn ang="0">
                <a:pos x="22" y="14"/>
              </a:cxn>
              <a:cxn ang="0">
                <a:pos x="28" y="11"/>
              </a:cxn>
              <a:cxn ang="0">
                <a:pos x="33" y="7"/>
              </a:cxn>
              <a:cxn ang="0">
                <a:pos x="39" y="4"/>
              </a:cxn>
              <a:cxn ang="0">
                <a:pos x="45" y="3"/>
              </a:cxn>
              <a:cxn ang="0">
                <a:pos x="51" y="2"/>
              </a:cxn>
              <a:cxn ang="0">
                <a:pos x="56" y="0"/>
              </a:cxn>
              <a:cxn ang="0">
                <a:pos x="63" y="2"/>
              </a:cxn>
              <a:cxn ang="0">
                <a:pos x="70" y="3"/>
              </a:cxn>
              <a:cxn ang="0">
                <a:pos x="175" y="3"/>
              </a:cxn>
              <a:cxn ang="0">
                <a:pos x="182" y="4"/>
              </a:cxn>
              <a:cxn ang="0">
                <a:pos x="189" y="6"/>
              </a:cxn>
              <a:cxn ang="0">
                <a:pos x="195" y="8"/>
              </a:cxn>
              <a:cxn ang="0">
                <a:pos x="199" y="12"/>
              </a:cxn>
              <a:cxn ang="0">
                <a:pos x="205" y="17"/>
              </a:cxn>
              <a:cxn ang="0">
                <a:pos x="209" y="21"/>
              </a:cxn>
              <a:cxn ang="0">
                <a:pos x="213" y="27"/>
              </a:cxn>
              <a:cxn ang="0">
                <a:pos x="217" y="34"/>
              </a:cxn>
              <a:cxn ang="0">
                <a:pos x="221" y="46"/>
              </a:cxn>
              <a:cxn ang="0">
                <a:pos x="222" y="58"/>
              </a:cxn>
              <a:cxn ang="0">
                <a:pos x="221" y="71"/>
              </a:cxn>
              <a:cxn ang="0">
                <a:pos x="217" y="83"/>
              </a:cxn>
              <a:cxn ang="0">
                <a:pos x="217" y="413"/>
              </a:cxn>
              <a:cxn ang="0">
                <a:pos x="204" y="417"/>
              </a:cxn>
              <a:cxn ang="0">
                <a:pos x="191" y="421"/>
              </a:cxn>
              <a:cxn ang="0">
                <a:pos x="180" y="424"/>
              </a:cxn>
              <a:cxn ang="0">
                <a:pos x="169" y="427"/>
              </a:cxn>
              <a:cxn ang="0">
                <a:pos x="158" y="428"/>
              </a:cxn>
              <a:cxn ang="0">
                <a:pos x="145" y="429"/>
              </a:cxn>
              <a:cxn ang="0">
                <a:pos x="133" y="430"/>
              </a:cxn>
              <a:cxn ang="0">
                <a:pos x="119" y="430"/>
              </a:cxn>
              <a:cxn ang="0">
                <a:pos x="101" y="429"/>
              </a:cxn>
              <a:cxn ang="0">
                <a:pos x="86" y="428"/>
              </a:cxn>
              <a:cxn ang="0">
                <a:pos x="71" y="425"/>
              </a:cxn>
              <a:cxn ang="0">
                <a:pos x="58" y="423"/>
              </a:cxn>
              <a:cxn ang="0">
                <a:pos x="44" y="419"/>
              </a:cxn>
              <a:cxn ang="0">
                <a:pos x="30" y="414"/>
              </a:cxn>
              <a:cxn ang="0">
                <a:pos x="15" y="408"/>
              </a:cxn>
              <a:cxn ang="0">
                <a:pos x="0" y="400"/>
              </a:cxn>
              <a:cxn ang="0">
                <a:pos x="0" y="52"/>
              </a:cxn>
            </a:cxnLst>
            <a:rect l="0" t="0" r="r" b="b"/>
            <a:pathLst>
              <a:path w="222" h="430">
                <a:moveTo>
                  <a:pt x="0" y="52"/>
                </a:moveTo>
                <a:lnTo>
                  <a:pt x="3" y="41"/>
                </a:lnTo>
                <a:lnTo>
                  <a:pt x="7" y="31"/>
                </a:lnTo>
                <a:lnTo>
                  <a:pt x="13" y="22"/>
                </a:lnTo>
                <a:lnTo>
                  <a:pt x="22" y="14"/>
                </a:lnTo>
                <a:lnTo>
                  <a:pt x="28" y="11"/>
                </a:lnTo>
                <a:lnTo>
                  <a:pt x="33" y="7"/>
                </a:lnTo>
                <a:lnTo>
                  <a:pt x="39" y="4"/>
                </a:lnTo>
                <a:lnTo>
                  <a:pt x="45" y="3"/>
                </a:lnTo>
                <a:lnTo>
                  <a:pt x="51" y="2"/>
                </a:lnTo>
                <a:lnTo>
                  <a:pt x="56" y="0"/>
                </a:lnTo>
                <a:lnTo>
                  <a:pt x="63" y="2"/>
                </a:lnTo>
                <a:lnTo>
                  <a:pt x="70" y="3"/>
                </a:lnTo>
                <a:lnTo>
                  <a:pt x="175" y="3"/>
                </a:lnTo>
                <a:lnTo>
                  <a:pt x="182" y="4"/>
                </a:lnTo>
                <a:lnTo>
                  <a:pt x="189" y="6"/>
                </a:lnTo>
                <a:lnTo>
                  <a:pt x="195" y="8"/>
                </a:lnTo>
                <a:lnTo>
                  <a:pt x="199" y="12"/>
                </a:lnTo>
                <a:lnTo>
                  <a:pt x="205" y="17"/>
                </a:lnTo>
                <a:lnTo>
                  <a:pt x="209" y="21"/>
                </a:lnTo>
                <a:lnTo>
                  <a:pt x="213" y="27"/>
                </a:lnTo>
                <a:lnTo>
                  <a:pt x="217" y="34"/>
                </a:lnTo>
                <a:lnTo>
                  <a:pt x="221" y="46"/>
                </a:lnTo>
                <a:lnTo>
                  <a:pt x="222" y="58"/>
                </a:lnTo>
                <a:lnTo>
                  <a:pt x="221" y="71"/>
                </a:lnTo>
                <a:lnTo>
                  <a:pt x="217" y="83"/>
                </a:lnTo>
                <a:lnTo>
                  <a:pt x="217" y="413"/>
                </a:lnTo>
                <a:lnTo>
                  <a:pt x="204" y="417"/>
                </a:lnTo>
                <a:lnTo>
                  <a:pt x="191" y="421"/>
                </a:lnTo>
                <a:lnTo>
                  <a:pt x="180" y="424"/>
                </a:lnTo>
                <a:lnTo>
                  <a:pt x="169" y="427"/>
                </a:lnTo>
                <a:lnTo>
                  <a:pt x="158" y="428"/>
                </a:lnTo>
                <a:lnTo>
                  <a:pt x="145" y="429"/>
                </a:lnTo>
                <a:lnTo>
                  <a:pt x="133" y="430"/>
                </a:lnTo>
                <a:lnTo>
                  <a:pt x="119" y="430"/>
                </a:lnTo>
                <a:lnTo>
                  <a:pt x="101" y="429"/>
                </a:lnTo>
                <a:lnTo>
                  <a:pt x="86" y="428"/>
                </a:lnTo>
                <a:lnTo>
                  <a:pt x="71" y="425"/>
                </a:lnTo>
                <a:lnTo>
                  <a:pt x="58" y="423"/>
                </a:lnTo>
                <a:lnTo>
                  <a:pt x="44" y="419"/>
                </a:lnTo>
                <a:lnTo>
                  <a:pt x="30" y="414"/>
                </a:lnTo>
                <a:lnTo>
                  <a:pt x="15" y="408"/>
                </a:lnTo>
                <a:lnTo>
                  <a:pt x="0" y="400"/>
                </a:lnTo>
                <a:lnTo>
                  <a:pt x="0" y="52"/>
                </a:lnTo>
                <a:close/>
              </a:path>
            </a:pathLst>
          </a:custGeom>
          <a:solidFill>
            <a:srgbClr val="99AA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04" name="Freeform 568"/>
          <p:cNvSpPr>
            <a:spLocks/>
          </p:cNvSpPr>
          <p:nvPr/>
        </p:nvSpPr>
        <p:spPr bwMode="auto">
          <a:xfrm>
            <a:off x="6914528" y="5413284"/>
            <a:ext cx="119893" cy="91848"/>
          </a:xfrm>
          <a:custGeom>
            <a:avLst/>
            <a:gdLst/>
            <a:ahLst/>
            <a:cxnLst>
              <a:cxn ang="0">
                <a:pos x="14" y="329"/>
              </a:cxn>
              <a:cxn ang="0">
                <a:pos x="0" y="24"/>
              </a:cxn>
              <a:cxn ang="0">
                <a:pos x="10" y="22"/>
              </a:cxn>
              <a:cxn ang="0">
                <a:pos x="19" y="21"/>
              </a:cxn>
              <a:cxn ang="0">
                <a:pos x="27" y="18"/>
              </a:cxn>
              <a:cxn ang="0">
                <a:pos x="35" y="17"/>
              </a:cxn>
              <a:cxn ang="0">
                <a:pos x="43" y="16"/>
              </a:cxn>
              <a:cxn ang="0">
                <a:pos x="51" y="15"/>
              </a:cxn>
              <a:cxn ang="0">
                <a:pos x="60" y="14"/>
              </a:cxn>
              <a:cxn ang="0">
                <a:pos x="69" y="13"/>
              </a:cxn>
              <a:cxn ang="0">
                <a:pos x="84" y="10"/>
              </a:cxn>
              <a:cxn ang="0">
                <a:pos x="98" y="9"/>
              </a:cxn>
              <a:cxn ang="0">
                <a:pos x="113" y="7"/>
              </a:cxn>
              <a:cxn ang="0">
                <a:pos x="126" y="5"/>
              </a:cxn>
              <a:cxn ang="0">
                <a:pos x="139" y="3"/>
              </a:cxn>
              <a:cxn ang="0">
                <a:pos x="151" y="2"/>
              </a:cxn>
              <a:cxn ang="0">
                <a:pos x="164" y="1"/>
              </a:cxn>
              <a:cxn ang="0">
                <a:pos x="177" y="0"/>
              </a:cxn>
              <a:cxn ang="0">
                <a:pos x="188" y="0"/>
              </a:cxn>
              <a:cxn ang="0">
                <a:pos x="201" y="1"/>
              </a:cxn>
              <a:cxn ang="0">
                <a:pos x="213" y="2"/>
              </a:cxn>
              <a:cxn ang="0">
                <a:pos x="226" y="3"/>
              </a:cxn>
              <a:cxn ang="0">
                <a:pos x="239" y="6"/>
              </a:cxn>
              <a:cxn ang="0">
                <a:pos x="251" y="9"/>
              </a:cxn>
              <a:cxn ang="0">
                <a:pos x="265" y="14"/>
              </a:cxn>
              <a:cxn ang="0">
                <a:pos x="279" y="18"/>
              </a:cxn>
              <a:cxn ang="0">
                <a:pos x="292" y="23"/>
              </a:cxn>
              <a:cxn ang="0">
                <a:pos x="304" y="28"/>
              </a:cxn>
              <a:cxn ang="0">
                <a:pos x="315" y="32"/>
              </a:cxn>
              <a:cxn ang="0">
                <a:pos x="326" y="37"/>
              </a:cxn>
              <a:cxn ang="0">
                <a:pos x="336" y="43"/>
              </a:cxn>
              <a:cxn ang="0">
                <a:pos x="346" y="49"/>
              </a:cxn>
              <a:cxn ang="0">
                <a:pos x="354" y="58"/>
              </a:cxn>
              <a:cxn ang="0">
                <a:pos x="363" y="68"/>
              </a:cxn>
              <a:cxn ang="0">
                <a:pos x="378" y="94"/>
              </a:cxn>
              <a:cxn ang="0">
                <a:pos x="386" y="121"/>
              </a:cxn>
              <a:cxn ang="0">
                <a:pos x="387" y="149"/>
              </a:cxn>
              <a:cxn ang="0">
                <a:pos x="384" y="180"/>
              </a:cxn>
              <a:cxn ang="0">
                <a:pos x="382" y="196"/>
              </a:cxn>
              <a:cxn ang="0">
                <a:pos x="378" y="211"/>
              </a:cxn>
              <a:cxn ang="0">
                <a:pos x="375" y="225"/>
              </a:cxn>
              <a:cxn ang="0">
                <a:pos x="370" y="237"/>
              </a:cxn>
              <a:cxn ang="0">
                <a:pos x="363" y="250"/>
              </a:cxn>
              <a:cxn ang="0">
                <a:pos x="356" y="261"/>
              </a:cxn>
              <a:cxn ang="0">
                <a:pos x="347" y="274"/>
              </a:cxn>
              <a:cxn ang="0">
                <a:pos x="336" y="286"/>
              </a:cxn>
              <a:cxn ang="0">
                <a:pos x="319" y="299"/>
              </a:cxn>
              <a:cxn ang="0">
                <a:pos x="303" y="312"/>
              </a:cxn>
              <a:cxn ang="0">
                <a:pos x="286" y="320"/>
              </a:cxn>
              <a:cxn ang="0">
                <a:pos x="268" y="327"/>
              </a:cxn>
              <a:cxn ang="0">
                <a:pos x="249" y="332"/>
              </a:cxn>
              <a:cxn ang="0">
                <a:pos x="230" y="333"/>
              </a:cxn>
              <a:cxn ang="0">
                <a:pos x="210" y="333"/>
              </a:cxn>
              <a:cxn ang="0">
                <a:pos x="188" y="329"/>
              </a:cxn>
              <a:cxn ang="0">
                <a:pos x="14" y="329"/>
              </a:cxn>
            </a:cxnLst>
            <a:rect l="0" t="0" r="r" b="b"/>
            <a:pathLst>
              <a:path w="387" h="333">
                <a:moveTo>
                  <a:pt x="14" y="329"/>
                </a:moveTo>
                <a:lnTo>
                  <a:pt x="0" y="24"/>
                </a:lnTo>
                <a:lnTo>
                  <a:pt x="10" y="22"/>
                </a:lnTo>
                <a:lnTo>
                  <a:pt x="19" y="21"/>
                </a:lnTo>
                <a:lnTo>
                  <a:pt x="27" y="18"/>
                </a:lnTo>
                <a:lnTo>
                  <a:pt x="35" y="17"/>
                </a:lnTo>
                <a:lnTo>
                  <a:pt x="43" y="16"/>
                </a:lnTo>
                <a:lnTo>
                  <a:pt x="51" y="15"/>
                </a:lnTo>
                <a:lnTo>
                  <a:pt x="60" y="14"/>
                </a:lnTo>
                <a:lnTo>
                  <a:pt x="69" y="13"/>
                </a:lnTo>
                <a:lnTo>
                  <a:pt x="84" y="10"/>
                </a:lnTo>
                <a:lnTo>
                  <a:pt x="98" y="9"/>
                </a:lnTo>
                <a:lnTo>
                  <a:pt x="113" y="7"/>
                </a:lnTo>
                <a:lnTo>
                  <a:pt x="126" y="5"/>
                </a:lnTo>
                <a:lnTo>
                  <a:pt x="139" y="3"/>
                </a:lnTo>
                <a:lnTo>
                  <a:pt x="151" y="2"/>
                </a:lnTo>
                <a:lnTo>
                  <a:pt x="164" y="1"/>
                </a:lnTo>
                <a:lnTo>
                  <a:pt x="177" y="0"/>
                </a:lnTo>
                <a:lnTo>
                  <a:pt x="188" y="0"/>
                </a:lnTo>
                <a:lnTo>
                  <a:pt x="201" y="1"/>
                </a:lnTo>
                <a:lnTo>
                  <a:pt x="213" y="2"/>
                </a:lnTo>
                <a:lnTo>
                  <a:pt x="226" y="3"/>
                </a:lnTo>
                <a:lnTo>
                  <a:pt x="239" y="6"/>
                </a:lnTo>
                <a:lnTo>
                  <a:pt x="251" y="9"/>
                </a:lnTo>
                <a:lnTo>
                  <a:pt x="265" y="14"/>
                </a:lnTo>
                <a:lnTo>
                  <a:pt x="279" y="18"/>
                </a:lnTo>
                <a:lnTo>
                  <a:pt x="292" y="23"/>
                </a:lnTo>
                <a:lnTo>
                  <a:pt x="304" y="28"/>
                </a:lnTo>
                <a:lnTo>
                  <a:pt x="315" y="32"/>
                </a:lnTo>
                <a:lnTo>
                  <a:pt x="326" y="37"/>
                </a:lnTo>
                <a:lnTo>
                  <a:pt x="336" y="43"/>
                </a:lnTo>
                <a:lnTo>
                  <a:pt x="346" y="49"/>
                </a:lnTo>
                <a:lnTo>
                  <a:pt x="354" y="58"/>
                </a:lnTo>
                <a:lnTo>
                  <a:pt x="363" y="68"/>
                </a:lnTo>
                <a:lnTo>
                  <a:pt x="378" y="94"/>
                </a:lnTo>
                <a:lnTo>
                  <a:pt x="386" y="121"/>
                </a:lnTo>
                <a:lnTo>
                  <a:pt x="387" y="149"/>
                </a:lnTo>
                <a:lnTo>
                  <a:pt x="384" y="180"/>
                </a:lnTo>
                <a:lnTo>
                  <a:pt x="382" y="196"/>
                </a:lnTo>
                <a:lnTo>
                  <a:pt x="378" y="211"/>
                </a:lnTo>
                <a:lnTo>
                  <a:pt x="375" y="225"/>
                </a:lnTo>
                <a:lnTo>
                  <a:pt x="370" y="237"/>
                </a:lnTo>
                <a:lnTo>
                  <a:pt x="363" y="250"/>
                </a:lnTo>
                <a:lnTo>
                  <a:pt x="356" y="261"/>
                </a:lnTo>
                <a:lnTo>
                  <a:pt x="347" y="274"/>
                </a:lnTo>
                <a:lnTo>
                  <a:pt x="336" y="286"/>
                </a:lnTo>
                <a:lnTo>
                  <a:pt x="319" y="299"/>
                </a:lnTo>
                <a:lnTo>
                  <a:pt x="303" y="312"/>
                </a:lnTo>
                <a:lnTo>
                  <a:pt x="286" y="320"/>
                </a:lnTo>
                <a:lnTo>
                  <a:pt x="268" y="327"/>
                </a:lnTo>
                <a:lnTo>
                  <a:pt x="249" y="332"/>
                </a:lnTo>
                <a:lnTo>
                  <a:pt x="230" y="333"/>
                </a:lnTo>
                <a:lnTo>
                  <a:pt x="210" y="333"/>
                </a:lnTo>
                <a:lnTo>
                  <a:pt x="188" y="329"/>
                </a:lnTo>
                <a:lnTo>
                  <a:pt x="14" y="329"/>
                </a:lnTo>
                <a:close/>
              </a:path>
            </a:pathLst>
          </a:custGeom>
          <a:solidFill>
            <a:srgbClr val="99AA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05" name="Freeform 569"/>
          <p:cNvSpPr>
            <a:spLocks/>
          </p:cNvSpPr>
          <p:nvPr/>
        </p:nvSpPr>
        <p:spPr bwMode="auto">
          <a:xfrm>
            <a:off x="6942003" y="5426755"/>
            <a:ext cx="69937" cy="55109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3" y="80"/>
              </a:cxn>
              <a:cxn ang="0">
                <a:pos x="10" y="62"/>
              </a:cxn>
              <a:cxn ang="0">
                <a:pos x="19" y="44"/>
              </a:cxn>
              <a:cxn ang="0">
                <a:pos x="33" y="29"/>
              </a:cxn>
              <a:cxn ang="0">
                <a:pos x="50" y="18"/>
              </a:cxn>
              <a:cxn ang="0">
                <a:pos x="68" y="9"/>
              </a:cxn>
              <a:cxn ang="0">
                <a:pos x="89" y="3"/>
              </a:cxn>
              <a:cxn ang="0">
                <a:pos x="112" y="0"/>
              </a:cxn>
              <a:cxn ang="0">
                <a:pos x="134" y="3"/>
              </a:cxn>
              <a:cxn ang="0">
                <a:pos x="155" y="9"/>
              </a:cxn>
              <a:cxn ang="0">
                <a:pos x="174" y="18"/>
              </a:cxn>
              <a:cxn ang="0">
                <a:pos x="190" y="29"/>
              </a:cxn>
              <a:cxn ang="0">
                <a:pos x="204" y="44"/>
              </a:cxn>
              <a:cxn ang="0">
                <a:pos x="213" y="62"/>
              </a:cxn>
              <a:cxn ang="0">
                <a:pos x="220" y="80"/>
              </a:cxn>
              <a:cxn ang="0">
                <a:pos x="223" y="100"/>
              </a:cxn>
              <a:cxn ang="0">
                <a:pos x="220" y="120"/>
              </a:cxn>
              <a:cxn ang="0">
                <a:pos x="213" y="139"/>
              </a:cxn>
              <a:cxn ang="0">
                <a:pos x="204" y="156"/>
              </a:cxn>
              <a:cxn ang="0">
                <a:pos x="190" y="170"/>
              </a:cxn>
              <a:cxn ang="0">
                <a:pos x="174" y="182"/>
              </a:cxn>
              <a:cxn ang="0">
                <a:pos x="155" y="192"/>
              </a:cxn>
              <a:cxn ang="0">
                <a:pos x="134" y="197"/>
              </a:cxn>
              <a:cxn ang="0">
                <a:pos x="112" y="200"/>
              </a:cxn>
              <a:cxn ang="0">
                <a:pos x="89" y="197"/>
              </a:cxn>
              <a:cxn ang="0">
                <a:pos x="68" y="192"/>
              </a:cxn>
              <a:cxn ang="0">
                <a:pos x="50" y="182"/>
              </a:cxn>
              <a:cxn ang="0">
                <a:pos x="33" y="170"/>
              </a:cxn>
              <a:cxn ang="0">
                <a:pos x="19" y="156"/>
              </a:cxn>
              <a:cxn ang="0">
                <a:pos x="10" y="139"/>
              </a:cxn>
              <a:cxn ang="0">
                <a:pos x="3" y="120"/>
              </a:cxn>
              <a:cxn ang="0">
                <a:pos x="0" y="100"/>
              </a:cxn>
            </a:cxnLst>
            <a:rect l="0" t="0" r="r" b="b"/>
            <a:pathLst>
              <a:path w="223" h="200">
                <a:moveTo>
                  <a:pt x="0" y="100"/>
                </a:moveTo>
                <a:lnTo>
                  <a:pt x="3" y="80"/>
                </a:lnTo>
                <a:lnTo>
                  <a:pt x="10" y="62"/>
                </a:lnTo>
                <a:lnTo>
                  <a:pt x="19" y="44"/>
                </a:lnTo>
                <a:lnTo>
                  <a:pt x="33" y="29"/>
                </a:lnTo>
                <a:lnTo>
                  <a:pt x="50" y="18"/>
                </a:lnTo>
                <a:lnTo>
                  <a:pt x="68" y="9"/>
                </a:lnTo>
                <a:lnTo>
                  <a:pt x="89" y="3"/>
                </a:lnTo>
                <a:lnTo>
                  <a:pt x="112" y="0"/>
                </a:lnTo>
                <a:lnTo>
                  <a:pt x="134" y="3"/>
                </a:lnTo>
                <a:lnTo>
                  <a:pt x="155" y="9"/>
                </a:lnTo>
                <a:lnTo>
                  <a:pt x="174" y="18"/>
                </a:lnTo>
                <a:lnTo>
                  <a:pt x="190" y="29"/>
                </a:lnTo>
                <a:lnTo>
                  <a:pt x="204" y="44"/>
                </a:lnTo>
                <a:lnTo>
                  <a:pt x="213" y="62"/>
                </a:lnTo>
                <a:lnTo>
                  <a:pt x="220" y="80"/>
                </a:lnTo>
                <a:lnTo>
                  <a:pt x="223" y="100"/>
                </a:lnTo>
                <a:lnTo>
                  <a:pt x="220" y="120"/>
                </a:lnTo>
                <a:lnTo>
                  <a:pt x="213" y="139"/>
                </a:lnTo>
                <a:lnTo>
                  <a:pt x="204" y="156"/>
                </a:lnTo>
                <a:lnTo>
                  <a:pt x="190" y="170"/>
                </a:lnTo>
                <a:lnTo>
                  <a:pt x="174" y="182"/>
                </a:lnTo>
                <a:lnTo>
                  <a:pt x="155" y="192"/>
                </a:lnTo>
                <a:lnTo>
                  <a:pt x="134" y="197"/>
                </a:lnTo>
                <a:lnTo>
                  <a:pt x="112" y="200"/>
                </a:lnTo>
                <a:lnTo>
                  <a:pt x="89" y="197"/>
                </a:lnTo>
                <a:lnTo>
                  <a:pt x="68" y="192"/>
                </a:lnTo>
                <a:lnTo>
                  <a:pt x="50" y="182"/>
                </a:lnTo>
                <a:lnTo>
                  <a:pt x="33" y="170"/>
                </a:lnTo>
                <a:lnTo>
                  <a:pt x="19" y="156"/>
                </a:lnTo>
                <a:lnTo>
                  <a:pt x="10" y="139"/>
                </a:lnTo>
                <a:lnTo>
                  <a:pt x="3" y="120"/>
                </a:lnTo>
                <a:lnTo>
                  <a:pt x="0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06" name="Freeform 570"/>
          <p:cNvSpPr>
            <a:spLocks/>
          </p:cNvSpPr>
          <p:nvPr/>
        </p:nvSpPr>
        <p:spPr bwMode="auto">
          <a:xfrm>
            <a:off x="6633529" y="5390016"/>
            <a:ext cx="254772" cy="204516"/>
          </a:xfrm>
          <a:custGeom>
            <a:avLst/>
            <a:gdLst/>
            <a:ahLst/>
            <a:cxnLst>
              <a:cxn ang="0">
                <a:pos x="13" y="3"/>
              </a:cxn>
              <a:cxn ang="0">
                <a:pos x="37" y="3"/>
              </a:cxn>
              <a:cxn ang="0">
                <a:pos x="58" y="3"/>
              </a:cxn>
              <a:cxn ang="0">
                <a:pos x="79" y="4"/>
              </a:cxn>
              <a:cxn ang="0">
                <a:pos x="99" y="4"/>
              </a:cxn>
              <a:cxn ang="0">
                <a:pos x="118" y="4"/>
              </a:cxn>
              <a:cxn ang="0">
                <a:pos x="137" y="4"/>
              </a:cxn>
              <a:cxn ang="0">
                <a:pos x="156" y="4"/>
              </a:cxn>
              <a:cxn ang="0">
                <a:pos x="175" y="6"/>
              </a:cxn>
              <a:cxn ang="0">
                <a:pos x="192" y="6"/>
              </a:cxn>
              <a:cxn ang="0">
                <a:pos x="212" y="6"/>
              </a:cxn>
              <a:cxn ang="0">
                <a:pos x="230" y="7"/>
              </a:cxn>
              <a:cxn ang="0">
                <a:pos x="250" y="7"/>
              </a:cxn>
              <a:cxn ang="0">
                <a:pos x="269" y="8"/>
              </a:cxn>
              <a:cxn ang="0">
                <a:pos x="290" y="8"/>
              </a:cxn>
              <a:cxn ang="0">
                <a:pos x="312" y="8"/>
              </a:cxn>
              <a:cxn ang="0">
                <a:pos x="335" y="9"/>
              </a:cxn>
              <a:cxn ang="0">
                <a:pos x="357" y="9"/>
              </a:cxn>
              <a:cxn ang="0">
                <a:pos x="378" y="9"/>
              </a:cxn>
              <a:cxn ang="0">
                <a:pos x="398" y="8"/>
              </a:cxn>
              <a:cxn ang="0">
                <a:pos x="418" y="7"/>
              </a:cxn>
              <a:cxn ang="0">
                <a:pos x="436" y="6"/>
              </a:cxn>
              <a:cxn ang="0">
                <a:pos x="455" y="3"/>
              </a:cxn>
              <a:cxn ang="0">
                <a:pos x="473" y="2"/>
              </a:cxn>
              <a:cxn ang="0">
                <a:pos x="490" y="1"/>
              </a:cxn>
              <a:cxn ang="0">
                <a:pos x="509" y="1"/>
              </a:cxn>
              <a:cxn ang="0">
                <a:pos x="526" y="0"/>
              </a:cxn>
              <a:cxn ang="0">
                <a:pos x="545" y="1"/>
              </a:cxn>
              <a:cxn ang="0">
                <a:pos x="563" y="3"/>
              </a:cxn>
              <a:cxn ang="0">
                <a:pos x="581" y="6"/>
              </a:cxn>
              <a:cxn ang="0">
                <a:pos x="601" y="9"/>
              </a:cxn>
              <a:cxn ang="0">
                <a:pos x="621" y="15"/>
              </a:cxn>
              <a:cxn ang="0">
                <a:pos x="641" y="22"/>
              </a:cxn>
              <a:cxn ang="0">
                <a:pos x="660" y="27"/>
              </a:cxn>
              <a:cxn ang="0">
                <a:pos x="679" y="32"/>
              </a:cxn>
              <a:cxn ang="0">
                <a:pos x="698" y="37"/>
              </a:cxn>
              <a:cxn ang="0">
                <a:pos x="715" y="41"/>
              </a:cxn>
              <a:cxn ang="0">
                <a:pos x="730" y="48"/>
              </a:cxn>
              <a:cxn ang="0">
                <a:pos x="744" y="56"/>
              </a:cxn>
              <a:cxn ang="0">
                <a:pos x="753" y="69"/>
              </a:cxn>
              <a:cxn ang="0">
                <a:pos x="760" y="84"/>
              </a:cxn>
              <a:cxn ang="0">
                <a:pos x="766" y="122"/>
              </a:cxn>
              <a:cxn ang="0">
                <a:pos x="769" y="159"/>
              </a:cxn>
              <a:cxn ang="0">
                <a:pos x="774" y="201"/>
              </a:cxn>
              <a:cxn ang="0">
                <a:pos x="788" y="258"/>
              </a:cxn>
              <a:cxn ang="0">
                <a:pos x="814" y="743"/>
              </a:cxn>
              <a:cxn ang="0">
                <a:pos x="683" y="717"/>
              </a:cxn>
              <a:cxn ang="0">
                <a:pos x="614" y="276"/>
              </a:cxn>
              <a:cxn ang="0">
                <a:pos x="48" y="251"/>
              </a:cxn>
              <a:cxn ang="0">
                <a:pos x="77" y="208"/>
              </a:cxn>
              <a:cxn ang="0">
                <a:pos x="66" y="183"/>
              </a:cxn>
              <a:cxn ang="0">
                <a:pos x="54" y="160"/>
              </a:cxn>
              <a:cxn ang="0">
                <a:pos x="41" y="139"/>
              </a:cxn>
              <a:cxn ang="0">
                <a:pos x="28" y="120"/>
              </a:cxn>
              <a:cxn ang="0">
                <a:pos x="17" y="99"/>
              </a:cxn>
              <a:cxn ang="0">
                <a:pos x="8" y="77"/>
              </a:cxn>
              <a:cxn ang="0">
                <a:pos x="2" y="54"/>
              </a:cxn>
              <a:cxn ang="0">
                <a:pos x="0" y="27"/>
              </a:cxn>
              <a:cxn ang="0">
                <a:pos x="2" y="21"/>
              </a:cxn>
              <a:cxn ang="0">
                <a:pos x="7" y="15"/>
              </a:cxn>
              <a:cxn ang="0">
                <a:pos x="11" y="10"/>
              </a:cxn>
              <a:cxn ang="0">
                <a:pos x="13" y="3"/>
              </a:cxn>
            </a:cxnLst>
            <a:rect l="0" t="0" r="r" b="b"/>
            <a:pathLst>
              <a:path w="814" h="743">
                <a:moveTo>
                  <a:pt x="13" y="3"/>
                </a:moveTo>
                <a:lnTo>
                  <a:pt x="37" y="3"/>
                </a:lnTo>
                <a:lnTo>
                  <a:pt x="58" y="3"/>
                </a:lnTo>
                <a:lnTo>
                  <a:pt x="79" y="4"/>
                </a:lnTo>
                <a:lnTo>
                  <a:pt x="99" y="4"/>
                </a:lnTo>
                <a:lnTo>
                  <a:pt x="118" y="4"/>
                </a:lnTo>
                <a:lnTo>
                  <a:pt x="137" y="4"/>
                </a:lnTo>
                <a:lnTo>
                  <a:pt x="156" y="4"/>
                </a:lnTo>
                <a:lnTo>
                  <a:pt x="175" y="6"/>
                </a:lnTo>
                <a:lnTo>
                  <a:pt x="192" y="6"/>
                </a:lnTo>
                <a:lnTo>
                  <a:pt x="212" y="6"/>
                </a:lnTo>
                <a:lnTo>
                  <a:pt x="230" y="7"/>
                </a:lnTo>
                <a:lnTo>
                  <a:pt x="250" y="7"/>
                </a:lnTo>
                <a:lnTo>
                  <a:pt x="269" y="8"/>
                </a:lnTo>
                <a:lnTo>
                  <a:pt x="290" y="8"/>
                </a:lnTo>
                <a:lnTo>
                  <a:pt x="312" y="8"/>
                </a:lnTo>
                <a:lnTo>
                  <a:pt x="335" y="9"/>
                </a:lnTo>
                <a:lnTo>
                  <a:pt x="357" y="9"/>
                </a:lnTo>
                <a:lnTo>
                  <a:pt x="378" y="9"/>
                </a:lnTo>
                <a:lnTo>
                  <a:pt x="398" y="8"/>
                </a:lnTo>
                <a:lnTo>
                  <a:pt x="418" y="7"/>
                </a:lnTo>
                <a:lnTo>
                  <a:pt x="436" y="6"/>
                </a:lnTo>
                <a:lnTo>
                  <a:pt x="455" y="3"/>
                </a:lnTo>
                <a:lnTo>
                  <a:pt x="473" y="2"/>
                </a:lnTo>
                <a:lnTo>
                  <a:pt x="490" y="1"/>
                </a:lnTo>
                <a:lnTo>
                  <a:pt x="509" y="1"/>
                </a:lnTo>
                <a:lnTo>
                  <a:pt x="526" y="0"/>
                </a:lnTo>
                <a:lnTo>
                  <a:pt x="545" y="1"/>
                </a:lnTo>
                <a:lnTo>
                  <a:pt x="563" y="3"/>
                </a:lnTo>
                <a:lnTo>
                  <a:pt x="581" y="6"/>
                </a:lnTo>
                <a:lnTo>
                  <a:pt x="601" y="9"/>
                </a:lnTo>
                <a:lnTo>
                  <a:pt x="621" y="15"/>
                </a:lnTo>
                <a:lnTo>
                  <a:pt x="641" y="22"/>
                </a:lnTo>
                <a:lnTo>
                  <a:pt x="660" y="27"/>
                </a:lnTo>
                <a:lnTo>
                  <a:pt x="679" y="32"/>
                </a:lnTo>
                <a:lnTo>
                  <a:pt x="698" y="37"/>
                </a:lnTo>
                <a:lnTo>
                  <a:pt x="715" y="41"/>
                </a:lnTo>
                <a:lnTo>
                  <a:pt x="730" y="48"/>
                </a:lnTo>
                <a:lnTo>
                  <a:pt x="744" y="56"/>
                </a:lnTo>
                <a:lnTo>
                  <a:pt x="753" y="69"/>
                </a:lnTo>
                <a:lnTo>
                  <a:pt x="760" y="84"/>
                </a:lnTo>
                <a:lnTo>
                  <a:pt x="766" y="122"/>
                </a:lnTo>
                <a:lnTo>
                  <a:pt x="769" y="159"/>
                </a:lnTo>
                <a:lnTo>
                  <a:pt x="774" y="201"/>
                </a:lnTo>
                <a:lnTo>
                  <a:pt x="788" y="258"/>
                </a:lnTo>
                <a:lnTo>
                  <a:pt x="814" y="743"/>
                </a:lnTo>
                <a:lnTo>
                  <a:pt x="683" y="717"/>
                </a:lnTo>
                <a:lnTo>
                  <a:pt x="614" y="276"/>
                </a:lnTo>
                <a:lnTo>
                  <a:pt x="48" y="251"/>
                </a:lnTo>
                <a:lnTo>
                  <a:pt x="77" y="208"/>
                </a:lnTo>
                <a:lnTo>
                  <a:pt x="66" y="183"/>
                </a:lnTo>
                <a:lnTo>
                  <a:pt x="54" y="160"/>
                </a:lnTo>
                <a:lnTo>
                  <a:pt x="41" y="139"/>
                </a:lnTo>
                <a:lnTo>
                  <a:pt x="28" y="120"/>
                </a:lnTo>
                <a:lnTo>
                  <a:pt x="17" y="99"/>
                </a:lnTo>
                <a:lnTo>
                  <a:pt x="8" y="77"/>
                </a:lnTo>
                <a:lnTo>
                  <a:pt x="2" y="54"/>
                </a:lnTo>
                <a:lnTo>
                  <a:pt x="0" y="27"/>
                </a:lnTo>
                <a:lnTo>
                  <a:pt x="2" y="21"/>
                </a:lnTo>
                <a:lnTo>
                  <a:pt x="7" y="15"/>
                </a:lnTo>
                <a:lnTo>
                  <a:pt x="11" y="10"/>
                </a:lnTo>
                <a:lnTo>
                  <a:pt x="13" y="3"/>
                </a:lnTo>
                <a:close/>
              </a:path>
            </a:pathLst>
          </a:custGeom>
          <a:solidFill>
            <a:srgbClr val="99AA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07" name="Freeform 571"/>
          <p:cNvSpPr>
            <a:spLocks/>
          </p:cNvSpPr>
          <p:nvPr/>
        </p:nvSpPr>
        <p:spPr bwMode="auto">
          <a:xfrm>
            <a:off x="6639774" y="5458596"/>
            <a:ext cx="204816" cy="131037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641" y="471"/>
              </a:cxn>
              <a:cxn ang="0">
                <a:pos x="614" y="468"/>
              </a:cxn>
              <a:cxn ang="0">
                <a:pos x="590" y="466"/>
              </a:cxn>
              <a:cxn ang="0">
                <a:pos x="568" y="464"/>
              </a:cxn>
              <a:cxn ang="0">
                <a:pos x="548" y="462"/>
              </a:cxn>
              <a:cxn ang="0">
                <a:pos x="526" y="460"/>
              </a:cxn>
              <a:cxn ang="0">
                <a:pos x="503" y="456"/>
              </a:cxn>
              <a:cxn ang="0">
                <a:pos x="476" y="452"/>
              </a:cxn>
              <a:cxn ang="0">
                <a:pos x="444" y="445"/>
              </a:cxn>
              <a:cxn ang="0">
                <a:pos x="411" y="439"/>
              </a:cxn>
              <a:cxn ang="0">
                <a:pos x="376" y="432"/>
              </a:cxn>
              <a:cxn ang="0">
                <a:pos x="343" y="424"/>
              </a:cxn>
              <a:cxn ang="0">
                <a:pos x="313" y="412"/>
              </a:cxn>
              <a:cxn ang="0">
                <a:pos x="288" y="399"/>
              </a:cxn>
              <a:cxn ang="0">
                <a:pos x="270" y="380"/>
              </a:cxn>
              <a:cxn ang="0">
                <a:pos x="260" y="356"/>
              </a:cxn>
              <a:cxn ang="0">
                <a:pos x="260" y="329"/>
              </a:cxn>
              <a:cxn ang="0">
                <a:pos x="267" y="308"/>
              </a:cxn>
              <a:cxn ang="0">
                <a:pos x="279" y="287"/>
              </a:cxn>
              <a:cxn ang="0">
                <a:pos x="294" y="267"/>
              </a:cxn>
              <a:cxn ang="0">
                <a:pos x="301" y="199"/>
              </a:cxn>
              <a:cxn ang="0">
                <a:pos x="252" y="199"/>
              </a:cxn>
              <a:cxn ang="0">
                <a:pos x="200" y="197"/>
              </a:cxn>
              <a:cxn ang="0">
                <a:pos x="150" y="192"/>
              </a:cxn>
              <a:cxn ang="0">
                <a:pos x="103" y="183"/>
              </a:cxn>
              <a:cxn ang="0">
                <a:pos x="61" y="168"/>
              </a:cxn>
              <a:cxn ang="0">
                <a:pos x="29" y="147"/>
              </a:cxn>
              <a:cxn ang="0">
                <a:pos x="8" y="120"/>
              </a:cxn>
              <a:cxn ang="0">
                <a:pos x="0" y="82"/>
              </a:cxn>
              <a:cxn ang="0">
                <a:pos x="4" y="61"/>
              </a:cxn>
              <a:cxn ang="0">
                <a:pos x="13" y="40"/>
              </a:cxn>
              <a:cxn ang="0">
                <a:pos x="26" y="20"/>
              </a:cxn>
              <a:cxn ang="0">
                <a:pos x="36" y="0"/>
              </a:cxn>
            </a:cxnLst>
            <a:rect l="0" t="0" r="r" b="b"/>
            <a:pathLst>
              <a:path w="656" h="472">
                <a:moveTo>
                  <a:pt x="36" y="0"/>
                </a:moveTo>
                <a:lnTo>
                  <a:pt x="635" y="0"/>
                </a:lnTo>
                <a:lnTo>
                  <a:pt x="656" y="472"/>
                </a:lnTo>
                <a:lnTo>
                  <a:pt x="641" y="471"/>
                </a:lnTo>
                <a:lnTo>
                  <a:pt x="627" y="469"/>
                </a:lnTo>
                <a:lnTo>
                  <a:pt x="614" y="468"/>
                </a:lnTo>
                <a:lnTo>
                  <a:pt x="602" y="466"/>
                </a:lnTo>
                <a:lnTo>
                  <a:pt x="590" y="466"/>
                </a:lnTo>
                <a:lnTo>
                  <a:pt x="580" y="465"/>
                </a:lnTo>
                <a:lnTo>
                  <a:pt x="568" y="464"/>
                </a:lnTo>
                <a:lnTo>
                  <a:pt x="558" y="463"/>
                </a:lnTo>
                <a:lnTo>
                  <a:pt x="548" y="462"/>
                </a:lnTo>
                <a:lnTo>
                  <a:pt x="537" y="461"/>
                </a:lnTo>
                <a:lnTo>
                  <a:pt x="526" y="460"/>
                </a:lnTo>
                <a:lnTo>
                  <a:pt x="514" y="457"/>
                </a:lnTo>
                <a:lnTo>
                  <a:pt x="503" y="456"/>
                </a:lnTo>
                <a:lnTo>
                  <a:pt x="490" y="454"/>
                </a:lnTo>
                <a:lnTo>
                  <a:pt x="476" y="452"/>
                </a:lnTo>
                <a:lnTo>
                  <a:pt x="461" y="448"/>
                </a:lnTo>
                <a:lnTo>
                  <a:pt x="444" y="445"/>
                </a:lnTo>
                <a:lnTo>
                  <a:pt x="428" y="441"/>
                </a:lnTo>
                <a:lnTo>
                  <a:pt x="411" y="439"/>
                </a:lnTo>
                <a:lnTo>
                  <a:pt x="392" y="435"/>
                </a:lnTo>
                <a:lnTo>
                  <a:pt x="376" y="432"/>
                </a:lnTo>
                <a:lnTo>
                  <a:pt x="359" y="427"/>
                </a:lnTo>
                <a:lnTo>
                  <a:pt x="343" y="424"/>
                </a:lnTo>
                <a:lnTo>
                  <a:pt x="328" y="418"/>
                </a:lnTo>
                <a:lnTo>
                  <a:pt x="313" y="412"/>
                </a:lnTo>
                <a:lnTo>
                  <a:pt x="300" y="407"/>
                </a:lnTo>
                <a:lnTo>
                  <a:pt x="288" y="399"/>
                </a:lnTo>
                <a:lnTo>
                  <a:pt x="278" y="390"/>
                </a:lnTo>
                <a:lnTo>
                  <a:pt x="270" y="380"/>
                </a:lnTo>
                <a:lnTo>
                  <a:pt x="263" y="369"/>
                </a:lnTo>
                <a:lnTo>
                  <a:pt x="260" y="356"/>
                </a:lnTo>
                <a:lnTo>
                  <a:pt x="258" y="342"/>
                </a:lnTo>
                <a:lnTo>
                  <a:pt x="260" y="329"/>
                </a:lnTo>
                <a:lnTo>
                  <a:pt x="263" y="318"/>
                </a:lnTo>
                <a:lnTo>
                  <a:pt x="267" y="308"/>
                </a:lnTo>
                <a:lnTo>
                  <a:pt x="273" y="297"/>
                </a:lnTo>
                <a:lnTo>
                  <a:pt x="279" y="287"/>
                </a:lnTo>
                <a:lnTo>
                  <a:pt x="286" y="278"/>
                </a:lnTo>
                <a:lnTo>
                  <a:pt x="294" y="267"/>
                </a:lnTo>
                <a:lnTo>
                  <a:pt x="301" y="256"/>
                </a:lnTo>
                <a:lnTo>
                  <a:pt x="301" y="199"/>
                </a:lnTo>
                <a:lnTo>
                  <a:pt x="277" y="199"/>
                </a:lnTo>
                <a:lnTo>
                  <a:pt x="252" y="199"/>
                </a:lnTo>
                <a:lnTo>
                  <a:pt x="226" y="198"/>
                </a:lnTo>
                <a:lnTo>
                  <a:pt x="200" y="197"/>
                </a:lnTo>
                <a:lnTo>
                  <a:pt x="174" y="195"/>
                </a:lnTo>
                <a:lnTo>
                  <a:pt x="150" y="192"/>
                </a:lnTo>
                <a:lnTo>
                  <a:pt x="126" y="188"/>
                </a:lnTo>
                <a:lnTo>
                  <a:pt x="103" y="183"/>
                </a:lnTo>
                <a:lnTo>
                  <a:pt x="81" y="176"/>
                </a:lnTo>
                <a:lnTo>
                  <a:pt x="61" y="168"/>
                </a:lnTo>
                <a:lnTo>
                  <a:pt x="44" y="159"/>
                </a:lnTo>
                <a:lnTo>
                  <a:pt x="29" y="147"/>
                </a:lnTo>
                <a:lnTo>
                  <a:pt x="18" y="135"/>
                </a:lnTo>
                <a:lnTo>
                  <a:pt x="8" y="120"/>
                </a:lnTo>
                <a:lnTo>
                  <a:pt x="3" y="101"/>
                </a:lnTo>
                <a:lnTo>
                  <a:pt x="0" y="82"/>
                </a:lnTo>
                <a:lnTo>
                  <a:pt x="2" y="71"/>
                </a:lnTo>
                <a:lnTo>
                  <a:pt x="4" y="61"/>
                </a:lnTo>
                <a:lnTo>
                  <a:pt x="8" y="51"/>
                </a:lnTo>
                <a:lnTo>
                  <a:pt x="13" y="40"/>
                </a:lnTo>
                <a:lnTo>
                  <a:pt x="19" y="30"/>
                </a:lnTo>
                <a:lnTo>
                  <a:pt x="26" y="20"/>
                </a:lnTo>
                <a:lnTo>
                  <a:pt x="32" y="9"/>
                </a:lnTo>
                <a:lnTo>
                  <a:pt x="36" y="0"/>
                </a:lnTo>
                <a:close/>
              </a:path>
            </a:pathLst>
          </a:custGeom>
          <a:solidFill>
            <a:srgbClr val="002D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08" name="Freeform 572"/>
          <p:cNvSpPr>
            <a:spLocks/>
          </p:cNvSpPr>
          <p:nvPr/>
        </p:nvSpPr>
        <p:spPr bwMode="auto">
          <a:xfrm>
            <a:off x="6596063" y="5120594"/>
            <a:ext cx="410882" cy="210639"/>
          </a:xfrm>
          <a:custGeom>
            <a:avLst/>
            <a:gdLst/>
            <a:ahLst/>
            <a:cxnLst>
              <a:cxn ang="0">
                <a:pos x="147" y="24"/>
              </a:cxn>
              <a:cxn ang="0">
                <a:pos x="213" y="23"/>
              </a:cxn>
              <a:cxn ang="0">
                <a:pos x="273" y="21"/>
              </a:cxn>
              <a:cxn ang="0">
                <a:pos x="331" y="19"/>
              </a:cxn>
              <a:cxn ang="0">
                <a:pos x="388" y="18"/>
              </a:cxn>
              <a:cxn ang="0">
                <a:pos x="446" y="17"/>
              </a:cxn>
              <a:cxn ang="0">
                <a:pos x="506" y="15"/>
              </a:cxn>
              <a:cxn ang="0">
                <a:pos x="571" y="14"/>
              </a:cxn>
              <a:cxn ang="0">
                <a:pos x="645" y="11"/>
              </a:cxn>
              <a:cxn ang="0">
                <a:pos x="717" y="10"/>
              </a:cxn>
              <a:cxn ang="0">
                <a:pos x="782" y="8"/>
              </a:cxn>
              <a:cxn ang="0">
                <a:pos x="845" y="7"/>
              </a:cxn>
              <a:cxn ang="0">
                <a:pos x="906" y="6"/>
              </a:cxn>
              <a:cxn ang="0">
                <a:pos x="968" y="4"/>
              </a:cxn>
              <a:cxn ang="0">
                <a:pos x="1033" y="2"/>
              </a:cxn>
              <a:cxn ang="0">
                <a:pos x="1105" y="1"/>
              </a:cxn>
              <a:cxn ang="0">
                <a:pos x="1149" y="0"/>
              </a:cxn>
              <a:cxn ang="0">
                <a:pos x="1160" y="1"/>
              </a:cxn>
              <a:cxn ang="0">
                <a:pos x="1171" y="3"/>
              </a:cxn>
              <a:cxn ang="0">
                <a:pos x="1180" y="9"/>
              </a:cxn>
              <a:cxn ang="0">
                <a:pos x="1197" y="25"/>
              </a:cxn>
              <a:cxn ang="0">
                <a:pos x="1207" y="54"/>
              </a:cxn>
              <a:cxn ang="0">
                <a:pos x="1317" y="690"/>
              </a:cxn>
              <a:cxn ang="0">
                <a:pos x="1227" y="684"/>
              </a:cxn>
              <a:cxn ang="0">
                <a:pos x="1145" y="681"/>
              </a:cxn>
              <a:cxn ang="0">
                <a:pos x="1068" y="678"/>
              </a:cxn>
              <a:cxn ang="0">
                <a:pos x="993" y="677"/>
              </a:cxn>
              <a:cxn ang="0">
                <a:pos x="918" y="678"/>
              </a:cxn>
              <a:cxn ang="0">
                <a:pos x="841" y="681"/>
              </a:cxn>
              <a:cxn ang="0">
                <a:pos x="759" y="684"/>
              </a:cxn>
              <a:cxn ang="0">
                <a:pos x="669" y="690"/>
              </a:cxn>
              <a:cxn ang="0">
                <a:pos x="588" y="696"/>
              </a:cxn>
              <a:cxn ang="0">
                <a:pos x="513" y="701"/>
              </a:cxn>
              <a:cxn ang="0">
                <a:pos x="442" y="708"/>
              </a:cxn>
              <a:cxn ang="0">
                <a:pos x="376" y="716"/>
              </a:cxn>
              <a:cxn ang="0">
                <a:pos x="308" y="726"/>
              </a:cxn>
              <a:cxn ang="0">
                <a:pos x="238" y="736"/>
              </a:cxn>
              <a:cxn ang="0">
                <a:pos x="165" y="749"/>
              </a:cxn>
              <a:cxn ang="0">
                <a:pos x="84" y="764"/>
              </a:cxn>
              <a:cxn ang="0">
                <a:pos x="75" y="720"/>
              </a:cxn>
              <a:cxn ang="0">
                <a:pos x="70" y="677"/>
              </a:cxn>
              <a:cxn ang="0">
                <a:pos x="77" y="628"/>
              </a:cxn>
              <a:cxn ang="0">
                <a:pos x="91" y="584"/>
              </a:cxn>
              <a:cxn ang="0">
                <a:pos x="105" y="541"/>
              </a:cxn>
              <a:cxn ang="0">
                <a:pos x="112" y="492"/>
              </a:cxn>
              <a:cxn ang="0">
                <a:pos x="94" y="410"/>
              </a:cxn>
              <a:cxn ang="0">
                <a:pos x="56" y="342"/>
              </a:cxn>
              <a:cxn ang="0">
                <a:pos x="17" y="274"/>
              </a:cxn>
              <a:cxn ang="0">
                <a:pos x="0" y="193"/>
              </a:cxn>
              <a:cxn ang="0">
                <a:pos x="13" y="146"/>
              </a:cxn>
              <a:cxn ang="0">
                <a:pos x="43" y="106"/>
              </a:cxn>
              <a:cxn ang="0">
                <a:pos x="79" y="68"/>
              </a:cxn>
              <a:cxn ang="0">
                <a:pos x="112" y="25"/>
              </a:cxn>
            </a:cxnLst>
            <a:rect l="0" t="0" r="r" b="b"/>
            <a:pathLst>
              <a:path w="1317" h="764">
                <a:moveTo>
                  <a:pt x="112" y="25"/>
                </a:moveTo>
                <a:lnTo>
                  <a:pt x="147" y="24"/>
                </a:lnTo>
                <a:lnTo>
                  <a:pt x="181" y="24"/>
                </a:lnTo>
                <a:lnTo>
                  <a:pt x="213" y="23"/>
                </a:lnTo>
                <a:lnTo>
                  <a:pt x="243" y="22"/>
                </a:lnTo>
                <a:lnTo>
                  <a:pt x="273" y="21"/>
                </a:lnTo>
                <a:lnTo>
                  <a:pt x="303" y="21"/>
                </a:lnTo>
                <a:lnTo>
                  <a:pt x="331" y="19"/>
                </a:lnTo>
                <a:lnTo>
                  <a:pt x="359" y="18"/>
                </a:lnTo>
                <a:lnTo>
                  <a:pt x="388" y="18"/>
                </a:lnTo>
                <a:lnTo>
                  <a:pt x="416" y="17"/>
                </a:lnTo>
                <a:lnTo>
                  <a:pt x="446" y="17"/>
                </a:lnTo>
                <a:lnTo>
                  <a:pt x="476" y="16"/>
                </a:lnTo>
                <a:lnTo>
                  <a:pt x="506" y="15"/>
                </a:lnTo>
                <a:lnTo>
                  <a:pt x="538" y="14"/>
                </a:lnTo>
                <a:lnTo>
                  <a:pt x="571" y="14"/>
                </a:lnTo>
                <a:lnTo>
                  <a:pt x="607" y="13"/>
                </a:lnTo>
                <a:lnTo>
                  <a:pt x="645" y="11"/>
                </a:lnTo>
                <a:lnTo>
                  <a:pt x="682" y="11"/>
                </a:lnTo>
                <a:lnTo>
                  <a:pt x="717" y="10"/>
                </a:lnTo>
                <a:lnTo>
                  <a:pt x="750" y="9"/>
                </a:lnTo>
                <a:lnTo>
                  <a:pt x="782" y="8"/>
                </a:lnTo>
                <a:lnTo>
                  <a:pt x="813" y="8"/>
                </a:lnTo>
                <a:lnTo>
                  <a:pt x="845" y="7"/>
                </a:lnTo>
                <a:lnTo>
                  <a:pt x="876" y="6"/>
                </a:lnTo>
                <a:lnTo>
                  <a:pt x="906" y="6"/>
                </a:lnTo>
                <a:lnTo>
                  <a:pt x="937" y="4"/>
                </a:lnTo>
                <a:lnTo>
                  <a:pt x="968" y="4"/>
                </a:lnTo>
                <a:lnTo>
                  <a:pt x="1000" y="3"/>
                </a:lnTo>
                <a:lnTo>
                  <a:pt x="1033" y="2"/>
                </a:lnTo>
                <a:lnTo>
                  <a:pt x="1068" y="1"/>
                </a:lnTo>
                <a:lnTo>
                  <a:pt x="1105" y="1"/>
                </a:lnTo>
                <a:lnTo>
                  <a:pt x="1143" y="0"/>
                </a:lnTo>
                <a:lnTo>
                  <a:pt x="1149" y="0"/>
                </a:lnTo>
                <a:lnTo>
                  <a:pt x="1154" y="0"/>
                </a:lnTo>
                <a:lnTo>
                  <a:pt x="1160" y="1"/>
                </a:lnTo>
                <a:lnTo>
                  <a:pt x="1166" y="2"/>
                </a:lnTo>
                <a:lnTo>
                  <a:pt x="1171" y="3"/>
                </a:lnTo>
                <a:lnTo>
                  <a:pt x="1175" y="6"/>
                </a:lnTo>
                <a:lnTo>
                  <a:pt x="1180" y="9"/>
                </a:lnTo>
                <a:lnTo>
                  <a:pt x="1184" y="13"/>
                </a:lnTo>
                <a:lnTo>
                  <a:pt x="1197" y="25"/>
                </a:lnTo>
                <a:lnTo>
                  <a:pt x="1204" y="39"/>
                </a:lnTo>
                <a:lnTo>
                  <a:pt x="1207" y="54"/>
                </a:lnTo>
                <a:lnTo>
                  <a:pt x="1205" y="71"/>
                </a:lnTo>
                <a:lnTo>
                  <a:pt x="1317" y="690"/>
                </a:lnTo>
                <a:lnTo>
                  <a:pt x="1271" y="688"/>
                </a:lnTo>
                <a:lnTo>
                  <a:pt x="1227" y="684"/>
                </a:lnTo>
                <a:lnTo>
                  <a:pt x="1186" y="683"/>
                </a:lnTo>
                <a:lnTo>
                  <a:pt x="1145" y="681"/>
                </a:lnTo>
                <a:lnTo>
                  <a:pt x="1106" y="680"/>
                </a:lnTo>
                <a:lnTo>
                  <a:pt x="1068" y="678"/>
                </a:lnTo>
                <a:lnTo>
                  <a:pt x="1030" y="678"/>
                </a:lnTo>
                <a:lnTo>
                  <a:pt x="993" y="677"/>
                </a:lnTo>
                <a:lnTo>
                  <a:pt x="956" y="678"/>
                </a:lnTo>
                <a:lnTo>
                  <a:pt x="918" y="678"/>
                </a:lnTo>
                <a:lnTo>
                  <a:pt x="880" y="680"/>
                </a:lnTo>
                <a:lnTo>
                  <a:pt x="841" y="681"/>
                </a:lnTo>
                <a:lnTo>
                  <a:pt x="801" y="683"/>
                </a:lnTo>
                <a:lnTo>
                  <a:pt x="759" y="684"/>
                </a:lnTo>
                <a:lnTo>
                  <a:pt x="715" y="688"/>
                </a:lnTo>
                <a:lnTo>
                  <a:pt x="669" y="690"/>
                </a:lnTo>
                <a:lnTo>
                  <a:pt x="628" y="692"/>
                </a:lnTo>
                <a:lnTo>
                  <a:pt x="588" y="696"/>
                </a:lnTo>
                <a:lnTo>
                  <a:pt x="550" y="698"/>
                </a:lnTo>
                <a:lnTo>
                  <a:pt x="513" y="701"/>
                </a:lnTo>
                <a:lnTo>
                  <a:pt x="477" y="705"/>
                </a:lnTo>
                <a:lnTo>
                  <a:pt x="442" y="708"/>
                </a:lnTo>
                <a:lnTo>
                  <a:pt x="409" y="712"/>
                </a:lnTo>
                <a:lnTo>
                  <a:pt x="376" y="716"/>
                </a:lnTo>
                <a:lnTo>
                  <a:pt x="342" y="720"/>
                </a:lnTo>
                <a:lnTo>
                  <a:pt x="308" y="726"/>
                </a:lnTo>
                <a:lnTo>
                  <a:pt x="274" y="730"/>
                </a:lnTo>
                <a:lnTo>
                  <a:pt x="238" y="736"/>
                </a:lnTo>
                <a:lnTo>
                  <a:pt x="203" y="742"/>
                </a:lnTo>
                <a:lnTo>
                  <a:pt x="165" y="749"/>
                </a:lnTo>
                <a:lnTo>
                  <a:pt x="126" y="756"/>
                </a:lnTo>
                <a:lnTo>
                  <a:pt x="84" y="764"/>
                </a:lnTo>
                <a:lnTo>
                  <a:pt x="79" y="742"/>
                </a:lnTo>
                <a:lnTo>
                  <a:pt x="75" y="720"/>
                </a:lnTo>
                <a:lnTo>
                  <a:pt x="71" y="699"/>
                </a:lnTo>
                <a:lnTo>
                  <a:pt x="70" y="677"/>
                </a:lnTo>
                <a:lnTo>
                  <a:pt x="73" y="651"/>
                </a:lnTo>
                <a:lnTo>
                  <a:pt x="77" y="628"/>
                </a:lnTo>
                <a:lnTo>
                  <a:pt x="83" y="606"/>
                </a:lnTo>
                <a:lnTo>
                  <a:pt x="91" y="584"/>
                </a:lnTo>
                <a:lnTo>
                  <a:pt x="99" y="563"/>
                </a:lnTo>
                <a:lnTo>
                  <a:pt x="105" y="541"/>
                </a:lnTo>
                <a:lnTo>
                  <a:pt x="109" y="518"/>
                </a:lnTo>
                <a:lnTo>
                  <a:pt x="112" y="492"/>
                </a:lnTo>
                <a:lnTo>
                  <a:pt x="107" y="448"/>
                </a:lnTo>
                <a:lnTo>
                  <a:pt x="94" y="410"/>
                </a:lnTo>
                <a:lnTo>
                  <a:pt x="76" y="375"/>
                </a:lnTo>
                <a:lnTo>
                  <a:pt x="56" y="342"/>
                </a:lnTo>
                <a:lnTo>
                  <a:pt x="36" y="309"/>
                </a:lnTo>
                <a:lnTo>
                  <a:pt x="17" y="274"/>
                </a:lnTo>
                <a:lnTo>
                  <a:pt x="5" y="236"/>
                </a:lnTo>
                <a:lnTo>
                  <a:pt x="0" y="193"/>
                </a:lnTo>
                <a:lnTo>
                  <a:pt x="3" y="168"/>
                </a:lnTo>
                <a:lnTo>
                  <a:pt x="13" y="146"/>
                </a:lnTo>
                <a:lnTo>
                  <a:pt x="26" y="125"/>
                </a:lnTo>
                <a:lnTo>
                  <a:pt x="43" y="106"/>
                </a:lnTo>
                <a:lnTo>
                  <a:pt x="61" y="87"/>
                </a:lnTo>
                <a:lnTo>
                  <a:pt x="79" y="68"/>
                </a:lnTo>
                <a:lnTo>
                  <a:pt x="97" y="48"/>
                </a:lnTo>
                <a:lnTo>
                  <a:pt x="112" y="25"/>
                </a:lnTo>
                <a:close/>
              </a:path>
            </a:pathLst>
          </a:custGeom>
          <a:solidFill>
            <a:srgbClr val="99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09" name="Freeform 573"/>
          <p:cNvSpPr>
            <a:spLocks/>
          </p:cNvSpPr>
          <p:nvPr/>
        </p:nvSpPr>
        <p:spPr bwMode="auto">
          <a:xfrm>
            <a:off x="6805875" y="5141413"/>
            <a:ext cx="74933" cy="29391"/>
          </a:xfrm>
          <a:custGeom>
            <a:avLst/>
            <a:gdLst/>
            <a:ahLst/>
            <a:cxnLst>
              <a:cxn ang="0">
                <a:pos x="11" y="108"/>
              </a:cxn>
              <a:cxn ang="0">
                <a:pos x="18" y="107"/>
              </a:cxn>
              <a:cxn ang="0">
                <a:pos x="23" y="106"/>
              </a:cxn>
              <a:cxn ang="0">
                <a:pos x="27" y="103"/>
              </a:cxn>
              <a:cxn ang="0">
                <a:pos x="32" y="99"/>
              </a:cxn>
              <a:cxn ang="0">
                <a:pos x="35" y="95"/>
              </a:cxn>
              <a:cxn ang="0">
                <a:pos x="39" y="90"/>
              </a:cxn>
              <a:cxn ang="0">
                <a:pos x="42" y="85"/>
              </a:cxn>
              <a:cxn ang="0">
                <a:pos x="47" y="81"/>
              </a:cxn>
              <a:cxn ang="0">
                <a:pos x="57" y="72"/>
              </a:cxn>
              <a:cxn ang="0">
                <a:pos x="68" y="65"/>
              </a:cxn>
              <a:cxn ang="0">
                <a:pos x="79" y="59"/>
              </a:cxn>
              <a:cxn ang="0">
                <a:pos x="92" y="54"/>
              </a:cxn>
              <a:cxn ang="0">
                <a:pos x="105" y="52"/>
              </a:cxn>
              <a:cxn ang="0">
                <a:pos x="117" y="51"/>
              </a:cxn>
              <a:cxn ang="0">
                <a:pos x="132" y="50"/>
              </a:cxn>
              <a:cxn ang="0">
                <a:pos x="147" y="50"/>
              </a:cxn>
              <a:cxn ang="0">
                <a:pos x="158" y="50"/>
              </a:cxn>
              <a:cxn ang="0">
                <a:pos x="167" y="51"/>
              </a:cxn>
              <a:cxn ang="0">
                <a:pos x="176" y="52"/>
              </a:cxn>
              <a:cxn ang="0">
                <a:pos x="184" y="53"/>
              </a:cxn>
              <a:cxn ang="0">
                <a:pos x="193" y="55"/>
              </a:cxn>
              <a:cxn ang="0">
                <a:pos x="201" y="58"/>
              </a:cxn>
              <a:cxn ang="0">
                <a:pos x="209" y="61"/>
              </a:cxn>
              <a:cxn ang="0">
                <a:pos x="217" y="66"/>
              </a:cxn>
              <a:cxn ang="0">
                <a:pos x="225" y="57"/>
              </a:cxn>
              <a:cxn ang="0">
                <a:pos x="232" y="50"/>
              </a:cxn>
              <a:cxn ang="0">
                <a:pos x="237" y="42"/>
              </a:cxn>
              <a:cxn ang="0">
                <a:pos x="238" y="31"/>
              </a:cxn>
              <a:cxn ang="0">
                <a:pos x="237" y="23"/>
              </a:cxn>
              <a:cxn ang="0">
                <a:pos x="232" y="17"/>
              </a:cxn>
              <a:cxn ang="0">
                <a:pos x="227" y="13"/>
              </a:cxn>
              <a:cxn ang="0">
                <a:pos x="220" y="9"/>
              </a:cxn>
              <a:cxn ang="0">
                <a:pos x="211" y="6"/>
              </a:cxn>
              <a:cxn ang="0">
                <a:pos x="201" y="5"/>
              </a:cxn>
              <a:cxn ang="0">
                <a:pos x="192" y="3"/>
              </a:cxn>
              <a:cxn ang="0">
                <a:pos x="183" y="0"/>
              </a:cxn>
              <a:cxn ang="0">
                <a:pos x="116" y="0"/>
              </a:cxn>
              <a:cxn ang="0">
                <a:pos x="100" y="3"/>
              </a:cxn>
              <a:cxn ang="0">
                <a:pos x="85" y="6"/>
              </a:cxn>
              <a:cxn ang="0">
                <a:pos x="72" y="11"/>
              </a:cxn>
              <a:cxn ang="0">
                <a:pos x="61" y="17"/>
              </a:cxn>
              <a:cxn ang="0">
                <a:pos x="50" y="24"/>
              </a:cxn>
              <a:cxn ang="0">
                <a:pos x="40" y="34"/>
              </a:cxn>
              <a:cxn ang="0">
                <a:pos x="31" y="44"/>
              </a:cxn>
              <a:cxn ang="0">
                <a:pos x="22" y="55"/>
              </a:cxn>
              <a:cxn ang="0">
                <a:pos x="16" y="64"/>
              </a:cxn>
              <a:cxn ang="0">
                <a:pos x="10" y="73"/>
              </a:cxn>
              <a:cxn ang="0">
                <a:pos x="5" y="81"/>
              </a:cxn>
              <a:cxn ang="0">
                <a:pos x="1" y="90"/>
              </a:cxn>
              <a:cxn ang="0">
                <a:pos x="0" y="97"/>
              </a:cxn>
              <a:cxn ang="0">
                <a:pos x="0" y="103"/>
              </a:cxn>
              <a:cxn ang="0">
                <a:pos x="3" y="107"/>
              </a:cxn>
              <a:cxn ang="0">
                <a:pos x="11" y="108"/>
              </a:cxn>
            </a:cxnLst>
            <a:rect l="0" t="0" r="r" b="b"/>
            <a:pathLst>
              <a:path w="238" h="108">
                <a:moveTo>
                  <a:pt x="11" y="108"/>
                </a:moveTo>
                <a:lnTo>
                  <a:pt x="18" y="107"/>
                </a:lnTo>
                <a:lnTo>
                  <a:pt x="23" y="106"/>
                </a:lnTo>
                <a:lnTo>
                  <a:pt x="27" y="103"/>
                </a:lnTo>
                <a:lnTo>
                  <a:pt x="32" y="99"/>
                </a:lnTo>
                <a:lnTo>
                  <a:pt x="35" y="95"/>
                </a:lnTo>
                <a:lnTo>
                  <a:pt x="39" y="90"/>
                </a:lnTo>
                <a:lnTo>
                  <a:pt x="42" y="85"/>
                </a:lnTo>
                <a:lnTo>
                  <a:pt x="47" y="81"/>
                </a:lnTo>
                <a:lnTo>
                  <a:pt x="57" y="72"/>
                </a:lnTo>
                <a:lnTo>
                  <a:pt x="68" y="65"/>
                </a:lnTo>
                <a:lnTo>
                  <a:pt x="79" y="59"/>
                </a:lnTo>
                <a:lnTo>
                  <a:pt x="92" y="54"/>
                </a:lnTo>
                <a:lnTo>
                  <a:pt x="105" y="52"/>
                </a:lnTo>
                <a:lnTo>
                  <a:pt x="117" y="51"/>
                </a:lnTo>
                <a:lnTo>
                  <a:pt x="132" y="50"/>
                </a:lnTo>
                <a:lnTo>
                  <a:pt x="147" y="50"/>
                </a:lnTo>
                <a:lnTo>
                  <a:pt x="158" y="50"/>
                </a:lnTo>
                <a:lnTo>
                  <a:pt x="167" y="51"/>
                </a:lnTo>
                <a:lnTo>
                  <a:pt x="176" y="52"/>
                </a:lnTo>
                <a:lnTo>
                  <a:pt x="184" y="53"/>
                </a:lnTo>
                <a:lnTo>
                  <a:pt x="193" y="55"/>
                </a:lnTo>
                <a:lnTo>
                  <a:pt x="201" y="58"/>
                </a:lnTo>
                <a:lnTo>
                  <a:pt x="209" y="61"/>
                </a:lnTo>
                <a:lnTo>
                  <a:pt x="217" y="66"/>
                </a:lnTo>
                <a:lnTo>
                  <a:pt x="225" y="57"/>
                </a:lnTo>
                <a:lnTo>
                  <a:pt x="232" y="50"/>
                </a:lnTo>
                <a:lnTo>
                  <a:pt x="237" y="42"/>
                </a:lnTo>
                <a:lnTo>
                  <a:pt x="238" y="31"/>
                </a:lnTo>
                <a:lnTo>
                  <a:pt x="237" y="23"/>
                </a:lnTo>
                <a:lnTo>
                  <a:pt x="232" y="17"/>
                </a:lnTo>
                <a:lnTo>
                  <a:pt x="227" y="13"/>
                </a:lnTo>
                <a:lnTo>
                  <a:pt x="220" y="9"/>
                </a:lnTo>
                <a:lnTo>
                  <a:pt x="211" y="6"/>
                </a:lnTo>
                <a:lnTo>
                  <a:pt x="201" y="5"/>
                </a:lnTo>
                <a:lnTo>
                  <a:pt x="192" y="3"/>
                </a:lnTo>
                <a:lnTo>
                  <a:pt x="183" y="0"/>
                </a:lnTo>
                <a:lnTo>
                  <a:pt x="116" y="0"/>
                </a:lnTo>
                <a:lnTo>
                  <a:pt x="100" y="3"/>
                </a:lnTo>
                <a:lnTo>
                  <a:pt x="85" y="6"/>
                </a:lnTo>
                <a:lnTo>
                  <a:pt x="72" y="11"/>
                </a:lnTo>
                <a:lnTo>
                  <a:pt x="61" y="17"/>
                </a:lnTo>
                <a:lnTo>
                  <a:pt x="50" y="24"/>
                </a:lnTo>
                <a:lnTo>
                  <a:pt x="40" y="34"/>
                </a:lnTo>
                <a:lnTo>
                  <a:pt x="31" y="44"/>
                </a:lnTo>
                <a:lnTo>
                  <a:pt x="22" y="55"/>
                </a:lnTo>
                <a:lnTo>
                  <a:pt x="16" y="64"/>
                </a:lnTo>
                <a:lnTo>
                  <a:pt x="10" y="73"/>
                </a:lnTo>
                <a:lnTo>
                  <a:pt x="5" y="81"/>
                </a:lnTo>
                <a:lnTo>
                  <a:pt x="1" y="90"/>
                </a:lnTo>
                <a:lnTo>
                  <a:pt x="0" y="97"/>
                </a:lnTo>
                <a:lnTo>
                  <a:pt x="0" y="103"/>
                </a:lnTo>
                <a:lnTo>
                  <a:pt x="3" y="107"/>
                </a:lnTo>
                <a:lnTo>
                  <a:pt x="11" y="108"/>
                </a:lnTo>
                <a:close/>
              </a:path>
            </a:pathLst>
          </a:custGeom>
          <a:solidFill>
            <a:srgbClr val="0000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10" name="Freeform 574"/>
          <p:cNvSpPr>
            <a:spLocks/>
          </p:cNvSpPr>
          <p:nvPr/>
        </p:nvSpPr>
        <p:spPr bwMode="auto">
          <a:xfrm>
            <a:off x="6705965" y="5216116"/>
            <a:ext cx="272256" cy="96747"/>
          </a:xfrm>
          <a:custGeom>
            <a:avLst/>
            <a:gdLst/>
            <a:ahLst/>
            <a:cxnLst>
              <a:cxn ang="0">
                <a:pos x="865" y="229"/>
              </a:cxn>
              <a:cxn ang="0">
                <a:pos x="849" y="199"/>
              </a:cxn>
              <a:cxn ang="0">
                <a:pos x="829" y="173"/>
              </a:cxn>
              <a:cxn ang="0">
                <a:pos x="806" y="148"/>
              </a:cxn>
              <a:cxn ang="0">
                <a:pos x="784" y="123"/>
              </a:cxn>
              <a:cxn ang="0">
                <a:pos x="768" y="102"/>
              </a:cxn>
              <a:cxn ang="0">
                <a:pos x="752" y="83"/>
              </a:cxn>
              <a:cxn ang="0">
                <a:pos x="730" y="68"/>
              </a:cxn>
              <a:cxn ang="0">
                <a:pos x="699" y="58"/>
              </a:cxn>
              <a:cxn ang="0">
                <a:pos x="668" y="53"/>
              </a:cxn>
              <a:cxn ang="0">
                <a:pos x="636" y="53"/>
              </a:cxn>
              <a:cxn ang="0">
                <a:pos x="602" y="52"/>
              </a:cxn>
              <a:cxn ang="0">
                <a:pos x="576" y="48"/>
              </a:cxn>
              <a:cxn ang="0">
                <a:pos x="564" y="36"/>
              </a:cxn>
              <a:cxn ang="0">
                <a:pos x="554" y="23"/>
              </a:cxn>
              <a:cxn ang="0">
                <a:pos x="542" y="12"/>
              </a:cxn>
              <a:cxn ang="0">
                <a:pos x="517" y="7"/>
              </a:cxn>
              <a:cxn ang="0">
                <a:pos x="488" y="4"/>
              </a:cxn>
              <a:cxn ang="0">
                <a:pos x="462" y="2"/>
              </a:cxn>
              <a:cxn ang="0">
                <a:pos x="433" y="0"/>
              </a:cxn>
              <a:cxn ang="0">
                <a:pos x="397" y="3"/>
              </a:cxn>
              <a:cxn ang="0">
                <a:pos x="365" y="14"/>
              </a:cxn>
              <a:cxn ang="0">
                <a:pos x="337" y="34"/>
              </a:cxn>
              <a:cxn ang="0">
                <a:pos x="308" y="55"/>
              </a:cxn>
              <a:cxn ang="0">
                <a:pos x="276" y="73"/>
              </a:cxn>
              <a:cxn ang="0">
                <a:pos x="243" y="80"/>
              </a:cxn>
              <a:cxn ang="0">
                <a:pos x="209" y="83"/>
              </a:cxn>
              <a:cxn ang="0">
                <a:pos x="178" y="94"/>
              </a:cxn>
              <a:cxn ang="0">
                <a:pos x="152" y="114"/>
              </a:cxn>
              <a:cxn ang="0">
                <a:pos x="134" y="136"/>
              </a:cxn>
              <a:cxn ang="0">
                <a:pos x="122" y="159"/>
              </a:cxn>
              <a:cxn ang="0">
                <a:pos x="106" y="181"/>
              </a:cxn>
              <a:cxn ang="0">
                <a:pos x="79" y="204"/>
              </a:cxn>
              <a:cxn ang="0">
                <a:pos x="47" y="224"/>
              </a:cxn>
              <a:cxn ang="0">
                <a:pos x="19" y="243"/>
              </a:cxn>
              <a:cxn ang="0">
                <a:pos x="2" y="269"/>
              </a:cxn>
              <a:cxn ang="0">
                <a:pos x="2" y="305"/>
              </a:cxn>
              <a:cxn ang="0">
                <a:pos x="18" y="337"/>
              </a:cxn>
              <a:cxn ang="0">
                <a:pos x="41" y="349"/>
              </a:cxn>
              <a:cxn ang="0">
                <a:pos x="65" y="344"/>
              </a:cxn>
              <a:cxn ang="0">
                <a:pos x="89" y="339"/>
              </a:cxn>
              <a:cxn ang="0">
                <a:pos x="115" y="335"/>
              </a:cxn>
              <a:cxn ang="0">
                <a:pos x="292" y="330"/>
              </a:cxn>
              <a:cxn ang="0">
                <a:pos x="327" y="328"/>
              </a:cxn>
              <a:cxn ang="0">
                <a:pos x="358" y="324"/>
              </a:cxn>
              <a:cxn ang="0">
                <a:pos x="388" y="323"/>
              </a:cxn>
              <a:cxn ang="0">
                <a:pos x="421" y="328"/>
              </a:cxn>
              <a:cxn ang="0">
                <a:pos x="763" y="329"/>
              </a:cxn>
              <a:cxn ang="0">
                <a:pos x="774" y="332"/>
              </a:cxn>
              <a:cxn ang="0">
                <a:pos x="798" y="330"/>
              </a:cxn>
              <a:cxn ang="0">
                <a:pos x="827" y="316"/>
              </a:cxn>
              <a:cxn ang="0">
                <a:pos x="850" y="292"/>
              </a:cxn>
              <a:cxn ang="0">
                <a:pos x="865" y="262"/>
              </a:cxn>
            </a:cxnLst>
            <a:rect l="0" t="0" r="r" b="b"/>
            <a:pathLst>
              <a:path w="871" h="354">
                <a:moveTo>
                  <a:pt x="871" y="246"/>
                </a:moveTo>
                <a:lnTo>
                  <a:pt x="865" y="229"/>
                </a:lnTo>
                <a:lnTo>
                  <a:pt x="857" y="212"/>
                </a:lnTo>
                <a:lnTo>
                  <a:pt x="849" y="199"/>
                </a:lnTo>
                <a:lnTo>
                  <a:pt x="839" y="186"/>
                </a:lnTo>
                <a:lnTo>
                  <a:pt x="829" y="173"/>
                </a:lnTo>
                <a:lnTo>
                  <a:pt x="818" y="161"/>
                </a:lnTo>
                <a:lnTo>
                  <a:pt x="806" y="148"/>
                </a:lnTo>
                <a:lnTo>
                  <a:pt x="793" y="134"/>
                </a:lnTo>
                <a:lnTo>
                  <a:pt x="784" y="123"/>
                </a:lnTo>
                <a:lnTo>
                  <a:pt x="776" y="112"/>
                </a:lnTo>
                <a:lnTo>
                  <a:pt x="768" y="102"/>
                </a:lnTo>
                <a:lnTo>
                  <a:pt x="760" y="93"/>
                </a:lnTo>
                <a:lnTo>
                  <a:pt x="752" y="83"/>
                </a:lnTo>
                <a:lnTo>
                  <a:pt x="742" y="76"/>
                </a:lnTo>
                <a:lnTo>
                  <a:pt x="730" y="68"/>
                </a:lnTo>
                <a:lnTo>
                  <a:pt x="716" y="63"/>
                </a:lnTo>
                <a:lnTo>
                  <a:pt x="699" y="58"/>
                </a:lnTo>
                <a:lnTo>
                  <a:pt x="683" y="55"/>
                </a:lnTo>
                <a:lnTo>
                  <a:pt x="668" y="53"/>
                </a:lnTo>
                <a:lnTo>
                  <a:pt x="652" y="52"/>
                </a:lnTo>
                <a:lnTo>
                  <a:pt x="636" y="53"/>
                </a:lnTo>
                <a:lnTo>
                  <a:pt x="619" y="53"/>
                </a:lnTo>
                <a:lnTo>
                  <a:pt x="602" y="52"/>
                </a:lnTo>
                <a:lnTo>
                  <a:pt x="584" y="50"/>
                </a:lnTo>
                <a:lnTo>
                  <a:pt x="576" y="48"/>
                </a:lnTo>
                <a:lnTo>
                  <a:pt x="570" y="43"/>
                </a:lnTo>
                <a:lnTo>
                  <a:pt x="564" y="36"/>
                </a:lnTo>
                <a:lnTo>
                  <a:pt x="559" y="29"/>
                </a:lnTo>
                <a:lnTo>
                  <a:pt x="554" y="23"/>
                </a:lnTo>
                <a:lnTo>
                  <a:pt x="549" y="17"/>
                </a:lnTo>
                <a:lnTo>
                  <a:pt x="542" y="12"/>
                </a:lnTo>
                <a:lnTo>
                  <a:pt x="533" y="10"/>
                </a:lnTo>
                <a:lnTo>
                  <a:pt x="517" y="7"/>
                </a:lnTo>
                <a:lnTo>
                  <a:pt x="502" y="5"/>
                </a:lnTo>
                <a:lnTo>
                  <a:pt x="488" y="4"/>
                </a:lnTo>
                <a:lnTo>
                  <a:pt x="475" y="3"/>
                </a:lnTo>
                <a:lnTo>
                  <a:pt x="462" y="2"/>
                </a:lnTo>
                <a:lnTo>
                  <a:pt x="448" y="0"/>
                </a:lnTo>
                <a:lnTo>
                  <a:pt x="433" y="0"/>
                </a:lnTo>
                <a:lnTo>
                  <a:pt x="417" y="0"/>
                </a:lnTo>
                <a:lnTo>
                  <a:pt x="397" y="3"/>
                </a:lnTo>
                <a:lnTo>
                  <a:pt x="380" y="7"/>
                </a:lnTo>
                <a:lnTo>
                  <a:pt x="365" y="14"/>
                </a:lnTo>
                <a:lnTo>
                  <a:pt x="351" y="23"/>
                </a:lnTo>
                <a:lnTo>
                  <a:pt x="337" y="34"/>
                </a:lnTo>
                <a:lnTo>
                  <a:pt x="323" y="44"/>
                </a:lnTo>
                <a:lnTo>
                  <a:pt x="308" y="55"/>
                </a:lnTo>
                <a:lnTo>
                  <a:pt x="292" y="65"/>
                </a:lnTo>
                <a:lnTo>
                  <a:pt x="276" y="73"/>
                </a:lnTo>
                <a:lnTo>
                  <a:pt x="259" y="78"/>
                </a:lnTo>
                <a:lnTo>
                  <a:pt x="243" y="80"/>
                </a:lnTo>
                <a:lnTo>
                  <a:pt x="225" y="82"/>
                </a:lnTo>
                <a:lnTo>
                  <a:pt x="209" y="83"/>
                </a:lnTo>
                <a:lnTo>
                  <a:pt x="193" y="88"/>
                </a:lnTo>
                <a:lnTo>
                  <a:pt x="178" y="94"/>
                </a:lnTo>
                <a:lnTo>
                  <a:pt x="163" y="103"/>
                </a:lnTo>
                <a:lnTo>
                  <a:pt x="152" y="114"/>
                </a:lnTo>
                <a:lnTo>
                  <a:pt x="142" y="125"/>
                </a:lnTo>
                <a:lnTo>
                  <a:pt x="134" y="136"/>
                </a:lnTo>
                <a:lnTo>
                  <a:pt x="129" y="148"/>
                </a:lnTo>
                <a:lnTo>
                  <a:pt x="122" y="159"/>
                </a:lnTo>
                <a:lnTo>
                  <a:pt x="114" y="171"/>
                </a:lnTo>
                <a:lnTo>
                  <a:pt x="106" y="181"/>
                </a:lnTo>
                <a:lnTo>
                  <a:pt x="94" y="193"/>
                </a:lnTo>
                <a:lnTo>
                  <a:pt x="79" y="204"/>
                </a:lnTo>
                <a:lnTo>
                  <a:pt x="63" y="214"/>
                </a:lnTo>
                <a:lnTo>
                  <a:pt x="47" y="224"/>
                </a:lnTo>
                <a:lnTo>
                  <a:pt x="32" y="233"/>
                </a:lnTo>
                <a:lnTo>
                  <a:pt x="19" y="243"/>
                </a:lnTo>
                <a:lnTo>
                  <a:pt x="9" y="255"/>
                </a:lnTo>
                <a:lnTo>
                  <a:pt x="2" y="269"/>
                </a:lnTo>
                <a:lnTo>
                  <a:pt x="0" y="286"/>
                </a:lnTo>
                <a:lnTo>
                  <a:pt x="2" y="305"/>
                </a:lnTo>
                <a:lnTo>
                  <a:pt x="9" y="322"/>
                </a:lnTo>
                <a:lnTo>
                  <a:pt x="18" y="337"/>
                </a:lnTo>
                <a:lnTo>
                  <a:pt x="27" y="354"/>
                </a:lnTo>
                <a:lnTo>
                  <a:pt x="41" y="349"/>
                </a:lnTo>
                <a:lnTo>
                  <a:pt x="53" y="346"/>
                </a:lnTo>
                <a:lnTo>
                  <a:pt x="65" y="344"/>
                </a:lnTo>
                <a:lnTo>
                  <a:pt x="77" y="341"/>
                </a:lnTo>
                <a:lnTo>
                  <a:pt x="89" y="339"/>
                </a:lnTo>
                <a:lnTo>
                  <a:pt x="101" y="337"/>
                </a:lnTo>
                <a:lnTo>
                  <a:pt x="115" y="335"/>
                </a:lnTo>
                <a:lnTo>
                  <a:pt x="129" y="332"/>
                </a:lnTo>
                <a:lnTo>
                  <a:pt x="292" y="330"/>
                </a:lnTo>
                <a:lnTo>
                  <a:pt x="311" y="330"/>
                </a:lnTo>
                <a:lnTo>
                  <a:pt x="327" y="328"/>
                </a:lnTo>
                <a:lnTo>
                  <a:pt x="343" y="326"/>
                </a:lnTo>
                <a:lnTo>
                  <a:pt x="358" y="324"/>
                </a:lnTo>
                <a:lnTo>
                  <a:pt x="373" y="323"/>
                </a:lnTo>
                <a:lnTo>
                  <a:pt x="388" y="323"/>
                </a:lnTo>
                <a:lnTo>
                  <a:pt x="404" y="324"/>
                </a:lnTo>
                <a:lnTo>
                  <a:pt x="421" y="328"/>
                </a:lnTo>
                <a:lnTo>
                  <a:pt x="759" y="328"/>
                </a:lnTo>
                <a:lnTo>
                  <a:pt x="763" y="329"/>
                </a:lnTo>
                <a:lnTo>
                  <a:pt x="769" y="331"/>
                </a:lnTo>
                <a:lnTo>
                  <a:pt x="774" y="332"/>
                </a:lnTo>
                <a:lnTo>
                  <a:pt x="780" y="332"/>
                </a:lnTo>
                <a:lnTo>
                  <a:pt x="798" y="330"/>
                </a:lnTo>
                <a:lnTo>
                  <a:pt x="813" y="325"/>
                </a:lnTo>
                <a:lnTo>
                  <a:pt x="827" y="316"/>
                </a:lnTo>
                <a:lnTo>
                  <a:pt x="839" y="306"/>
                </a:lnTo>
                <a:lnTo>
                  <a:pt x="850" y="292"/>
                </a:lnTo>
                <a:lnTo>
                  <a:pt x="858" y="278"/>
                </a:lnTo>
                <a:lnTo>
                  <a:pt x="865" y="262"/>
                </a:lnTo>
                <a:lnTo>
                  <a:pt x="871" y="246"/>
                </a:lnTo>
                <a:close/>
              </a:path>
            </a:pathLst>
          </a:custGeom>
          <a:solidFill>
            <a:srgbClr val="FF2B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11" name="Freeform 575"/>
          <p:cNvSpPr>
            <a:spLocks/>
          </p:cNvSpPr>
          <p:nvPr/>
        </p:nvSpPr>
        <p:spPr bwMode="auto">
          <a:xfrm>
            <a:off x="6810870" y="5149986"/>
            <a:ext cx="63693" cy="120015"/>
          </a:xfrm>
          <a:custGeom>
            <a:avLst/>
            <a:gdLst/>
            <a:ahLst/>
            <a:cxnLst>
              <a:cxn ang="0">
                <a:pos x="200" y="28"/>
              </a:cxn>
              <a:cxn ang="0">
                <a:pos x="185" y="17"/>
              </a:cxn>
              <a:cxn ang="0">
                <a:pos x="163" y="8"/>
              </a:cxn>
              <a:cxn ang="0">
                <a:pos x="140" y="1"/>
              </a:cxn>
              <a:cxn ang="0">
                <a:pos x="117" y="0"/>
              </a:cxn>
              <a:cxn ang="0">
                <a:pos x="93" y="4"/>
              </a:cxn>
              <a:cxn ang="0">
                <a:pos x="66" y="12"/>
              </a:cxn>
              <a:cxn ang="0">
                <a:pos x="38" y="23"/>
              </a:cxn>
              <a:cxn ang="0">
                <a:pos x="15" y="38"/>
              </a:cxn>
              <a:cxn ang="0">
                <a:pos x="2" y="59"/>
              </a:cxn>
              <a:cxn ang="0">
                <a:pos x="4" y="110"/>
              </a:cxn>
              <a:cxn ang="0">
                <a:pos x="24" y="164"/>
              </a:cxn>
              <a:cxn ang="0">
                <a:pos x="26" y="214"/>
              </a:cxn>
              <a:cxn ang="0">
                <a:pos x="17" y="239"/>
              </a:cxn>
              <a:cxn ang="0">
                <a:pos x="16" y="257"/>
              </a:cxn>
              <a:cxn ang="0">
                <a:pos x="23" y="262"/>
              </a:cxn>
              <a:cxn ang="0">
                <a:pos x="34" y="265"/>
              </a:cxn>
              <a:cxn ang="0">
                <a:pos x="45" y="269"/>
              </a:cxn>
              <a:cxn ang="0">
                <a:pos x="58" y="286"/>
              </a:cxn>
              <a:cxn ang="0">
                <a:pos x="66" y="317"/>
              </a:cxn>
              <a:cxn ang="0">
                <a:pos x="81" y="348"/>
              </a:cxn>
              <a:cxn ang="0">
                <a:pos x="99" y="373"/>
              </a:cxn>
              <a:cxn ang="0">
                <a:pos x="117" y="398"/>
              </a:cxn>
              <a:cxn ang="0">
                <a:pos x="137" y="422"/>
              </a:cxn>
              <a:cxn ang="0">
                <a:pos x="152" y="415"/>
              </a:cxn>
              <a:cxn ang="0">
                <a:pos x="154" y="378"/>
              </a:cxn>
              <a:cxn ang="0">
                <a:pos x="167" y="335"/>
              </a:cxn>
              <a:cxn ang="0">
                <a:pos x="185" y="295"/>
              </a:cxn>
              <a:cxn ang="0">
                <a:pos x="187" y="263"/>
              </a:cxn>
              <a:cxn ang="0">
                <a:pos x="178" y="250"/>
              </a:cxn>
              <a:cxn ang="0">
                <a:pos x="164" y="240"/>
              </a:cxn>
              <a:cxn ang="0">
                <a:pos x="155" y="227"/>
              </a:cxn>
              <a:cxn ang="0">
                <a:pos x="156" y="207"/>
              </a:cxn>
              <a:cxn ang="0">
                <a:pos x="171" y="190"/>
              </a:cxn>
              <a:cxn ang="0">
                <a:pos x="186" y="164"/>
              </a:cxn>
              <a:cxn ang="0">
                <a:pos x="194" y="131"/>
              </a:cxn>
              <a:cxn ang="0">
                <a:pos x="202" y="29"/>
              </a:cxn>
            </a:cxnLst>
            <a:rect l="0" t="0" r="r" b="b"/>
            <a:pathLst>
              <a:path w="202" h="436">
                <a:moveTo>
                  <a:pt x="202" y="29"/>
                </a:moveTo>
                <a:lnTo>
                  <a:pt x="200" y="28"/>
                </a:lnTo>
                <a:lnTo>
                  <a:pt x="193" y="23"/>
                </a:lnTo>
                <a:lnTo>
                  <a:pt x="185" y="17"/>
                </a:lnTo>
                <a:lnTo>
                  <a:pt x="176" y="13"/>
                </a:lnTo>
                <a:lnTo>
                  <a:pt x="163" y="8"/>
                </a:lnTo>
                <a:lnTo>
                  <a:pt x="152" y="4"/>
                </a:lnTo>
                <a:lnTo>
                  <a:pt x="140" y="1"/>
                </a:lnTo>
                <a:lnTo>
                  <a:pt x="129" y="0"/>
                </a:lnTo>
                <a:lnTo>
                  <a:pt x="117" y="0"/>
                </a:lnTo>
                <a:lnTo>
                  <a:pt x="106" y="1"/>
                </a:lnTo>
                <a:lnTo>
                  <a:pt x="93" y="4"/>
                </a:lnTo>
                <a:lnTo>
                  <a:pt x="80" y="7"/>
                </a:lnTo>
                <a:lnTo>
                  <a:pt x="66" y="12"/>
                </a:lnTo>
                <a:lnTo>
                  <a:pt x="52" y="16"/>
                </a:lnTo>
                <a:lnTo>
                  <a:pt x="38" y="23"/>
                </a:lnTo>
                <a:lnTo>
                  <a:pt x="26" y="30"/>
                </a:lnTo>
                <a:lnTo>
                  <a:pt x="15" y="38"/>
                </a:lnTo>
                <a:lnTo>
                  <a:pt x="7" y="49"/>
                </a:lnTo>
                <a:lnTo>
                  <a:pt x="2" y="59"/>
                </a:lnTo>
                <a:lnTo>
                  <a:pt x="0" y="73"/>
                </a:lnTo>
                <a:lnTo>
                  <a:pt x="4" y="110"/>
                </a:lnTo>
                <a:lnTo>
                  <a:pt x="15" y="136"/>
                </a:lnTo>
                <a:lnTo>
                  <a:pt x="24" y="164"/>
                </a:lnTo>
                <a:lnTo>
                  <a:pt x="28" y="199"/>
                </a:lnTo>
                <a:lnTo>
                  <a:pt x="26" y="214"/>
                </a:lnTo>
                <a:lnTo>
                  <a:pt x="22" y="226"/>
                </a:lnTo>
                <a:lnTo>
                  <a:pt x="17" y="239"/>
                </a:lnTo>
                <a:lnTo>
                  <a:pt x="15" y="252"/>
                </a:lnTo>
                <a:lnTo>
                  <a:pt x="16" y="257"/>
                </a:lnTo>
                <a:lnTo>
                  <a:pt x="18" y="259"/>
                </a:lnTo>
                <a:lnTo>
                  <a:pt x="23" y="262"/>
                </a:lnTo>
                <a:lnTo>
                  <a:pt x="28" y="263"/>
                </a:lnTo>
                <a:lnTo>
                  <a:pt x="34" y="265"/>
                </a:lnTo>
                <a:lnTo>
                  <a:pt x="40" y="266"/>
                </a:lnTo>
                <a:lnTo>
                  <a:pt x="45" y="269"/>
                </a:lnTo>
                <a:lnTo>
                  <a:pt x="49" y="271"/>
                </a:lnTo>
                <a:lnTo>
                  <a:pt x="58" y="286"/>
                </a:lnTo>
                <a:lnTo>
                  <a:pt x="63" y="301"/>
                </a:lnTo>
                <a:lnTo>
                  <a:pt x="66" y="317"/>
                </a:lnTo>
                <a:lnTo>
                  <a:pt x="73" y="333"/>
                </a:lnTo>
                <a:lnTo>
                  <a:pt x="81" y="348"/>
                </a:lnTo>
                <a:lnTo>
                  <a:pt x="91" y="362"/>
                </a:lnTo>
                <a:lnTo>
                  <a:pt x="99" y="373"/>
                </a:lnTo>
                <a:lnTo>
                  <a:pt x="108" y="386"/>
                </a:lnTo>
                <a:lnTo>
                  <a:pt x="117" y="398"/>
                </a:lnTo>
                <a:lnTo>
                  <a:pt x="126" y="409"/>
                </a:lnTo>
                <a:lnTo>
                  <a:pt x="137" y="422"/>
                </a:lnTo>
                <a:lnTo>
                  <a:pt x="147" y="436"/>
                </a:lnTo>
                <a:lnTo>
                  <a:pt x="152" y="415"/>
                </a:lnTo>
                <a:lnTo>
                  <a:pt x="153" y="396"/>
                </a:lnTo>
                <a:lnTo>
                  <a:pt x="154" y="378"/>
                </a:lnTo>
                <a:lnTo>
                  <a:pt x="158" y="358"/>
                </a:lnTo>
                <a:lnTo>
                  <a:pt x="167" y="335"/>
                </a:lnTo>
                <a:lnTo>
                  <a:pt x="177" y="316"/>
                </a:lnTo>
                <a:lnTo>
                  <a:pt x="185" y="295"/>
                </a:lnTo>
                <a:lnTo>
                  <a:pt x="189" y="271"/>
                </a:lnTo>
                <a:lnTo>
                  <a:pt x="187" y="263"/>
                </a:lnTo>
                <a:lnTo>
                  <a:pt x="183" y="256"/>
                </a:lnTo>
                <a:lnTo>
                  <a:pt x="178" y="250"/>
                </a:lnTo>
                <a:lnTo>
                  <a:pt x="171" y="244"/>
                </a:lnTo>
                <a:lnTo>
                  <a:pt x="164" y="240"/>
                </a:lnTo>
                <a:lnTo>
                  <a:pt x="160" y="234"/>
                </a:lnTo>
                <a:lnTo>
                  <a:pt x="155" y="227"/>
                </a:lnTo>
                <a:lnTo>
                  <a:pt x="154" y="219"/>
                </a:lnTo>
                <a:lnTo>
                  <a:pt x="156" y="207"/>
                </a:lnTo>
                <a:lnTo>
                  <a:pt x="163" y="198"/>
                </a:lnTo>
                <a:lnTo>
                  <a:pt x="171" y="190"/>
                </a:lnTo>
                <a:lnTo>
                  <a:pt x="178" y="181"/>
                </a:lnTo>
                <a:lnTo>
                  <a:pt x="186" y="164"/>
                </a:lnTo>
                <a:lnTo>
                  <a:pt x="191" y="149"/>
                </a:lnTo>
                <a:lnTo>
                  <a:pt x="194" y="131"/>
                </a:lnTo>
                <a:lnTo>
                  <a:pt x="197" y="113"/>
                </a:lnTo>
                <a:lnTo>
                  <a:pt x="202" y="29"/>
                </a:lnTo>
                <a:close/>
              </a:path>
            </a:pathLst>
          </a:custGeom>
          <a:solidFill>
            <a:srgbClr val="994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12" name="Freeform 576"/>
          <p:cNvSpPr>
            <a:spLocks/>
          </p:cNvSpPr>
          <p:nvPr/>
        </p:nvSpPr>
        <p:spPr bwMode="auto">
          <a:xfrm>
            <a:off x="6636027" y="5114471"/>
            <a:ext cx="377162" cy="221661"/>
          </a:xfrm>
          <a:custGeom>
            <a:avLst/>
            <a:gdLst/>
            <a:ahLst/>
            <a:cxnLst>
              <a:cxn ang="0">
                <a:pos x="1123" y="414"/>
              </a:cxn>
              <a:cxn ang="0">
                <a:pos x="1153" y="639"/>
              </a:cxn>
              <a:cxn ang="0">
                <a:pos x="1071" y="508"/>
              </a:cxn>
              <a:cxn ang="0">
                <a:pos x="868" y="386"/>
              </a:cxn>
              <a:cxn ang="0">
                <a:pos x="776" y="293"/>
              </a:cxn>
              <a:cxn ang="0">
                <a:pos x="764" y="141"/>
              </a:cxn>
              <a:cxn ang="0">
                <a:pos x="742" y="184"/>
              </a:cxn>
              <a:cxn ang="0">
                <a:pos x="718" y="317"/>
              </a:cxn>
              <a:cxn ang="0">
                <a:pos x="632" y="337"/>
              </a:cxn>
              <a:cxn ang="0">
                <a:pos x="564" y="193"/>
              </a:cxn>
              <a:cxn ang="0">
                <a:pos x="675" y="102"/>
              </a:cxn>
              <a:cxn ang="0">
                <a:pos x="776" y="138"/>
              </a:cxn>
              <a:cxn ang="0">
                <a:pos x="796" y="113"/>
              </a:cxn>
              <a:cxn ang="0">
                <a:pos x="727" y="50"/>
              </a:cxn>
              <a:cxn ang="0">
                <a:pos x="768" y="40"/>
              </a:cxn>
              <a:cxn ang="0">
                <a:pos x="736" y="0"/>
              </a:cxn>
              <a:cxn ang="0">
                <a:pos x="373" y="12"/>
              </a:cxn>
              <a:cxn ang="0">
                <a:pos x="226" y="13"/>
              </a:cxn>
              <a:cxn ang="0">
                <a:pos x="39" y="26"/>
              </a:cxn>
              <a:cxn ang="0">
                <a:pos x="161" y="50"/>
              </a:cxn>
              <a:cxn ang="0">
                <a:pos x="400" y="45"/>
              </a:cxn>
              <a:cxn ang="0">
                <a:pos x="515" y="93"/>
              </a:cxn>
              <a:cxn ang="0">
                <a:pos x="544" y="232"/>
              </a:cxn>
              <a:cxn ang="0">
                <a:pos x="647" y="389"/>
              </a:cxn>
              <a:cxn ang="0">
                <a:pos x="738" y="401"/>
              </a:cxn>
              <a:cxn ang="0">
                <a:pos x="707" y="502"/>
              </a:cxn>
              <a:cxn ang="0">
                <a:pos x="766" y="392"/>
              </a:cxn>
              <a:cxn ang="0">
                <a:pos x="732" y="521"/>
              </a:cxn>
              <a:cxn ang="0">
                <a:pos x="689" y="580"/>
              </a:cxn>
              <a:cxn ang="0">
                <a:pos x="582" y="492"/>
              </a:cxn>
              <a:cxn ang="0">
                <a:pos x="580" y="368"/>
              </a:cxn>
              <a:cxn ang="0">
                <a:pos x="534" y="404"/>
              </a:cxn>
              <a:cxn ang="0">
                <a:pos x="459" y="421"/>
              </a:cxn>
              <a:cxn ang="0">
                <a:pos x="368" y="451"/>
              </a:cxn>
              <a:cxn ang="0">
                <a:pos x="275" y="583"/>
              </a:cxn>
              <a:cxn ang="0">
                <a:pos x="394" y="489"/>
              </a:cxn>
              <a:cxn ang="0">
                <a:pos x="519" y="446"/>
              </a:cxn>
              <a:cxn ang="0">
                <a:pos x="576" y="586"/>
              </a:cxn>
              <a:cxn ang="0">
                <a:pos x="653" y="588"/>
              </a:cxn>
              <a:cxn ang="0">
                <a:pos x="683" y="631"/>
              </a:cxn>
              <a:cxn ang="0">
                <a:pos x="714" y="633"/>
              </a:cxn>
              <a:cxn ang="0">
                <a:pos x="744" y="560"/>
              </a:cxn>
              <a:cxn ang="0">
                <a:pos x="800" y="513"/>
              </a:cxn>
              <a:cxn ang="0">
                <a:pos x="891" y="430"/>
              </a:cxn>
              <a:cxn ang="0">
                <a:pos x="1038" y="542"/>
              </a:cxn>
              <a:cxn ang="0">
                <a:pos x="942" y="654"/>
              </a:cxn>
              <a:cxn ang="0">
                <a:pos x="751" y="686"/>
              </a:cxn>
              <a:cxn ang="0">
                <a:pos x="481" y="687"/>
              </a:cxn>
              <a:cxn ang="0">
                <a:pos x="361" y="611"/>
              </a:cxn>
              <a:cxn ang="0">
                <a:pos x="222" y="667"/>
              </a:cxn>
              <a:cxn ang="0">
                <a:pos x="138" y="492"/>
              </a:cxn>
              <a:cxn ang="0">
                <a:pos x="27" y="211"/>
              </a:cxn>
              <a:cxn ang="0">
                <a:pos x="27" y="735"/>
              </a:cxn>
              <a:cxn ang="0">
                <a:pos x="30" y="799"/>
              </a:cxn>
              <a:cxn ang="0">
                <a:pos x="136" y="779"/>
              </a:cxn>
              <a:cxn ang="0">
                <a:pos x="282" y="760"/>
              </a:cxn>
              <a:cxn ang="0">
                <a:pos x="454" y="750"/>
              </a:cxn>
              <a:cxn ang="0">
                <a:pos x="732" y="730"/>
              </a:cxn>
              <a:cxn ang="0">
                <a:pos x="1040" y="733"/>
              </a:cxn>
              <a:cxn ang="0">
                <a:pos x="1205" y="725"/>
              </a:cxn>
              <a:cxn ang="0">
                <a:pos x="1108" y="187"/>
              </a:cxn>
              <a:cxn ang="0">
                <a:pos x="1034" y="3"/>
              </a:cxn>
            </a:cxnLst>
            <a:rect l="0" t="0" r="r" b="b"/>
            <a:pathLst>
              <a:path w="1208" h="802">
                <a:moveTo>
                  <a:pt x="1050" y="40"/>
                </a:moveTo>
                <a:lnTo>
                  <a:pt x="1061" y="65"/>
                </a:lnTo>
                <a:lnTo>
                  <a:pt x="1065" y="93"/>
                </a:lnTo>
                <a:lnTo>
                  <a:pt x="1069" y="120"/>
                </a:lnTo>
                <a:lnTo>
                  <a:pt x="1078" y="147"/>
                </a:lnTo>
                <a:lnTo>
                  <a:pt x="1090" y="211"/>
                </a:lnTo>
                <a:lnTo>
                  <a:pt x="1101" y="277"/>
                </a:lnTo>
                <a:lnTo>
                  <a:pt x="1113" y="345"/>
                </a:lnTo>
                <a:lnTo>
                  <a:pt x="1123" y="414"/>
                </a:lnTo>
                <a:lnTo>
                  <a:pt x="1135" y="483"/>
                </a:lnTo>
                <a:lnTo>
                  <a:pt x="1146" y="552"/>
                </a:lnTo>
                <a:lnTo>
                  <a:pt x="1159" y="620"/>
                </a:lnTo>
                <a:lnTo>
                  <a:pt x="1171" y="686"/>
                </a:lnTo>
                <a:lnTo>
                  <a:pt x="1161" y="680"/>
                </a:lnTo>
                <a:lnTo>
                  <a:pt x="1159" y="672"/>
                </a:lnTo>
                <a:lnTo>
                  <a:pt x="1159" y="663"/>
                </a:lnTo>
                <a:lnTo>
                  <a:pt x="1156" y="652"/>
                </a:lnTo>
                <a:lnTo>
                  <a:pt x="1153" y="639"/>
                </a:lnTo>
                <a:lnTo>
                  <a:pt x="1147" y="627"/>
                </a:lnTo>
                <a:lnTo>
                  <a:pt x="1140" y="616"/>
                </a:lnTo>
                <a:lnTo>
                  <a:pt x="1132" y="604"/>
                </a:lnTo>
                <a:lnTo>
                  <a:pt x="1123" y="594"/>
                </a:lnTo>
                <a:lnTo>
                  <a:pt x="1115" y="583"/>
                </a:lnTo>
                <a:lnTo>
                  <a:pt x="1106" y="572"/>
                </a:lnTo>
                <a:lnTo>
                  <a:pt x="1099" y="560"/>
                </a:lnTo>
                <a:lnTo>
                  <a:pt x="1085" y="535"/>
                </a:lnTo>
                <a:lnTo>
                  <a:pt x="1071" y="508"/>
                </a:lnTo>
                <a:lnTo>
                  <a:pt x="1056" y="483"/>
                </a:lnTo>
                <a:lnTo>
                  <a:pt x="1040" y="458"/>
                </a:lnTo>
                <a:lnTo>
                  <a:pt x="1022" y="435"/>
                </a:lnTo>
                <a:lnTo>
                  <a:pt x="1000" y="414"/>
                </a:lnTo>
                <a:lnTo>
                  <a:pt x="973" y="398"/>
                </a:lnTo>
                <a:lnTo>
                  <a:pt x="942" y="387"/>
                </a:lnTo>
                <a:lnTo>
                  <a:pt x="918" y="385"/>
                </a:lnTo>
                <a:lnTo>
                  <a:pt x="893" y="385"/>
                </a:lnTo>
                <a:lnTo>
                  <a:pt x="868" y="386"/>
                </a:lnTo>
                <a:lnTo>
                  <a:pt x="844" y="387"/>
                </a:lnTo>
                <a:lnTo>
                  <a:pt x="821" y="386"/>
                </a:lnTo>
                <a:lnTo>
                  <a:pt x="799" y="383"/>
                </a:lnTo>
                <a:lnTo>
                  <a:pt x="779" y="375"/>
                </a:lnTo>
                <a:lnTo>
                  <a:pt x="761" y="361"/>
                </a:lnTo>
                <a:lnTo>
                  <a:pt x="749" y="361"/>
                </a:lnTo>
                <a:lnTo>
                  <a:pt x="758" y="339"/>
                </a:lnTo>
                <a:lnTo>
                  <a:pt x="767" y="316"/>
                </a:lnTo>
                <a:lnTo>
                  <a:pt x="776" y="293"/>
                </a:lnTo>
                <a:lnTo>
                  <a:pt x="783" y="269"/>
                </a:lnTo>
                <a:lnTo>
                  <a:pt x="787" y="245"/>
                </a:lnTo>
                <a:lnTo>
                  <a:pt x="788" y="220"/>
                </a:lnTo>
                <a:lnTo>
                  <a:pt x="784" y="197"/>
                </a:lnTo>
                <a:lnTo>
                  <a:pt x="775" y="174"/>
                </a:lnTo>
                <a:lnTo>
                  <a:pt x="769" y="170"/>
                </a:lnTo>
                <a:lnTo>
                  <a:pt x="766" y="162"/>
                </a:lnTo>
                <a:lnTo>
                  <a:pt x="765" y="151"/>
                </a:lnTo>
                <a:lnTo>
                  <a:pt x="764" y="141"/>
                </a:lnTo>
                <a:lnTo>
                  <a:pt x="761" y="134"/>
                </a:lnTo>
                <a:lnTo>
                  <a:pt x="757" y="129"/>
                </a:lnTo>
                <a:lnTo>
                  <a:pt x="749" y="131"/>
                </a:lnTo>
                <a:lnTo>
                  <a:pt x="736" y="140"/>
                </a:lnTo>
                <a:lnTo>
                  <a:pt x="743" y="149"/>
                </a:lnTo>
                <a:lnTo>
                  <a:pt x="750" y="161"/>
                </a:lnTo>
                <a:lnTo>
                  <a:pt x="752" y="171"/>
                </a:lnTo>
                <a:lnTo>
                  <a:pt x="746" y="180"/>
                </a:lnTo>
                <a:lnTo>
                  <a:pt x="742" y="184"/>
                </a:lnTo>
                <a:lnTo>
                  <a:pt x="744" y="188"/>
                </a:lnTo>
                <a:lnTo>
                  <a:pt x="747" y="193"/>
                </a:lnTo>
                <a:lnTo>
                  <a:pt x="749" y="197"/>
                </a:lnTo>
                <a:lnTo>
                  <a:pt x="747" y="218"/>
                </a:lnTo>
                <a:lnTo>
                  <a:pt x="744" y="238"/>
                </a:lnTo>
                <a:lnTo>
                  <a:pt x="739" y="258"/>
                </a:lnTo>
                <a:lnTo>
                  <a:pt x="734" y="278"/>
                </a:lnTo>
                <a:lnTo>
                  <a:pt x="726" y="298"/>
                </a:lnTo>
                <a:lnTo>
                  <a:pt x="718" y="317"/>
                </a:lnTo>
                <a:lnTo>
                  <a:pt x="707" y="336"/>
                </a:lnTo>
                <a:lnTo>
                  <a:pt x="696" y="353"/>
                </a:lnTo>
                <a:lnTo>
                  <a:pt x="685" y="355"/>
                </a:lnTo>
                <a:lnTo>
                  <a:pt x="676" y="355"/>
                </a:lnTo>
                <a:lnTo>
                  <a:pt x="666" y="354"/>
                </a:lnTo>
                <a:lnTo>
                  <a:pt x="656" y="351"/>
                </a:lnTo>
                <a:lnTo>
                  <a:pt x="648" y="347"/>
                </a:lnTo>
                <a:lnTo>
                  <a:pt x="639" y="343"/>
                </a:lnTo>
                <a:lnTo>
                  <a:pt x="632" y="337"/>
                </a:lnTo>
                <a:lnTo>
                  <a:pt x="624" y="331"/>
                </a:lnTo>
                <a:lnTo>
                  <a:pt x="595" y="287"/>
                </a:lnTo>
                <a:lnTo>
                  <a:pt x="593" y="273"/>
                </a:lnTo>
                <a:lnTo>
                  <a:pt x="591" y="258"/>
                </a:lnTo>
                <a:lnTo>
                  <a:pt x="590" y="243"/>
                </a:lnTo>
                <a:lnTo>
                  <a:pt x="586" y="230"/>
                </a:lnTo>
                <a:lnTo>
                  <a:pt x="582" y="216"/>
                </a:lnTo>
                <a:lnTo>
                  <a:pt x="575" y="204"/>
                </a:lnTo>
                <a:lnTo>
                  <a:pt x="564" y="193"/>
                </a:lnTo>
                <a:lnTo>
                  <a:pt x="552" y="185"/>
                </a:lnTo>
                <a:lnTo>
                  <a:pt x="560" y="167"/>
                </a:lnTo>
                <a:lnTo>
                  <a:pt x="570" y="151"/>
                </a:lnTo>
                <a:lnTo>
                  <a:pt x="584" y="138"/>
                </a:lnTo>
                <a:lnTo>
                  <a:pt x="600" y="126"/>
                </a:lnTo>
                <a:lnTo>
                  <a:pt x="617" y="117"/>
                </a:lnTo>
                <a:lnTo>
                  <a:pt x="636" y="110"/>
                </a:lnTo>
                <a:lnTo>
                  <a:pt x="655" y="104"/>
                </a:lnTo>
                <a:lnTo>
                  <a:pt x="675" y="102"/>
                </a:lnTo>
                <a:lnTo>
                  <a:pt x="690" y="101"/>
                </a:lnTo>
                <a:lnTo>
                  <a:pt x="706" y="101"/>
                </a:lnTo>
                <a:lnTo>
                  <a:pt x="720" y="103"/>
                </a:lnTo>
                <a:lnTo>
                  <a:pt x="735" y="105"/>
                </a:lnTo>
                <a:lnTo>
                  <a:pt x="747" y="110"/>
                </a:lnTo>
                <a:lnTo>
                  <a:pt x="759" y="114"/>
                </a:lnTo>
                <a:lnTo>
                  <a:pt x="768" y="121"/>
                </a:lnTo>
                <a:lnTo>
                  <a:pt x="775" y="129"/>
                </a:lnTo>
                <a:lnTo>
                  <a:pt x="776" y="138"/>
                </a:lnTo>
                <a:lnTo>
                  <a:pt x="774" y="144"/>
                </a:lnTo>
                <a:lnTo>
                  <a:pt x="773" y="152"/>
                </a:lnTo>
                <a:lnTo>
                  <a:pt x="775" y="161"/>
                </a:lnTo>
                <a:lnTo>
                  <a:pt x="782" y="156"/>
                </a:lnTo>
                <a:lnTo>
                  <a:pt x="791" y="154"/>
                </a:lnTo>
                <a:lnTo>
                  <a:pt x="798" y="149"/>
                </a:lnTo>
                <a:lnTo>
                  <a:pt x="800" y="141"/>
                </a:lnTo>
                <a:lnTo>
                  <a:pt x="799" y="127"/>
                </a:lnTo>
                <a:lnTo>
                  <a:pt x="796" y="113"/>
                </a:lnTo>
                <a:lnTo>
                  <a:pt x="785" y="103"/>
                </a:lnTo>
                <a:lnTo>
                  <a:pt x="770" y="95"/>
                </a:lnTo>
                <a:lnTo>
                  <a:pt x="760" y="93"/>
                </a:lnTo>
                <a:lnTo>
                  <a:pt x="752" y="88"/>
                </a:lnTo>
                <a:lnTo>
                  <a:pt x="746" y="81"/>
                </a:lnTo>
                <a:lnTo>
                  <a:pt x="741" y="74"/>
                </a:lnTo>
                <a:lnTo>
                  <a:pt x="736" y="65"/>
                </a:lnTo>
                <a:lnTo>
                  <a:pt x="731" y="57"/>
                </a:lnTo>
                <a:lnTo>
                  <a:pt x="727" y="50"/>
                </a:lnTo>
                <a:lnTo>
                  <a:pt x="721" y="43"/>
                </a:lnTo>
                <a:lnTo>
                  <a:pt x="727" y="43"/>
                </a:lnTo>
                <a:lnTo>
                  <a:pt x="732" y="43"/>
                </a:lnTo>
                <a:lnTo>
                  <a:pt x="739" y="43"/>
                </a:lnTo>
                <a:lnTo>
                  <a:pt x="745" y="43"/>
                </a:lnTo>
                <a:lnTo>
                  <a:pt x="752" y="43"/>
                </a:lnTo>
                <a:lnTo>
                  <a:pt x="758" y="43"/>
                </a:lnTo>
                <a:lnTo>
                  <a:pt x="764" y="42"/>
                </a:lnTo>
                <a:lnTo>
                  <a:pt x="768" y="40"/>
                </a:lnTo>
                <a:lnTo>
                  <a:pt x="1050" y="40"/>
                </a:lnTo>
                <a:lnTo>
                  <a:pt x="1018" y="0"/>
                </a:lnTo>
                <a:lnTo>
                  <a:pt x="979" y="0"/>
                </a:lnTo>
                <a:lnTo>
                  <a:pt x="939" y="0"/>
                </a:lnTo>
                <a:lnTo>
                  <a:pt x="898" y="0"/>
                </a:lnTo>
                <a:lnTo>
                  <a:pt x="858" y="0"/>
                </a:lnTo>
                <a:lnTo>
                  <a:pt x="817" y="0"/>
                </a:lnTo>
                <a:lnTo>
                  <a:pt x="776" y="0"/>
                </a:lnTo>
                <a:lnTo>
                  <a:pt x="736" y="0"/>
                </a:lnTo>
                <a:lnTo>
                  <a:pt x="694" y="0"/>
                </a:lnTo>
                <a:lnTo>
                  <a:pt x="654" y="2"/>
                </a:lnTo>
                <a:lnTo>
                  <a:pt x="613" y="3"/>
                </a:lnTo>
                <a:lnTo>
                  <a:pt x="572" y="3"/>
                </a:lnTo>
                <a:lnTo>
                  <a:pt x="532" y="4"/>
                </a:lnTo>
                <a:lnTo>
                  <a:pt x="492" y="6"/>
                </a:lnTo>
                <a:lnTo>
                  <a:pt x="453" y="7"/>
                </a:lnTo>
                <a:lnTo>
                  <a:pt x="412" y="10"/>
                </a:lnTo>
                <a:lnTo>
                  <a:pt x="373" y="12"/>
                </a:lnTo>
                <a:lnTo>
                  <a:pt x="371" y="12"/>
                </a:lnTo>
                <a:lnTo>
                  <a:pt x="364" y="12"/>
                </a:lnTo>
                <a:lnTo>
                  <a:pt x="352" y="12"/>
                </a:lnTo>
                <a:lnTo>
                  <a:pt x="337" y="12"/>
                </a:lnTo>
                <a:lnTo>
                  <a:pt x="319" y="12"/>
                </a:lnTo>
                <a:lnTo>
                  <a:pt x="298" y="12"/>
                </a:lnTo>
                <a:lnTo>
                  <a:pt x="275" y="12"/>
                </a:lnTo>
                <a:lnTo>
                  <a:pt x="251" y="13"/>
                </a:lnTo>
                <a:lnTo>
                  <a:pt x="226" y="13"/>
                </a:lnTo>
                <a:lnTo>
                  <a:pt x="199" y="14"/>
                </a:lnTo>
                <a:lnTo>
                  <a:pt x="171" y="14"/>
                </a:lnTo>
                <a:lnTo>
                  <a:pt x="146" y="15"/>
                </a:lnTo>
                <a:lnTo>
                  <a:pt x="120" y="17"/>
                </a:lnTo>
                <a:lnTo>
                  <a:pt x="95" y="18"/>
                </a:lnTo>
                <a:lnTo>
                  <a:pt x="73" y="19"/>
                </a:lnTo>
                <a:lnTo>
                  <a:pt x="53" y="21"/>
                </a:lnTo>
                <a:lnTo>
                  <a:pt x="46" y="23"/>
                </a:lnTo>
                <a:lnTo>
                  <a:pt x="39" y="26"/>
                </a:lnTo>
                <a:lnTo>
                  <a:pt x="34" y="30"/>
                </a:lnTo>
                <a:lnTo>
                  <a:pt x="38" y="37"/>
                </a:lnTo>
                <a:lnTo>
                  <a:pt x="35" y="40"/>
                </a:lnTo>
                <a:lnTo>
                  <a:pt x="33" y="42"/>
                </a:lnTo>
                <a:lnTo>
                  <a:pt x="30" y="43"/>
                </a:lnTo>
                <a:lnTo>
                  <a:pt x="25" y="43"/>
                </a:lnTo>
                <a:lnTo>
                  <a:pt x="110" y="55"/>
                </a:lnTo>
                <a:lnTo>
                  <a:pt x="136" y="51"/>
                </a:lnTo>
                <a:lnTo>
                  <a:pt x="161" y="50"/>
                </a:lnTo>
                <a:lnTo>
                  <a:pt x="188" y="48"/>
                </a:lnTo>
                <a:lnTo>
                  <a:pt x="213" y="47"/>
                </a:lnTo>
                <a:lnTo>
                  <a:pt x="239" y="45"/>
                </a:lnTo>
                <a:lnTo>
                  <a:pt x="266" y="45"/>
                </a:lnTo>
                <a:lnTo>
                  <a:pt x="292" y="45"/>
                </a:lnTo>
                <a:lnTo>
                  <a:pt x="319" y="45"/>
                </a:lnTo>
                <a:lnTo>
                  <a:pt x="345" y="45"/>
                </a:lnTo>
                <a:lnTo>
                  <a:pt x="372" y="45"/>
                </a:lnTo>
                <a:lnTo>
                  <a:pt x="400" y="45"/>
                </a:lnTo>
                <a:lnTo>
                  <a:pt x="426" y="45"/>
                </a:lnTo>
                <a:lnTo>
                  <a:pt x="454" y="45"/>
                </a:lnTo>
                <a:lnTo>
                  <a:pt x="480" y="45"/>
                </a:lnTo>
                <a:lnTo>
                  <a:pt x="508" y="44"/>
                </a:lnTo>
                <a:lnTo>
                  <a:pt x="535" y="43"/>
                </a:lnTo>
                <a:lnTo>
                  <a:pt x="532" y="55"/>
                </a:lnTo>
                <a:lnTo>
                  <a:pt x="526" y="67"/>
                </a:lnTo>
                <a:lnTo>
                  <a:pt x="520" y="80"/>
                </a:lnTo>
                <a:lnTo>
                  <a:pt x="515" y="93"/>
                </a:lnTo>
                <a:lnTo>
                  <a:pt x="511" y="106"/>
                </a:lnTo>
                <a:lnTo>
                  <a:pt x="509" y="119"/>
                </a:lnTo>
                <a:lnTo>
                  <a:pt x="510" y="133"/>
                </a:lnTo>
                <a:lnTo>
                  <a:pt x="515" y="147"/>
                </a:lnTo>
                <a:lnTo>
                  <a:pt x="514" y="164"/>
                </a:lnTo>
                <a:lnTo>
                  <a:pt x="518" y="180"/>
                </a:lnTo>
                <a:lnTo>
                  <a:pt x="527" y="195"/>
                </a:lnTo>
                <a:lnTo>
                  <a:pt x="539" y="208"/>
                </a:lnTo>
                <a:lnTo>
                  <a:pt x="544" y="232"/>
                </a:lnTo>
                <a:lnTo>
                  <a:pt x="548" y="257"/>
                </a:lnTo>
                <a:lnTo>
                  <a:pt x="554" y="282"/>
                </a:lnTo>
                <a:lnTo>
                  <a:pt x="561" y="305"/>
                </a:lnTo>
                <a:lnTo>
                  <a:pt x="571" y="328"/>
                </a:lnTo>
                <a:lnTo>
                  <a:pt x="584" y="347"/>
                </a:lnTo>
                <a:lnTo>
                  <a:pt x="601" y="366"/>
                </a:lnTo>
                <a:lnTo>
                  <a:pt x="623" y="382"/>
                </a:lnTo>
                <a:lnTo>
                  <a:pt x="636" y="385"/>
                </a:lnTo>
                <a:lnTo>
                  <a:pt x="647" y="389"/>
                </a:lnTo>
                <a:lnTo>
                  <a:pt x="660" y="391"/>
                </a:lnTo>
                <a:lnTo>
                  <a:pt x="671" y="392"/>
                </a:lnTo>
                <a:lnTo>
                  <a:pt x="684" y="392"/>
                </a:lnTo>
                <a:lnTo>
                  <a:pt x="697" y="392"/>
                </a:lnTo>
                <a:lnTo>
                  <a:pt x="711" y="390"/>
                </a:lnTo>
                <a:lnTo>
                  <a:pt x="723" y="387"/>
                </a:lnTo>
                <a:lnTo>
                  <a:pt x="737" y="373"/>
                </a:lnTo>
                <a:lnTo>
                  <a:pt x="738" y="386"/>
                </a:lnTo>
                <a:lnTo>
                  <a:pt x="738" y="401"/>
                </a:lnTo>
                <a:lnTo>
                  <a:pt x="737" y="416"/>
                </a:lnTo>
                <a:lnTo>
                  <a:pt x="735" y="431"/>
                </a:lnTo>
                <a:lnTo>
                  <a:pt x="730" y="446"/>
                </a:lnTo>
                <a:lnTo>
                  <a:pt x="724" y="461"/>
                </a:lnTo>
                <a:lnTo>
                  <a:pt x="718" y="474"/>
                </a:lnTo>
                <a:lnTo>
                  <a:pt x="708" y="487"/>
                </a:lnTo>
                <a:lnTo>
                  <a:pt x="706" y="491"/>
                </a:lnTo>
                <a:lnTo>
                  <a:pt x="706" y="497"/>
                </a:lnTo>
                <a:lnTo>
                  <a:pt x="707" y="502"/>
                </a:lnTo>
                <a:lnTo>
                  <a:pt x="713" y="504"/>
                </a:lnTo>
                <a:lnTo>
                  <a:pt x="727" y="505"/>
                </a:lnTo>
                <a:lnTo>
                  <a:pt x="735" y="498"/>
                </a:lnTo>
                <a:lnTo>
                  <a:pt x="741" y="488"/>
                </a:lnTo>
                <a:lnTo>
                  <a:pt x="746" y="480"/>
                </a:lnTo>
                <a:lnTo>
                  <a:pt x="749" y="458"/>
                </a:lnTo>
                <a:lnTo>
                  <a:pt x="756" y="437"/>
                </a:lnTo>
                <a:lnTo>
                  <a:pt x="764" y="415"/>
                </a:lnTo>
                <a:lnTo>
                  <a:pt x="766" y="392"/>
                </a:lnTo>
                <a:lnTo>
                  <a:pt x="774" y="386"/>
                </a:lnTo>
                <a:lnTo>
                  <a:pt x="775" y="423"/>
                </a:lnTo>
                <a:lnTo>
                  <a:pt x="775" y="462"/>
                </a:lnTo>
                <a:lnTo>
                  <a:pt x="772" y="503"/>
                </a:lnTo>
                <a:lnTo>
                  <a:pt x="766" y="543"/>
                </a:lnTo>
                <a:lnTo>
                  <a:pt x="758" y="540"/>
                </a:lnTo>
                <a:lnTo>
                  <a:pt x="750" y="534"/>
                </a:lnTo>
                <a:lnTo>
                  <a:pt x="741" y="528"/>
                </a:lnTo>
                <a:lnTo>
                  <a:pt x="732" y="521"/>
                </a:lnTo>
                <a:lnTo>
                  <a:pt x="723" y="516"/>
                </a:lnTo>
                <a:lnTo>
                  <a:pt x="714" y="514"/>
                </a:lnTo>
                <a:lnTo>
                  <a:pt x="706" y="515"/>
                </a:lnTo>
                <a:lnTo>
                  <a:pt x="698" y="521"/>
                </a:lnTo>
                <a:lnTo>
                  <a:pt x="699" y="540"/>
                </a:lnTo>
                <a:lnTo>
                  <a:pt x="703" y="558"/>
                </a:lnTo>
                <a:lnTo>
                  <a:pt x="703" y="575"/>
                </a:lnTo>
                <a:lnTo>
                  <a:pt x="696" y="591"/>
                </a:lnTo>
                <a:lnTo>
                  <a:pt x="689" y="580"/>
                </a:lnTo>
                <a:lnTo>
                  <a:pt x="682" y="566"/>
                </a:lnTo>
                <a:lnTo>
                  <a:pt x="675" y="552"/>
                </a:lnTo>
                <a:lnTo>
                  <a:pt x="667" y="538"/>
                </a:lnTo>
                <a:lnTo>
                  <a:pt x="659" y="525"/>
                </a:lnTo>
                <a:lnTo>
                  <a:pt x="650" y="512"/>
                </a:lnTo>
                <a:lnTo>
                  <a:pt x="639" y="499"/>
                </a:lnTo>
                <a:lnTo>
                  <a:pt x="628" y="488"/>
                </a:lnTo>
                <a:lnTo>
                  <a:pt x="585" y="525"/>
                </a:lnTo>
                <a:lnTo>
                  <a:pt x="582" y="492"/>
                </a:lnTo>
                <a:lnTo>
                  <a:pt x="577" y="461"/>
                </a:lnTo>
                <a:lnTo>
                  <a:pt x="573" y="428"/>
                </a:lnTo>
                <a:lnTo>
                  <a:pt x="575" y="394"/>
                </a:lnTo>
                <a:lnTo>
                  <a:pt x="579" y="390"/>
                </a:lnTo>
                <a:lnTo>
                  <a:pt x="585" y="385"/>
                </a:lnTo>
                <a:lnTo>
                  <a:pt x="590" y="381"/>
                </a:lnTo>
                <a:lnTo>
                  <a:pt x="590" y="375"/>
                </a:lnTo>
                <a:lnTo>
                  <a:pt x="585" y="370"/>
                </a:lnTo>
                <a:lnTo>
                  <a:pt x="580" y="368"/>
                </a:lnTo>
                <a:lnTo>
                  <a:pt x="573" y="368"/>
                </a:lnTo>
                <a:lnTo>
                  <a:pt x="568" y="368"/>
                </a:lnTo>
                <a:lnTo>
                  <a:pt x="563" y="374"/>
                </a:lnTo>
                <a:lnTo>
                  <a:pt x="560" y="381"/>
                </a:lnTo>
                <a:lnTo>
                  <a:pt x="556" y="386"/>
                </a:lnTo>
                <a:lnTo>
                  <a:pt x="553" y="392"/>
                </a:lnTo>
                <a:lnTo>
                  <a:pt x="548" y="398"/>
                </a:lnTo>
                <a:lnTo>
                  <a:pt x="541" y="401"/>
                </a:lnTo>
                <a:lnTo>
                  <a:pt x="534" y="404"/>
                </a:lnTo>
                <a:lnTo>
                  <a:pt x="524" y="404"/>
                </a:lnTo>
                <a:lnTo>
                  <a:pt x="517" y="408"/>
                </a:lnTo>
                <a:lnTo>
                  <a:pt x="509" y="411"/>
                </a:lnTo>
                <a:lnTo>
                  <a:pt x="501" y="413"/>
                </a:lnTo>
                <a:lnTo>
                  <a:pt x="493" y="415"/>
                </a:lnTo>
                <a:lnTo>
                  <a:pt x="485" y="416"/>
                </a:lnTo>
                <a:lnTo>
                  <a:pt x="477" y="417"/>
                </a:lnTo>
                <a:lnTo>
                  <a:pt x="467" y="419"/>
                </a:lnTo>
                <a:lnTo>
                  <a:pt x="459" y="421"/>
                </a:lnTo>
                <a:lnTo>
                  <a:pt x="451" y="425"/>
                </a:lnTo>
                <a:lnTo>
                  <a:pt x="442" y="429"/>
                </a:lnTo>
                <a:lnTo>
                  <a:pt x="433" y="431"/>
                </a:lnTo>
                <a:lnTo>
                  <a:pt x="424" y="432"/>
                </a:lnTo>
                <a:lnTo>
                  <a:pt x="413" y="432"/>
                </a:lnTo>
                <a:lnTo>
                  <a:pt x="404" y="434"/>
                </a:lnTo>
                <a:lnTo>
                  <a:pt x="394" y="434"/>
                </a:lnTo>
                <a:lnTo>
                  <a:pt x="385" y="435"/>
                </a:lnTo>
                <a:lnTo>
                  <a:pt x="368" y="451"/>
                </a:lnTo>
                <a:lnTo>
                  <a:pt x="352" y="468"/>
                </a:lnTo>
                <a:lnTo>
                  <a:pt x="337" y="485"/>
                </a:lnTo>
                <a:lnTo>
                  <a:pt x="322" y="502"/>
                </a:lnTo>
                <a:lnTo>
                  <a:pt x="309" y="519"/>
                </a:lnTo>
                <a:lnTo>
                  <a:pt x="295" y="536"/>
                </a:lnTo>
                <a:lnTo>
                  <a:pt x="282" y="555"/>
                </a:lnTo>
                <a:lnTo>
                  <a:pt x="269" y="572"/>
                </a:lnTo>
                <a:lnTo>
                  <a:pt x="268" y="581"/>
                </a:lnTo>
                <a:lnTo>
                  <a:pt x="275" y="583"/>
                </a:lnTo>
                <a:lnTo>
                  <a:pt x="284" y="586"/>
                </a:lnTo>
                <a:lnTo>
                  <a:pt x="291" y="589"/>
                </a:lnTo>
                <a:lnTo>
                  <a:pt x="309" y="579"/>
                </a:lnTo>
                <a:lnTo>
                  <a:pt x="323" y="566"/>
                </a:lnTo>
                <a:lnTo>
                  <a:pt x="337" y="551"/>
                </a:lnTo>
                <a:lnTo>
                  <a:pt x="350" y="535"/>
                </a:lnTo>
                <a:lnTo>
                  <a:pt x="364" y="519"/>
                </a:lnTo>
                <a:lnTo>
                  <a:pt x="378" y="503"/>
                </a:lnTo>
                <a:lnTo>
                  <a:pt x="394" y="489"/>
                </a:lnTo>
                <a:lnTo>
                  <a:pt x="411" y="476"/>
                </a:lnTo>
                <a:lnTo>
                  <a:pt x="426" y="474"/>
                </a:lnTo>
                <a:lnTo>
                  <a:pt x="440" y="470"/>
                </a:lnTo>
                <a:lnTo>
                  <a:pt x="454" y="467"/>
                </a:lnTo>
                <a:lnTo>
                  <a:pt x="466" y="462"/>
                </a:lnTo>
                <a:lnTo>
                  <a:pt x="480" y="459"/>
                </a:lnTo>
                <a:lnTo>
                  <a:pt x="493" y="454"/>
                </a:lnTo>
                <a:lnTo>
                  <a:pt x="506" y="450"/>
                </a:lnTo>
                <a:lnTo>
                  <a:pt x="519" y="446"/>
                </a:lnTo>
                <a:lnTo>
                  <a:pt x="516" y="482"/>
                </a:lnTo>
                <a:lnTo>
                  <a:pt x="515" y="516"/>
                </a:lnTo>
                <a:lnTo>
                  <a:pt x="519" y="552"/>
                </a:lnTo>
                <a:lnTo>
                  <a:pt x="537" y="584"/>
                </a:lnTo>
                <a:lnTo>
                  <a:pt x="546" y="588"/>
                </a:lnTo>
                <a:lnTo>
                  <a:pt x="554" y="589"/>
                </a:lnTo>
                <a:lnTo>
                  <a:pt x="561" y="589"/>
                </a:lnTo>
                <a:lnTo>
                  <a:pt x="569" y="587"/>
                </a:lnTo>
                <a:lnTo>
                  <a:pt x="576" y="586"/>
                </a:lnTo>
                <a:lnTo>
                  <a:pt x="583" y="582"/>
                </a:lnTo>
                <a:lnTo>
                  <a:pt x="588" y="580"/>
                </a:lnTo>
                <a:lnTo>
                  <a:pt x="595" y="576"/>
                </a:lnTo>
                <a:lnTo>
                  <a:pt x="615" y="563"/>
                </a:lnTo>
                <a:lnTo>
                  <a:pt x="621" y="571"/>
                </a:lnTo>
                <a:lnTo>
                  <a:pt x="629" y="578"/>
                </a:lnTo>
                <a:lnTo>
                  <a:pt x="638" y="581"/>
                </a:lnTo>
                <a:lnTo>
                  <a:pt x="648" y="580"/>
                </a:lnTo>
                <a:lnTo>
                  <a:pt x="653" y="588"/>
                </a:lnTo>
                <a:lnTo>
                  <a:pt x="655" y="596"/>
                </a:lnTo>
                <a:lnTo>
                  <a:pt x="656" y="606"/>
                </a:lnTo>
                <a:lnTo>
                  <a:pt x="656" y="614"/>
                </a:lnTo>
                <a:lnTo>
                  <a:pt x="658" y="624"/>
                </a:lnTo>
                <a:lnTo>
                  <a:pt x="661" y="631"/>
                </a:lnTo>
                <a:lnTo>
                  <a:pt x="668" y="635"/>
                </a:lnTo>
                <a:lnTo>
                  <a:pt x="681" y="636"/>
                </a:lnTo>
                <a:lnTo>
                  <a:pt x="683" y="634"/>
                </a:lnTo>
                <a:lnTo>
                  <a:pt x="683" y="631"/>
                </a:lnTo>
                <a:lnTo>
                  <a:pt x="684" y="627"/>
                </a:lnTo>
                <a:lnTo>
                  <a:pt x="688" y="625"/>
                </a:lnTo>
                <a:lnTo>
                  <a:pt x="690" y="628"/>
                </a:lnTo>
                <a:lnTo>
                  <a:pt x="690" y="635"/>
                </a:lnTo>
                <a:lnTo>
                  <a:pt x="691" y="641"/>
                </a:lnTo>
                <a:lnTo>
                  <a:pt x="698" y="643"/>
                </a:lnTo>
                <a:lnTo>
                  <a:pt x="705" y="642"/>
                </a:lnTo>
                <a:lnTo>
                  <a:pt x="711" y="639"/>
                </a:lnTo>
                <a:lnTo>
                  <a:pt x="714" y="633"/>
                </a:lnTo>
                <a:lnTo>
                  <a:pt x="715" y="627"/>
                </a:lnTo>
                <a:lnTo>
                  <a:pt x="718" y="606"/>
                </a:lnTo>
                <a:lnTo>
                  <a:pt x="723" y="586"/>
                </a:lnTo>
                <a:lnTo>
                  <a:pt x="727" y="566"/>
                </a:lnTo>
                <a:lnTo>
                  <a:pt x="723" y="544"/>
                </a:lnTo>
                <a:lnTo>
                  <a:pt x="730" y="544"/>
                </a:lnTo>
                <a:lnTo>
                  <a:pt x="735" y="549"/>
                </a:lnTo>
                <a:lnTo>
                  <a:pt x="739" y="555"/>
                </a:lnTo>
                <a:lnTo>
                  <a:pt x="744" y="560"/>
                </a:lnTo>
                <a:lnTo>
                  <a:pt x="750" y="565"/>
                </a:lnTo>
                <a:lnTo>
                  <a:pt x="756" y="569"/>
                </a:lnTo>
                <a:lnTo>
                  <a:pt x="761" y="573"/>
                </a:lnTo>
                <a:lnTo>
                  <a:pt x="768" y="573"/>
                </a:lnTo>
                <a:lnTo>
                  <a:pt x="775" y="572"/>
                </a:lnTo>
                <a:lnTo>
                  <a:pt x="787" y="559"/>
                </a:lnTo>
                <a:lnTo>
                  <a:pt x="795" y="544"/>
                </a:lnTo>
                <a:lnTo>
                  <a:pt x="798" y="529"/>
                </a:lnTo>
                <a:lnTo>
                  <a:pt x="800" y="513"/>
                </a:lnTo>
                <a:lnTo>
                  <a:pt x="800" y="496"/>
                </a:lnTo>
                <a:lnTo>
                  <a:pt x="800" y="480"/>
                </a:lnTo>
                <a:lnTo>
                  <a:pt x="802" y="464"/>
                </a:lnTo>
                <a:lnTo>
                  <a:pt x="805" y="449"/>
                </a:lnTo>
                <a:lnTo>
                  <a:pt x="805" y="429"/>
                </a:lnTo>
                <a:lnTo>
                  <a:pt x="826" y="428"/>
                </a:lnTo>
                <a:lnTo>
                  <a:pt x="848" y="428"/>
                </a:lnTo>
                <a:lnTo>
                  <a:pt x="870" y="428"/>
                </a:lnTo>
                <a:lnTo>
                  <a:pt x="891" y="430"/>
                </a:lnTo>
                <a:lnTo>
                  <a:pt x="912" y="434"/>
                </a:lnTo>
                <a:lnTo>
                  <a:pt x="932" y="438"/>
                </a:lnTo>
                <a:lnTo>
                  <a:pt x="950" y="445"/>
                </a:lnTo>
                <a:lnTo>
                  <a:pt x="968" y="454"/>
                </a:lnTo>
                <a:lnTo>
                  <a:pt x="981" y="473"/>
                </a:lnTo>
                <a:lnTo>
                  <a:pt x="996" y="490"/>
                </a:lnTo>
                <a:lnTo>
                  <a:pt x="1010" y="507"/>
                </a:lnTo>
                <a:lnTo>
                  <a:pt x="1025" y="525"/>
                </a:lnTo>
                <a:lnTo>
                  <a:pt x="1038" y="542"/>
                </a:lnTo>
                <a:lnTo>
                  <a:pt x="1050" y="560"/>
                </a:lnTo>
                <a:lnTo>
                  <a:pt x="1062" y="579"/>
                </a:lnTo>
                <a:lnTo>
                  <a:pt x="1071" y="598"/>
                </a:lnTo>
                <a:lnTo>
                  <a:pt x="993" y="607"/>
                </a:lnTo>
                <a:lnTo>
                  <a:pt x="981" y="614"/>
                </a:lnTo>
                <a:lnTo>
                  <a:pt x="970" y="622"/>
                </a:lnTo>
                <a:lnTo>
                  <a:pt x="959" y="633"/>
                </a:lnTo>
                <a:lnTo>
                  <a:pt x="950" y="642"/>
                </a:lnTo>
                <a:lnTo>
                  <a:pt x="942" y="654"/>
                </a:lnTo>
                <a:lnTo>
                  <a:pt x="935" y="665"/>
                </a:lnTo>
                <a:lnTo>
                  <a:pt x="931" y="677"/>
                </a:lnTo>
                <a:lnTo>
                  <a:pt x="927" y="688"/>
                </a:lnTo>
                <a:lnTo>
                  <a:pt x="898" y="688"/>
                </a:lnTo>
                <a:lnTo>
                  <a:pt x="870" y="688"/>
                </a:lnTo>
                <a:lnTo>
                  <a:pt x="840" y="687"/>
                </a:lnTo>
                <a:lnTo>
                  <a:pt x="811" y="687"/>
                </a:lnTo>
                <a:lnTo>
                  <a:pt x="781" y="686"/>
                </a:lnTo>
                <a:lnTo>
                  <a:pt x="751" y="686"/>
                </a:lnTo>
                <a:lnTo>
                  <a:pt x="721" y="685"/>
                </a:lnTo>
                <a:lnTo>
                  <a:pt x="691" y="685"/>
                </a:lnTo>
                <a:lnTo>
                  <a:pt x="661" y="684"/>
                </a:lnTo>
                <a:lnTo>
                  <a:pt x="631" y="684"/>
                </a:lnTo>
                <a:lnTo>
                  <a:pt x="601" y="684"/>
                </a:lnTo>
                <a:lnTo>
                  <a:pt x="571" y="684"/>
                </a:lnTo>
                <a:lnTo>
                  <a:pt x="541" y="685"/>
                </a:lnTo>
                <a:lnTo>
                  <a:pt x="511" y="685"/>
                </a:lnTo>
                <a:lnTo>
                  <a:pt x="481" y="687"/>
                </a:lnTo>
                <a:lnTo>
                  <a:pt x="451" y="688"/>
                </a:lnTo>
                <a:lnTo>
                  <a:pt x="449" y="671"/>
                </a:lnTo>
                <a:lnTo>
                  <a:pt x="441" y="656"/>
                </a:lnTo>
                <a:lnTo>
                  <a:pt x="432" y="641"/>
                </a:lnTo>
                <a:lnTo>
                  <a:pt x="424" y="627"/>
                </a:lnTo>
                <a:lnTo>
                  <a:pt x="409" y="617"/>
                </a:lnTo>
                <a:lnTo>
                  <a:pt x="394" y="612"/>
                </a:lnTo>
                <a:lnTo>
                  <a:pt x="378" y="611"/>
                </a:lnTo>
                <a:lnTo>
                  <a:pt x="361" y="611"/>
                </a:lnTo>
                <a:lnTo>
                  <a:pt x="344" y="613"/>
                </a:lnTo>
                <a:lnTo>
                  <a:pt x="327" y="614"/>
                </a:lnTo>
                <a:lnTo>
                  <a:pt x="310" y="614"/>
                </a:lnTo>
                <a:lnTo>
                  <a:pt x="291" y="611"/>
                </a:lnTo>
                <a:lnTo>
                  <a:pt x="275" y="619"/>
                </a:lnTo>
                <a:lnTo>
                  <a:pt x="260" y="628"/>
                </a:lnTo>
                <a:lnTo>
                  <a:pt x="246" y="640"/>
                </a:lnTo>
                <a:lnTo>
                  <a:pt x="234" y="652"/>
                </a:lnTo>
                <a:lnTo>
                  <a:pt x="222" y="667"/>
                </a:lnTo>
                <a:lnTo>
                  <a:pt x="211" y="682"/>
                </a:lnTo>
                <a:lnTo>
                  <a:pt x="201" y="697"/>
                </a:lnTo>
                <a:lnTo>
                  <a:pt x="193" y="712"/>
                </a:lnTo>
                <a:lnTo>
                  <a:pt x="144" y="722"/>
                </a:lnTo>
                <a:lnTo>
                  <a:pt x="139" y="669"/>
                </a:lnTo>
                <a:lnTo>
                  <a:pt x="138" y="619"/>
                </a:lnTo>
                <a:lnTo>
                  <a:pt x="138" y="571"/>
                </a:lnTo>
                <a:lnTo>
                  <a:pt x="133" y="518"/>
                </a:lnTo>
                <a:lnTo>
                  <a:pt x="138" y="492"/>
                </a:lnTo>
                <a:lnTo>
                  <a:pt x="138" y="465"/>
                </a:lnTo>
                <a:lnTo>
                  <a:pt x="135" y="438"/>
                </a:lnTo>
                <a:lnTo>
                  <a:pt x="131" y="413"/>
                </a:lnTo>
                <a:lnTo>
                  <a:pt x="128" y="322"/>
                </a:lnTo>
                <a:lnTo>
                  <a:pt x="118" y="232"/>
                </a:lnTo>
                <a:lnTo>
                  <a:pt x="110" y="142"/>
                </a:lnTo>
                <a:lnTo>
                  <a:pt x="110" y="55"/>
                </a:lnTo>
                <a:lnTo>
                  <a:pt x="25" y="43"/>
                </a:lnTo>
                <a:lnTo>
                  <a:pt x="27" y="211"/>
                </a:lnTo>
                <a:lnTo>
                  <a:pt x="35" y="382"/>
                </a:lnTo>
                <a:lnTo>
                  <a:pt x="46" y="553"/>
                </a:lnTo>
                <a:lnTo>
                  <a:pt x="53" y="724"/>
                </a:lnTo>
                <a:lnTo>
                  <a:pt x="49" y="727"/>
                </a:lnTo>
                <a:lnTo>
                  <a:pt x="45" y="730"/>
                </a:lnTo>
                <a:lnTo>
                  <a:pt x="41" y="732"/>
                </a:lnTo>
                <a:lnTo>
                  <a:pt x="37" y="733"/>
                </a:lnTo>
                <a:lnTo>
                  <a:pt x="32" y="734"/>
                </a:lnTo>
                <a:lnTo>
                  <a:pt x="27" y="735"/>
                </a:lnTo>
                <a:lnTo>
                  <a:pt x="23" y="735"/>
                </a:lnTo>
                <a:lnTo>
                  <a:pt x="18" y="735"/>
                </a:lnTo>
                <a:lnTo>
                  <a:pt x="10" y="743"/>
                </a:lnTo>
                <a:lnTo>
                  <a:pt x="4" y="754"/>
                </a:lnTo>
                <a:lnTo>
                  <a:pt x="1" y="765"/>
                </a:lnTo>
                <a:lnTo>
                  <a:pt x="0" y="777"/>
                </a:lnTo>
                <a:lnTo>
                  <a:pt x="9" y="787"/>
                </a:lnTo>
                <a:lnTo>
                  <a:pt x="19" y="794"/>
                </a:lnTo>
                <a:lnTo>
                  <a:pt x="30" y="799"/>
                </a:lnTo>
                <a:lnTo>
                  <a:pt x="40" y="802"/>
                </a:lnTo>
                <a:lnTo>
                  <a:pt x="52" y="802"/>
                </a:lnTo>
                <a:lnTo>
                  <a:pt x="63" y="802"/>
                </a:lnTo>
                <a:lnTo>
                  <a:pt x="75" y="800"/>
                </a:lnTo>
                <a:lnTo>
                  <a:pt x="87" y="796"/>
                </a:lnTo>
                <a:lnTo>
                  <a:pt x="99" y="792"/>
                </a:lnTo>
                <a:lnTo>
                  <a:pt x="111" y="787"/>
                </a:lnTo>
                <a:lnTo>
                  <a:pt x="123" y="783"/>
                </a:lnTo>
                <a:lnTo>
                  <a:pt x="136" y="779"/>
                </a:lnTo>
                <a:lnTo>
                  <a:pt x="147" y="775"/>
                </a:lnTo>
                <a:lnTo>
                  <a:pt x="160" y="772"/>
                </a:lnTo>
                <a:lnTo>
                  <a:pt x="173" y="770"/>
                </a:lnTo>
                <a:lnTo>
                  <a:pt x="184" y="769"/>
                </a:lnTo>
                <a:lnTo>
                  <a:pt x="204" y="766"/>
                </a:lnTo>
                <a:lnTo>
                  <a:pt x="223" y="764"/>
                </a:lnTo>
                <a:lnTo>
                  <a:pt x="243" y="763"/>
                </a:lnTo>
                <a:lnTo>
                  <a:pt x="262" y="762"/>
                </a:lnTo>
                <a:lnTo>
                  <a:pt x="282" y="760"/>
                </a:lnTo>
                <a:lnTo>
                  <a:pt x="302" y="758"/>
                </a:lnTo>
                <a:lnTo>
                  <a:pt x="320" y="757"/>
                </a:lnTo>
                <a:lnTo>
                  <a:pt x="340" y="756"/>
                </a:lnTo>
                <a:lnTo>
                  <a:pt x="359" y="755"/>
                </a:lnTo>
                <a:lnTo>
                  <a:pt x="378" y="755"/>
                </a:lnTo>
                <a:lnTo>
                  <a:pt x="397" y="754"/>
                </a:lnTo>
                <a:lnTo>
                  <a:pt x="416" y="753"/>
                </a:lnTo>
                <a:lnTo>
                  <a:pt x="435" y="751"/>
                </a:lnTo>
                <a:lnTo>
                  <a:pt x="454" y="750"/>
                </a:lnTo>
                <a:lnTo>
                  <a:pt x="473" y="748"/>
                </a:lnTo>
                <a:lnTo>
                  <a:pt x="492" y="747"/>
                </a:lnTo>
                <a:lnTo>
                  <a:pt x="526" y="742"/>
                </a:lnTo>
                <a:lnTo>
                  <a:pt x="561" y="739"/>
                </a:lnTo>
                <a:lnTo>
                  <a:pt x="595" y="735"/>
                </a:lnTo>
                <a:lnTo>
                  <a:pt x="630" y="733"/>
                </a:lnTo>
                <a:lnTo>
                  <a:pt x="665" y="732"/>
                </a:lnTo>
                <a:lnTo>
                  <a:pt x="698" y="730"/>
                </a:lnTo>
                <a:lnTo>
                  <a:pt x="732" y="730"/>
                </a:lnTo>
                <a:lnTo>
                  <a:pt x="766" y="728"/>
                </a:lnTo>
                <a:lnTo>
                  <a:pt x="799" y="728"/>
                </a:lnTo>
                <a:lnTo>
                  <a:pt x="834" y="728"/>
                </a:lnTo>
                <a:lnTo>
                  <a:pt x="867" y="730"/>
                </a:lnTo>
                <a:lnTo>
                  <a:pt x="902" y="730"/>
                </a:lnTo>
                <a:lnTo>
                  <a:pt x="936" y="731"/>
                </a:lnTo>
                <a:lnTo>
                  <a:pt x="971" y="731"/>
                </a:lnTo>
                <a:lnTo>
                  <a:pt x="1006" y="732"/>
                </a:lnTo>
                <a:lnTo>
                  <a:pt x="1040" y="733"/>
                </a:lnTo>
                <a:lnTo>
                  <a:pt x="1062" y="733"/>
                </a:lnTo>
                <a:lnTo>
                  <a:pt x="1084" y="734"/>
                </a:lnTo>
                <a:lnTo>
                  <a:pt x="1105" y="737"/>
                </a:lnTo>
                <a:lnTo>
                  <a:pt x="1127" y="739"/>
                </a:lnTo>
                <a:lnTo>
                  <a:pt x="1147" y="740"/>
                </a:lnTo>
                <a:lnTo>
                  <a:pt x="1167" y="740"/>
                </a:lnTo>
                <a:lnTo>
                  <a:pt x="1188" y="738"/>
                </a:lnTo>
                <a:lnTo>
                  <a:pt x="1206" y="733"/>
                </a:lnTo>
                <a:lnTo>
                  <a:pt x="1205" y="725"/>
                </a:lnTo>
                <a:lnTo>
                  <a:pt x="1208" y="717"/>
                </a:lnTo>
                <a:lnTo>
                  <a:pt x="1208" y="709"/>
                </a:lnTo>
                <a:lnTo>
                  <a:pt x="1199" y="703"/>
                </a:lnTo>
                <a:lnTo>
                  <a:pt x="1182" y="618"/>
                </a:lnTo>
                <a:lnTo>
                  <a:pt x="1167" y="531"/>
                </a:lnTo>
                <a:lnTo>
                  <a:pt x="1152" y="444"/>
                </a:lnTo>
                <a:lnTo>
                  <a:pt x="1138" y="358"/>
                </a:lnTo>
                <a:lnTo>
                  <a:pt x="1124" y="272"/>
                </a:lnTo>
                <a:lnTo>
                  <a:pt x="1108" y="187"/>
                </a:lnTo>
                <a:lnTo>
                  <a:pt x="1091" y="103"/>
                </a:lnTo>
                <a:lnTo>
                  <a:pt x="1071" y="21"/>
                </a:lnTo>
                <a:lnTo>
                  <a:pt x="1075" y="17"/>
                </a:lnTo>
                <a:lnTo>
                  <a:pt x="1070" y="13"/>
                </a:lnTo>
                <a:lnTo>
                  <a:pt x="1064" y="10"/>
                </a:lnTo>
                <a:lnTo>
                  <a:pt x="1057" y="7"/>
                </a:lnTo>
                <a:lnTo>
                  <a:pt x="1050" y="5"/>
                </a:lnTo>
                <a:lnTo>
                  <a:pt x="1042" y="4"/>
                </a:lnTo>
                <a:lnTo>
                  <a:pt x="1034" y="3"/>
                </a:lnTo>
                <a:lnTo>
                  <a:pt x="1026" y="2"/>
                </a:lnTo>
                <a:lnTo>
                  <a:pt x="1018" y="0"/>
                </a:lnTo>
                <a:lnTo>
                  <a:pt x="1050" y="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13" name="Freeform 577"/>
          <p:cNvSpPr>
            <a:spLocks/>
          </p:cNvSpPr>
          <p:nvPr/>
        </p:nvSpPr>
        <p:spPr bwMode="auto">
          <a:xfrm>
            <a:off x="6631032" y="4974862"/>
            <a:ext cx="499552" cy="465365"/>
          </a:xfrm>
          <a:custGeom>
            <a:avLst/>
            <a:gdLst/>
            <a:ahLst/>
            <a:cxnLst>
              <a:cxn ang="0">
                <a:pos x="156" y="338"/>
              </a:cxn>
              <a:cxn ang="0">
                <a:pos x="341" y="336"/>
              </a:cxn>
              <a:cxn ang="0">
                <a:pos x="523" y="344"/>
              </a:cxn>
              <a:cxn ang="0">
                <a:pos x="703" y="356"/>
              </a:cxn>
              <a:cxn ang="0">
                <a:pos x="880" y="371"/>
              </a:cxn>
              <a:cxn ang="0">
                <a:pos x="1015" y="390"/>
              </a:cxn>
              <a:cxn ang="0">
                <a:pos x="1109" y="415"/>
              </a:cxn>
              <a:cxn ang="0">
                <a:pos x="1196" y="451"/>
              </a:cxn>
              <a:cxn ang="0">
                <a:pos x="1207" y="366"/>
              </a:cxn>
              <a:cxn ang="0">
                <a:pos x="1171" y="69"/>
              </a:cxn>
              <a:cxn ang="0">
                <a:pos x="1245" y="0"/>
              </a:cxn>
              <a:cxn ang="0">
                <a:pos x="1317" y="13"/>
              </a:cxn>
              <a:cxn ang="0">
                <a:pos x="1339" y="42"/>
              </a:cxn>
              <a:cxn ang="0">
                <a:pos x="1296" y="40"/>
              </a:cxn>
              <a:cxn ang="0">
                <a:pos x="1256" y="41"/>
              </a:cxn>
              <a:cxn ang="0">
                <a:pos x="1258" y="445"/>
              </a:cxn>
              <a:cxn ang="0">
                <a:pos x="1236" y="569"/>
              </a:cxn>
              <a:cxn ang="0">
                <a:pos x="1207" y="512"/>
              </a:cxn>
              <a:cxn ang="0">
                <a:pos x="1215" y="714"/>
              </a:cxn>
              <a:cxn ang="0">
                <a:pos x="1295" y="1133"/>
              </a:cxn>
              <a:cxn ang="0">
                <a:pos x="1341" y="1276"/>
              </a:cxn>
              <a:cxn ang="0">
                <a:pos x="1393" y="1309"/>
              </a:cxn>
              <a:cxn ang="0">
                <a:pos x="1416" y="1267"/>
              </a:cxn>
              <a:cxn ang="0">
                <a:pos x="1370" y="1249"/>
              </a:cxn>
              <a:cxn ang="0">
                <a:pos x="1332" y="1155"/>
              </a:cxn>
              <a:cxn ang="0">
                <a:pos x="1350" y="917"/>
              </a:cxn>
              <a:cxn ang="0">
                <a:pos x="1395" y="855"/>
              </a:cxn>
              <a:cxn ang="0">
                <a:pos x="1381" y="1127"/>
              </a:cxn>
              <a:cxn ang="0">
                <a:pos x="1446" y="1217"/>
              </a:cxn>
              <a:cxn ang="0">
                <a:pos x="1519" y="1218"/>
              </a:cxn>
              <a:cxn ang="0">
                <a:pos x="1578" y="1203"/>
              </a:cxn>
              <a:cxn ang="0">
                <a:pos x="1585" y="972"/>
              </a:cxn>
              <a:cxn ang="0">
                <a:pos x="1592" y="1218"/>
              </a:cxn>
              <a:cxn ang="0">
                <a:pos x="1569" y="1243"/>
              </a:cxn>
              <a:cxn ang="0">
                <a:pos x="1523" y="1260"/>
              </a:cxn>
              <a:cxn ang="0">
                <a:pos x="1495" y="1367"/>
              </a:cxn>
              <a:cxn ang="0">
                <a:pos x="1495" y="1638"/>
              </a:cxn>
              <a:cxn ang="0">
                <a:pos x="1454" y="1551"/>
              </a:cxn>
              <a:cxn ang="0">
                <a:pos x="1420" y="1336"/>
              </a:cxn>
              <a:cxn ang="0">
                <a:pos x="1379" y="1401"/>
              </a:cxn>
              <a:cxn ang="0">
                <a:pos x="1388" y="1621"/>
              </a:cxn>
              <a:cxn ang="0">
                <a:pos x="1365" y="1677"/>
              </a:cxn>
              <a:cxn ang="0">
                <a:pos x="1351" y="1532"/>
              </a:cxn>
              <a:cxn ang="0">
                <a:pos x="1299" y="1304"/>
              </a:cxn>
              <a:cxn ang="0">
                <a:pos x="1238" y="1069"/>
              </a:cxn>
              <a:cxn ang="0">
                <a:pos x="1178" y="755"/>
              </a:cxn>
              <a:cxn ang="0">
                <a:pos x="1169" y="542"/>
              </a:cxn>
              <a:cxn ang="0">
                <a:pos x="1153" y="493"/>
              </a:cxn>
              <a:cxn ang="0">
                <a:pos x="1124" y="466"/>
              </a:cxn>
              <a:cxn ang="0">
                <a:pos x="1091" y="453"/>
              </a:cxn>
              <a:cxn ang="0">
                <a:pos x="1025" y="435"/>
              </a:cxn>
              <a:cxn ang="0">
                <a:pos x="877" y="414"/>
              </a:cxn>
              <a:cxn ang="0">
                <a:pos x="709" y="404"/>
              </a:cxn>
              <a:cxn ang="0">
                <a:pos x="540" y="390"/>
              </a:cxn>
              <a:cxn ang="0">
                <a:pos x="343" y="380"/>
              </a:cxn>
              <a:cxn ang="0">
                <a:pos x="145" y="377"/>
              </a:cxn>
              <a:cxn ang="0">
                <a:pos x="32" y="387"/>
              </a:cxn>
              <a:cxn ang="0">
                <a:pos x="12" y="383"/>
              </a:cxn>
              <a:cxn ang="0">
                <a:pos x="0" y="356"/>
              </a:cxn>
            </a:cxnLst>
            <a:rect l="0" t="0" r="r" b="b"/>
            <a:pathLst>
              <a:path w="1598" h="1685">
                <a:moveTo>
                  <a:pt x="2" y="347"/>
                </a:moveTo>
                <a:lnTo>
                  <a:pt x="33" y="345"/>
                </a:lnTo>
                <a:lnTo>
                  <a:pt x="64" y="343"/>
                </a:lnTo>
                <a:lnTo>
                  <a:pt x="95" y="341"/>
                </a:lnTo>
                <a:lnTo>
                  <a:pt x="126" y="339"/>
                </a:lnTo>
                <a:lnTo>
                  <a:pt x="156" y="338"/>
                </a:lnTo>
                <a:lnTo>
                  <a:pt x="188" y="337"/>
                </a:lnTo>
                <a:lnTo>
                  <a:pt x="219" y="336"/>
                </a:lnTo>
                <a:lnTo>
                  <a:pt x="250" y="336"/>
                </a:lnTo>
                <a:lnTo>
                  <a:pt x="280" y="336"/>
                </a:lnTo>
                <a:lnTo>
                  <a:pt x="311" y="336"/>
                </a:lnTo>
                <a:lnTo>
                  <a:pt x="341" y="336"/>
                </a:lnTo>
                <a:lnTo>
                  <a:pt x="372" y="337"/>
                </a:lnTo>
                <a:lnTo>
                  <a:pt x="402" y="338"/>
                </a:lnTo>
                <a:lnTo>
                  <a:pt x="433" y="339"/>
                </a:lnTo>
                <a:lnTo>
                  <a:pt x="463" y="341"/>
                </a:lnTo>
                <a:lnTo>
                  <a:pt x="493" y="342"/>
                </a:lnTo>
                <a:lnTo>
                  <a:pt x="523" y="344"/>
                </a:lnTo>
                <a:lnTo>
                  <a:pt x="553" y="345"/>
                </a:lnTo>
                <a:lnTo>
                  <a:pt x="584" y="347"/>
                </a:lnTo>
                <a:lnTo>
                  <a:pt x="614" y="349"/>
                </a:lnTo>
                <a:lnTo>
                  <a:pt x="644" y="351"/>
                </a:lnTo>
                <a:lnTo>
                  <a:pt x="673" y="353"/>
                </a:lnTo>
                <a:lnTo>
                  <a:pt x="703" y="356"/>
                </a:lnTo>
                <a:lnTo>
                  <a:pt x="733" y="358"/>
                </a:lnTo>
                <a:lnTo>
                  <a:pt x="762" y="361"/>
                </a:lnTo>
                <a:lnTo>
                  <a:pt x="791" y="364"/>
                </a:lnTo>
                <a:lnTo>
                  <a:pt x="821" y="366"/>
                </a:lnTo>
                <a:lnTo>
                  <a:pt x="851" y="368"/>
                </a:lnTo>
                <a:lnTo>
                  <a:pt x="880" y="371"/>
                </a:lnTo>
                <a:lnTo>
                  <a:pt x="909" y="374"/>
                </a:lnTo>
                <a:lnTo>
                  <a:pt x="939" y="376"/>
                </a:lnTo>
                <a:lnTo>
                  <a:pt x="968" y="379"/>
                </a:lnTo>
                <a:lnTo>
                  <a:pt x="984" y="383"/>
                </a:lnTo>
                <a:lnTo>
                  <a:pt x="999" y="387"/>
                </a:lnTo>
                <a:lnTo>
                  <a:pt x="1015" y="390"/>
                </a:lnTo>
                <a:lnTo>
                  <a:pt x="1031" y="395"/>
                </a:lnTo>
                <a:lnTo>
                  <a:pt x="1047" y="398"/>
                </a:lnTo>
                <a:lnTo>
                  <a:pt x="1062" y="403"/>
                </a:lnTo>
                <a:lnTo>
                  <a:pt x="1078" y="406"/>
                </a:lnTo>
                <a:lnTo>
                  <a:pt x="1093" y="411"/>
                </a:lnTo>
                <a:lnTo>
                  <a:pt x="1109" y="415"/>
                </a:lnTo>
                <a:lnTo>
                  <a:pt x="1124" y="421"/>
                </a:lnTo>
                <a:lnTo>
                  <a:pt x="1139" y="426"/>
                </a:lnTo>
                <a:lnTo>
                  <a:pt x="1153" y="432"/>
                </a:lnTo>
                <a:lnTo>
                  <a:pt x="1168" y="437"/>
                </a:lnTo>
                <a:lnTo>
                  <a:pt x="1182" y="444"/>
                </a:lnTo>
                <a:lnTo>
                  <a:pt x="1196" y="451"/>
                </a:lnTo>
                <a:lnTo>
                  <a:pt x="1208" y="459"/>
                </a:lnTo>
                <a:lnTo>
                  <a:pt x="1215" y="450"/>
                </a:lnTo>
                <a:lnTo>
                  <a:pt x="1215" y="438"/>
                </a:lnTo>
                <a:lnTo>
                  <a:pt x="1213" y="426"/>
                </a:lnTo>
                <a:lnTo>
                  <a:pt x="1214" y="415"/>
                </a:lnTo>
                <a:lnTo>
                  <a:pt x="1207" y="366"/>
                </a:lnTo>
                <a:lnTo>
                  <a:pt x="1199" y="316"/>
                </a:lnTo>
                <a:lnTo>
                  <a:pt x="1192" y="267"/>
                </a:lnTo>
                <a:lnTo>
                  <a:pt x="1184" y="216"/>
                </a:lnTo>
                <a:lnTo>
                  <a:pt x="1178" y="167"/>
                </a:lnTo>
                <a:lnTo>
                  <a:pt x="1174" y="118"/>
                </a:lnTo>
                <a:lnTo>
                  <a:pt x="1171" y="69"/>
                </a:lnTo>
                <a:lnTo>
                  <a:pt x="1171" y="21"/>
                </a:lnTo>
                <a:lnTo>
                  <a:pt x="1183" y="12"/>
                </a:lnTo>
                <a:lnTo>
                  <a:pt x="1197" y="7"/>
                </a:lnTo>
                <a:lnTo>
                  <a:pt x="1212" y="2"/>
                </a:lnTo>
                <a:lnTo>
                  <a:pt x="1229" y="0"/>
                </a:lnTo>
                <a:lnTo>
                  <a:pt x="1245" y="0"/>
                </a:lnTo>
                <a:lnTo>
                  <a:pt x="1262" y="0"/>
                </a:lnTo>
                <a:lnTo>
                  <a:pt x="1279" y="2"/>
                </a:lnTo>
                <a:lnTo>
                  <a:pt x="1294" y="4"/>
                </a:lnTo>
                <a:lnTo>
                  <a:pt x="1300" y="8"/>
                </a:lnTo>
                <a:lnTo>
                  <a:pt x="1309" y="10"/>
                </a:lnTo>
                <a:lnTo>
                  <a:pt x="1317" y="13"/>
                </a:lnTo>
                <a:lnTo>
                  <a:pt x="1324" y="17"/>
                </a:lnTo>
                <a:lnTo>
                  <a:pt x="1329" y="20"/>
                </a:lnTo>
                <a:lnTo>
                  <a:pt x="1336" y="25"/>
                </a:lnTo>
                <a:lnTo>
                  <a:pt x="1341" y="31"/>
                </a:lnTo>
                <a:lnTo>
                  <a:pt x="1344" y="38"/>
                </a:lnTo>
                <a:lnTo>
                  <a:pt x="1339" y="42"/>
                </a:lnTo>
                <a:lnTo>
                  <a:pt x="1332" y="46"/>
                </a:lnTo>
                <a:lnTo>
                  <a:pt x="1324" y="49"/>
                </a:lnTo>
                <a:lnTo>
                  <a:pt x="1314" y="51"/>
                </a:lnTo>
                <a:lnTo>
                  <a:pt x="1309" y="47"/>
                </a:lnTo>
                <a:lnTo>
                  <a:pt x="1303" y="43"/>
                </a:lnTo>
                <a:lnTo>
                  <a:pt x="1296" y="40"/>
                </a:lnTo>
                <a:lnTo>
                  <a:pt x="1290" y="39"/>
                </a:lnTo>
                <a:lnTo>
                  <a:pt x="1282" y="38"/>
                </a:lnTo>
                <a:lnTo>
                  <a:pt x="1275" y="36"/>
                </a:lnTo>
                <a:lnTo>
                  <a:pt x="1268" y="38"/>
                </a:lnTo>
                <a:lnTo>
                  <a:pt x="1261" y="40"/>
                </a:lnTo>
                <a:lnTo>
                  <a:pt x="1256" y="41"/>
                </a:lnTo>
                <a:lnTo>
                  <a:pt x="1250" y="43"/>
                </a:lnTo>
                <a:lnTo>
                  <a:pt x="1245" y="47"/>
                </a:lnTo>
                <a:lnTo>
                  <a:pt x="1241" y="51"/>
                </a:lnTo>
                <a:lnTo>
                  <a:pt x="1250" y="185"/>
                </a:lnTo>
                <a:lnTo>
                  <a:pt x="1253" y="315"/>
                </a:lnTo>
                <a:lnTo>
                  <a:pt x="1258" y="445"/>
                </a:lnTo>
                <a:lnTo>
                  <a:pt x="1268" y="574"/>
                </a:lnTo>
                <a:lnTo>
                  <a:pt x="1262" y="578"/>
                </a:lnTo>
                <a:lnTo>
                  <a:pt x="1258" y="581"/>
                </a:lnTo>
                <a:lnTo>
                  <a:pt x="1252" y="582"/>
                </a:lnTo>
                <a:lnTo>
                  <a:pt x="1244" y="582"/>
                </a:lnTo>
                <a:lnTo>
                  <a:pt x="1236" y="569"/>
                </a:lnTo>
                <a:lnTo>
                  <a:pt x="1229" y="553"/>
                </a:lnTo>
                <a:lnTo>
                  <a:pt x="1224" y="536"/>
                </a:lnTo>
                <a:lnTo>
                  <a:pt x="1224" y="518"/>
                </a:lnTo>
                <a:lnTo>
                  <a:pt x="1220" y="513"/>
                </a:lnTo>
                <a:lnTo>
                  <a:pt x="1214" y="512"/>
                </a:lnTo>
                <a:lnTo>
                  <a:pt x="1207" y="512"/>
                </a:lnTo>
                <a:lnTo>
                  <a:pt x="1201" y="512"/>
                </a:lnTo>
                <a:lnTo>
                  <a:pt x="1192" y="544"/>
                </a:lnTo>
                <a:lnTo>
                  <a:pt x="1192" y="577"/>
                </a:lnTo>
                <a:lnTo>
                  <a:pt x="1199" y="608"/>
                </a:lnTo>
                <a:lnTo>
                  <a:pt x="1208" y="641"/>
                </a:lnTo>
                <a:lnTo>
                  <a:pt x="1215" y="714"/>
                </a:lnTo>
                <a:lnTo>
                  <a:pt x="1226" y="784"/>
                </a:lnTo>
                <a:lnTo>
                  <a:pt x="1237" y="854"/>
                </a:lnTo>
                <a:lnTo>
                  <a:pt x="1252" y="923"/>
                </a:lnTo>
                <a:lnTo>
                  <a:pt x="1266" y="993"/>
                </a:lnTo>
                <a:lnTo>
                  <a:pt x="1281" y="1063"/>
                </a:lnTo>
                <a:lnTo>
                  <a:pt x="1295" y="1133"/>
                </a:lnTo>
                <a:lnTo>
                  <a:pt x="1306" y="1206"/>
                </a:lnTo>
                <a:lnTo>
                  <a:pt x="1311" y="1221"/>
                </a:lnTo>
                <a:lnTo>
                  <a:pt x="1317" y="1234"/>
                </a:lnTo>
                <a:lnTo>
                  <a:pt x="1324" y="1248"/>
                </a:lnTo>
                <a:lnTo>
                  <a:pt x="1332" y="1262"/>
                </a:lnTo>
                <a:lnTo>
                  <a:pt x="1341" y="1276"/>
                </a:lnTo>
                <a:lnTo>
                  <a:pt x="1349" y="1290"/>
                </a:lnTo>
                <a:lnTo>
                  <a:pt x="1356" y="1305"/>
                </a:lnTo>
                <a:lnTo>
                  <a:pt x="1363" y="1320"/>
                </a:lnTo>
                <a:lnTo>
                  <a:pt x="1373" y="1319"/>
                </a:lnTo>
                <a:lnTo>
                  <a:pt x="1383" y="1315"/>
                </a:lnTo>
                <a:lnTo>
                  <a:pt x="1393" y="1309"/>
                </a:lnTo>
                <a:lnTo>
                  <a:pt x="1400" y="1302"/>
                </a:lnTo>
                <a:lnTo>
                  <a:pt x="1406" y="1294"/>
                </a:lnTo>
                <a:lnTo>
                  <a:pt x="1413" y="1286"/>
                </a:lnTo>
                <a:lnTo>
                  <a:pt x="1418" y="1277"/>
                </a:lnTo>
                <a:lnTo>
                  <a:pt x="1423" y="1269"/>
                </a:lnTo>
                <a:lnTo>
                  <a:pt x="1416" y="1267"/>
                </a:lnTo>
                <a:lnTo>
                  <a:pt x="1408" y="1263"/>
                </a:lnTo>
                <a:lnTo>
                  <a:pt x="1400" y="1261"/>
                </a:lnTo>
                <a:lnTo>
                  <a:pt x="1392" y="1259"/>
                </a:lnTo>
                <a:lnTo>
                  <a:pt x="1383" y="1255"/>
                </a:lnTo>
                <a:lnTo>
                  <a:pt x="1377" y="1253"/>
                </a:lnTo>
                <a:lnTo>
                  <a:pt x="1370" y="1249"/>
                </a:lnTo>
                <a:lnTo>
                  <a:pt x="1363" y="1246"/>
                </a:lnTo>
                <a:lnTo>
                  <a:pt x="1353" y="1228"/>
                </a:lnTo>
                <a:lnTo>
                  <a:pt x="1343" y="1208"/>
                </a:lnTo>
                <a:lnTo>
                  <a:pt x="1335" y="1188"/>
                </a:lnTo>
                <a:lnTo>
                  <a:pt x="1334" y="1166"/>
                </a:lnTo>
                <a:lnTo>
                  <a:pt x="1332" y="1155"/>
                </a:lnTo>
                <a:lnTo>
                  <a:pt x="1333" y="1142"/>
                </a:lnTo>
                <a:lnTo>
                  <a:pt x="1335" y="1128"/>
                </a:lnTo>
                <a:lnTo>
                  <a:pt x="1334" y="1116"/>
                </a:lnTo>
                <a:lnTo>
                  <a:pt x="1345" y="1050"/>
                </a:lnTo>
                <a:lnTo>
                  <a:pt x="1349" y="983"/>
                </a:lnTo>
                <a:lnTo>
                  <a:pt x="1350" y="917"/>
                </a:lnTo>
                <a:lnTo>
                  <a:pt x="1353" y="849"/>
                </a:lnTo>
                <a:lnTo>
                  <a:pt x="1362" y="846"/>
                </a:lnTo>
                <a:lnTo>
                  <a:pt x="1370" y="839"/>
                </a:lnTo>
                <a:lnTo>
                  <a:pt x="1378" y="835"/>
                </a:lnTo>
                <a:lnTo>
                  <a:pt x="1387" y="836"/>
                </a:lnTo>
                <a:lnTo>
                  <a:pt x="1395" y="855"/>
                </a:lnTo>
                <a:lnTo>
                  <a:pt x="1394" y="876"/>
                </a:lnTo>
                <a:lnTo>
                  <a:pt x="1390" y="897"/>
                </a:lnTo>
                <a:lnTo>
                  <a:pt x="1390" y="919"/>
                </a:lnTo>
                <a:lnTo>
                  <a:pt x="1392" y="989"/>
                </a:lnTo>
                <a:lnTo>
                  <a:pt x="1386" y="1058"/>
                </a:lnTo>
                <a:lnTo>
                  <a:pt x="1381" y="1127"/>
                </a:lnTo>
                <a:lnTo>
                  <a:pt x="1387" y="1195"/>
                </a:lnTo>
                <a:lnTo>
                  <a:pt x="1396" y="1205"/>
                </a:lnTo>
                <a:lnTo>
                  <a:pt x="1408" y="1210"/>
                </a:lnTo>
                <a:lnTo>
                  <a:pt x="1419" y="1214"/>
                </a:lnTo>
                <a:lnTo>
                  <a:pt x="1432" y="1216"/>
                </a:lnTo>
                <a:lnTo>
                  <a:pt x="1446" y="1217"/>
                </a:lnTo>
                <a:lnTo>
                  <a:pt x="1459" y="1218"/>
                </a:lnTo>
                <a:lnTo>
                  <a:pt x="1474" y="1221"/>
                </a:lnTo>
                <a:lnTo>
                  <a:pt x="1488" y="1223"/>
                </a:lnTo>
                <a:lnTo>
                  <a:pt x="1499" y="1223"/>
                </a:lnTo>
                <a:lnTo>
                  <a:pt x="1509" y="1222"/>
                </a:lnTo>
                <a:lnTo>
                  <a:pt x="1519" y="1218"/>
                </a:lnTo>
                <a:lnTo>
                  <a:pt x="1531" y="1215"/>
                </a:lnTo>
                <a:lnTo>
                  <a:pt x="1541" y="1211"/>
                </a:lnTo>
                <a:lnTo>
                  <a:pt x="1552" y="1208"/>
                </a:lnTo>
                <a:lnTo>
                  <a:pt x="1562" y="1207"/>
                </a:lnTo>
                <a:lnTo>
                  <a:pt x="1572" y="1207"/>
                </a:lnTo>
                <a:lnTo>
                  <a:pt x="1578" y="1203"/>
                </a:lnTo>
                <a:lnTo>
                  <a:pt x="1579" y="1143"/>
                </a:lnTo>
                <a:lnTo>
                  <a:pt x="1576" y="1084"/>
                </a:lnTo>
                <a:lnTo>
                  <a:pt x="1572" y="1025"/>
                </a:lnTo>
                <a:lnTo>
                  <a:pt x="1572" y="971"/>
                </a:lnTo>
                <a:lnTo>
                  <a:pt x="1578" y="970"/>
                </a:lnTo>
                <a:lnTo>
                  <a:pt x="1585" y="972"/>
                </a:lnTo>
                <a:lnTo>
                  <a:pt x="1590" y="978"/>
                </a:lnTo>
                <a:lnTo>
                  <a:pt x="1592" y="983"/>
                </a:lnTo>
                <a:lnTo>
                  <a:pt x="1591" y="1040"/>
                </a:lnTo>
                <a:lnTo>
                  <a:pt x="1595" y="1097"/>
                </a:lnTo>
                <a:lnTo>
                  <a:pt x="1598" y="1156"/>
                </a:lnTo>
                <a:lnTo>
                  <a:pt x="1592" y="1218"/>
                </a:lnTo>
                <a:lnTo>
                  <a:pt x="1586" y="1224"/>
                </a:lnTo>
                <a:lnTo>
                  <a:pt x="1583" y="1229"/>
                </a:lnTo>
                <a:lnTo>
                  <a:pt x="1579" y="1232"/>
                </a:lnTo>
                <a:lnTo>
                  <a:pt x="1577" y="1236"/>
                </a:lnTo>
                <a:lnTo>
                  <a:pt x="1574" y="1239"/>
                </a:lnTo>
                <a:lnTo>
                  <a:pt x="1569" y="1243"/>
                </a:lnTo>
                <a:lnTo>
                  <a:pt x="1564" y="1246"/>
                </a:lnTo>
                <a:lnTo>
                  <a:pt x="1557" y="1249"/>
                </a:lnTo>
                <a:lnTo>
                  <a:pt x="1549" y="1253"/>
                </a:lnTo>
                <a:lnTo>
                  <a:pt x="1541" y="1256"/>
                </a:lnTo>
                <a:lnTo>
                  <a:pt x="1532" y="1257"/>
                </a:lnTo>
                <a:lnTo>
                  <a:pt x="1523" y="1260"/>
                </a:lnTo>
                <a:lnTo>
                  <a:pt x="1515" y="1261"/>
                </a:lnTo>
                <a:lnTo>
                  <a:pt x="1507" y="1264"/>
                </a:lnTo>
                <a:lnTo>
                  <a:pt x="1501" y="1269"/>
                </a:lnTo>
                <a:lnTo>
                  <a:pt x="1498" y="1275"/>
                </a:lnTo>
                <a:lnTo>
                  <a:pt x="1495" y="1321"/>
                </a:lnTo>
                <a:lnTo>
                  <a:pt x="1495" y="1367"/>
                </a:lnTo>
                <a:lnTo>
                  <a:pt x="1499" y="1413"/>
                </a:lnTo>
                <a:lnTo>
                  <a:pt x="1502" y="1459"/>
                </a:lnTo>
                <a:lnTo>
                  <a:pt x="1504" y="1505"/>
                </a:lnTo>
                <a:lnTo>
                  <a:pt x="1506" y="1550"/>
                </a:lnTo>
                <a:lnTo>
                  <a:pt x="1503" y="1594"/>
                </a:lnTo>
                <a:lnTo>
                  <a:pt x="1495" y="1638"/>
                </a:lnTo>
                <a:lnTo>
                  <a:pt x="1487" y="1639"/>
                </a:lnTo>
                <a:lnTo>
                  <a:pt x="1480" y="1641"/>
                </a:lnTo>
                <a:lnTo>
                  <a:pt x="1472" y="1642"/>
                </a:lnTo>
                <a:lnTo>
                  <a:pt x="1463" y="1641"/>
                </a:lnTo>
                <a:lnTo>
                  <a:pt x="1453" y="1630"/>
                </a:lnTo>
                <a:lnTo>
                  <a:pt x="1454" y="1551"/>
                </a:lnTo>
                <a:lnTo>
                  <a:pt x="1455" y="1472"/>
                </a:lnTo>
                <a:lnTo>
                  <a:pt x="1454" y="1393"/>
                </a:lnTo>
                <a:lnTo>
                  <a:pt x="1447" y="1316"/>
                </a:lnTo>
                <a:lnTo>
                  <a:pt x="1438" y="1322"/>
                </a:lnTo>
                <a:lnTo>
                  <a:pt x="1428" y="1329"/>
                </a:lnTo>
                <a:lnTo>
                  <a:pt x="1420" y="1336"/>
                </a:lnTo>
                <a:lnTo>
                  <a:pt x="1412" y="1343"/>
                </a:lnTo>
                <a:lnTo>
                  <a:pt x="1404" y="1350"/>
                </a:lnTo>
                <a:lnTo>
                  <a:pt x="1395" y="1357"/>
                </a:lnTo>
                <a:lnTo>
                  <a:pt x="1386" y="1362"/>
                </a:lnTo>
                <a:lnTo>
                  <a:pt x="1374" y="1367"/>
                </a:lnTo>
                <a:lnTo>
                  <a:pt x="1379" y="1401"/>
                </a:lnTo>
                <a:lnTo>
                  <a:pt x="1383" y="1438"/>
                </a:lnTo>
                <a:lnTo>
                  <a:pt x="1389" y="1475"/>
                </a:lnTo>
                <a:lnTo>
                  <a:pt x="1393" y="1512"/>
                </a:lnTo>
                <a:lnTo>
                  <a:pt x="1394" y="1550"/>
                </a:lnTo>
                <a:lnTo>
                  <a:pt x="1393" y="1586"/>
                </a:lnTo>
                <a:lnTo>
                  <a:pt x="1388" y="1621"/>
                </a:lnTo>
                <a:lnTo>
                  <a:pt x="1379" y="1655"/>
                </a:lnTo>
                <a:lnTo>
                  <a:pt x="1378" y="1663"/>
                </a:lnTo>
                <a:lnTo>
                  <a:pt x="1381" y="1672"/>
                </a:lnTo>
                <a:lnTo>
                  <a:pt x="1381" y="1680"/>
                </a:lnTo>
                <a:lnTo>
                  <a:pt x="1372" y="1685"/>
                </a:lnTo>
                <a:lnTo>
                  <a:pt x="1365" y="1677"/>
                </a:lnTo>
                <a:lnTo>
                  <a:pt x="1363" y="1666"/>
                </a:lnTo>
                <a:lnTo>
                  <a:pt x="1358" y="1655"/>
                </a:lnTo>
                <a:lnTo>
                  <a:pt x="1350" y="1649"/>
                </a:lnTo>
                <a:lnTo>
                  <a:pt x="1353" y="1610"/>
                </a:lnTo>
                <a:lnTo>
                  <a:pt x="1353" y="1571"/>
                </a:lnTo>
                <a:lnTo>
                  <a:pt x="1351" y="1532"/>
                </a:lnTo>
                <a:lnTo>
                  <a:pt x="1347" y="1494"/>
                </a:lnTo>
                <a:lnTo>
                  <a:pt x="1342" y="1454"/>
                </a:lnTo>
                <a:lnTo>
                  <a:pt x="1335" y="1415"/>
                </a:lnTo>
                <a:lnTo>
                  <a:pt x="1329" y="1376"/>
                </a:lnTo>
                <a:lnTo>
                  <a:pt x="1325" y="1338"/>
                </a:lnTo>
                <a:lnTo>
                  <a:pt x="1299" y="1304"/>
                </a:lnTo>
                <a:lnTo>
                  <a:pt x="1281" y="1267"/>
                </a:lnTo>
                <a:lnTo>
                  <a:pt x="1267" y="1229"/>
                </a:lnTo>
                <a:lnTo>
                  <a:pt x="1258" y="1190"/>
                </a:lnTo>
                <a:lnTo>
                  <a:pt x="1251" y="1149"/>
                </a:lnTo>
                <a:lnTo>
                  <a:pt x="1245" y="1109"/>
                </a:lnTo>
                <a:lnTo>
                  <a:pt x="1238" y="1069"/>
                </a:lnTo>
                <a:lnTo>
                  <a:pt x="1231" y="1027"/>
                </a:lnTo>
                <a:lnTo>
                  <a:pt x="1218" y="973"/>
                </a:lnTo>
                <a:lnTo>
                  <a:pt x="1206" y="919"/>
                </a:lnTo>
                <a:lnTo>
                  <a:pt x="1196" y="865"/>
                </a:lnTo>
                <a:lnTo>
                  <a:pt x="1186" y="811"/>
                </a:lnTo>
                <a:lnTo>
                  <a:pt x="1178" y="755"/>
                </a:lnTo>
                <a:lnTo>
                  <a:pt x="1171" y="701"/>
                </a:lnTo>
                <a:lnTo>
                  <a:pt x="1165" y="646"/>
                </a:lnTo>
                <a:lnTo>
                  <a:pt x="1159" y="591"/>
                </a:lnTo>
                <a:lnTo>
                  <a:pt x="1168" y="577"/>
                </a:lnTo>
                <a:lnTo>
                  <a:pt x="1169" y="559"/>
                </a:lnTo>
                <a:lnTo>
                  <a:pt x="1169" y="542"/>
                </a:lnTo>
                <a:lnTo>
                  <a:pt x="1177" y="527"/>
                </a:lnTo>
                <a:lnTo>
                  <a:pt x="1174" y="520"/>
                </a:lnTo>
                <a:lnTo>
                  <a:pt x="1170" y="513"/>
                </a:lnTo>
                <a:lnTo>
                  <a:pt x="1165" y="506"/>
                </a:lnTo>
                <a:lnTo>
                  <a:pt x="1159" y="500"/>
                </a:lnTo>
                <a:lnTo>
                  <a:pt x="1153" y="493"/>
                </a:lnTo>
                <a:lnTo>
                  <a:pt x="1147" y="486"/>
                </a:lnTo>
                <a:lnTo>
                  <a:pt x="1143" y="479"/>
                </a:lnTo>
                <a:lnTo>
                  <a:pt x="1139" y="471"/>
                </a:lnTo>
                <a:lnTo>
                  <a:pt x="1133" y="470"/>
                </a:lnTo>
                <a:lnTo>
                  <a:pt x="1129" y="468"/>
                </a:lnTo>
                <a:lnTo>
                  <a:pt x="1124" y="466"/>
                </a:lnTo>
                <a:lnTo>
                  <a:pt x="1120" y="465"/>
                </a:lnTo>
                <a:lnTo>
                  <a:pt x="1115" y="464"/>
                </a:lnTo>
                <a:lnTo>
                  <a:pt x="1110" y="460"/>
                </a:lnTo>
                <a:lnTo>
                  <a:pt x="1106" y="458"/>
                </a:lnTo>
                <a:lnTo>
                  <a:pt x="1102" y="453"/>
                </a:lnTo>
                <a:lnTo>
                  <a:pt x="1091" y="453"/>
                </a:lnTo>
                <a:lnTo>
                  <a:pt x="1080" y="452"/>
                </a:lnTo>
                <a:lnTo>
                  <a:pt x="1069" y="449"/>
                </a:lnTo>
                <a:lnTo>
                  <a:pt x="1059" y="445"/>
                </a:lnTo>
                <a:lnTo>
                  <a:pt x="1048" y="441"/>
                </a:lnTo>
                <a:lnTo>
                  <a:pt x="1037" y="437"/>
                </a:lnTo>
                <a:lnTo>
                  <a:pt x="1025" y="435"/>
                </a:lnTo>
                <a:lnTo>
                  <a:pt x="1014" y="434"/>
                </a:lnTo>
                <a:lnTo>
                  <a:pt x="986" y="428"/>
                </a:lnTo>
                <a:lnTo>
                  <a:pt x="959" y="424"/>
                </a:lnTo>
                <a:lnTo>
                  <a:pt x="932" y="420"/>
                </a:lnTo>
                <a:lnTo>
                  <a:pt x="904" y="417"/>
                </a:lnTo>
                <a:lnTo>
                  <a:pt x="877" y="414"/>
                </a:lnTo>
                <a:lnTo>
                  <a:pt x="849" y="412"/>
                </a:lnTo>
                <a:lnTo>
                  <a:pt x="820" y="410"/>
                </a:lnTo>
                <a:lnTo>
                  <a:pt x="792" y="407"/>
                </a:lnTo>
                <a:lnTo>
                  <a:pt x="765" y="406"/>
                </a:lnTo>
                <a:lnTo>
                  <a:pt x="737" y="405"/>
                </a:lnTo>
                <a:lnTo>
                  <a:pt x="709" y="404"/>
                </a:lnTo>
                <a:lnTo>
                  <a:pt x="682" y="402"/>
                </a:lnTo>
                <a:lnTo>
                  <a:pt x="654" y="400"/>
                </a:lnTo>
                <a:lnTo>
                  <a:pt x="627" y="398"/>
                </a:lnTo>
                <a:lnTo>
                  <a:pt x="599" y="396"/>
                </a:lnTo>
                <a:lnTo>
                  <a:pt x="572" y="392"/>
                </a:lnTo>
                <a:lnTo>
                  <a:pt x="540" y="390"/>
                </a:lnTo>
                <a:lnTo>
                  <a:pt x="507" y="388"/>
                </a:lnTo>
                <a:lnTo>
                  <a:pt x="474" y="385"/>
                </a:lnTo>
                <a:lnTo>
                  <a:pt x="442" y="383"/>
                </a:lnTo>
                <a:lnTo>
                  <a:pt x="409" y="382"/>
                </a:lnTo>
                <a:lnTo>
                  <a:pt x="376" y="381"/>
                </a:lnTo>
                <a:lnTo>
                  <a:pt x="343" y="380"/>
                </a:lnTo>
                <a:lnTo>
                  <a:pt x="311" y="379"/>
                </a:lnTo>
                <a:lnTo>
                  <a:pt x="277" y="377"/>
                </a:lnTo>
                <a:lnTo>
                  <a:pt x="244" y="377"/>
                </a:lnTo>
                <a:lnTo>
                  <a:pt x="212" y="377"/>
                </a:lnTo>
                <a:lnTo>
                  <a:pt x="178" y="377"/>
                </a:lnTo>
                <a:lnTo>
                  <a:pt x="145" y="377"/>
                </a:lnTo>
                <a:lnTo>
                  <a:pt x="113" y="379"/>
                </a:lnTo>
                <a:lnTo>
                  <a:pt x="79" y="380"/>
                </a:lnTo>
                <a:lnTo>
                  <a:pt x="46" y="381"/>
                </a:lnTo>
                <a:lnTo>
                  <a:pt x="41" y="382"/>
                </a:lnTo>
                <a:lnTo>
                  <a:pt x="37" y="384"/>
                </a:lnTo>
                <a:lnTo>
                  <a:pt x="32" y="387"/>
                </a:lnTo>
                <a:lnTo>
                  <a:pt x="27" y="388"/>
                </a:lnTo>
                <a:lnTo>
                  <a:pt x="23" y="389"/>
                </a:lnTo>
                <a:lnTo>
                  <a:pt x="18" y="390"/>
                </a:lnTo>
                <a:lnTo>
                  <a:pt x="15" y="389"/>
                </a:lnTo>
                <a:lnTo>
                  <a:pt x="10" y="387"/>
                </a:lnTo>
                <a:lnTo>
                  <a:pt x="12" y="383"/>
                </a:lnTo>
                <a:lnTo>
                  <a:pt x="12" y="380"/>
                </a:lnTo>
                <a:lnTo>
                  <a:pt x="11" y="376"/>
                </a:lnTo>
                <a:lnTo>
                  <a:pt x="11" y="373"/>
                </a:lnTo>
                <a:lnTo>
                  <a:pt x="6" y="368"/>
                </a:lnTo>
                <a:lnTo>
                  <a:pt x="2" y="362"/>
                </a:lnTo>
                <a:lnTo>
                  <a:pt x="0" y="356"/>
                </a:lnTo>
                <a:lnTo>
                  <a:pt x="2" y="3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14" name="Freeform 578"/>
          <p:cNvSpPr>
            <a:spLocks/>
          </p:cNvSpPr>
          <p:nvPr/>
        </p:nvSpPr>
        <p:spPr bwMode="auto">
          <a:xfrm>
            <a:off x="6649765" y="5130391"/>
            <a:ext cx="23729" cy="184921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19" y="3"/>
              </a:cxn>
              <a:cxn ang="0">
                <a:pos x="26" y="2"/>
              </a:cxn>
              <a:cxn ang="0">
                <a:pos x="34" y="0"/>
              </a:cxn>
              <a:cxn ang="0">
                <a:pos x="42" y="1"/>
              </a:cxn>
              <a:cxn ang="0">
                <a:pos x="44" y="67"/>
              </a:cxn>
              <a:cxn ang="0">
                <a:pos x="48" y="129"/>
              </a:cxn>
              <a:cxn ang="0">
                <a:pos x="53" y="190"/>
              </a:cxn>
              <a:cxn ang="0">
                <a:pos x="59" y="249"/>
              </a:cxn>
              <a:cxn ang="0">
                <a:pos x="65" y="307"/>
              </a:cxn>
              <a:cxn ang="0">
                <a:pos x="68" y="367"/>
              </a:cxn>
              <a:cxn ang="0">
                <a:pos x="71" y="427"/>
              </a:cxn>
              <a:cxn ang="0">
                <a:pos x="71" y="488"/>
              </a:cxn>
              <a:cxn ang="0">
                <a:pos x="71" y="518"/>
              </a:cxn>
              <a:cxn ang="0">
                <a:pos x="72" y="550"/>
              </a:cxn>
              <a:cxn ang="0">
                <a:pos x="71" y="583"/>
              </a:cxn>
              <a:cxn ang="0">
                <a:pos x="68" y="616"/>
              </a:cxn>
              <a:cxn ang="0">
                <a:pos x="72" y="628"/>
              </a:cxn>
              <a:cxn ang="0">
                <a:pos x="73" y="639"/>
              </a:cxn>
              <a:cxn ang="0">
                <a:pos x="74" y="652"/>
              </a:cxn>
              <a:cxn ang="0">
                <a:pos x="76" y="666"/>
              </a:cxn>
              <a:cxn ang="0">
                <a:pos x="72" y="668"/>
              </a:cxn>
              <a:cxn ang="0">
                <a:pos x="67" y="669"/>
              </a:cxn>
              <a:cxn ang="0">
                <a:pos x="61" y="670"/>
              </a:cxn>
              <a:cxn ang="0">
                <a:pos x="57" y="670"/>
              </a:cxn>
              <a:cxn ang="0">
                <a:pos x="51" y="670"/>
              </a:cxn>
              <a:cxn ang="0">
                <a:pos x="46" y="669"/>
              </a:cxn>
              <a:cxn ang="0">
                <a:pos x="41" y="668"/>
              </a:cxn>
              <a:cxn ang="0">
                <a:pos x="36" y="666"/>
              </a:cxn>
              <a:cxn ang="0">
                <a:pos x="16" y="253"/>
              </a:cxn>
              <a:cxn ang="0">
                <a:pos x="10" y="191"/>
              </a:cxn>
              <a:cxn ang="0">
                <a:pos x="6" y="133"/>
              </a:cxn>
              <a:cxn ang="0">
                <a:pos x="4" y="76"/>
              </a:cxn>
              <a:cxn ang="0">
                <a:pos x="0" y="15"/>
              </a:cxn>
              <a:cxn ang="0">
                <a:pos x="3" y="10"/>
              </a:cxn>
              <a:cxn ang="0">
                <a:pos x="5" y="5"/>
              </a:cxn>
              <a:cxn ang="0">
                <a:pos x="7" y="2"/>
              </a:cxn>
              <a:cxn ang="0">
                <a:pos x="13" y="1"/>
              </a:cxn>
            </a:cxnLst>
            <a:rect l="0" t="0" r="r" b="b"/>
            <a:pathLst>
              <a:path w="76" h="670">
                <a:moveTo>
                  <a:pt x="13" y="1"/>
                </a:moveTo>
                <a:lnTo>
                  <a:pt x="19" y="3"/>
                </a:lnTo>
                <a:lnTo>
                  <a:pt x="26" y="2"/>
                </a:lnTo>
                <a:lnTo>
                  <a:pt x="34" y="0"/>
                </a:lnTo>
                <a:lnTo>
                  <a:pt x="42" y="1"/>
                </a:lnTo>
                <a:lnTo>
                  <a:pt x="44" y="67"/>
                </a:lnTo>
                <a:lnTo>
                  <a:pt x="48" y="129"/>
                </a:lnTo>
                <a:lnTo>
                  <a:pt x="53" y="190"/>
                </a:lnTo>
                <a:lnTo>
                  <a:pt x="59" y="249"/>
                </a:lnTo>
                <a:lnTo>
                  <a:pt x="65" y="307"/>
                </a:lnTo>
                <a:lnTo>
                  <a:pt x="68" y="367"/>
                </a:lnTo>
                <a:lnTo>
                  <a:pt x="71" y="427"/>
                </a:lnTo>
                <a:lnTo>
                  <a:pt x="71" y="488"/>
                </a:lnTo>
                <a:lnTo>
                  <a:pt x="71" y="518"/>
                </a:lnTo>
                <a:lnTo>
                  <a:pt x="72" y="550"/>
                </a:lnTo>
                <a:lnTo>
                  <a:pt x="71" y="583"/>
                </a:lnTo>
                <a:lnTo>
                  <a:pt x="68" y="616"/>
                </a:lnTo>
                <a:lnTo>
                  <a:pt x="72" y="628"/>
                </a:lnTo>
                <a:lnTo>
                  <a:pt x="73" y="639"/>
                </a:lnTo>
                <a:lnTo>
                  <a:pt x="74" y="652"/>
                </a:lnTo>
                <a:lnTo>
                  <a:pt x="76" y="666"/>
                </a:lnTo>
                <a:lnTo>
                  <a:pt x="72" y="668"/>
                </a:lnTo>
                <a:lnTo>
                  <a:pt x="67" y="669"/>
                </a:lnTo>
                <a:lnTo>
                  <a:pt x="61" y="670"/>
                </a:lnTo>
                <a:lnTo>
                  <a:pt x="57" y="670"/>
                </a:lnTo>
                <a:lnTo>
                  <a:pt x="51" y="670"/>
                </a:lnTo>
                <a:lnTo>
                  <a:pt x="46" y="669"/>
                </a:lnTo>
                <a:lnTo>
                  <a:pt x="41" y="668"/>
                </a:lnTo>
                <a:lnTo>
                  <a:pt x="36" y="666"/>
                </a:lnTo>
                <a:lnTo>
                  <a:pt x="16" y="253"/>
                </a:lnTo>
                <a:lnTo>
                  <a:pt x="10" y="191"/>
                </a:lnTo>
                <a:lnTo>
                  <a:pt x="6" y="133"/>
                </a:lnTo>
                <a:lnTo>
                  <a:pt x="4" y="76"/>
                </a:lnTo>
                <a:lnTo>
                  <a:pt x="0" y="15"/>
                </a:lnTo>
                <a:lnTo>
                  <a:pt x="3" y="10"/>
                </a:lnTo>
                <a:lnTo>
                  <a:pt x="5" y="5"/>
                </a:lnTo>
                <a:lnTo>
                  <a:pt x="7" y="2"/>
                </a:lnTo>
                <a:lnTo>
                  <a:pt x="13" y="1"/>
                </a:lnTo>
                <a:close/>
              </a:path>
            </a:pathLst>
          </a:custGeom>
          <a:solidFill>
            <a:srgbClr val="99AA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15" name="Freeform 579"/>
          <p:cNvSpPr>
            <a:spLocks/>
          </p:cNvSpPr>
          <p:nvPr/>
        </p:nvSpPr>
        <p:spPr bwMode="auto">
          <a:xfrm>
            <a:off x="6652263" y="5382668"/>
            <a:ext cx="227296" cy="51435"/>
          </a:xfrm>
          <a:custGeom>
            <a:avLst/>
            <a:gdLst/>
            <a:ahLst/>
            <a:cxnLst>
              <a:cxn ang="0">
                <a:pos x="115" y="1"/>
              </a:cxn>
              <a:cxn ang="0">
                <a:pos x="190" y="1"/>
              </a:cxn>
              <a:cxn ang="0">
                <a:pos x="267" y="0"/>
              </a:cxn>
              <a:cxn ang="0">
                <a:pos x="344" y="1"/>
              </a:cxn>
              <a:cxn ang="0">
                <a:pos x="421" y="4"/>
              </a:cxn>
              <a:cxn ang="0">
                <a:pos x="497" y="11"/>
              </a:cxn>
              <a:cxn ang="0">
                <a:pos x="572" y="25"/>
              </a:cxn>
              <a:cxn ang="0">
                <a:pos x="643" y="44"/>
              </a:cxn>
              <a:cxn ang="0">
                <a:pos x="690" y="65"/>
              </a:cxn>
              <a:cxn ang="0">
                <a:pos x="708" y="86"/>
              </a:cxn>
              <a:cxn ang="0">
                <a:pos x="719" y="109"/>
              </a:cxn>
              <a:cxn ang="0">
                <a:pos x="726" y="133"/>
              </a:cxn>
              <a:cxn ang="0">
                <a:pos x="727" y="155"/>
              </a:cxn>
              <a:cxn ang="0">
                <a:pos x="720" y="173"/>
              </a:cxn>
              <a:cxn ang="0">
                <a:pos x="711" y="183"/>
              </a:cxn>
              <a:cxn ang="0">
                <a:pos x="705" y="179"/>
              </a:cxn>
              <a:cxn ang="0">
                <a:pos x="700" y="158"/>
              </a:cxn>
              <a:cxn ang="0">
                <a:pos x="682" y="123"/>
              </a:cxn>
              <a:cxn ang="0">
                <a:pos x="654" y="91"/>
              </a:cxn>
              <a:cxn ang="0">
                <a:pos x="613" y="73"/>
              </a:cxn>
              <a:cxn ang="0">
                <a:pos x="565" y="66"/>
              </a:cxn>
              <a:cxn ang="0">
                <a:pos x="516" y="62"/>
              </a:cxn>
              <a:cxn ang="0">
                <a:pos x="479" y="58"/>
              </a:cxn>
              <a:cxn ang="0">
                <a:pos x="455" y="58"/>
              </a:cxn>
              <a:cxn ang="0">
                <a:pos x="429" y="57"/>
              </a:cxn>
              <a:cxn ang="0">
                <a:pos x="404" y="57"/>
              </a:cxn>
              <a:cxn ang="0">
                <a:pos x="379" y="56"/>
              </a:cxn>
              <a:cxn ang="0">
                <a:pos x="355" y="55"/>
              </a:cxn>
              <a:cxn ang="0">
                <a:pos x="329" y="52"/>
              </a:cxn>
              <a:cxn ang="0">
                <a:pos x="305" y="50"/>
              </a:cxn>
              <a:cxn ang="0">
                <a:pos x="276" y="49"/>
              </a:cxn>
              <a:cxn ang="0">
                <a:pos x="242" y="51"/>
              </a:cxn>
              <a:cxn ang="0">
                <a:pos x="206" y="52"/>
              </a:cxn>
              <a:cxn ang="0">
                <a:pos x="170" y="52"/>
              </a:cxn>
              <a:cxn ang="0">
                <a:pos x="135" y="52"/>
              </a:cxn>
              <a:cxn ang="0">
                <a:pos x="100" y="51"/>
              </a:cxn>
              <a:cxn ang="0">
                <a:pos x="64" y="51"/>
              </a:cxn>
              <a:cxn ang="0">
                <a:pos x="31" y="51"/>
              </a:cxn>
              <a:cxn ang="0">
                <a:pos x="8" y="49"/>
              </a:cxn>
              <a:cxn ang="0">
                <a:pos x="5" y="38"/>
              </a:cxn>
              <a:cxn ang="0">
                <a:pos x="3" y="24"/>
              </a:cxn>
              <a:cxn ang="0">
                <a:pos x="19" y="12"/>
              </a:cxn>
              <a:cxn ang="0">
                <a:pos x="42" y="6"/>
              </a:cxn>
              <a:cxn ang="0">
                <a:pos x="67" y="3"/>
              </a:cxn>
            </a:cxnLst>
            <a:rect l="0" t="0" r="r" b="b"/>
            <a:pathLst>
              <a:path w="728" h="183">
                <a:moveTo>
                  <a:pt x="78" y="1"/>
                </a:moveTo>
                <a:lnTo>
                  <a:pt x="115" y="1"/>
                </a:lnTo>
                <a:lnTo>
                  <a:pt x="152" y="1"/>
                </a:lnTo>
                <a:lnTo>
                  <a:pt x="190" y="1"/>
                </a:lnTo>
                <a:lnTo>
                  <a:pt x="229" y="0"/>
                </a:lnTo>
                <a:lnTo>
                  <a:pt x="267" y="0"/>
                </a:lnTo>
                <a:lnTo>
                  <a:pt x="306" y="0"/>
                </a:lnTo>
                <a:lnTo>
                  <a:pt x="344" y="1"/>
                </a:lnTo>
                <a:lnTo>
                  <a:pt x="383" y="2"/>
                </a:lnTo>
                <a:lnTo>
                  <a:pt x="421" y="4"/>
                </a:lnTo>
                <a:lnTo>
                  <a:pt x="459" y="6"/>
                </a:lnTo>
                <a:lnTo>
                  <a:pt x="497" y="11"/>
                </a:lnTo>
                <a:lnTo>
                  <a:pt x="535" y="17"/>
                </a:lnTo>
                <a:lnTo>
                  <a:pt x="572" y="25"/>
                </a:lnTo>
                <a:lnTo>
                  <a:pt x="608" y="33"/>
                </a:lnTo>
                <a:lnTo>
                  <a:pt x="643" y="44"/>
                </a:lnTo>
                <a:lnTo>
                  <a:pt x="677" y="57"/>
                </a:lnTo>
                <a:lnTo>
                  <a:pt x="690" y="65"/>
                </a:lnTo>
                <a:lnTo>
                  <a:pt x="700" y="76"/>
                </a:lnTo>
                <a:lnTo>
                  <a:pt x="708" y="86"/>
                </a:lnTo>
                <a:lnTo>
                  <a:pt x="714" y="96"/>
                </a:lnTo>
                <a:lnTo>
                  <a:pt x="719" y="109"/>
                </a:lnTo>
                <a:lnTo>
                  <a:pt x="723" y="120"/>
                </a:lnTo>
                <a:lnTo>
                  <a:pt x="726" y="133"/>
                </a:lnTo>
                <a:lnTo>
                  <a:pt x="728" y="146"/>
                </a:lnTo>
                <a:lnTo>
                  <a:pt x="727" y="155"/>
                </a:lnTo>
                <a:lnTo>
                  <a:pt x="723" y="164"/>
                </a:lnTo>
                <a:lnTo>
                  <a:pt x="720" y="173"/>
                </a:lnTo>
                <a:lnTo>
                  <a:pt x="715" y="183"/>
                </a:lnTo>
                <a:lnTo>
                  <a:pt x="711" y="183"/>
                </a:lnTo>
                <a:lnTo>
                  <a:pt x="707" y="182"/>
                </a:lnTo>
                <a:lnTo>
                  <a:pt x="705" y="179"/>
                </a:lnTo>
                <a:lnTo>
                  <a:pt x="703" y="177"/>
                </a:lnTo>
                <a:lnTo>
                  <a:pt x="700" y="158"/>
                </a:lnTo>
                <a:lnTo>
                  <a:pt x="692" y="140"/>
                </a:lnTo>
                <a:lnTo>
                  <a:pt x="682" y="123"/>
                </a:lnTo>
                <a:lnTo>
                  <a:pt x="671" y="104"/>
                </a:lnTo>
                <a:lnTo>
                  <a:pt x="654" y="91"/>
                </a:lnTo>
                <a:lnTo>
                  <a:pt x="635" y="80"/>
                </a:lnTo>
                <a:lnTo>
                  <a:pt x="613" y="73"/>
                </a:lnTo>
                <a:lnTo>
                  <a:pt x="590" y="69"/>
                </a:lnTo>
                <a:lnTo>
                  <a:pt x="565" y="66"/>
                </a:lnTo>
                <a:lnTo>
                  <a:pt x="541" y="64"/>
                </a:lnTo>
                <a:lnTo>
                  <a:pt x="516" y="62"/>
                </a:lnTo>
                <a:lnTo>
                  <a:pt x="492" y="59"/>
                </a:lnTo>
                <a:lnTo>
                  <a:pt x="479" y="58"/>
                </a:lnTo>
                <a:lnTo>
                  <a:pt x="467" y="58"/>
                </a:lnTo>
                <a:lnTo>
                  <a:pt x="455" y="58"/>
                </a:lnTo>
                <a:lnTo>
                  <a:pt x="442" y="57"/>
                </a:lnTo>
                <a:lnTo>
                  <a:pt x="429" y="57"/>
                </a:lnTo>
                <a:lnTo>
                  <a:pt x="417" y="57"/>
                </a:lnTo>
                <a:lnTo>
                  <a:pt x="404" y="57"/>
                </a:lnTo>
                <a:lnTo>
                  <a:pt x="391" y="56"/>
                </a:lnTo>
                <a:lnTo>
                  <a:pt x="379" y="56"/>
                </a:lnTo>
                <a:lnTo>
                  <a:pt x="367" y="55"/>
                </a:lnTo>
                <a:lnTo>
                  <a:pt x="355" y="55"/>
                </a:lnTo>
                <a:lnTo>
                  <a:pt x="342" y="54"/>
                </a:lnTo>
                <a:lnTo>
                  <a:pt x="329" y="52"/>
                </a:lnTo>
                <a:lnTo>
                  <a:pt x="318" y="51"/>
                </a:lnTo>
                <a:lnTo>
                  <a:pt x="305" y="50"/>
                </a:lnTo>
                <a:lnTo>
                  <a:pt x="294" y="48"/>
                </a:lnTo>
                <a:lnTo>
                  <a:pt x="276" y="49"/>
                </a:lnTo>
                <a:lnTo>
                  <a:pt x="259" y="50"/>
                </a:lnTo>
                <a:lnTo>
                  <a:pt x="242" y="51"/>
                </a:lnTo>
                <a:lnTo>
                  <a:pt x="224" y="52"/>
                </a:lnTo>
                <a:lnTo>
                  <a:pt x="206" y="52"/>
                </a:lnTo>
                <a:lnTo>
                  <a:pt x="189" y="52"/>
                </a:lnTo>
                <a:lnTo>
                  <a:pt x="170" y="52"/>
                </a:lnTo>
                <a:lnTo>
                  <a:pt x="153" y="52"/>
                </a:lnTo>
                <a:lnTo>
                  <a:pt x="135" y="52"/>
                </a:lnTo>
                <a:lnTo>
                  <a:pt x="117" y="52"/>
                </a:lnTo>
                <a:lnTo>
                  <a:pt x="100" y="51"/>
                </a:lnTo>
                <a:lnTo>
                  <a:pt x="82" y="51"/>
                </a:lnTo>
                <a:lnTo>
                  <a:pt x="64" y="51"/>
                </a:lnTo>
                <a:lnTo>
                  <a:pt x="48" y="51"/>
                </a:lnTo>
                <a:lnTo>
                  <a:pt x="31" y="51"/>
                </a:lnTo>
                <a:lnTo>
                  <a:pt x="15" y="51"/>
                </a:lnTo>
                <a:lnTo>
                  <a:pt x="8" y="49"/>
                </a:lnTo>
                <a:lnTo>
                  <a:pt x="7" y="43"/>
                </a:lnTo>
                <a:lnTo>
                  <a:pt x="5" y="38"/>
                </a:lnTo>
                <a:lnTo>
                  <a:pt x="0" y="34"/>
                </a:lnTo>
                <a:lnTo>
                  <a:pt x="3" y="24"/>
                </a:lnTo>
                <a:lnTo>
                  <a:pt x="10" y="17"/>
                </a:lnTo>
                <a:lnTo>
                  <a:pt x="19" y="12"/>
                </a:lnTo>
                <a:lnTo>
                  <a:pt x="31" y="9"/>
                </a:lnTo>
                <a:lnTo>
                  <a:pt x="42" y="6"/>
                </a:lnTo>
                <a:lnTo>
                  <a:pt x="55" y="4"/>
                </a:lnTo>
                <a:lnTo>
                  <a:pt x="67" y="3"/>
                </a:lnTo>
                <a:lnTo>
                  <a:pt x="78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16" name="Freeform 580"/>
          <p:cNvSpPr>
            <a:spLocks/>
          </p:cNvSpPr>
          <p:nvPr/>
        </p:nvSpPr>
        <p:spPr bwMode="auto">
          <a:xfrm>
            <a:off x="6664751" y="5451248"/>
            <a:ext cx="152363" cy="19594"/>
          </a:xfrm>
          <a:custGeom>
            <a:avLst/>
            <a:gdLst/>
            <a:ahLst/>
            <a:cxnLst>
              <a:cxn ang="0">
                <a:pos x="9" y="5"/>
              </a:cxn>
              <a:cxn ang="0">
                <a:pos x="38" y="5"/>
              </a:cxn>
              <a:cxn ang="0">
                <a:pos x="65" y="5"/>
              </a:cxn>
              <a:cxn ang="0">
                <a:pos x="94" y="4"/>
              </a:cxn>
              <a:cxn ang="0">
                <a:pos x="123" y="5"/>
              </a:cxn>
              <a:cxn ang="0">
                <a:pos x="151" y="5"/>
              </a:cxn>
              <a:cxn ang="0">
                <a:pos x="179" y="5"/>
              </a:cxn>
              <a:cxn ang="0">
                <a:pos x="208" y="5"/>
              </a:cxn>
              <a:cxn ang="0">
                <a:pos x="237" y="5"/>
              </a:cxn>
              <a:cxn ang="0">
                <a:pos x="266" y="5"/>
              </a:cxn>
              <a:cxn ang="0">
                <a:pos x="295" y="5"/>
              </a:cxn>
              <a:cxn ang="0">
                <a:pos x="323" y="5"/>
              </a:cxn>
              <a:cxn ang="0">
                <a:pos x="353" y="4"/>
              </a:cxn>
              <a:cxn ang="0">
                <a:pos x="382" y="4"/>
              </a:cxn>
              <a:cxn ang="0">
                <a:pos x="411" y="2"/>
              </a:cxn>
              <a:cxn ang="0">
                <a:pos x="441" y="1"/>
              </a:cxn>
              <a:cxn ang="0">
                <a:pos x="470" y="0"/>
              </a:cxn>
              <a:cxn ang="0">
                <a:pos x="473" y="1"/>
              </a:cxn>
              <a:cxn ang="0">
                <a:pos x="476" y="5"/>
              </a:cxn>
              <a:cxn ang="0">
                <a:pos x="479" y="6"/>
              </a:cxn>
              <a:cxn ang="0">
                <a:pos x="484" y="5"/>
              </a:cxn>
              <a:cxn ang="0">
                <a:pos x="489" y="9"/>
              </a:cxn>
              <a:cxn ang="0">
                <a:pos x="491" y="17"/>
              </a:cxn>
              <a:cxn ang="0">
                <a:pos x="487" y="24"/>
              </a:cxn>
              <a:cxn ang="0">
                <a:pos x="481" y="31"/>
              </a:cxn>
              <a:cxn ang="0">
                <a:pos x="462" y="34"/>
              </a:cxn>
              <a:cxn ang="0">
                <a:pos x="441" y="37"/>
              </a:cxn>
              <a:cxn ang="0">
                <a:pos x="421" y="38"/>
              </a:cxn>
              <a:cxn ang="0">
                <a:pos x="401" y="40"/>
              </a:cxn>
              <a:cxn ang="0">
                <a:pos x="380" y="42"/>
              </a:cxn>
              <a:cxn ang="0">
                <a:pos x="359" y="44"/>
              </a:cxn>
              <a:cxn ang="0">
                <a:pos x="338" y="45"/>
              </a:cxn>
              <a:cxn ang="0">
                <a:pos x="318" y="46"/>
              </a:cxn>
              <a:cxn ang="0">
                <a:pos x="297" y="47"/>
              </a:cxn>
              <a:cxn ang="0">
                <a:pos x="276" y="49"/>
              </a:cxn>
              <a:cxn ang="0">
                <a:pos x="256" y="51"/>
              </a:cxn>
              <a:cxn ang="0">
                <a:pos x="236" y="52"/>
              </a:cxn>
              <a:cxn ang="0">
                <a:pos x="215" y="54"/>
              </a:cxn>
              <a:cxn ang="0">
                <a:pos x="196" y="55"/>
              </a:cxn>
              <a:cxn ang="0">
                <a:pos x="175" y="59"/>
              </a:cxn>
              <a:cxn ang="0">
                <a:pos x="155" y="61"/>
              </a:cxn>
              <a:cxn ang="0">
                <a:pos x="138" y="67"/>
              </a:cxn>
              <a:cxn ang="0">
                <a:pos x="121" y="69"/>
              </a:cxn>
              <a:cxn ang="0">
                <a:pos x="102" y="69"/>
              </a:cxn>
              <a:cxn ang="0">
                <a:pos x="84" y="68"/>
              </a:cxn>
              <a:cxn ang="0">
                <a:pos x="67" y="66"/>
              </a:cxn>
              <a:cxn ang="0">
                <a:pos x="48" y="64"/>
              </a:cxn>
              <a:cxn ang="0">
                <a:pos x="31" y="62"/>
              </a:cxn>
              <a:cxn ang="0">
                <a:pos x="15" y="61"/>
              </a:cxn>
              <a:cxn ang="0">
                <a:pos x="4" y="50"/>
              </a:cxn>
              <a:cxn ang="0">
                <a:pos x="0" y="34"/>
              </a:cxn>
              <a:cxn ang="0">
                <a:pos x="1" y="17"/>
              </a:cxn>
              <a:cxn ang="0">
                <a:pos x="9" y="5"/>
              </a:cxn>
            </a:cxnLst>
            <a:rect l="0" t="0" r="r" b="b"/>
            <a:pathLst>
              <a:path w="491" h="69">
                <a:moveTo>
                  <a:pt x="9" y="5"/>
                </a:moveTo>
                <a:lnTo>
                  <a:pt x="38" y="5"/>
                </a:lnTo>
                <a:lnTo>
                  <a:pt x="65" y="5"/>
                </a:lnTo>
                <a:lnTo>
                  <a:pt x="94" y="4"/>
                </a:lnTo>
                <a:lnTo>
                  <a:pt x="123" y="5"/>
                </a:lnTo>
                <a:lnTo>
                  <a:pt x="151" y="5"/>
                </a:lnTo>
                <a:lnTo>
                  <a:pt x="179" y="5"/>
                </a:lnTo>
                <a:lnTo>
                  <a:pt x="208" y="5"/>
                </a:lnTo>
                <a:lnTo>
                  <a:pt x="237" y="5"/>
                </a:lnTo>
                <a:lnTo>
                  <a:pt x="266" y="5"/>
                </a:lnTo>
                <a:lnTo>
                  <a:pt x="295" y="5"/>
                </a:lnTo>
                <a:lnTo>
                  <a:pt x="323" y="5"/>
                </a:lnTo>
                <a:lnTo>
                  <a:pt x="353" y="4"/>
                </a:lnTo>
                <a:lnTo>
                  <a:pt x="382" y="4"/>
                </a:lnTo>
                <a:lnTo>
                  <a:pt x="411" y="2"/>
                </a:lnTo>
                <a:lnTo>
                  <a:pt x="441" y="1"/>
                </a:lnTo>
                <a:lnTo>
                  <a:pt x="470" y="0"/>
                </a:lnTo>
                <a:lnTo>
                  <a:pt x="473" y="1"/>
                </a:lnTo>
                <a:lnTo>
                  <a:pt x="476" y="5"/>
                </a:lnTo>
                <a:lnTo>
                  <a:pt x="479" y="6"/>
                </a:lnTo>
                <a:lnTo>
                  <a:pt x="484" y="5"/>
                </a:lnTo>
                <a:lnTo>
                  <a:pt x="489" y="9"/>
                </a:lnTo>
                <a:lnTo>
                  <a:pt x="491" y="17"/>
                </a:lnTo>
                <a:lnTo>
                  <a:pt x="487" y="24"/>
                </a:lnTo>
                <a:lnTo>
                  <a:pt x="481" y="31"/>
                </a:lnTo>
                <a:lnTo>
                  <a:pt x="462" y="34"/>
                </a:lnTo>
                <a:lnTo>
                  <a:pt x="441" y="37"/>
                </a:lnTo>
                <a:lnTo>
                  <a:pt x="421" y="38"/>
                </a:lnTo>
                <a:lnTo>
                  <a:pt x="401" y="40"/>
                </a:lnTo>
                <a:lnTo>
                  <a:pt x="380" y="42"/>
                </a:lnTo>
                <a:lnTo>
                  <a:pt x="359" y="44"/>
                </a:lnTo>
                <a:lnTo>
                  <a:pt x="338" y="45"/>
                </a:lnTo>
                <a:lnTo>
                  <a:pt x="318" y="46"/>
                </a:lnTo>
                <a:lnTo>
                  <a:pt x="297" y="47"/>
                </a:lnTo>
                <a:lnTo>
                  <a:pt x="276" y="49"/>
                </a:lnTo>
                <a:lnTo>
                  <a:pt x="256" y="51"/>
                </a:lnTo>
                <a:lnTo>
                  <a:pt x="236" y="52"/>
                </a:lnTo>
                <a:lnTo>
                  <a:pt x="215" y="54"/>
                </a:lnTo>
                <a:lnTo>
                  <a:pt x="196" y="55"/>
                </a:lnTo>
                <a:lnTo>
                  <a:pt x="175" y="59"/>
                </a:lnTo>
                <a:lnTo>
                  <a:pt x="155" y="61"/>
                </a:lnTo>
                <a:lnTo>
                  <a:pt x="138" y="67"/>
                </a:lnTo>
                <a:lnTo>
                  <a:pt x="121" y="69"/>
                </a:lnTo>
                <a:lnTo>
                  <a:pt x="102" y="69"/>
                </a:lnTo>
                <a:lnTo>
                  <a:pt x="84" y="68"/>
                </a:lnTo>
                <a:lnTo>
                  <a:pt x="67" y="66"/>
                </a:lnTo>
                <a:lnTo>
                  <a:pt x="48" y="64"/>
                </a:lnTo>
                <a:lnTo>
                  <a:pt x="31" y="62"/>
                </a:lnTo>
                <a:lnTo>
                  <a:pt x="15" y="61"/>
                </a:lnTo>
                <a:lnTo>
                  <a:pt x="4" y="50"/>
                </a:lnTo>
                <a:lnTo>
                  <a:pt x="0" y="34"/>
                </a:lnTo>
                <a:lnTo>
                  <a:pt x="1" y="17"/>
                </a:lnTo>
                <a:lnTo>
                  <a:pt x="9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17" name="Freeform 581"/>
          <p:cNvSpPr>
            <a:spLocks/>
          </p:cNvSpPr>
          <p:nvPr/>
        </p:nvSpPr>
        <p:spPr bwMode="auto">
          <a:xfrm>
            <a:off x="6707213" y="5288370"/>
            <a:ext cx="61195" cy="20819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91" y="7"/>
              </a:cxn>
              <a:cxn ang="0">
                <a:pos x="105" y="8"/>
              </a:cxn>
              <a:cxn ang="0">
                <a:pos x="120" y="6"/>
              </a:cxn>
              <a:cxn ang="0">
                <a:pos x="135" y="4"/>
              </a:cxn>
              <a:cxn ang="0">
                <a:pos x="148" y="0"/>
              </a:cxn>
              <a:cxn ang="0">
                <a:pos x="162" y="2"/>
              </a:cxn>
              <a:cxn ang="0">
                <a:pos x="174" y="6"/>
              </a:cxn>
              <a:cxn ang="0">
                <a:pos x="183" y="18"/>
              </a:cxn>
              <a:cxn ang="0">
                <a:pos x="189" y="28"/>
              </a:cxn>
              <a:cxn ang="0">
                <a:pos x="195" y="38"/>
              </a:cxn>
              <a:cxn ang="0">
                <a:pos x="197" y="50"/>
              </a:cxn>
              <a:cxn ang="0">
                <a:pos x="196" y="60"/>
              </a:cxn>
              <a:cxn ang="0">
                <a:pos x="184" y="63"/>
              </a:cxn>
              <a:cxn ang="0">
                <a:pos x="172" y="64"/>
              </a:cxn>
              <a:cxn ang="0">
                <a:pos x="160" y="66"/>
              </a:cxn>
              <a:cxn ang="0">
                <a:pos x="147" y="66"/>
              </a:cxn>
              <a:cxn ang="0">
                <a:pos x="135" y="67"/>
              </a:cxn>
              <a:cxn ang="0">
                <a:pos x="122" y="68"/>
              </a:cxn>
              <a:cxn ang="0">
                <a:pos x="109" y="68"/>
              </a:cxn>
              <a:cxn ang="0">
                <a:pos x="97" y="68"/>
              </a:cxn>
              <a:cxn ang="0">
                <a:pos x="83" y="70"/>
              </a:cxn>
              <a:cxn ang="0">
                <a:pos x="70" y="70"/>
              </a:cxn>
              <a:cxn ang="0">
                <a:pos x="57" y="71"/>
              </a:cxn>
              <a:cxn ang="0">
                <a:pos x="46" y="71"/>
              </a:cxn>
              <a:cxn ang="0">
                <a:pos x="33" y="72"/>
              </a:cxn>
              <a:cxn ang="0">
                <a:pos x="22" y="73"/>
              </a:cxn>
              <a:cxn ang="0">
                <a:pos x="10" y="74"/>
              </a:cxn>
              <a:cxn ang="0">
                <a:pos x="0" y="76"/>
              </a:cxn>
              <a:cxn ang="0">
                <a:pos x="3" y="61"/>
              </a:cxn>
              <a:cxn ang="0">
                <a:pos x="9" y="50"/>
              </a:cxn>
              <a:cxn ang="0">
                <a:pos x="17" y="40"/>
              </a:cxn>
              <a:cxn ang="0">
                <a:pos x="29" y="31"/>
              </a:cxn>
              <a:cxn ang="0">
                <a:pos x="40" y="23"/>
              </a:cxn>
              <a:cxn ang="0">
                <a:pos x="53" y="17"/>
              </a:cxn>
              <a:cxn ang="0">
                <a:pos x="66" y="8"/>
              </a:cxn>
              <a:cxn ang="0">
                <a:pos x="78" y="0"/>
              </a:cxn>
            </a:cxnLst>
            <a:rect l="0" t="0" r="r" b="b"/>
            <a:pathLst>
              <a:path w="197" h="76">
                <a:moveTo>
                  <a:pt x="78" y="0"/>
                </a:moveTo>
                <a:lnTo>
                  <a:pt x="91" y="7"/>
                </a:lnTo>
                <a:lnTo>
                  <a:pt x="105" y="8"/>
                </a:lnTo>
                <a:lnTo>
                  <a:pt x="120" y="6"/>
                </a:lnTo>
                <a:lnTo>
                  <a:pt x="135" y="4"/>
                </a:lnTo>
                <a:lnTo>
                  <a:pt x="148" y="0"/>
                </a:lnTo>
                <a:lnTo>
                  <a:pt x="162" y="2"/>
                </a:lnTo>
                <a:lnTo>
                  <a:pt x="174" y="6"/>
                </a:lnTo>
                <a:lnTo>
                  <a:pt x="183" y="18"/>
                </a:lnTo>
                <a:lnTo>
                  <a:pt x="189" y="28"/>
                </a:lnTo>
                <a:lnTo>
                  <a:pt x="195" y="38"/>
                </a:lnTo>
                <a:lnTo>
                  <a:pt x="197" y="50"/>
                </a:lnTo>
                <a:lnTo>
                  <a:pt x="196" y="60"/>
                </a:lnTo>
                <a:lnTo>
                  <a:pt x="184" y="63"/>
                </a:lnTo>
                <a:lnTo>
                  <a:pt x="172" y="64"/>
                </a:lnTo>
                <a:lnTo>
                  <a:pt x="160" y="66"/>
                </a:lnTo>
                <a:lnTo>
                  <a:pt x="147" y="66"/>
                </a:lnTo>
                <a:lnTo>
                  <a:pt x="135" y="67"/>
                </a:lnTo>
                <a:lnTo>
                  <a:pt x="122" y="68"/>
                </a:lnTo>
                <a:lnTo>
                  <a:pt x="109" y="68"/>
                </a:lnTo>
                <a:lnTo>
                  <a:pt x="97" y="68"/>
                </a:lnTo>
                <a:lnTo>
                  <a:pt x="83" y="70"/>
                </a:lnTo>
                <a:lnTo>
                  <a:pt x="70" y="70"/>
                </a:lnTo>
                <a:lnTo>
                  <a:pt x="57" y="71"/>
                </a:lnTo>
                <a:lnTo>
                  <a:pt x="46" y="71"/>
                </a:lnTo>
                <a:lnTo>
                  <a:pt x="33" y="72"/>
                </a:lnTo>
                <a:lnTo>
                  <a:pt x="22" y="73"/>
                </a:lnTo>
                <a:lnTo>
                  <a:pt x="10" y="74"/>
                </a:lnTo>
                <a:lnTo>
                  <a:pt x="0" y="76"/>
                </a:lnTo>
                <a:lnTo>
                  <a:pt x="3" y="61"/>
                </a:lnTo>
                <a:lnTo>
                  <a:pt x="9" y="50"/>
                </a:lnTo>
                <a:lnTo>
                  <a:pt x="17" y="40"/>
                </a:lnTo>
                <a:lnTo>
                  <a:pt x="29" y="31"/>
                </a:lnTo>
                <a:lnTo>
                  <a:pt x="40" y="23"/>
                </a:lnTo>
                <a:lnTo>
                  <a:pt x="53" y="17"/>
                </a:lnTo>
                <a:lnTo>
                  <a:pt x="66" y="8"/>
                </a:lnTo>
                <a:lnTo>
                  <a:pt x="78" y="0"/>
                </a:lnTo>
                <a:close/>
              </a:path>
            </a:pathLst>
          </a:custGeom>
          <a:solidFill>
            <a:srgbClr val="994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18" name="Freeform 582"/>
          <p:cNvSpPr>
            <a:spLocks/>
          </p:cNvSpPr>
          <p:nvPr/>
        </p:nvSpPr>
        <p:spPr bwMode="auto">
          <a:xfrm>
            <a:off x="6802128" y="5126717"/>
            <a:ext cx="57449" cy="29391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64" y="1"/>
              </a:cxn>
              <a:cxn ang="0">
                <a:pos x="85" y="1"/>
              </a:cxn>
              <a:cxn ang="0">
                <a:pos x="107" y="0"/>
              </a:cxn>
              <a:cxn ang="0">
                <a:pos x="128" y="0"/>
              </a:cxn>
              <a:cxn ang="0">
                <a:pos x="146" y="4"/>
              </a:cxn>
              <a:cxn ang="0">
                <a:pos x="164" y="9"/>
              </a:cxn>
              <a:cxn ang="0">
                <a:pos x="176" y="21"/>
              </a:cxn>
              <a:cxn ang="0">
                <a:pos x="185" y="39"/>
              </a:cxn>
              <a:cxn ang="0">
                <a:pos x="171" y="38"/>
              </a:cxn>
              <a:cxn ang="0">
                <a:pos x="157" y="38"/>
              </a:cxn>
              <a:cxn ang="0">
                <a:pos x="143" y="39"/>
              </a:cxn>
              <a:cxn ang="0">
                <a:pos x="129" y="40"/>
              </a:cxn>
              <a:cxn ang="0">
                <a:pos x="117" y="43"/>
              </a:cxn>
              <a:cxn ang="0">
                <a:pos x="103" y="45"/>
              </a:cxn>
              <a:cxn ang="0">
                <a:pos x="90" y="48"/>
              </a:cxn>
              <a:cxn ang="0">
                <a:pos x="77" y="52"/>
              </a:cxn>
              <a:cxn ang="0">
                <a:pos x="67" y="58"/>
              </a:cxn>
              <a:cxn ang="0">
                <a:pos x="55" y="66"/>
              </a:cxn>
              <a:cxn ang="0">
                <a:pos x="44" y="74"/>
              </a:cxn>
              <a:cxn ang="0">
                <a:pos x="34" y="82"/>
              </a:cxn>
              <a:cxn ang="0">
                <a:pos x="24" y="90"/>
              </a:cxn>
              <a:cxn ang="0">
                <a:pos x="16" y="97"/>
              </a:cxn>
              <a:cxn ang="0">
                <a:pos x="9" y="104"/>
              </a:cxn>
              <a:cxn ang="0">
                <a:pos x="6" y="108"/>
              </a:cxn>
              <a:cxn ang="0">
                <a:pos x="1" y="93"/>
              </a:cxn>
              <a:cxn ang="0">
                <a:pos x="0" y="78"/>
              </a:cxn>
              <a:cxn ang="0">
                <a:pos x="4" y="63"/>
              </a:cxn>
              <a:cxn ang="0">
                <a:pos x="8" y="48"/>
              </a:cxn>
              <a:cxn ang="0">
                <a:pos x="15" y="36"/>
              </a:cxn>
              <a:cxn ang="0">
                <a:pos x="24" y="22"/>
              </a:cxn>
              <a:cxn ang="0">
                <a:pos x="34" y="10"/>
              </a:cxn>
              <a:cxn ang="0">
                <a:pos x="44" y="0"/>
              </a:cxn>
            </a:cxnLst>
            <a:rect l="0" t="0" r="r" b="b"/>
            <a:pathLst>
              <a:path w="185" h="108">
                <a:moveTo>
                  <a:pt x="44" y="0"/>
                </a:moveTo>
                <a:lnTo>
                  <a:pt x="64" y="1"/>
                </a:lnTo>
                <a:lnTo>
                  <a:pt x="85" y="1"/>
                </a:lnTo>
                <a:lnTo>
                  <a:pt x="107" y="0"/>
                </a:lnTo>
                <a:lnTo>
                  <a:pt x="128" y="0"/>
                </a:lnTo>
                <a:lnTo>
                  <a:pt x="146" y="4"/>
                </a:lnTo>
                <a:lnTo>
                  <a:pt x="164" y="9"/>
                </a:lnTo>
                <a:lnTo>
                  <a:pt x="176" y="21"/>
                </a:lnTo>
                <a:lnTo>
                  <a:pt x="185" y="39"/>
                </a:lnTo>
                <a:lnTo>
                  <a:pt x="171" y="38"/>
                </a:lnTo>
                <a:lnTo>
                  <a:pt x="157" y="38"/>
                </a:lnTo>
                <a:lnTo>
                  <a:pt x="143" y="39"/>
                </a:lnTo>
                <a:lnTo>
                  <a:pt x="129" y="40"/>
                </a:lnTo>
                <a:lnTo>
                  <a:pt x="117" y="43"/>
                </a:lnTo>
                <a:lnTo>
                  <a:pt x="103" y="45"/>
                </a:lnTo>
                <a:lnTo>
                  <a:pt x="90" y="48"/>
                </a:lnTo>
                <a:lnTo>
                  <a:pt x="77" y="52"/>
                </a:lnTo>
                <a:lnTo>
                  <a:pt x="67" y="58"/>
                </a:lnTo>
                <a:lnTo>
                  <a:pt x="55" y="66"/>
                </a:lnTo>
                <a:lnTo>
                  <a:pt x="44" y="74"/>
                </a:lnTo>
                <a:lnTo>
                  <a:pt x="34" y="82"/>
                </a:lnTo>
                <a:lnTo>
                  <a:pt x="24" y="90"/>
                </a:lnTo>
                <a:lnTo>
                  <a:pt x="16" y="97"/>
                </a:lnTo>
                <a:lnTo>
                  <a:pt x="9" y="104"/>
                </a:lnTo>
                <a:lnTo>
                  <a:pt x="6" y="108"/>
                </a:lnTo>
                <a:lnTo>
                  <a:pt x="1" y="93"/>
                </a:lnTo>
                <a:lnTo>
                  <a:pt x="0" y="78"/>
                </a:lnTo>
                <a:lnTo>
                  <a:pt x="4" y="63"/>
                </a:lnTo>
                <a:lnTo>
                  <a:pt x="8" y="48"/>
                </a:lnTo>
                <a:lnTo>
                  <a:pt x="15" y="36"/>
                </a:lnTo>
                <a:lnTo>
                  <a:pt x="24" y="22"/>
                </a:lnTo>
                <a:lnTo>
                  <a:pt x="34" y="10"/>
                </a:lnTo>
                <a:lnTo>
                  <a:pt x="44" y="0"/>
                </a:lnTo>
                <a:close/>
              </a:path>
            </a:pathLst>
          </a:custGeom>
          <a:solidFill>
            <a:srgbClr val="0049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19" name="Freeform 583"/>
          <p:cNvSpPr>
            <a:spLocks/>
          </p:cNvSpPr>
          <p:nvPr/>
        </p:nvSpPr>
        <p:spPr bwMode="auto">
          <a:xfrm>
            <a:off x="6830853" y="5463495"/>
            <a:ext cx="21231" cy="127363"/>
          </a:xfrm>
          <a:custGeom>
            <a:avLst/>
            <a:gdLst/>
            <a:ahLst/>
            <a:cxnLst>
              <a:cxn ang="0">
                <a:pos x="19" y="1"/>
              </a:cxn>
              <a:cxn ang="0">
                <a:pos x="31" y="0"/>
              </a:cxn>
              <a:cxn ang="0">
                <a:pos x="35" y="8"/>
              </a:cxn>
              <a:cxn ang="0">
                <a:pos x="38" y="18"/>
              </a:cxn>
              <a:cxn ang="0">
                <a:pos x="51" y="21"/>
              </a:cxn>
              <a:cxn ang="0">
                <a:pos x="53" y="71"/>
              </a:cxn>
              <a:cxn ang="0">
                <a:pos x="54" y="121"/>
              </a:cxn>
              <a:cxn ang="0">
                <a:pos x="53" y="170"/>
              </a:cxn>
              <a:cxn ang="0">
                <a:pos x="53" y="222"/>
              </a:cxn>
              <a:cxn ang="0">
                <a:pos x="58" y="279"/>
              </a:cxn>
              <a:cxn ang="0">
                <a:pos x="61" y="337"/>
              </a:cxn>
              <a:cxn ang="0">
                <a:pos x="64" y="397"/>
              </a:cxn>
              <a:cxn ang="0">
                <a:pos x="69" y="454"/>
              </a:cxn>
              <a:cxn ang="0">
                <a:pos x="65" y="456"/>
              </a:cxn>
              <a:cxn ang="0">
                <a:pos x="60" y="457"/>
              </a:cxn>
              <a:cxn ang="0">
                <a:pos x="57" y="458"/>
              </a:cxn>
              <a:cxn ang="0">
                <a:pos x="53" y="460"/>
              </a:cxn>
              <a:cxn ang="0">
                <a:pos x="49" y="460"/>
              </a:cxn>
              <a:cxn ang="0">
                <a:pos x="44" y="460"/>
              </a:cxn>
              <a:cxn ang="0">
                <a:pos x="39" y="460"/>
              </a:cxn>
              <a:cxn ang="0">
                <a:pos x="34" y="460"/>
              </a:cxn>
              <a:cxn ang="0">
                <a:pos x="14" y="438"/>
              </a:cxn>
              <a:cxn ang="0">
                <a:pos x="4" y="413"/>
              </a:cxn>
              <a:cxn ang="0">
                <a:pos x="0" y="388"/>
              </a:cxn>
              <a:cxn ang="0">
                <a:pos x="1" y="360"/>
              </a:cxn>
              <a:cxn ang="0">
                <a:pos x="5" y="332"/>
              </a:cxn>
              <a:cxn ang="0">
                <a:pos x="8" y="304"/>
              </a:cxn>
              <a:cxn ang="0">
                <a:pos x="11" y="276"/>
              </a:cxn>
              <a:cxn ang="0">
                <a:pos x="9" y="251"/>
              </a:cxn>
              <a:cxn ang="0">
                <a:pos x="8" y="185"/>
              </a:cxn>
              <a:cxn ang="0">
                <a:pos x="12" y="123"/>
              </a:cxn>
              <a:cxn ang="0">
                <a:pos x="15" y="62"/>
              </a:cxn>
              <a:cxn ang="0">
                <a:pos x="19" y="1"/>
              </a:cxn>
            </a:cxnLst>
            <a:rect l="0" t="0" r="r" b="b"/>
            <a:pathLst>
              <a:path w="69" h="460">
                <a:moveTo>
                  <a:pt x="19" y="1"/>
                </a:moveTo>
                <a:lnTo>
                  <a:pt x="31" y="0"/>
                </a:lnTo>
                <a:lnTo>
                  <a:pt x="35" y="8"/>
                </a:lnTo>
                <a:lnTo>
                  <a:pt x="38" y="18"/>
                </a:lnTo>
                <a:lnTo>
                  <a:pt x="51" y="21"/>
                </a:lnTo>
                <a:lnTo>
                  <a:pt x="53" y="71"/>
                </a:lnTo>
                <a:lnTo>
                  <a:pt x="54" y="121"/>
                </a:lnTo>
                <a:lnTo>
                  <a:pt x="53" y="170"/>
                </a:lnTo>
                <a:lnTo>
                  <a:pt x="53" y="222"/>
                </a:lnTo>
                <a:lnTo>
                  <a:pt x="58" y="279"/>
                </a:lnTo>
                <a:lnTo>
                  <a:pt x="61" y="337"/>
                </a:lnTo>
                <a:lnTo>
                  <a:pt x="64" y="397"/>
                </a:lnTo>
                <a:lnTo>
                  <a:pt x="69" y="454"/>
                </a:lnTo>
                <a:lnTo>
                  <a:pt x="65" y="456"/>
                </a:lnTo>
                <a:lnTo>
                  <a:pt x="60" y="457"/>
                </a:lnTo>
                <a:lnTo>
                  <a:pt x="57" y="458"/>
                </a:lnTo>
                <a:lnTo>
                  <a:pt x="53" y="460"/>
                </a:lnTo>
                <a:lnTo>
                  <a:pt x="49" y="460"/>
                </a:lnTo>
                <a:lnTo>
                  <a:pt x="44" y="460"/>
                </a:lnTo>
                <a:lnTo>
                  <a:pt x="39" y="460"/>
                </a:lnTo>
                <a:lnTo>
                  <a:pt x="34" y="460"/>
                </a:lnTo>
                <a:lnTo>
                  <a:pt x="14" y="438"/>
                </a:lnTo>
                <a:lnTo>
                  <a:pt x="4" y="413"/>
                </a:lnTo>
                <a:lnTo>
                  <a:pt x="0" y="388"/>
                </a:lnTo>
                <a:lnTo>
                  <a:pt x="1" y="360"/>
                </a:lnTo>
                <a:lnTo>
                  <a:pt x="5" y="332"/>
                </a:lnTo>
                <a:lnTo>
                  <a:pt x="8" y="304"/>
                </a:lnTo>
                <a:lnTo>
                  <a:pt x="11" y="276"/>
                </a:lnTo>
                <a:lnTo>
                  <a:pt x="9" y="251"/>
                </a:lnTo>
                <a:lnTo>
                  <a:pt x="8" y="185"/>
                </a:lnTo>
                <a:lnTo>
                  <a:pt x="12" y="123"/>
                </a:lnTo>
                <a:lnTo>
                  <a:pt x="15" y="62"/>
                </a:lnTo>
                <a:lnTo>
                  <a:pt x="19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20" name="Freeform 584"/>
          <p:cNvSpPr>
            <a:spLocks/>
          </p:cNvSpPr>
          <p:nvPr/>
        </p:nvSpPr>
        <p:spPr bwMode="auto">
          <a:xfrm>
            <a:off x="6872066" y="5454922"/>
            <a:ext cx="24978" cy="139609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38" y="20"/>
              </a:cxn>
              <a:cxn ang="0">
                <a:pos x="42" y="77"/>
              </a:cxn>
              <a:cxn ang="0">
                <a:pos x="50" y="135"/>
              </a:cxn>
              <a:cxn ang="0">
                <a:pos x="61" y="191"/>
              </a:cxn>
              <a:cxn ang="0">
                <a:pos x="70" y="246"/>
              </a:cxn>
              <a:cxn ang="0">
                <a:pos x="78" y="303"/>
              </a:cxn>
              <a:cxn ang="0">
                <a:pos x="81" y="359"/>
              </a:cxn>
              <a:cxn ang="0">
                <a:pos x="79" y="417"/>
              </a:cxn>
              <a:cxn ang="0">
                <a:pos x="69" y="476"/>
              </a:cxn>
              <a:cxn ang="0">
                <a:pos x="65" y="480"/>
              </a:cxn>
              <a:cxn ang="0">
                <a:pos x="61" y="484"/>
              </a:cxn>
              <a:cxn ang="0">
                <a:pos x="55" y="487"/>
              </a:cxn>
              <a:cxn ang="0">
                <a:pos x="50" y="491"/>
              </a:cxn>
              <a:cxn ang="0">
                <a:pos x="44" y="494"/>
              </a:cxn>
              <a:cxn ang="0">
                <a:pos x="40" y="496"/>
              </a:cxn>
              <a:cxn ang="0">
                <a:pos x="35" y="500"/>
              </a:cxn>
              <a:cxn ang="0">
                <a:pos x="32" y="503"/>
              </a:cxn>
              <a:cxn ang="0">
                <a:pos x="23" y="486"/>
              </a:cxn>
              <a:cxn ang="0">
                <a:pos x="24" y="465"/>
              </a:cxn>
              <a:cxn ang="0">
                <a:pos x="26" y="445"/>
              </a:cxn>
              <a:cxn ang="0">
                <a:pos x="25" y="425"/>
              </a:cxn>
              <a:cxn ang="0">
                <a:pos x="25" y="337"/>
              </a:cxn>
              <a:cxn ang="0">
                <a:pos x="21" y="246"/>
              </a:cxn>
              <a:cxn ang="0">
                <a:pos x="16" y="154"/>
              </a:cxn>
              <a:cxn ang="0">
                <a:pos x="6" y="62"/>
              </a:cxn>
              <a:cxn ang="0">
                <a:pos x="8" y="54"/>
              </a:cxn>
              <a:cxn ang="0">
                <a:pos x="6" y="45"/>
              </a:cxn>
              <a:cxn ang="0">
                <a:pos x="3" y="36"/>
              </a:cxn>
              <a:cxn ang="0">
                <a:pos x="1" y="26"/>
              </a:cxn>
              <a:cxn ang="0">
                <a:pos x="0" y="18"/>
              </a:cxn>
              <a:cxn ang="0">
                <a:pos x="1" y="10"/>
              </a:cxn>
              <a:cxn ang="0">
                <a:pos x="6" y="5"/>
              </a:cxn>
              <a:cxn ang="0">
                <a:pos x="18" y="0"/>
              </a:cxn>
              <a:cxn ang="0">
                <a:pos x="25" y="0"/>
              </a:cxn>
            </a:cxnLst>
            <a:rect l="0" t="0" r="r" b="b"/>
            <a:pathLst>
              <a:path w="81" h="503">
                <a:moveTo>
                  <a:pt x="25" y="0"/>
                </a:moveTo>
                <a:lnTo>
                  <a:pt x="38" y="20"/>
                </a:lnTo>
                <a:lnTo>
                  <a:pt x="42" y="77"/>
                </a:lnTo>
                <a:lnTo>
                  <a:pt x="50" y="135"/>
                </a:lnTo>
                <a:lnTo>
                  <a:pt x="61" y="191"/>
                </a:lnTo>
                <a:lnTo>
                  <a:pt x="70" y="246"/>
                </a:lnTo>
                <a:lnTo>
                  <a:pt x="78" y="303"/>
                </a:lnTo>
                <a:lnTo>
                  <a:pt x="81" y="359"/>
                </a:lnTo>
                <a:lnTo>
                  <a:pt x="79" y="417"/>
                </a:lnTo>
                <a:lnTo>
                  <a:pt x="69" y="476"/>
                </a:lnTo>
                <a:lnTo>
                  <a:pt x="65" y="480"/>
                </a:lnTo>
                <a:lnTo>
                  <a:pt x="61" y="484"/>
                </a:lnTo>
                <a:lnTo>
                  <a:pt x="55" y="487"/>
                </a:lnTo>
                <a:lnTo>
                  <a:pt x="50" y="491"/>
                </a:lnTo>
                <a:lnTo>
                  <a:pt x="44" y="494"/>
                </a:lnTo>
                <a:lnTo>
                  <a:pt x="40" y="496"/>
                </a:lnTo>
                <a:lnTo>
                  <a:pt x="35" y="500"/>
                </a:lnTo>
                <a:lnTo>
                  <a:pt x="32" y="503"/>
                </a:lnTo>
                <a:lnTo>
                  <a:pt x="23" y="486"/>
                </a:lnTo>
                <a:lnTo>
                  <a:pt x="24" y="465"/>
                </a:lnTo>
                <a:lnTo>
                  <a:pt x="26" y="445"/>
                </a:lnTo>
                <a:lnTo>
                  <a:pt x="25" y="425"/>
                </a:lnTo>
                <a:lnTo>
                  <a:pt x="25" y="337"/>
                </a:lnTo>
                <a:lnTo>
                  <a:pt x="21" y="246"/>
                </a:lnTo>
                <a:lnTo>
                  <a:pt x="16" y="154"/>
                </a:lnTo>
                <a:lnTo>
                  <a:pt x="6" y="62"/>
                </a:lnTo>
                <a:lnTo>
                  <a:pt x="8" y="54"/>
                </a:lnTo>
                <a:lnTo>
                  <a:pt x="6" y="45"/>
                </a:lnTo>
                <a:lnTo>
                  <a:pt x="3" y="36"/>
                </a:lnTo>
                <a:lnTo>
                  <a:pt x="1" y="26"/>
                </a:lnTo>
                <a:lnTo>
                  <a:pt x="0" y="18"/>
                </a:lnTo>
                <a:lnTo>
                  <a:pt x="1" y="10"/>
                </a:lnTo>
                <a:lnTo>
                  <a:pt x="6" y="5"/>
                </a:lnTo>
                <a:lnTo>
                  <a:pt x="18" y="0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21" name="Freeform 585"/>
          <p:cNvSpPr>
            <a:spLocks/>
          </p:cNvSpPr>
          <p:nvPr/>
        </p:nvSpPr>
        <p:spPr bwMode="auto">
          <a:xfrm>
            <a:off x="6883306" y="5328784"/>
            <a:ext cx="102408" cy="68580"/>
          </a:xfrm>
          <a:custGeom>
            <a:avLst/>
            <a:gdLst/>
            <a:ahLst/>
            <a:cxnLst>
              <a:cxn ang="0">
                <a:pos x="4" y="195"/>
              </a:cxn>
              <a:cxn ang="0">
                <a:pos x="20" y="188"/>
              </a:cxn>
              <a:cxn ang="0">
                <a:pos x="36" y="181"/>
              </a:cxn>
              <a:cxn ang="0">
                <a:pos x="51" y="174"/>
              </a:cxn>
              <a:cxn ang="0">
                <a:pos x="67" y="166"/>
              </a:cxn>
              <a:cxn ang="0">
                <a:pos x="82" y="158"/>
              </a:cxn>
              <a:cxn ang="0">
                <a:pos x="98" y="149"/>
              </a:cxn>
              <a:cxn ang="0">
                <a:pos x="113" y="141"/>
              </a:cxn>
              <a:cxn ang="0">
                <a:pos x="128" y="131"/>
              </a:cxn>
              <a:cxn ang="0">
                <a:pos x="143" y="121"/>
              </a:cxn>
              <a:cxn ang="0">
                <a:pos x="158" y="111"/>
              </a:cxn>
              <a:cxn ang="0">
                <a:pos x="173" y="99"/>
              </a:cxn>
              <a:cxn ang="0">
                <a:pos x="187" y="89"/>
              </a:cxn>
              <a:cxn ang="0">
                <a:pos x="202" y="78"/>
              </a:cxn>
              <a:cxn ang="0">
                <a:pos x="216" y="66"/>
              </a:cxn>
              <a:cxn ang="0">
                <a:pos x="229" y="53"/>
              </a:cxn>
              <a:cxn ang="0">
                <a:pos x="243" y="41"/>
              </a:cxn>
              <a:cxn ang="0">
                <a:pos x="254" y="34"/>
              </a:cxn>
              <a:cxn ang="0">
                <a:pos x="264" y="26"/>
              </a:cxn>
              <a:cxn ang="0">
                <a:pos x="274" y="18"/>
              </a:cxn>
              <a:cxn ang="0">
                <a:pos x="285" y="10"/>
              </a:cxn>
              <a:cxn ang="0">
                <a:pos x="294" y="4"/>
              </a:cxn>
              <a:cxn ang="0">
                <a:pos x="304" y="0"/>
              </a:cxn>
              <a:cxn ang="0">
                <a:pos x="316" y="3"/>
              </a:cxn>
              <a:cxn ang="0">
                <a:pos x="328" y="10"/>
              </a:cxn>
              <a:cxn ang="0">
                <a:pos x="320" y="21"/>
              </a:cxn>
              <a:cxn ang="0">
                <a:pos x="310" y="33"/>
              </a:cxn>
              <a:cxn ang="0">
                <a:pos x="300" y="42"/>
              </a:cxn>
              <a:cxn ang="0">
                <a:pos x="289" y="51"/>
              </a:cxn>
              <a:cxn ang="0">
                <a:pos x="278" y="60"/>
              </a:cxn>
              <a:cxn ang="0">
                <a:pos x="265" y="69"/>
              </a:cxn>
              <a:cxn ang="0">
                <a:pos x="254" y="79"/>
              </a:cxn>
              <a:cxn ang="0">
                <a:pos x="241" y="88"/>
              </a:cxn>
              <a:cxn ang="0">
                <a:pos x="229" y="99"/>
              </a:cxn>
              <a:cxn ang="0">
                <a:pos x="219" y="111"/>
              </a:cxn>
              <a:cxn ang="0">
                <a:pos x="207" y="121"/>
              </a:cxn>
              <a:cxn ang="0">
                <a:pos x="197" y="133"/>
              </a:cxn>
              <a:cxn ang="0">
                <a:pos x="186" y="143"/>
              </a:cxn>
              <a:cxn ang="0">
                <a:pos x="174" y="155"/>
              </a:cxn>
              <a:cxn ang="0">
                <a:pos x="163" y="165"/>
              </a:cxn>
              <a:cxn ang="0">
                <a:pos x="152" y="175"/>
              </a:cxn>
              <a:cxn ang="0">
                <a:pos x="141" y="186"/>
              </a:cxn>
              <a:cxn ang="0">
                <a:pos x="128" y="196"/>
              </a:cxn>
              <a:cxn ang="0">
                <a:pos x="116" y="205"/>
              </a:cxn>
              <a:cxn ang="0">
                <a:pos x="105" y="215"/>
              </a:cxn>
              <a:cxn ang="0">
                <a:pos x="92" y="223"/>
              </a:cxn>
              <a:cxn ang="0">
                <a:pos x="81" y="232"/>
              </a:cxn>
              <a:cxn ang="0">
                <a:pos x="68" y="240"/>
              </a:cxn>
              <a:cxn ang="0">
                <a:pos x="55" y="247"/>
              </a:cxn>
              <a:cxn ang="0">
                <a:pos x="48" y="246"/>
              </a:cxn>
              <a:cxn ang="0">
                <a:pos x="42" y="246"/>
              </a:cxn>
              <a:cxn ang="0">
                <a:pos x="36" y="247"/>
              </a:cxn>
              <a:cxn ang="0">
                <a:pos x="29" y="249"/>
              </a:cxn>
              <a:cxn ang="0">
                <a:pos x="23" y="250"/>
              </a:cxn>
              <a:cxn ang="0">
                <a:pos x="19" y="250"/>
              </a:cxn>
              <a:cxn ang="0">
                <a:pos x="14" y="248"/>
              </a:cxn>
              <a:cxn ang="0">
                <a:pos x="9" y="245"/>
              </a:cxn>
              <a:cxn ang="0">
                <a:pos x="1" y="234"/>
              </a:cxn>
              <a:cxn ang="0">
                <a:pos x="0" y="222"/>
              </a:cxn>
              <a:cxn ang="0">
                <a:pos x="2" y="209"/>
              </a:cxn>
              <a:cxn ang="0">
                <a:pos x="4" y="195"/>
              </a:cxn>
            </a:cxnLst>
            <a:rect l="0" t="0" r="r" b="b"/>
            <a:pathLst>
              <a:path w="328" h="250">
                <a:moveTo>
                  <a:pt x="4" y="195"/>
                </a:moveTo>
                <a:lnTo>
                  <a:pt x="20" y="188"/>
                </a:lnTo>
                <a:lnTo>
                  <a:pt x="36" y="181"/>
                </a:lnTo>
                <a:lnTo>
                  <a:pt x="51" y="174"/>
                </a:lnTo>
                <a:lnTo>
                  <a:pt x="67" y="166"/>
                </a:lnTo>
                <a:lnTo>
                  <a:pt x="82" y="158"/>
                </a:lnTo>
                <a:lnTo>
                  <a:pt x="98" y="149"/>
                </a:lnTo>
                <a:lnTo>
                  <a:pt x="113" y="141"/>
                </a:lnTo>
                <a:lnTo>
                  <a:pt x="128" y="131"/>
                </a:lnTo>
                <a:lnTo>
                  <a:pt x="143" y="121"/>
                </a:lnTo>
                <a:lnTo>
                  <a:pt x="158" y="111"/>
                </a:lnTo>
                <a:lnTo>
                  <a:pt x="173" y="99"/>
                </a:lnTo>
                <a:lnTo>
                  <a:pt x="187" y="89"/>
                </a:lnTo>
                <a:lnTo>
                  <a:pt x="202" y="78"/>
                </a:lnTo>
                <a:lnTo>
                  <a:pt x="216" y="66"/>
                </a:lnTo>
                <a:lnTo>
                  <a:pt x="229" y="53"/>
                </a:lnTo>
                <a:lnTo>
                  <a:pt x="243" y="41"/>
                </a:lnTo>
                <a:lnTo>
                  <a:pt x="254" y="34"/>
                </a:lnTo>
                <a:lnTo>
                  <a:pt x="264" y="26"/>
                </a:lnTo>
                <a:lnTo>
                  <a:pt x="274" y="18"/>
                </a:lnTo>
                <a:lnTo>
                  <a:pt x="285" y="10"/>
                </a:lnTo>
                <a:lnTo>
                  <a:pt x="294" y="4"/>
                </a:lnTo>
                <a:lnTo>
                  <a:pt x="304" y="0"/>
                </a:lnTo>
                <a:lnTo>
                  <a:pt x="316" y="3"/>
                </a:lnTo>
                <a:lnTo>
                  <a:pt x="328" y="10"/>
                </a:lnTo>
                <a:lnTo>
                  <a:pt x="320" y="21"/>
                </a:lnTo>
                <a:lnTo>
                  <a:pt x="310" y="33"/>
                </a:lnTo>
                <a:lnTo>
                  <a:pt x="300" y="42"/>
                </a:lnTo>
                <a:lnTo>
                  <a:pt x="289" y="51"/>
                </a:lnTo>
                <a:lnTo>
                  <a:pt x="278" y="60"/>
                </a:lnTo>
                <a:lnTo>
                  <a:pt x="265" y="69"/>
                </a:lnTo>
                <a:lnTo>
                  <a:pt x="254" y="79"/>
                </a:lnTo>
                <a:lnTo>
                  <a:pt x="241" y="88"/>
                </a:lnTo>
                <a:lnTo>
                  <a:pt x="229" y="99"/>
                </a:lnTo>
                <a:lnTo>
                  <a:pt x="219" y="111"/>
                </a:lnTo>
                <a:lnTo>
                  <a:pt x="207" y="121"/>
                </a:lnTo>
                <a:lnTo>
                  <a:pt x="197" y="133"/>
                </a:lnTo>
                <a:lnTo>
                  <a:pt x="186" y="143"/>
                </a:lnTo>
                <a:lnTo>
                  <a:pt x="174" y="155"/>
                </a:lnTo>
                <a:lnTo>
                  <a:pt x="163" y="165"/>
                </a:lnTo>
                <a:lnTo>
                  <a:pt x="152" y="175"/>
                </a:lnTo>
                <a:lnTo>
                  <a:pt x="141" y="186"/>
                </a:lnTo>
                <a:lnTo>
                  <a:pt x="128" y="196"/>
                </a:lnTo>
                <a:lnTo>
                  <a:pt x="116" y="205"/>
                </a:lnTo>
                <a:lnTo>
                  <a:pt x="105" y="215"/>
                </a:lnTo>
                <a:lnTo>
                  <a:pt x="92" y="223"/>
                </a:lnTo>
                <a:lnTo>
                  <a:pt x="81" y="232"/>
                </a:lnTo>
                <a:lnTo>
                  <a:pt x="68" y="240"/>
                </a:lnTo>
                <a:lnTo>
                  <a:pt x="55" y="247"/>
                </a:lnTo>
                <a:lnTo>
                  <a:pt x="48" y="246"/>
                </a:lnTo>
                <a:lnTo>
                  <a:pt x="42" y="246"/>
                </a:lnTo>
                <a:lnTo>
                  <a:pt x="36" y="247"/>
                </a:lnTo>
                <a:lnTo>
                  <a:pt x="29" y="249"/>
                </a:lnTo>
                <a:lnTo>
                  <a:pt x="23" y="250"/>
                </a:lnTo>
                <a:lnTo>
                  <a:pt x="19" y="250"/>
                </a:lnTo>
                <a:lnTo>
                  <a:pt x="14" y="248"/>
                </a:lnTo>
                <a:lnTo>
                  <a:pt x="9" y="245"/>
                </a:lnTo>
                <a:lnTo>
                  <a:pt x="1" y="234"/>
                </a:lnTo>
                <a:lnTo>
                  <a:pt x="0" y="222"/>
                </a:lnTo>
                <a:lnTo>
                  <a:pt x="2" y="209"/>
                </a:lnTo>
                <a:lnTo>
                  <a:pt x="4" y="19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22" name="Freeform 586"/>
          <p:cNvSpPr>
            <a:spLocks/>
          </p:cNvSpPr>
          <p:nvPr/>
        </p:nvSpPr>
        <p:spPr bwMode="auto">
          <a:xfrm>
            <a:off x="6904537" y="5409610"/>
            <a:ext cx="134879" cy="75928"/>
          </a:xfrm>
          <a:custGeom>
            <a:avLst/>
            <a:gdLst/>
            <a:ahLst/>
            <a:cxnLst>
              <a:cxn ang="0">
                <a:pos x="205" y="0"/>
              </a:cxn>
              <a:cxn ang="0">
                <a:pos x="238" y="0"/>
              </a:cxn>
              <a:cxn ang="0">
                <a:pos x="271" y="3"/>
              </a:cxn>
              <a:cxn ang="0">
                <a:pos x="304" y="6"/>
              </a:cxn>
              <a:cxn ang="0">
                <a:pos x="335" y="14"/>
              </a:cxn>
              <a:cxn ang="0">
                <a:pos x="362" y="24"/>
              </a:cxn>
              <a:cxn ang="0">
                <a:pos x="388" y="41"/>
              </a:cxn>
              <a:cxn ang="0">
                <a:pos x="409" y="62"/>
              </a:cxn>
              <a:cxn ang="0">
                <a:pos x="423" y="95"/>
              </a:cxn>
              <a:cxn ang="0">
                <a:pos x="429" y="130"/>
              </a:cxn>
              <a:cxn ang="0">
                <a:pos x="400" y="167"/>
              </a:cxn>
              <a:cxn ang="0">
                <a:pos x="388" y="138"/>
              </a:cxn>
              <a:cxn ang="0">
                <a:pos x="379" y="110"/>
              </a:cxn>
              <a:cxn ang="0">
                <a:pos x="367" y="83"/>
              </a:cxn>
              <a:cxn ang="0">
                <a:pos x="347" y="59"/>
              </a:cxn>
              <a:cxn ang="0">
                <a:pos x="320" y="49"/>
              </a:cxn>
              <a:cxn ang="0">
                <a:pos x="290" y="42"/>
              </a:cxn>
              <a:cxn ang="0">
                <a:pos x="259" y="37"/>
              </a:cxn>
              <a:cxn ang="0">
                <a:pos x="228" y="35"/>
              </a:cxn>
              <a:cxn ang="0">
                <a:pos x="195" y="34"/>
              </a:cxn>
              <a:cxn ang="0">
                <a:pos x="164" y="34"/>
              </a:cxn>
              <a:cxn ang="0">
                <a:pos x="134" y="35"/>
              </a:cxn>
              <a:cxn ang="0">
                <a:pos x="106" y="36"/>
              </a:cxn>
              <a:cxn ang="0">
                <a:pos x="91" y="36"/>
              </a:cxn>
              <a:cxn ang="0">
                <a:pos x="76" y="38"/>
              </a:cxn>
              <a:cxn ang="0">
                <a:pos x="62" y="43"/>
              </a:cxn>
              <a:cxn ang="0">
                <a:pos x="50" y="50"/>
              </a:cxn>
              <a:cxn ang="0">
                <a:pos x="58" y="145"/>
              </a:cxn>
              <a:cxn ang="0">
                <a:pos x="62" y="240"/>
              </a:cxn>
              <a:cxn ang="0">
                <a:pos x="51" y="263"/>
              </a:cxn>
              <a:cxn ang="0">
                <a:pos x="31" y="271"/>
              </a:cxn>
              <a:cxn ang="0">
                <a:pos x="33" y="257"/>
              </a:cxn>
              <a:cxn ang="0">
                <a:pos x="27" y="243"/>
              </a:cxn>
              <a:cxn ang="0">
                <a:pos x="18" y="145"/>
              </a:cxn>
              <a:cxn ang="0">
                <a:pos x="5" y="47"/>
              </a:cxn>
              <a:cxn ang="0">
                <a:pos x="8" y="42"/>
              </a:cxn>
              <a:cxn ang="0">
                <a:pos x="0" y="33"/>
              </a:cxn>
              <a:cxn ang="0">
                <a:pos x="19" y="21"/>
              </a:cxn>
              <a:cxn ang="0">
                <a:pos x="41" y="14"/>
              </a:cxn>
              <a:cxn ang="0">
                <a:pos x="64" y="8"/>
              </a:cxn>
              <a:cxn ang="0">
                <a:pos x="88" y="6"/>
              </a:cxn>
              <a:cxn ang="0">
                <a:pos x="114" y="4"/>
              </a:cxn>
              <a:cxn ang="0">
                <a:pos x="139" y="3"/>
              </a:cxn>
              <a:cxn ang="0">
                <a:pos x="163" y="1"/>
              </a:cxn>
              <a:cxn ang="0">
                <a:pos x="188" y="0"/>
              </a:cxn>
            </a:cxnLst>
            <a:rect l="0" t="0" r="r" b="b"/>
            <a:pathLst>
              <a:path w="429" h="272">
                <a:moveTo>
                  <a:pt x="188" y="0"/>
                </a:moveTo>
                <a:lnTo>
                  <a:pt x="205" y="0"/>
                </a:lnTo>
                <a:lnTo>
                  <a:pt x="222" y="0"/>
                </a:lnTo>
                <a:lnTo>
                  <a:pt x="238" y="0"/>
                </a:lnTo>
                <a:lnTo>
                  <a:pt x="255" y="1"/>
                </a:lnTo>
                <a:lnTo>
                  <a:pt x="271" y="3"/>
                </a:lnTo>
                <a:lnTo>
                  <a:pt x="289" y="4"/>
                </a:lnTo>
                <a:lnTo>
                  <a:pt x="304" y="6"/>
                </a:lnTo>
                <a:lnTo>
                  <a:pt x="320" y="9"/>
                </a:lnTo>
                <a:lnTo>
                  <a:pt x="335" y="14"/>
                </a:lnTo>
                <a:lnTo>
                  <a:pt x="350" y="19"/>
                </a:lnTo>
                <a:lnTo>
                  <a:pt x="362" y="24"/>
                </a:lnTo>
                <a:lnTo>
                  <a:pt x="376" y="31"/>
                </a:lnTo>
                <a:lnTo>
                  <a:pt x="388" y="41"/>
                </a:lnTo>
                <a:lnTo>
                  <a:pt x="398" y="51"/>
                </a:lnTo>
                <a:lnTo>
                  <a:pt x="409" y="62"/>
                </a:lnTo>
                <a:lnTo>
                  <a:pt x="417" y="75"/>
                </a:lnTo>
                <a:lnTo>
                  <a:pt x="423" y="95"/>
                </a:lnTo>
                <a:lnTo>
                  <a:pt x="428" y="113"/>
                </a:lnTo>
                <a:lnTo>
                  <a:pt x="429" y="130"/>
                </a:lnTo>
                <a:lnTo>
                  <a:pt x="427" y="149"/>
                </a:lnTo>
                <a:lnTo>
                  <a:pt x="400" y="167"/>
                </a:lnTo>
                <a:lnTo>
                  <a:pt x="394" y="153"/>
                </a:lnTo>
                <a:lnTo>
                  <a:pt x="388" y="138"/>
                </a:lnTo>
                <a:lnTo>
                  <a:pt x="383" y="125"/>
                </a:lnTo>
                <a:lnTo>
                  <a:pt x="379" y="110"/>
                </a:lnTo>
                <a:lnTo>
                  <a:pt x="374" y="96"/>
                </a:lnTo>
                <a:lnTo>
                  <a:pt x="367" y="83"/>
                </a:lnTo>
                <a:lnTo>
                  <a:pt x="359" y="71"/>
                </a:lnTo>
                <a:lnTo>
                  <a:pt x="347" y="59"/>
                </a:lnTo>
                <a:lnTo>
                  <a:pt x="334" y="53"/>
                </a:lnTo>
                <a:lnTo>
                  <a:pt x="320" y="49"/>
                </a:lnTo>
                <a:lnTo>
                  <a:pt x="305" y="45"/>
                </a:lnTo>
                <a:lnTo>
                  <a:pt x="290" y="42"/>
                </a:lnTo>
                <a:lnTo>
                  <a:pt x="275" y="39"/>
                </a:lnTo>
                <a:lnTo>
                  <a:pt x="259" y="37"/>
                </a:lnTo>
                <a:lnTo>
                  <a:pt x="244" y="36"/>
                </a:lnTo>
                <a:lnTo>
                  <a:pt x="228" y="35"/>
                </a:lnTo>
                <a:lnTo>
                  <a:pt x="212" y="35"/>
                </a:lnTo>
                <a:lnTo>
                  <a:pt x="195" y="34"/>
                </a:lnTo>
                <a:lnTo>
                  <a:pt x="179" y="34"/>
                </a:lnTo>
                <a:lnTo>
                  <a:pt x="164" y="34"/>
                </a:lnTo>
                <a:lnTo>
                  <a:pt x="149" y="35"/>
                </a:lnTo>
                <a:lnTo>
                  <a:pt x="134" y="35"/>
                </a:lnTo>
                <a:lnTo>
                  <a:pt x="119" y="36"/>
                </a:lnTo>
                <a:lnTo>
                  <a:pt x="106" y="36"/>
                </a:lnTo>
                <a:lnTo>
                  <a:pt x="97" y="36"/>
                </a:lnTo>
                <a:lnTo>
                  <a:pt x="91" y="36"/>
                </a:lnTo>
                <a:lnTo>
                  <a:pt x="82" y="37"/>
                </a:lnTo>
                <a:lnTo>
                  <a:pt x="76" y="38"/>
                </a:lnTo>
                <a:lnTo>
                  <a:pt x="69" y="41"/>
                </a:lnTo>
                <a:lnTo>
                  <a:pt x="62" y="43"/>
                </a:lnTo>
                <a:lnTo>
                  <a:pt x="56" y="46"/>
                </a:lnTo>
                <a:lnTo>
                  <a:pt x="50" y="50"/>
                </a:lnTo>
                <a:lnTo>
                  <a:pt x="57" y="97"/>
                </a:lnTo>
                <a:lnTo>
                  <a:pt x="58" y="145"/>
                </a:lnTo>
                <a:lnTo>
                  <a:pt x="58" y="194"/>
                </a:lnTo>
                <a:lnTo>
                  <a:pt x="62" y="240"/>
                </a:lnTo>
                <a:lnTo>
                  <a:pt x="55" y="251"/>
                </a:lnTo>
                <a:lnTo>
                  <a:pt x="51" y="263"/>
                </a:lnTo>
                <a:lnTo>
                  <a:pt x="44" y="272"/>
                </a:lnTo>
                <a:lnTo>
                  <a:pt x="31" y="271"/>
                </a:lnTo>
                <a:lnTo>
                  <a:pt x="34" y="264"/>
                </a:lnTo>
                <a:lnTo>
                  <a:pt x="33" y="257"/>
                </a:lnTo>
                <a:lnTo>
                  <a:pt x="31" y="250"/>
                </a:lnTo>
                <a:lnTo>
                  <a:pt x="27" y="243"/>
                </a:lnTo>
                <a:lnTo>
                  <a:pt x="25" y="194"/>
                </a:lnTo>
                <a:lnTo>
                  <a:pt x="18" y="145"/>
                </a:lnTo>
                <a:lnTo>
                  <a:pt x="11" y="97"/>
                </a:lnTo>
                <a:lnTo>
                  <a:pt x="5" y="47"/>
                </a:lnTo>
                <a:lnTo>
                  <a:pt x="11" y="44"/>
                </a:lnTo>
                <a:lnTo>
                  <a:pt x="8" y="42"/>
                </a:lnTo>
                <a:lnTo>
                  <a:pt x="2" y="38"/>
                </a:lnTo>
                <a:lnTo>
                  <a:pt x="0" y="33"/>
                </a:lnTo>
                <a:lnTo>
                  <a:pt x="9" y="27"/>
                </a:lnTo>
                <a:lnTo>
                  <a:pt x="19" y="21"/>
                </a:lnTo>
                <a:lnTo>
                  <a:pt x="31" y="18"/>
                </a:lnTo>
                <a:lnTo>
                  <a:pt x="41" y="14"/>
                </a:lnTo>
                <a:lnTo>
                  <a:pt x="53" y="11"/>
                </a:lnTo>
                <a:lnTo>
                  <a:pt x="64" y="8"/>
                </a:lnTo>
                <a:lnTo>
                  <a:pt x="77" y="7"/>
                </a:lnTo>
                <a:lnTo>
                  <a:pt x="88" y="6"/>
                </a:lnTo>
                <a:lnTo>
                  <a:pt x="101" y="5"/>
                </a:lnTo>
                <a:lnTo>
                  <a:pt x="114" y="4"/>
                </a:lnTo>
                <a:lnTo>
                  <a:pt x="126" y="4"/>
                </a:lnTo>
                <a:lnTo>
                  <a:pt x="139" y="3"/>
                </a:lnTo>
                <a:lnTo>
                  <a:pt x="150" y="3"/>
                </a:lnTo>
                <a:lnTo>
                  <a:pt x="163" y="1"/>
                </a:lnTo>
                <a:lnTo>
                  <a:pt x="176" y="1"/>
                </a:lnTo>
                <a:lnTo>
                  <a:pt x="18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23" name="Freeform 587"/>
          <p:cNvSpPr>
            <a:spLocks/>
          </p:cNvSpPr>
          <p:nvPr/>
        </p:nvSpPr>
        <p:spPr bwMode="auto">
          <a:xfrm>
            <a:off x="6917025" y="5467168"/>
            <a:ext cx="126137" cy="132262"/>
          </a:xfrm>
          <a:custGeom>
            <a:avLst/>
            <a:gdLst/>
            <a:ahLst/>
            <a:cxnLst>
              <a:cxn ang="0">
                <a:pos x="123" y="111"/>
              </a:cxn>
              <a:cxn ang="0">
                <a:pos x="156" y="107"/>
              </a:cxn>
              <a:cxn ang="0">
                <a:pos x="190" y="106"/>
              </a:cxn>
              <a:cxn ang="0">
                <a:pos x="224" y="105"/>
              </a:cxn>
              <a:cxn ang="0">
                <a:pos x="258" y="101"/>
              </a:cxn>
              <a:cxn ang="0">
                <a:pos x="289" y="95"/>
              </a:cxn>
              <a:cxn ang="0">
                <a:pos x="315" y="82"/>
              </a:cxn>
              <a:cxn ang="0">
                <a:pos x="338" y="61"/>
              </a:cxn>
              <a:cxn ang="0">
                <a:pos x="352" y="42"/>
              </a:cxn>
              <a:cxn ang="0">
                <a:pos x="359" y="27"/>
              </a:cxn>
              <a:cxn ang="0">
                <a:pos x="366" y="11"/>
              </a:cxn>
              <a:cxn ang="0">
                <a:pos x="377" y="1"/>
              </a:cxn>
              <a:cxn ang="0">
                <a:pos x="400" y="11"/>
              </a:cxn>
              <a:cxn ang="0">
                <a:pos x="402" y="40"/>
              </a:cxn>
              <a:cxn ang="0">
                <a:pos x="390" y="62"/>
              </a:cxn>
              <a:cxn ang="0">
                <a:pos x="380" y="75"/>
              </a:cxn>
              <a:cxn ang="0">
                <a:pos x="372" y="88"/>
              </a:cxn>
              <a:cxn ang="0">
                <a:pos x="364" y="102"/>
              </a:cxn>
              <a:cxn ang="0">
                <a:pos x="345" y="118"/>
              </a:cxn>
              <a:cxn ang="0">
                <a:pos x="315" y="132"/>
              </a:cxn>
              <a:cxn ang="0">
                <a:pos x="284" y="143"/>
              </a:cxn>
              <a:cxn ang="0">
                <a:pos x="251" y="148"/>
              </a:cxn>
              <a:cxn ang="0">
                <a:pos x="216" y="153"/>
              </a:cxn>
              <a:cxn ang="0">
                <a:pos x="182" y="155"/>
              </a:cxn>
              <a:cxn ang="0">
                <a:pos x="147" y="158"/>
              </a:cxn>
              <a:cxn ang="0">
                <a:pos x="112" y="161"/>
              </a:cxn>
              <a:cxn ang="0">
                <a:pos x="89" y="183"/>
              </a:cxn>
              <a:cxn ang="0">
                <a:pos x="93" y="227"/>
              </a:cxn>
              <a:cxn ang="0">
                <a:pos x="88" y="273"/>
              </a:cxn>
              <a:cxn ang="0">
                <a:pos x="88" y="322"/>
              </a:cxn>
              <a:cxn ang="0">
                <a:pos x="97" y="370"/>
              </a:cxn>
              <a:cxn ang="0">
                <a:pos x="115" y="416"/>
              </a:cxn>
              <a:cxn ang="0">
                <a:pos x="129" y="444"/>
              </a:cxn>
              <a:cxn ang="0">
                <a:pos x="119" y="455"/>
              </a:cxn>
              <a:cxn ang="0">
                <a:pos x="101" y="456"/>
              </a:cxn>
              <a:cxn ang="0">
                <a:pos x="84" y="463"/>
              </a:cxn>
              <a:cxn ang="0">
                <a:pos x="69" y="474"/>
              </a:cxn>
              <a:cxn ang="0">
                <a:pos x="53" y="475"/>
              </a:cxn>
              <a:cxn ang="0">
                <a:pos x="33" y="451"/>
              </a:cxn>
              <a:cxn ang="0">
                <a:pos x="35" y="306"/>
              </a:cxn>
              <a:cxn ang="0">
                <a:pos x="46" y="166"/>
              </a:cxn>
              <a:cxn ang="0">
                <a:pos x="34" y="160"/>
              </a:cxn>
              <a:cxn ang="0">
                <a:pos x="21" y="158"/>
              </a:cxn>
              <a:cxn ang="0">
                <a:pos x="10" y="153"/>
              </a:cxn>
              <a:cxn ang="0">
                <a:pos x="0" y="146"/>
              </a:cxn>
              <a:cxn ang="0">
                <a:pos x="12" y="121"/>
              </a:cxn>
              <a:cxn ang="0">
                <a:pos x="42" y="115"/>
              </a:cxn>
              <a:cxn ang="0">
                <a:pos x="77" y="117"/>
              </a:cxn>
              <a:cxn ang="0">
                <a:pos x="108" y="115"/>
              </a:cxn>
            </a:cxnLst>
            <a:rect l="0" t="0" r="r" b="b"/>
            <a:pathLst>
              <a:path w="404" h="477">
                <a:moveTo>
                  <a:pt x="108" y="115"/>
                </a:moveTo>
                <a:lnTo>
                  <a:pt x="123" y="111"/>
                </a:lnTo>
                <a:lnTo>
                  <a:pt x="139" y="109"/>
                </a:lnTo>
                <a:lnTo>
                  <a:pt x="156" y="107"/>
                </a:lnTo>
                <a:lnTo>
                  <a:pt x="172" y="106"/>
                </a:lnTo>
                <a:lnTo>
                  <a:pt x="190" y="106"/>
                </a:lnTo>
                <a:lnTo>
                  <a:pt x="207" y="106"/>
                </a:lnTo>
                <a:lnTo>
                  <a:pt x="224" y="105"/>
                </a:lnTo>
                <a:lnTo>
                  <a:pt x="241" y="103"/>
                </a:lnTo>
                <a:lnTo>
                  <a:pt x="258" y="101"/>
                </a:lnTo>
                <a:lnTo>
                  <a:pt x="274" y="99"/>
                </a:lnTo>
                <a:lnTo>
                  <a:pt x="289" y="95"/>
                </a:lnTo>
                <a:lnTo>
                  <a:pt x="303" y="90"/>
                </a:lnTo>
                <a:lnTo>
                  <a:pt x="315" y="82"/>
                </a:lnTo>
                <a:lnTo>
                  <a:pt x="328" y="72"/>
                </a:lnTo>
                <a:lnTo>
                  <a:pt x="338" y="61"/>
                </a:lnTo>
                <a:lnTo>
                  <a:pt x="346" y="47"/>
                </a:lnTo>
                <a:lnTo>
                  <a:pt x="352" y="42"/>
                </a:lnTo>
                <a:lnTo>
                  <a:pt x="357" y="35"/>
                </a:lnTo>
                <a:lnTo>
                  <a:pt x="359" y="27"/>
                </a:lnTo>
                <a:lnTo>
                  <a:pt x="362" y="19"/>
                </a:lnTo>
                <a:lnTo>
                  <a:pt x="366" y="11"/>
                </a:lnTo>
                <a:lnTo>
                  <a:pt x="371" y="6"/>
                </a:lnTo>
                <a:lnTo>
                  <a:pt x="377" y="1"/>
                </a:lnTo>
                <a:lnTo>
                  <a:pt x="388" y="0"/>
                </a:lnTo>
                <a:lnTo>
                  <a:pt x="400" y="11"/>
                </a:lnTo>
                <a:lnTo>
                  <a:pt x="404" y="25"/>
                </a:lnTo>
                <a:lnTo>
                  <a:pt x="402" y="40"/>
                </a:lnTo>
                <a:lnTo>
                  <a:pt x="397" y="56"/>
                </a:lnTo>
                <a:lnTo>
                  <a:pt x="390" y="62"/>
                </a:lnTo>
                <a:lnTo>
                  <a:pt x="384" y="69"/>
                </a:lnTo>
                <a:lnTo>
                  <a:pt x="380" y="75"/>
                </a:lnTo>
                <a:lnTo>
                  <a:pt x="375" y="82"/>
                </a:lnTo>
                <a:lnTo>
                  <a:pt x="372" y="88"/>
                </a:lnTo>
                <a:lnTo>
                  <a:pt x="367" y="95"/>
                </a:lnTo>
                <a:lnTo>
                  <a:pt x="364" y="102"/>
                </a:lnTo>
                <a:lnTo>
                  <a:pt x="359" y="109"/>
                </a:lnTo>
                <a:lnTo>
                  <a:pt x="345" y="118"/>
                </a:lnTo>
                <a:lnTo>
                  <a:pt x="330" y="126"/>
                </a:lnTo>
                <a:lnTo>
                  <a:pt x="315" y="132"/>
                </a:lnTo>
                <a:lnTo>
                  <a:pt x="300" y="138"/>
                </a:lnTo>
                <a:lnTo>
                  <a:pt x="284" y="143"/>
                </a:lnTo>
                <a:lnTo>
                  <a:pt x="267" y="146"/>
                </a:lnTo>
                <a:lnTo>
                  <a:pt x="251" y="148"/>
                </a:lnTo>
                <a:lnTo>
                  <a:pt x="233" y="151"/>
                </a:lnTo>
                <a:lnTo>
                  <a:pt x="216" y="153"/>
                </a:lnTo>
                <a:lnTo>
                  <a:pt x="199" y="154"/>
                </a:lnTo>
                <a:lnTo>
                  <a:pt x="182" y="155"/>
                </a:lnTo>
                <a:lnTo>
                  <a:pt x="164" y="156"/>
                </a:lnTo>
                <a:lnTo>
                  <a:pt x="147" y="158"/>
                </a:lnTo>
                <a:lnTo>
                  <a:pt x="130" y="159"/>
                </a:lnTo>
                <a:lnTo>
                  <a:pt x="112" y="161"/>
                </a:lnTo>
                <a:lnTo>
                  <a:pt x="95" y="163"/>
                </a:lnTo>
                <a:lnTo>
                  <a:pt x="89" y="183"/>
                </a:lnTo>
                <a:lnTo>
                  <a:pt x="92" y="204"/>
                </a:lnTo>
                <a:lnTo>
                  <a:pt x="93" y="227"/>
                </a:lnTo>
                <a:lnTo>
                  <a:pt x="91" y="249"/>
                </a:lnTo>
                <a:lnTo>
                  <a:pt x="88" y="273"/>
                </a:lnTo>
                <a:lnTo>
                  <a:pt x="87" y="297"/>
                </a:lnTo>
                <a:lnTo>
                  <a:pt x="88" y="322"/>
                </a:lnTo>
                <a:lnTo>
                  <a:pt x="92" y="345"/>
                </a:lnTo>
                <a:lnTo>
                  <a:pt x="97" y="370"/>
                </a:lnTo>
                <a:lnTo>
                  <a:pt x="104" y="393"/>
                </a:lnTo>
                <a:lnTo>
                  <a:pt x="115" y="416"/>
                </a:lnTo>
                <a:lnTo>
                  <a:pt x="127" y="436"/>
                </a:lnTo>
                <a:lnTo>
                  <a:pt x="129" y="444"/>
                </a:lnTo>
                <a:lnTo>
                  <a:pt x="125" y="450"/>
                </a:lnTo>
                <a:lnTo>
                  <a:pt x="119" y="455"/>
                </a:lnTo>
                <a:lnTo>
                  <a:pt x="112" y="459"/>
                </a:lnTo>
                <a:lnTo>
                  <a:pt x="101" y="456"/>
                </a:lnTo>
                <a:lnTo>
                  <a:pt x="92" y="457"/>
                </a:lnTo>
                <a:lnTo>
                  <a:pt x="84" y="463"/>
                </a:lnTo>
                <a:lnTo>
                  <a:pt x="76" y="469"/>
                </a:lnTo>
                <a:lnTo>
                  <a:pt x="69" y="474"/>
                </a:lnTo>
                <a:lnTo>
                  <a:pt x="61" y="477"/>
                </a:lnTo>
                <a:lnTo>
                  <a:pt x="53" y="475"/>
                </a:lnTo>
                <a:lnTo>
                  <a:pt x="42" y="467"/>
                </a:lnTo>
                <a:lnTo>
                  <a:pt x="33" y="451"/>
                </a:lnTo>
                <a:lnTo>
                  <a:pt x="35" y="380"/>
                </a:lnTo>
                <a:lnTo>
                  <a:pt x="35" y="306"/>
                </a:lnTo>
                <a:lnTo>
                  <a:pt x="36" y="234"/>
                </a:lnTo>
                <a:lnTo>
                  <a:pt x="46" y="166"/>
                </a:lnTo>
                <a:lnTo>
                  <a:pt x="40" y="162"/>
                </a:lnTo>
                <a:lnTo>
                  <a:pt x="34" y="160"/>
                </a:lnTo>
                <a:lnTo>
                  <a:pt x="28" y="159"/>
                </a:lnTo>
                <a:lnTo>
                  <a:pt x="21" y="158"/>
                </a:lnTo>
                <a:lnTo>
                  <a:pt x="16" y="155"/>
                </a:lnTo>
                <a:lnTo>
                  <a:pt x="10" y="153"/>
                </a:lnTo>
                <a:lnTo>
                  <a:pt x="4" y="151"/>
                </a:lnTo>
                <a:lnTo>
                  <a:pt x="0" y="146"/>
                </a:lnTo>
                <a:lnTo>
                  <a:pt x="3" y="131"/>
                </a:lnTo>
                <a:lnTo>
                  <a:pt x="12" y="121"/>
                </a:lnTo>
                <a:lnTo>
                  <a:pt x="26" y="116"/>
                </a:lnTo>
                <a:lnTo>
                  <a:pt x="42" y="115"/>
                </a:lnTo>
                <a:lnTo>
                  <a:pt x="59" y="116"/>
                </a:lnTo>
                <a:lnTo>
                  <a:pt x="77" y="117"/>
                </a:lnTo>
                <a:lnTo>
                  <a:pt x="93" y="117"/>
                </a:lnTo>
                <a:lnTo>
                  <a:pt x="108" y="1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24" name="Freeform 588"/>
          <p:cNvSpPr>
            <a:spLocks/>
          </p:cNvSpPr>
          <p:nvPr/>
        </p:nvSpPr>
        <p:spPr bwMode="auto">
          <a:xfrm>
            <a:off x="6934510" y="5439002"/>
            <a:ext cx="78679" cy="51435"/>
          </a:xfrm>
          <a:custGeom>
            <a:avLst/>
            <a:gdLst/>
            <a:ahLst/>
            <a:cxnLst>
              <a:cxn ang="0">
                <a:pos x="24" y="44"/>
              </a:cxn>
              <a:cxn ang="0">
                <a:pos x="26" y="60"/>
              </a:cxn>
              <a:cxn ang="0">
                <a:pos x="37" y="76"/>
              </a:cxn>
              <a:cxn ang="0">
                <a:pos x="49" y="97"/>
              </a:cxn>
              <a:cxn ang="0">
                <a:pos x="61" y="117"/>
              </a:cxn>
              <a:cxn ang="0">
                <a:pos x="76" y="134"/>
              </a:cxn>
              <a:cxn ang="0">
                <a:pos x="97" y="142"/>
              </a:cxn>
              <a:cxn ang="0">
                <a:pos x="120" y="143"/>
              </a:cxn>
              <a:cxn ang="0">
                <a:pos x="142" y="140"/>
              </a:cxn>
              <a:cxn ang="0">
                <a:pos x="162" y="134"/>
              </a:cxn>
              <a:cxn ang="0">
                <a:pos x="181" y="122"/>
              </a:cxn>
              <a:cxn ang="0">
                <a:pos x="197" y="106"/>
              </a:cxn>
              <a:cxn ang="0">
                <a:pos x="210" y="89"/>
              </a:cxn>
              <a:cxn ang="0">
                <a:pos x="215" y="69"/>
              </a:cxn>
              <a:cxn ang="0">
                <a:pos x="212" y="51"/>
              </a:cxn>
              <a:cxn ang="0">
                <a:pos x="201" y="35"/>
              </a:cxn>
              <a:cxn ang="0">
                <a:pos x="193" y="20"/>
              </a:cxn>
              <a:cxn ang="0">
                <a:pos x="196" y="6"/>
              </a:cxn>
              <a:cxn ang="0">
                <a:pos x="214" y="3"/>
              </a:cxn>
              <a:cxn ang="0">
                <a:pos x="229" y="14"/>
              </a:cxn>
              <a:cxn ang="0">
                <a:pos x="237" y="30"/>
              </a:cxn>
              <a:cxn ang="0">
                <a:pos x="245" y="47"/>
              </a:cxn>
              <a:cxn ang="0">
                <a:pos x="253" y="72"/>
              </a:cxn>
              <a:cxn ang="0">
                <a:pos x="248" y="104"/>
              </a:cxn>
              <a:cxn ang="0">
                <a:pos x="233" y="132"/>
              </a:cxn>
              <a:cxn ang="0">
                <a:pos x="210" y="156"/>
              </a:cxn>
              <a:cxn ang="0">
                <a:pos x="180" y="171"/>
              </a:cxn>
              <a:cxn ang="0">
                <a:pos x="144" y="181"/>
              </a:cxn>
              <a:cxn ang="0">
                <a:pos x="105" y="185"/>
              </a:cxn>
              <a:cxn ang="0">
                <a:pos x="69" y="176"/>
              </a:cxn>
              <a:cxn ang="0">
                <a:pos x="41" y="158"/>
              </a:cxn>
              <a:cxn ang="0">
                <a:pos x="26" y="135"/>
              </a:cxn>
              <a:cxn ang="0">
                <a:pos x="16" y="111"/>
              </a:cxn>
              <a:cxn ang="0">
                <a:pos x="6" y="85"/>
              </a:cxn>
              <a:cxn ang="0">
                <a:pos x="2" y="64"/>
              </a:cxn>
              <a:cxn ang="0">
                <a:pos x="7" y="47"/>
              </a:cxn>
            </a:cxnLst>
            <a:rect l="0" t="0" r="r" b="b"/>
            <a:pathLst>
              <a:path w="253" h="185">
                <a:moveTo>
                  <a:pt x="16" y="43"/>
                </a:moveTo>
                <a:lnTo>
                  <a:pt x="24" y="44"/>
                </a:lnTo>
                <a:lnTo>
                  <a:pt x="26" y="51"/>
                </a:lnTo>
                <a:lnTo>
                  <a:pt x="26" y="60"/>
                </a:lnTo>
                <a:lnTo>
                  <a:pt x="29" y="67"/>
                </a:lnTo>
                <a:lnTo>
                  <a:pt x="37" y="76"/>
                </a:lnTo>
                <a:lnTo>
                  <a:pt x="44" y="87"/>
                </a:lnTo>
                <a:lnTo>
                  <a:pt x="49" y="97"/>
                </a:lnTo>
                <a:lnTo>
                  <a:pt x="55" y="106"/>
                </a:lnTo>
                <a:lnTo>
                  <a:pt x="61" y="117"/>
                </a:lnTo>
                <a:lnTo>
                  <a:pt x="68" y="125"/>
                </a:lnTo>
                <a:lnTo>
                  <a:pt x="76" y="134"/>
                </a:lnTo>
                <a:lnTo>
                  <a:pt x="85" y="141"/>
                </a:lnTo>
                <a:lnTo>
                  <a:pt x="97" y="142"/>
                </a:lnTo>
                <a:lnTo>
                  <a:pt x="108" y="143"/>
                </a:lnTo>
                <a:lnTo>
                  <a:pt x="120" y="143"/>
                </a:lnTo>
                <a:lnTo>
                  <a:pt x="131" y="142"/>
                </a:lnTo>
                <a:lnTo>
                  <a:pt x="142" y="140"/>
                </a:lnTo>
                <a:lnTo>
                  <a:pt x="152" y="136"/>
                </a:lnTo>
                <a:lnTo>
                  <a:pt x="162" y="134"/>
                </a:lnTo>
                <a:lnTo>
                  <a:pt x="173" y="129"/>
                </a:lnTo>
                <a:lnTo>
                  <a:pt x="181" y="122"/>
                </a:lnTo>
                <a:lnTo>
                  <a:pt x="189" y="114"/>
                </a:lnTo>
                <a:lnTo>
                  <a:pt x="197" y="106"/>
                </a:lnTo>
                <a:lnTo>
                  <a:pt x="204" y="97"/>
                </a:lnTo>
                <a:lnTo>
                  <a:pt x="210" y="89"/>
                </a:lnTo>
                <a:lnTo>
                  <a:pt x="214" y="79"/>
                </a:lnTo>
                <a:lnTo>
                  <a:pt x="215" y="69"/>
                </a:lnTo>
                <a:lnTo>
                  <a:pt x="214" y="59"/>
                </a:lnTo>
                <a:lnTo>
                  <a:pt x="212" y="51"/>
                </a:lnTo>
                <a:lnTo>
                  <a:pt x="207" y="43"/>
                </a:lnTo>
                <a:lnTo>
                  <a:pt x="201" y="35"/>
                </a:lnTo>
                <a:lnTo>
                  <a:pt x="197" y="27"/>
                </a:lnTo>
                <a:lnTo>
                  <a:pt x="193" y="20"/>
                </a:lnTo>
                <a:lnTo>
                  <a:pt x="192" y="12"/>
                </a:lnTo>
                <a:lnTo>
                  <a:pt x="196" y="6"/>
                </a:lnTo>
                <a:lnTo>
                  <a:pt x="204" y="0"/>
                </a:lnTo>
                <a:lnTo>
                  <a:pt x="214" y="3"/>
                </a:lnTo>
                <a:lnTo>
                  <a:pt x="222" y="7"/>
                </a:lnTo>
                <a:lnTo>
                  <a:pt x="229" y="14"/>
                </a:lnTo>
                <a:lnTo>
                  <a:pt x="234" y="22"/>
                </a:lnTo>
                <a:lnTo>
                  <a:pt x="237" y="30"/>
                </a:lnTo>
                <a:lnTo>
                  <a:pt x="242" y="39"/>
                </a:lnTo>
                <a:lnTo>
                  <a:pt x="245" y="47"/>
                </a:lnTo>
                <a:lnTo>
                  <a:pt x="251" y="56"/>
                </a:lnTo>
                <a:lnTo>
                  <a:pt x="253" y="72"/>
                </a:lnTo>
                <a:lnTo>
                  <a:pt x="252" y="88"/>
                </a:lnTo>
                <a:lnTo>
                  <a:pt x="248" y="104"/>
                </a:lnTo>
                <a:lnTo>
                  <a:pt x="241" y="119"/>
                </a:lnTo>
                <a:lnTo>
                  <a:pt x="233" y="132"/>
                </a:lnTo>
                <a:lnTo>
                  <a:pt x="222" y="144"/>
                </a:lnTo>
                <a:lnTo>
                  <a:pt x="210" y="156"/>
                </a:lnTo>
                <a:lnTo>
                  <a:pt x="196" y="165"/>
                </a:lnTo>
                <a:lnTo>
                  <a:pt x="180" y="171"/>
                </a:lnTo>
                <a:lnTo>
                  <a:pt x="162" y="176"/>
                </a:lnTo>
                <a:lnTo>
                  <a:pt x="144" y="181"/>
                </a:lnTo>
                <a:lnTo>
                  <a:pt x="124" y="183"/>
                </a:lnTo>
                <a:lnTo>
                  <a:pt x="105" y="185"/>
                </a:lnTo>
                <a:lnTo>
                  <a:pt x="86" y="182"/>
                </a:lnTo>
                <a:lnTo>
                  <a:pt x="69" y="176"/>
                </a:lnTo>
                <a:lnTo>
                  <a:pt x="53" y="168"/>
                </a:lnTo>
                <a:lnTo>
                  <a:pt x="41" y="158"/>
                </a:lnTo>
                <a:lnTo>
                  <a:pt x="33" y="148"/>
                </a:lnTo>
                <a:lnTo>
                  <a:pt x="26" y="135"/>
                </a:lnTo>
                <a:lnTo>
                  <a:pt x="21" y="123"/>
                </a:lnTo>
                <a:lnTo>
                  <a:pt x="16" y="111"/>
                </a:lnTo>
                <a:lnTo>
                  <a:pt x="10" y="98"/>
                </a:lnTo>
                <a:lnTo>
                  <a:pt x="6" y="85"/>
                </a:lnTo>
                <a:lnTo>
                  <a:pt x="0" y="72"/>
                </a:lnTo>
                <a:lnTo>
                  <a:pt x="2" y="64"/>
                </a:lnTo>
                <a:lnTo>
                  <a:pt x="3" y="56"/>
                </a:lnTo>
                <a:lnTo>
                  <a:pt x="7" y="47"/>
                </a:lnTo>
                <a:lnTo>
                  <a:pt x="16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25" name="Freeform 589"/>
          <p:cNvSpPr>
            <a:spLocks/>
          </p:cNvSpPr>
          <p:nvPr/>
        </p:nvSpPr>
        <p:spPr bwMode="auto">
          <a:xfrm>
            <a:off x="6943252" y="5292044"/>
            <a:ext cx="51204" cy="14696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53" y="2"/>
              </a:cxn>
              <a:cxn ang="0">
                <a:pos x="71" y="6"/>
              </a:cxn>
              <a:cxn ang="0">
                <a:pos x="88" y="11"/>
              </a:cxn>
              <a:cxn ang="0">
                <a:pos x="104" y="17"/>
              </a:cxn>
              <a:cxn ang="0">
                <a:pos x="121" y="25"/>
              </a:cxn>
              <a:cxn ang="0">
                <a:pos x="136" y="34"/>
              </a:cxn>
              <a:cxn ang="0">
                <a:pos x="149" y="45"/>
              </a:cxn>
              <a:cxn ang="0">
                <a:pos x="162" y="56"/>
              </a:cxn>
              <a:cxn ang="0">
                <a:pos x="144" y="55"/>
              </a:cxn>
              <a:cxn ang="0">
                <a:pos x="125" y="54"/>
              </a:cxn>
              <a:cxn ang="0">
                <a:pos x="106" y="53"/>
              </a:cxn>
              <a:cxn ang="0">
                <a:pos x="87" y="52"/>
              </a:cxn>
              <a:cxn ang="0">
                <a:pos x="69" y="51"/>
              </a:cxn>
              <a:cxn ang="0">
                <a:pos x="50" y="51"/>
              </a:cxn>
              <a:cxn ang="0">
                <a:pos x="32" y="49"/>
              </a:cxn>
              <a:cxn ang="0">
                <a:pos x="15" y="48"/>
              </a:cxn>
              <a:cxn ang="0">
                <a:pos x="34" y="31"/>
              </a:cxn>
              <a:cxn ang="0">
                <a:pos x="35" y="32"/>
              </a:cxn>
              <a:cxn ang="0">
                <a:pos x="37" y="32"/>
              </a:cxn>
              <a:cxn ang="0">
                <a:pos x="38" y="33"/>
              </a:cxn>
              <a:cxn ang="0">
                <a:pos x="40" y="33"/>
              </a:cxn>
              <a:cxn ang="0">
                <a:pos x="41" y="32"/>
              </a:cxn>
              <a:cxn ang="0">
                <a:pos x="41" y="30"/>
              </a:cxn>
              <a:cxn ang="0">
                <a:pos x="41" y="29"/>
              </a:cxn>
              <a:cxn ang="0">
                <a:pos x="41" y="26"/>
              </a:cxn>
              <a:cxn ang="0">
                <a:pos x="35" y="23"/>
              </a:cxn>
              <a:cxn ang="0">
                <a:pos x="30" y="22"/>
              </a:cxn>
              <a:cxn ang="0">
                <a:pos x="24" y="23"/>
              </a:cxn>
              <a:cxn ang="0">
                <a:pos x="19" y="24"/>
              </a:cxn>
              <a:cxn ang="0">
                <a:pos x="13" y="28"/>
              </a:cxn>
              <a:cxn ang="0">
                <a:pos x="9" y="31"/>
              </a:cxn>
              <a:cxn ang="0">
                <a:pos x="4" y="33"/>
              </a:cxn>
              <a:cxn ang="0">
                <a:pos x="0" y="36"/>
              </a:cxn>
              <a:cxn ang="0">
                <a:pos x="1" y="30"/>
              </a:cxn>
              <a:cxn ang="0">
                <a:pos x="4" y="24"/>
              </a:cxn>
              <a:cxn ang="0">
                <a:pos x="8" y="19"/>
              </a:cxn>
              <a:cxn ang="0">
                <a:pos x="12" y="15"/>
              </a:cxn>
              <a:cxn ang="0">
                <a:pos x="17" y="10"/>
              </a:cxn>
              <a:cxn ang="0">
                <a:pos x="23" y="7"/>
              </a:cxn>
              <a:cxn ang="0">
                <a:pos x="28" y="3"/>
              </a:cxn>
              <a:cxn ang="0">
                <a:pos x="34" y="0"/>
              </a:cxn>
            </a:cxnLst>
            <a:rect l="0" t="0" r="r" b="b"/>
            <a:pathLst>
              <a:path w="162" h="56">
                <a:moveTo>
                  <a:pt x="34" y="0"/>
                </a:moveTo>
                <a:lnTo>
                  <a:pt x="53" y="2"/>
                </a:lnTo>
                <a:lnTo>
                  <a:pt x="71" y="6"/>
                </a:lnTo>
                <a:lnTo>
                  <a:pt x="88" y="11"/>
                </a:lnTo>
                <a:lnTo>
                  <a:pt x="104" y="17"/>
                </a:lnTo>
                <a:lnTo>
                  <a:pt x="121" y="25"/>
                </a:lnTo>
                <a:lnTo>
                  <a:pt x="136" y="34"/>
                </a:lnTo>
                <a:lnTo>
                  <a:pt x="149" y="45"/>
                </a:lnTo>
                <a:lnTo>
                  <a:pt x="162" y="56"/>
                </a:lnTo>
                <a:lnTo>
                  <a:pt x="144" y="55"/>
                </a:lnTo>
                <a:lnTo>
                  <a:pt x="125" y="54"/>
                </a:lnTo>
                <a:lnTo>
                  <a:pt x="106" y="53"/>
                </a:lnTo>
                <a:lnTo>
                  <a:pt x="87" y="52"/>
                </a:lnTo>
                <a:lnTo>
                  <a:pt x="69" y="51"/>
                </a:lnTo>
                <a:lnTo>
                  <a:pt x="50" y="51"/>
                </a:lnTo>
                <a:lnTo>
                  <a:pt x="32" y="49"/>
                </a:lnTo>
                <a:lnTo>
                  <a:pt x="15" y="48"/>
                </a:lnTo>
                <a:lnTo>
                  <a:pt x="34" y="31"/>
                </a:lnTo>
                <a:lnTo>
                  <a:pt x="35" y="32"/>
                </a:lnTo>
                <a:lnTo>
                  <a:pt x="37" y="32"/>
                </a:lnTo>
                <a:lnTo>
                  <a:pt x="38" y="33"/>
                </a:lnTo>
                <a:lnTo>
                  <a:pt x="40" y="33"/>
                </a:lnTo>
                <a:lnTo>
                  <a:pt x="41" y="32"/>
                </a:lnTo>
                <a:lnTo>
                  <a:pt x="41" y="30"/>
                </a:lnTo>
                <a:lnTo>
                  <a:pt x="41" y="29"/>
                </a:lnTo>
                <a:lnTo>
                  <a:pt x="41" y="26"/>
                </a:lnTo>
                <a:lnTo>
                  <a:pt x="35" y="23"/>
                </a:lnTo>
                <a:lnTo>
                  <a:pt x="30" y="22"/>
                </a:lnTo>
                <a:lnTo>
                  <a:pt x="24" y="23"/>
                </a:lnTo>
                <a:lnTo>
                  <a:pt x="19" y="24"/>
                </a:lnTo>
                <a:lnTo>
                  <a:pt x="13" y="28"/>
                </a:lnTo>
                <a:lnTo>
                  <a:pt x="9" y="31"/>
                </a:lnTo>
                <a:lnTo>
                  <a:pt x="4" y="33"/>
                </a:lnTo>
                <a:lnTo>
                  <a:pt x="0" y="36"/>
                </a:lnTo>
                <a:lnTo>
                  <a:pt x="1" y="30"/>
                </a:lnTo>
                <a:lnTo>
                  <a:pt x="4" y="24"/>
                </a:lnTo>
                <a:lnTo>
                  <a:pt x="8" y="19"/>
                </a:lnTo>
                <a:lnTo>
                  <a:pt x="12" y="15"/>
                </a:lnTo>
                <a:lnTo>
                  <a:pt x="17" y="10"/>
                </a:lnTo>
                <a:lnTo>
                  <a:pt x="23" y="7"/>
                </a:lnTo>
                <a:lnTo>
                  <a:pt x="28" y="3"/>
                </a:lnTo>
                <a:lnTo>
                  <a:pt x="34" y="0"/>
                </a:lnTo>
                <a:close/>
              </a:path>
            </a:pathLst>
          </a:custGeom>
          <a:solidFill>
            <a:srgbClr val="994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26" name="Freeform 590"/>
          <p:cNvSpPr>
            <a:spLocks/>
          </p:cNvSpPr>
          <p:nvPr/>
        </p:nvSpPr>
        <p:spPr bwMode="auto">
          <a:xfrm>
            <a:off x="7016936" y="5138964"/>
            <a:ext cx="72435" cy="47761"/>
          </a:xfrm>
          <a:custGeom>
            <a:avLst/>
            <a:gdLst/>
            <a:ahLst/>
            <a:cxnLst>
              <a:cxn ang="0">
                <a:pos x="27" y="1"/>
              </a:cxn>
              <a:cxn ang="0">
                <a:pos x="40" y="2"/>
              </a:cxn>
              <a:cxn ang="0">
                <a:pos x="54" y="3"/>
              </a:cxn>
              <a:cxn ang="0">
                <a:pos x="68" y="3"/>
              </a:cxn>
              <a:cxn ang="0">
                <a:pos x="80" y="2"/>
              </a:cxn>
              <a:cxn ang="0">
                <a:pos x="94" y="2"/>
              </a:cxn>
              <a:cxn ang="0">
                <a:pos x="108" y="1"/>
              </a:cxn>
              <a:cxn ang="0">
                <a:pos x="122" y="0"/>
              </a:cxn>
              <a:cxn ang="0">
                <a:pos x="134" y="0"/>
              </a:cxn>
              <a:cxn ang="0">
                <a:pos x="147" y="1"/>
              </a:cxn>
              <a:cxn ang="0">
                <a:pos x="160" y="2"/>
              </a:cxn>
              <a:cxn ang="0">
                <a:pos x="171" y="4"/>
              </a:cxn>
              <a:cxn ang="0">
                <a:pos x="183" y="8"/>
              </a:cxn>
              <a:cxn ang="0">
                <a:pos x="193" y="13"/>
              </a:cxn>
              <a:cxn ang="0">
                <a:pos x="202" y="19"/>
              </a:cxn>
              <a:cxn ang="0">
                <a:pos x="212" y="29"/>
              </a:cxn>
              <a:cxn ang="0">
                <a:pos x="220" y="39"/>
              </a:cxn>
              <a:cxn ang="0">
                <a:pos x="230" y="69"/>
              </a:cxn>
              <a:cxn ang="0">
                <a:pos x="231" y="100"/>
              </a:cxn>
              <a:cxn ang="0">
                <a:pos x="227" y="131"/>
              </a:cxn>
              <a:cxn ang="0">
                <a:pos x="225" y="160"/>
              </a:cxn>
              <a:cxn ang="0">
                <a:pos x="221" y="161"/>
              </a:cxn>
              <a:cxn ang="0">
                <a:pos x="216" y="163"/>
              </a:cxn>
              <a:cxn ang="0">
                <a:pos x="213" y="166"/>
              </a:cxn>
              <a:cxn ang="0">
                <a:pos x="208" y="168"/>
              </a:cxn>
              <a:cxn ang="0">
                <a:pos x="205" y="170"/>
              </a:cxn>
              <a:cxn ang="0">
                <a:pos x="200" y="171"/>
              </a:cxn>
              <a:cxn ang="0">
                <a:pos x="196" y="171"/>
              </a:cxn>
              <a:cxn ang="0">
                <a:pos x="191" y="169"/>
              </a:cxn>
              <a:cxn ang="0">
                <a:pos x="186" y="153"/>
              </a:cxn>
              <a:cxn ang="0">
                <a:pos x="183" y="136"/>
              </a:cxn>
              <a:cxn ang="0">
                <a:pos x="181" y="118"/>
              </a:cxn>
              <a:cxn ang="0">
                <a:pos x="177" y="99"/>
              </a:cxn>
              <a:cxn ang="0">
                <a:pos x="172" y="82"/>
              </a:cxn>
              <a:cxn ang="0">
                <a:pos x="167" y="64"/>
              </a:cxn>
              <a:cxn ang="0">
                <a:pos x="158" y="49"/>
              </a:cxn>
              <a:cxn ang="0">
                <a:pos x="144" y="37"/>
              </a:cxn>
              <a:cxn ang="0">
                <a:pos x="126" y="36"/>
              </a:cxn>
              <a:cxn ang="0">
                <a:pos x="109" y="34"/>
              </a:cxn>
              <a:cxn ang="0">
                <a:pos x="92" y="36"/>
              </a:cxn>
              <a:cxn ang="0">
                <a:pos x="76" y="36"/>
              </a:cxn>
              <a:cxn ang="0">
                <a:pos x="60" y="37"/>
              </a:cxn>
              <a:cxn ang="0">
                <a:pos x="43" y="38"/>
              </a:cxn>
              <a:cxn ang="0">
                <a:pos x="27" y="38"/>
              </a:cxn>
              <a:cxn ang="0">
                <a:pos x="10" y="37"/>
              </a:cxn>
              <a:cxn ang="0">
                <a:pos x="4" y="31"/>
              </a:cxn>
              <a:cxn ang="0">
                <a:pos x="1" y="25"/>
              </a:cxn>
              <a:cxn ang="0">
                <a:pos x="0" y="19"/>
              </a:cxn>
              <a:cxn ang="0">
                <a:pos x="2" y="13"/>
              </a:cxn>
              <a:cxn ang="0">
                <a:pos x="5" y="8"/>
              </a:cxn>
              <a:cxn ang="0">
                <a:pos x="11" y="3"/>
              </a:cxn>
              <a:cxn ang="0">
                <a:pos x="19" y="1"/>
              </a:cxn>
              <a:cxn ang="0">
                <a:pos x="27" y="1"/>
              </a:cxn>
            </a:cxnLst>
            <a:rect l="0" t="0" r="r" b="b"/>
            <a:pathLst>
              <a:path w="231" h="171">
                <a:moveTo>
                  <a:pt x="27" y="1"/>
                </a:moveTo>
                <a:lnTo>
                  <a:pt x="40" y="2"/>
                </a:lnTo>
                <a:lnTo>
                  <a:pt x="54" y="3"/>
                </a:lnTo>
                <a:lnTo>
                  <a:pt x="68" y="3"/>
                </a:lnTo>
                <a:lnTo>
                  <a:pt x="80" y="2"/>
                </a:lnTo>
                <a:lnTo>
                  <a:pt x="94" y="2"/>
                </a:lnTo>
                <a:lnTo>
                  <a:pt x="108" y="1"/>
                </a:lnTo>
                <a:lnTo>
                  <a:pt x="122" y="0"/>
                </a:lnTo>
                <a:lnTo>
                  <a:pt x="134" y="0"/>
                </a:lnTo>
                <a:lnTo>
                  <a:pt x="147" y="1"/>
                </a:lnTo>
                <a:lnTo>
                  <a:pt x="160" y="2"/>
                </a:lnTo>
                <a:lnTo>
                  <a:pt x="171" y="4"/>
                </a:lnTo>
                <a:lnTo>
                  <a:pt x="183" y="8"/>
                </a:lnTo>
                <a:lnTo>
                  <a:pt x="193" y="13"/>
                </a:lnTo>
                <a:lnTo>
                  <a:pt x="202" y="19"/>
                </a:lnTo>
                <a:lnTo>
                  <a:pt x="212" y="29"/>
                </a:lnTo>
                <a:lnTo>
                  <a:pt x="220" y="39"/>
                </a:lnTo>
                <a:lnTo>
                  <a:pt x="230" y="69"/>
                </a:lnTo>
                <a:lnTo>
                  <a:pt x="231" y="100"/>
                </a:lnTo>
                <a:lnTo>
                  <a:pt x="227" y="131"/>
                </a:lnTo>
                <a:lnTo>
                  <a:pt x="225" y="160"/>
                </a:lnTo>
                <a:lnTo>
                  <a:pt x="221" y="161"/>
                </a:lnTo>
                <a:lnTo>
                  <a:pt x="216" y="163"/>
                </a:lnTo>
                <a:lnTo>
                  <a:pt x="213" y="166"/>
                </a:lnTo>
                <a:lnTo>
                  <a:pt x="208" y="168"/>
                </a:lnTo>
                <a:lnTo>
                  <a:pt x="205" y="170"/>
                </a:lnTo>
                <a:lnTo>
                  <a:pt x="200" y="171"/>
                </a:lnTo>
                <a:lnTo>
                  <a:pt x="196" y="171"/>
                </a:lnTo>
                <a:lnTo>
                  <a:pt x="191" y="169"/>
                </a:lnTo>
                <a:lnTo>
                  <a:pt x="186" y="153"/>
                </a:lnTo>
                <a:lnTo>
                  <a:pt x="183" y="136"/>
                </a:lnTo>
                <a:lnTo>
                  <a:pt x="181" y="118"/>
                </a:lnTo>
                <a:lnTo>
                  <a:pt x="177" y="99"/>
                </a:lnTo>
                <a:lnTo>
                  <a:pt x="172" y="82"/>
                </a:lnTo>
                <a:lnTo>
                  <a:pt x="167" y="64"/>
                </a:lnTo>
                <a:lnTo>
                  <a:pt x="158" y="49"/>
                </a:lnTo>
                <a:lnTo>
                  <a:pt x="144" y="37"/>
                </a:lnTo>
                <a:lnTo>
                  <a:pt x="126" y="36"/>
                </a:lnTo>
                <a:lnTo>
                  <a:pt x="109" y="34"/>
                </a:lnTo>
                <a:lnTo>
                  <a:pt x="92" y="36"/>
                </a:lnTo>
                <a:lnTo>
                  <a:pt x="76" y="36"/>
                </a:lnTo>
                <a:lnTo>
                  <a:pt x="60" y="37"/>
                </a:lnTo>
                <a:lnTo>
                  <a:pt x="43" y="38"/>
                </a:lnTo>
                <a:lnTo>
                  <a:pt x="27" y="38"/>
                </a:lnTo>
                <a:lnTo>
                  <a:pt x="10" y="37"/>
                </a:lnTo>
                <a:lnTo>
                  <a:pt x="4" y="31"/>
                </a:lnTo>
                <a:lnTo>
                  <a:pt x="1" y="25"/>
                </a:lnTo>
                <a:lnTo>
                  <a:pt x="0" y="19"/>
                </a:lnTo>
                <a:lnTo>
                  <a:pt x="2" y="13"/>
                </a:lnTo>
                <a:lnTo>
                  <a:pt x="5" y="8"/>
                </a:lnTo>
                <a:lnTo>
                  <a:pt x="11" y="3"/>
                </a:lnTo>
                <a:lnTo>
                  <a:pt x="19" y="1"/>
                </a:lnTo>
                <a:lnTo>
                  <a:pt x="27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27" name="Freeform 591"/>
          <p:cNvSpPr>
            <a:spLocks/>
          </p:cNvSpPr>
          <p:nvPr/>
        </p:nvSpPr>
        <p:spPr bwMode="auto">
          <a:xfrm>
            <a:off x="7021931" y="5183051"/>
            <a:ext cx="43711" cy="1592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3" y="0"/>
              </a:cxn>
              <a:cxn ang="0">
                <a:pos x="52" y="1"/>
              </a:cxn>
              <a:cxn ang="0">
                <a:pos x="69" y="3"/>
              </a:cxn>
              <a:cxn ang="0">
                <a:pos x="86" y="8"/>
              </a:cxn>
              <a:cxn ang="0">
                <a:pos x="102" y="14"/>
              </a:cxn>
              <a:cxn ang="0">
                <a:pos x="117" y="22"/>
              </a:cxn>
              <a:cxn ang="0">
                <a:pos x="130" y="32"/>
              </a:cxn>
              <a:cxn ang="0">
                <a:pos x="140" y="45"/>
              </a:cxn>
              <a:cxn ang="0">
                <a:pos x="139" y="48"/>
              </a:cxn>
              <a:cxn ang="0">
                <a:pos x="137" y="52"/>
              </a:cxn>
              <a:cxn ang="0">
                <a:pos x="133" y="54"/>
              </a:cxn>
              <a:cxn ang="0">
                <a:pos x="132" y="59"/>
              </a:cxn>
              <a:cxn ang="0">
                <a:pos x="124" y="52"/>
              </a:cxn>
              <a:cxn ang="0">
                <a:pos x="115" y="48"/>
              </a:cxn>
              <a:cxn ang="0">
                <a:pos x="103" y="47"/>
              </a:cxn>
              <a:cxn ang="0">
                <a:pos x="93" y="47"/>
              </a:cxn>
              <a:cxn ang="0">
                <a:pos x="82" y="48"/>
              </a:cxn>
              <a:cxn ang="0">
                <a:pos x="71" y="47"/>
              </a:cxn>
              <a:cxn ang="0">
                <a:pos x="61" y="44"/>
              </a:cxn>
              <a:cxn ang="0">
                <a:pos x="53" y="36"/>
              </a:cxn>
              <a:cxn ang="0">
                <a:pos x="46" y="33"/>
              </a:cxn>
              <a:cxn ang="0">
                <a:pos x="37" y="32"/>
              </a:cxn>
              <a:cxn ang="0">
                <a:pos x="29" y="32"/>
              </a:cxn>
              <a:cxn ang="0">
                <a:pos x="21" y="31"/>
              </a:cxn>
              <a:cxn ang="0">
                <a:pos x="14" y="31"/>
              </a:cxn>
              <a:cxn ang="0">
                <a:pos x="7" y="29"/>
              </a:cxn>
              <a:cxn ang="0">
                <a:pos x="2" y="24"/>
              </a:cxn>
              <a:cxn ang="0">
                <a:pos x="0" y="17"/>
              </a:cxn>
              <a:cxn ang="0">
                <a:pos x="0" y="10"/>
              </a:cxn>
              <a:cxn ang="0">
                <a:pos x="4" y="7"/>
              </a:cxn>
              <a:cxn ang="0">
                <a:pos x="10" y="3"/>
              </a:cxn>
              <a:cxn ang="0">
                <a:pos x="16" y="0"/>
              </a:cxn>
            </a:cxnLst>
            <a:rect l="0" t="0" r="r" b="b"/>
            <a:pathLst>
              <a:path w="140" h="59">
                <a:moveTo>
                  <a:pt x="16" y="0"/>
                </a:moveTo>
                <a:lnTo>
                  <a:pt x="33" y="0"/>
                </a:lnTo>
                <a:lnTo>
                  <a:pt x="52" y="1"/>
                </a:lnTo>
                <a:lnTo>
                  <a:pt x="69" y="3"/>
                </a:lnTo>
                <a:lnTo>
                  <a:pt x="86" y="8"/>
                </a:lnTo>
                <a:lnTo>
                  <a:pt x="102" y="14"/>
                </a:lnTo>
                <a:lnTo>
                  <a:pt x="117" y="22"/>
                </a:lnTo>
                <a:lnTo>
                  <a:pt x="130" y="32"/>
                </a:lnTo>
                <a:lnTo>
                  <a:pt x="140" y="45"/>
                </a:lnTo>
                <a:lnTo>
                  <a:pt x="139" y="48"/>
                </a:lnTo>
                <a:lnTo>
                  <a:pt x="137" y="52"/>
                </a:lnTo>
                <a:lnTo>
                  <a:pt x="133" y="54"/>
                </a:lnTo>
                <a:lnTo>
                  <a:pt x="132" y="59"/>
                </a:lnTo>
                <a:lnTo>
                  <a:pt x="124" y="52"/>
                </a:lnTo>
                <a:lnTo>
                  <a:pt x="115" y="48"/>
                </a:lnTo>
                <a:lnTo>
                  <a:pt x="103" y="47"/>
                </a:lnTo>
                <a:lnTo>
                  <a:pt x="93" y="47"/>
                </a:lnTo>
                <a:lnTo>
                  <a:pt x="82" y="48"/>
                </a:lnTo>
                <a:lnTo>
                  <a:pt x="71" y="47"/>
                </a:lnTo>
                <a:lnTo>
                  <a:pt x="61" y="44"/>
                </a:lnTo>
                <a:lnTo>
                  <a:pt x="53" y="36"/>
                </a:lnTo>
                <a:lnTo>
                  <a:pt x="46" y="33"/>
                </a:lnTo>
                <a:lnTo>
                  <a:pt x="37" y="32"/>
                </a:lnTo>
                <a:lnTo>
                  <a:pt x="29" y="32"/>
                </a:lnTo>
                <a:lnTo>
                  <a:pt x="21" y="31"/>
                </a:lnTo>
                <a:lnTo>
                  <a:pt x="14" y="31"/>
                </a:lnTo>
                <a:lnTo>
                  <a:pt x="7" y="29"/>
                </a:lnTo>
                <a:lnTo>
                  <a:pt x="2" y="24"/>
                </a:lnTo>
                <a:lnTo>
                  <a:pt x="0" y="17"/>
                </a:lnTo>
                <a:lnTo>
                  <a:pt x="0" y="10"/>
                </a:lnTo>
                <a:lnTo>
                  <a:pt x="4" y="7"/>
                </a:lnTo>
                <a:lnTo>
                  <a:pt x="10" y="3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28" name="Freeform 592"/>
          <p:cNvSpPr>
            <a:spLocks/>
          </p:cNvSpPr>
          <p:nvPr/>
        </p:nvSpPr>
        <p:spPr bwMode="auto">
          <a:xfrm>
            <a:off x="7043162" y="5443900"/>
            <a:ext cx="71186" cy="16042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6" y="3"/>
              </a:cxn>
              <a:cxn ang="0">
                <a:pos x="73" y="8"/>
              </a:cxn>
              <a:cxn ang="0">
                <a:pos x="98" y="14"/>
              </a:cxn>
              <a:cxn ang="0">
                <a:pos x="123" y="21"/>
              </a:cxn>
              <a:cxn ang="0">
                <a:pos x="146" y="30"/>
              </a:cxn>
              <a:cxn ang="0">
                <a:pos x="168" y="42"/>
              </a:cxn>
              <a:cxn ang="0">
                <a:pos x="185" y="57"/>
              </a:cxn>
              <a:cxn ang="0">
                <a:pos x="200" y="76"/>
              </a:cxn>
              <a:cxn ang="0">
                <a:pos x="217" y="123"/>
              </a:cxn>
              <a:cxn ang="0">
                <a:pos x="225" y="170"/>
              </a:cxn>
              <a:cxn ang="0">
                <a:pos x="227" y="218"/>
              </a:cxn>
              <a:cxn ang="0">
                <a:pos x="225" y="264"/>
              </a:cxn>
              <a:cxn ang="0">
                <a:pos x="220" y="312"/>
              </a:cxn>
              <a:cxn ang="0">
                <a:pos x="217" y="359"/>
              </a:cxn>
              <a:cxn ang="0">
                <a:pos x="214" y="409"/>
              </a:cxn>
              <a:cxn ang="0">
                <a:pos x="217" y="458"/>
              </a:cxn>
              <a:cxn ang="0">
                <a:pos x="210" y="488"/>
              </a:cxn>
              <a:cxn ang="0">
                <a:pos x="211" y="519"/>
              </a:cxn>
              <a:cxn ang="0">
                <a:pos x="211" y="550"/>
              </a:cxn>
              <a:cxn ang="0">
                <a:pos x="200" y="578"/>
              </a:cxn>
              <a:cxn ang="0">
                <a:pos x="191" y="575"/>
              </a:cxn>
              <a:cxn ang="0">
                <a:pos x="183" y="565"/>
              </a:cxn>
              <a:cxn ang="0">
                <a:pos x="177" y="557"/>
              </a:cxn>
              <a:cxn ang="0">
                <a:pos x="169" y="550"/>
              </a:cxn>
              <a:cxn ang="0">
                <a:pos x="162" y="476"/>
              </a:cxn>
              <a:cxn ang="0">
                <a:pos x="162" y="401"/>
              </a:cxn>
              <a:cxn ang="0">
                <a:pos x="162" y="327"/>
              </a:cxn>
              <a:cxn ang="0">
                <a:pos x="157" y="253"/>
              </a:cxn>
              <a:cxn ang="0">
                <a:pos x="160" y="206"/>
              </a:cxn>
              <a:cxn ang="0">
                <a:pos x="160" y="156"/>
              </a:cxn>
              <a:cxn ang="0">
                <a:pos x="152" y="107"/>
              </a:cxn>
              <a:cxn ang="0">
                <a:pos x="134" y="61"/>
              </a:cxn>
              <a:cxn ang="0">
                <a:pos x="119" y="51"/>
              </a:cxn>
              <a:cxn ang="0">
                <a:pos x="102" y="44"/>
              </a:cxn>
              <a:cxn ang="0">
                <a:pos x="85" y="39"/>
              </a:cxn>
              <a:cxn ang="0">
                <a:pos x="68" y="37"/>
              </a:cxn>
              <a:cxn ang="0">
                <a:pos x="51" y="34"/>
              </a:cxn>
              <a:cxn ang="0">
                <a:pos x="33" y="32"/>
              </a:cxn>
              <a:cxn ang="0">
                <a:pos x="16" y="29"/>
              </a:cxn>
              <a:cxn ang="0">
                <a:pos x="0" y="23"/>
              </a:cxn>
              <a:cxn ang="0">
                <a:pos x="5" y="17"/>
              </a:cxn>
              <a:cxn ang="0">
                <a:pos x="9" y="11"/>
              </a:cxn>
              <a:cxn ang="0">
                <a:pos x="15" y="6"/>
              </a:cxn>
              <a:cxn ang="0">
                <a:pos x="21" y="0"/>
              </a:cxn>
            </a:cxnLst>
            <a:rect l="0" t="0" r="r" b="b"/>
            <a:pathLst>
              <a:path w="227" h="578">
                <a:moveTo>
                  <a:pt x="21" y="0"/>
                </a:moveTo>
                <a:lnTo>
                  <a:pt x="46" y="3"/>
                </a:lnTo>
                <a:lnTo>
                  <a:pt x="73" y="8"/>
                </a:lnTo>
                <a:lnTo>
                  <a:pt x="98" y="14"/>
                </a:lnTo>
                <a:lnTo>
                  <a:pt x="123" y="21"/>
                </a:lnTo>
                <a:lnTo>
                  <a:pt x="146" y="30"/>
                </a:lnTo>
                <a:lnTo>
                  <a:pt x="168" y="42"/>
                </a:lnTo>
                <a:lnTo>
                  <a:pt x="185" y="57"/>
                </a:lnTo>
                <a:lnTo>
                  <a:pt x="200" y="76"/>
                </a:lnTo>
                <a:lnTo>
                  <a:pt x="217" y="123"/>
                </a:lnTo>
                <a:lnTo>
                  <a:pt x="225" y="170"/>
                </a:lnTo>
                <a:lnTo>
                  <a:pt x="227" y="218"/>
                </a:lnTo>
                <a:lnTo>
                  <a:pt x="225" y="264"/>
                </a:lnTo>
                <a:lnTo>
                  <a:pt x="220" y="312"/>
                </a:lnTo>
                <a:lnTo>
                  <a:pt x="217" y="359"/>
                </a:lnTo>
                <a:lnTo>
                  <a:pt x="214" y="409"/>
                </a:lnTo>
                <a:lnTo>
                  <a:pt x="217" y="458"/>
                </a:lnTo>
                <a:lnTo>
                  <a:pt x="210" y="488"/>
                </a:lnTo>
                <a:lnTo>
                  <a:pt x="211" y="519"/>
                </a:lnTo>
                <a:lnTo>
                  <a:pt x="211" y="550"/>
                </a:lnTo>
                <a:lnTo>
                  <a:pt x="200" y="578"/>
                </a:lnTo>
                <a:lnTo>
                  <a:pt x="191" y="575"/>
                </a:lnTo>
                <a:lnTo>
                  <a:pt x="183" y="565"/>
                </a:lnTo>
                <a:lnTo>
                  <a:pt x="177" y="557"/>
                </a:lnTo>
                <a:lnTo>
                  <a:pt x="169" y="550"/>
                </a:lnTo>
                <a:lnTo>
                  <a:pt x="162" y="476"/>
                </a:lnTo>
                <a:lnTo>
                  <a:pt x="162" y="401"/>
                </a:lnTo>
                <a:lnTo>
                  <a:pt x="162" y="327"/>
                </a:lnTo>
                <a:lnTo>
                  <a:pt x="157" y="253"/>
                </a:lnTo>
                <a:lnTo>
                  <a:pt x="160" y="206"/>
                </a:lnTo>
                <a:lnTo>
                  <a:pt x="160" y="156"/>
                </a:lnTo>
                <a:lnTo>
                  <a:pt x="152" y="107"/>
                </a:lnTo>
                <a:lnTo>
                  <a:pt x="134" y="61"/>
                </a:lnTo>
                <a:lnTo>
                  <a:pt x="119" y="51"/>
                </a:lnTo>
                <a:lnTo>
                  <a:pt x="102" y="44"/>
                </a:lnTo>
                <a:lnTo>
                  <a:pt x="85" y="39"/>
                </a:lnTo>
                <a:lnTo>
                  <a:pt x="68" y="37"/>
                </a:lnTo>
                <a:lnTo>
                  <a:pt x="51" y="34"/>
                </a:lnTo>
                <a:lnTo>
                  <a:pt x="33" y="32"/>
                </a:lnTo>
                <a:lnTo>
                  <a:pt x="16" y="29"/>
                </a:lnTo>
                <a:lnTo>
                  <a:pt x="0" y="23"/>
                </a:lnTo>
                <a:lnTo>
                  <a:pt x="5" y="17"/>
                </a:lnTo>
                <a:lnTo>
                  <a:pt x="9" y="11"/>
                </a:lnTo>
                <a:lnTo>
                  <a:pt x="15" y="6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29" name="Freeform 593"/>
          <p:cNvSpPr>
            <a:spLocks/>
          </p:cNvSpPr>
          <p:nvPr/>
        </p:nvSpPr>
        <p:spPr bwMode="auto">
          <a:xfrm>
            <a:off x="7046909" y="4999355"/>
            <a:ext cx="24978" cy="13226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30" y="1"/>
              </a:cxn>
              <a:cxn ang="0">
                <a:pos x="38" y="4"/>
              </a:cxn>
              <a:cxn ang="0">
                <a:pos x="44" y="7"/>
              </a:cxn>
              <a:cxn ang="0">
                <a:pos x="48" y="13"/>
              </a:cxn>
              <a:cxn ang="0">
                <a:pos x="51" y="20"/>
              </a:cxn>
              <a:cxn ang="0">
                <a:pos x="53" y="27"/>
              </a:cxn>
              <a:cxn ang="0">
                <a:pos x="56" y="34"/>
              </a:cxn>
              <a:cxn ang="0">
                <a:pos x="58" y="41"/>
              </a:cxn>
              <a:cxn ang="0">
                <a:pos x="65" y="95"/>
              </a:cxn>
              <a:cxn ang="0">
                <a:pos x="72" y="149"/>
              </a:cxn>
              <a:cxn ang="0">
                <a:pos x="77" y="203"/>
              </a:cxn>
              <a:cxn ang="0">
                <a:pos x="81" y="257"/>
              </a:cxn>
              <a:cxn ang="0">
                <a:pos x="83" y="311"/>
              </a:cxn>
              <a:cxn ang="0">
                <a:pos x="82" y="367"/>
              </a:cxn>
              <a:cxn ang="0">
                <a:pos x="77" y="422"/>
              </a:cxn>
              <a:cxn ang="0">
                <a:pos x="68" y="477"/>
              </a:cxn>
              <a:cxn ang="0">
                <a:pos x="60" y="478"/>
              </a:cxn>
              <a:cxn ang="0">
                <a:pos x="53" y="481"/>
              </a:cxn>
              <a:cxn ang="0">
                <a:pos x="48" y="482"/>
              </a:cxn>
              <a:cxn ang="0">
                <a:pos x="43" y="482"/>
              </a:cxn>
              <a:cxn ang="0">
                <a:pos x="38" y="482"/>
              </a:cxn>
              <a:cxn ang="0">
                <a:pos x="34" y="481"/>
              </a:cxn>
              <a:cxn ang="0">
                <a:pos x="29" y="476"/>
              </a:cxn>
              <a:cxn ang="0">
                <a:pos x="24" y="470"/>
              </a:cxn>
              <a:cxn ang="0">
                <a:pos x="11" y="362"/>
              </a:cxn>
              <a:cxn ang="0">
                <a:pos x="6" y="251"/>
              </a:cxn>
              <a:cxn ang="0">
                <a:pos x="5" y="141"/>
              </a:cxn>
              <a:cxn ang="0">
                <a:pos x="0" y="30"/>
              </a:cxn>
              <a:cxn ang="0">
                <a:pos x="0" y="20"/>
              </a:cxn>
              <a:cxn ang="0">
                <a:pos x="3" y="10"/>
              </a:cxn>
              <a:cxn ang="0">
                <a:pos x="10" y="3"/>
              </a:cxn>
              <a:cxn ang="0">
                <a:pos x="21" y="0"/>
              </a:cxn>
            </a:cxnLst>
            <a:rect l="0" t="0" r="r" b="b"/>
            <a:pathLst>
              <a:path w="83" h="482">
                <a:moveTo>
                  <a:pt x="21" y="0"/>
                </a:moveTo>
                <a:lnTo>
                  <a:pt x="30" y="1"/>
                </a:lnTo>
                <a:lnTo>
                  <a:pt x="38" y="4"/>
                </a:lnTo>
                <a:lnTo>
                  <a:pt x="44" y="7"/>
                </a:lnTo>
                <a:lnTo>
                  <a:pt x="48" y="13"/>
                </a:lnTo>
                <a:lnTo>
                  <a:pt x="51" y="20"/>
                </a:lnTo>
                <a:lnTo>
                  <a:pt x="53" y="27"/>
                </a:lnTo>
                <a:lnTo>
                  <a:pt x="56" y="34"/>
                </a:lnTo>
                <a:lnTo>
                  <a:pt x="58" y="41"/>
                </a:lnTo>
                <a:lnTo>
                  <a:pt x="65" y="95"/>
                </a:lnTo>
                <a:lnTo>
                  <a:pt x="72" y="149"/>
                </a:lnTo>
                <a:lnTo>
                  <a:pt x="77" y="203"/>
                </a:lnTo>
                <a:lnTo>
                  <a:pt x="81" y="257"/>
                </a:lnTo>
                <a:lnTo>
                  <a:pt x="83" y="311"/>
                </a:lnTo>
                <a:lnTo>
                  <a:pt x="82" y="367"/>
                </a:lnTo>
                <a:lnTo>
                  <a:pt x="77" y="422"/>
                </a:lnTo>
                <a:lnTo>
                  <a:pt x="68" y="477"/>
                </a:lnTo>
                <a:lnTo>
                  <a:pt x="60" y="478"/>
                </a:lnTo>
                <a:lnTo>
                  <a:pt x="53" y="481"/>
                </a:lnTo>
                <a:lnTo>
                  <a:pt x="48" y="482"/>
                </a:lnTo>
                <a:lnTo>
                  <a:pt x="43" y="482"/>
                </a:lnTo>
                <a:lnTo>
                  <a:pt x="38" y="482"/>
                </a:lnTo>
                <a:lnTo>
                  <a:pt x="34" y="481"/>
                </a:lnTo>
                <a:lnTo>
                  <a:pt x="29" y="476"/>
                </a:lnTo>
                <a:lnTo>
                  <a:pt x="24" y="470"/>
                </a:lnTo>
                <a:lnTo>
                  <a:pt x="11" y="362"/>
                </a:lnTo>
                <a:lnTo>
                  <a:pt x="6" y="251"/>
                </a:lnTo>
                <a:lnTo>
                  <a:pt x="5" y="141"/>
                </a:lnTo>
                <a:lnTo>
                  <a:pt x="0" y="30"/>
                </a:lnTo>
                <a:lnTo>
                  <a:pt x="0" y="20"/>
                </a:lnTo>
                <a:lnTo>
                  <a:pt x="3" y="10"/>
                </a:lnTo>
                <a:lnTo>
                  <a:pt x="10" y="3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30" name="Freeform 594"/>
          <p:cNvSpPr>
            <a:spLocks/>
          </p:cNvSpPr>
          <p:nvPr/>
        </p:nvSpPr>
        <p:spPr bwMode="auto">
          <a:xfrm>
            <a:off x="7079380" y="5192848"/>
            <a:ext cx="57449" cy="34290"/>
          </a:xfrm>
          <a:custGeom>
            <a:avLst/>
            <a:gdLst/>
            <a:ahLst/>
            <a:cxnLst>
              <a:cxn ang="0">
                <a:pos x="110" y="3"/>
              </a:cxn>
              <a:cxn ang="0">
                <a:pos x="119" y="5"/>
              </a:cxn>
              <a:cxn ang="0">
                <a:pos x="128" y="8"/>
              </a:cxn>
              <a:cxn ang="0">
                <a:pos x="137" y="12"/>
              </a:cxn>
              <a:cxn ang="0">
                <a:pos x="145" y="16"/>
              </a:cxn>
              <a:cxn ang="0">
                <a:pos x="154" y="21"/>
              </a:cxn>
              <a:cxn ang="0">
                <a:pos x="159" y="27"/>
              </a:cxn>
              <a:cxn ang="0">
                <a:pos x="165" y="34"/>
              </a:cxn>
              <a:cxn ang="0">
                <a:pos x="170" y="41"/>
              </a:cxn>
              <a:cxn ang="0">
                <a:pos x="175" y="61"/>
              </a:cxn>
              <a:cxn ang="0">
                <a:pos x="181" y="83"/>
              </a:cxn>
              <a:cxn ang="0">
                <a:pos x="182" y="105"/>
              </a:cxn>
              <a:cxn ang="0">
                <a:pos x="173" y="126"/>
              </a:cxn>
              <a:cxn ang="0">
                <a:pos x="169" y="126"/>
              </a:cxn>
              <a:cxn ang="0">
                <a:pos x="163" y="127"/>
              </a:cxn>
              <a:cxn ang="0">
                <a:pos x="157" y="128"/>
              </a:cxn>
              <a:cxn ang="0">
                <a:pos x="151" y="129"/>
              </a:cxn>
              <a:cxn ang="0">
                <a:pos x="147" y="129"/>
              </a:cxn>
              <a:cxn ang="0">
                <a:pos x="141" y="128"/>
              </a:cxn>
              <a:cxn ang="0">
                <a:pos x="136" y="125"/>
              </a:cxn>
              <a:cxn ang="0">
                <a:pos x="133" y="119"/>
              </a:cxn>
              <a:cxn ang="0">
                <a:pos x="133" y="99"/>
              </a:cxn>
              <a:cxn ang="0">
                <a:pos x="132" y="81"/>
              </a:cxn>
              <a:cxn ang="0">
                <a:pos x="126" y="64"/>
              </a:cxn>
              <a:cxn ang="0">
                <a:pos x="113" y="50"/>
              </a:cxn>
              <a:cxn ang="0">
                <a:pos x="103" y="49"/>
              </a:cxn>
              <a:cxn ang="0">
                <a:pos x="92" y="46"/>
              </a:cxn>
              <a:cxn ang="0">
                <a:pos x="82" y="45"/>
              </a:cxn>
              <a:cxn ang="0">
                <a:pos x="73" y="43"/>
              </a:cxn>
              <a:cxn ang="0">
                <a:pos x="63" y="43"/>
              </a:cxn>
              <a:cxn ang="0">
                <a:pos x="52" y="43"/>
              </a:cxn>
              <a:cxn ang="0">
                <a:pos x="42" y="44"/>
              </a:cxn>
              <a:cxn ang="0">
                <a:pos x="31" y="48"/>
              </a:cxn>
              <a:cxn ang="0">
                <a:pos x="23" y="44"/>
              </a:cxn>
              <a:cxn ang="0">
                <a:pos x="14" y="41"/>
              </a:cxn>
              <a:cxn ang="0">
                <a:pos x="5" y="37"/>
              </a:cxn>
              <a:cxn ang="0">
                <a:pos x="0" y="28"/>
              </a:cxn>
              <a:cxn ang="0">
                <a:pos x="8" y="16"/>
              </a:cxn>
              <a:cxn ang="0">
                <a:pos x="20" y="8"/>
              </a:cxn>
              <a:cxn ang="0">
                <a:pos x="33" y="4"/>
              </a:cxn>
              <a:cxn ang="0">
                <a:pos x="48" y="2"/>
              </a:cxn>
              <a:cxn ang="0">
                <a:pos x="63" y="0"/>
              </a:cxn>
              <a:cxn ang="0">
                <a:pos x="79" y="0"/>
              </a:cxn>
              <a:cxn ang="0">
                <a:pos x="95" y="2"/>
              </a:cxn>
              <a:cxn ang="0">
                <a:pos x="110" y="3"/>
              </a:cxn>
            </a:cxnLst>
            <a:rect l="0" t="0" r="r" b="b"/>
            <a:pathLst>
              <a:path w="182" h="129">
                <a:moveTo>
                  <a:pt x="110" y="3"/>
                </a:moveTo>
                <a:lnTo>
                  <a:pt x="119" y="5"/>
                </a:lnTo>
                <a:lnTo>
                  <a:pt x="128" y="8"/>
                </a:lnTo>
                <a:lnTo>
                  <a:pt x="137" y="12"/>
                </a:lnTo>
                <a:lnTo>
                  <a:pt x="145" y="16"/>
                </a:lnTo>
                <a:lnTo>
                  <a:pt x="154" y="21"/>
                </a:lnTo>
                <a:lnTo>
                  <a:pt x="159" y="27"/>
                </a:lnTo>
                <a:lnTo>
                  <a:pt x="165" y="34"/>
                </a:lnTo>
                <a:lnTo>
                  <a:pt x="170" y="41"/>
                </a:lnTo>
                <a:lnTo>
                  <a:pt x="175" y="61"/>
                </a:lnTo>
                <a:lnTo>
                  <a:pt x="181" y="83"/>
                </a:lnTo>
                <a:lnTo>
                  <a:pt x="182" y="105"/>
                </a:lnTo>
                <a:lnTo>
                  <a:pt x="173" y="126"/>
                </a:lnTo>
                <a:lnTo>
                  <a:pt x="169" y="126"/>
                </a:lnTo>
                <a:lnTo>
                  <a:pt x="163" y="127"/>
                </a:lnTo>
                <a:lnTo>
                  <a:pt x="157" y="128"/>
                </a:lnTo>
                <a:lnTo>
                  <a:pt x="151" y="129"/>
                </a:lnTo>
                <a:lnTo>
                  <a:pt x="147" y="129"/>
                </a:lnTo>
                <a:lnTo>
                  <a:pt x="141" y="128"/>
                </a:lnTo>
                <a:lnTo>
                  <a:pt x="136" y="125"/>
                </a:lnTo>
                <a:lnTo>
                  <a:pt x="133" y="119"/>
                </a:lnTo>
                <a:lnTo>
                  <a:pt x="133" y="99"/>
                </a:lnTo>
                <a:lnTo>
                  <a:pt x="132" y="81"/>
                </a:lnTo>
                <a:lnTo>
                  <a:pt x="126" y="64"/>
                </a:lnTo>
                <a:lnTo>
                  <a:pt x="113" y="50"/>
                </a:lnTo>
                <a:lnTo>
                  <a:pt x="103" y="49"/>
                </a:lnTo>
                <a:lnTo>
                  <a:pt x="92" y="46"/>
                </a:lnTo>
                <a:lnTo>
                  <a:pt x="82" y="45"/>
                </a:lnTo>
                <a:lnTo>
                  <a:pt x="73" y="43"/>
                </a:lnTo>
                <a:lnTo>
                  <a:pt x="63" y="43"/>
                </a:lnTo>
                <a:lnTo>
                  <a:pt x="52" y="43"/>
                </a:lnTo>
                <a:lnTo>
                  <a:pt x="42" y="44"/>
                </a:lnTo>
                <a:lnTo>
                  <a:pt x="31" y="48"/>
                </a:lnTo>
                <a:lnTo>
                  <a:pt x="23" y="44"/>
                </a:lnTo>
                <a:lnTo>
                  <a:pt x="14" y="41"/>
                </a:lnTo>
                <a:lnTo>
                  <a:pt x="5" y="37"/>
                </a:lnTo>
                <a:lnTo>
                  <a:pt x="0" y="28"/>
                </a:lnTo>
                <a:lnTo>
                  <a:pt x="8" y="16"/>
                </a:lnTo>
                <a:lnTo>
                  <a:pt x="20" y="8"/>
                </a:lnTo>
                <a:lnTo>
                  <a:pt x="33" y="4"/>
                </a:lnTo>
                <a:lnTo>
                  <a:pt x="48" y="2"/>
                </a:lnTo>
                <a:lnTo>
                  <a:pt x="63" y="0"/>
                </a:lnTo>
                <a:lnTo>
                  <a:pt x="79" y="0"/>
                </a:lnTo>
                <a:lnTo>
                  <a:pt x="95" y="2"/>
                </a:lnTo>
                <a:lnTo>
                  <a:pt x="11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31" name="Text Box 595"/>
          <p:cNvSpPr txBox="1">
            <a:spLocks noChangeArrowheads="1"/>
          </p:cNvSpPr>
          <p:nvPr/>
        </p:nvSpPr>
        <p:spPr bwMode="auto">
          <a:xfrm>
            <a:off x="7170738" y="5021262"/>
            <a:ext cx="16430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l">
              <a:buFont typeface="Symbol" pitchFamily="18" charset="2"/>
              <a:buChar char="·"/>
            </a:pPr>
            <a:r>
              <a:rPr lang="en-US" sz="1400" dirty="0">
                <a:solidFill>
                  <a:srgbClr val="990033"/>
                </a:solidFill>
              </a:rPr>
              <a:t>Systems</a:t>
            </a:r>
          </a:p>
          <a:p>
            <a:pPr marL="120650" indent="-120650" algn="l">
              <a:buFont typeface="Symbol" pitchFamily="18" charset="2"/>
              <a:buChar char="·"/>
            </a:pPr>
            <a:r>
              <a:rPr lang="en-US" sz="1400" dirty="0">
                <a:solidFill>
                  <a:srgbClr val="990033"/>
                </a:solidFill>
              </a:rPr>
              <a:t>Applications</a:t>
            </a:r>
          </a:p>
          <a:p>
            <a:pPr marL="120650" indent="-120650" algn="l">
              <a:buFont typeface="Symbol" pitchFamily="18" charset="2"/>
              <a:buChar char="·"/>
            </a:pPr>
            <a:r>
              <a:rPr lang="en-US" sz="1400" dirty="0">
                <a:solidFill>
                  <a:srgbClr val="990033"/>
                </a:solidFill>
              </a:rPr>
              <a:t>Human-machine interface</a:t>
            </a:r>
          </a:p>
        </p:txBody>
      </p:sp>
      <p:sp>
        <p:nvSpPr>
          <p:cNvPr id="731732" name="Freeform 596"/>
          <p:cNvSpPr>
            <a:spLocks/>
          </p:cNvSpPr>
          <p:nvPr/>
        </p:nvSpPr>
        <p:spPr bwMode="auto">
          <a:xfrm>
            <a:off x="4783137" y="3657600"/>
            <a:ext cx="1595437" cy="682625"/>
          </a:xfrm>
          <a:custGeom>
            <a:avLst/>
            <a:gdLst/>
            <a:ahLst/>
            <a:cxnLst>
              <a:cxn ang="0">
                <a:pos x="0" y="423"/>
              </a:cxn>
              <a:cxn ang="0">
                <a:pos x="756" y="146"/>
              </a:cxn>
              <a:cxn ang="0">
                <a:pos x="729" y="236"/>
              </a:cxn>
              <a:cxn ang="0">
                <a:pos x="944" y="0"/>
              </a:cxn>
            </a:cxnLst>
            <a:rect l="0" t="0" r="r" b="b"/>
            <a:pathLst>
              <a:path w="944" h="423">
                <a:moveTo>
                  <a:pt x="0" y="423"/>
                </a:moveTo>
                <a:lnTo>
                  <a:pt x="756" y="146"/>
                </a:lnTo>
                <a:lnTo>
                  <a:pt x="729" y="236"/>
                </a:lnTo>
                <a:lnTo>
                  <a:pt x="9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1734" name="AutoShape 598"/>
          <p:cNvSpPr>
            <a:spLocks noChangeAspect="1" noChangeArrowheads="1" noTextEdit="1"/>
          </p:cNvSpPr>
          <p:nvPr/>
        </p:nvSpPr>
        <p:spPr bwMode="auto">
          <a:xfrm>
            <a:off x="3590925" y="3043237"/>
            <a:ext cx="13398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35" name="Rectangle 599"/>
          <p:cNvSpPr>
            <a:spLocks noChangeArrowheads="1"/>
          </p:cNvSpPr>
          <p:nvPr/>
        </p:nvSpPr>
        <p:spPr bwMode="auto">
          <a:xfrm>
            <a:off x="3630572" y="3083294"/>
            <a:ext cx="1254725" cy="1080350"/>
          </a:xfrm>
          <a:prstGeom prst="rect">
            <a:avLst/>
          </a:prstGeom>
          <a:solidFill>
            <a:srgbClr val="0068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36" name="Freeform 600"/>
          <p:cNvSpPr>
            <a:spLocks/>
          </p:cNvSpPr>
          <p:nvPr/>
        </p:nvSpPr>
        <p:spPr bwMode="auto">
          <a:xfrm>
            <a:off x="3814816" y="3133953"/>
            <a:ext cx="873410" cy="970783"/>
          </a:xfrm>
          <a:custGeom>
            <a:avLst/>
            <a:gdLst/>
            <a:ahLst/>
            <a:cxnLst>
              <a:cxn ang="0">
                <a:pos x="1199" y="166"/>
              </a:cxn>
              <a:cxn ang="0">
                <a:pos x="1112" y="104"/>
              </a:cxn>
              <a:cxn ang="0">
                <a:pos x="1019" y="56"/>
              </a:cxn>
              <a:cxn ang="0">
                <a:pos x="920" y="22"/>
              </a:cxn>
              <a:cxn ang="0">
                <a:pos x="817" y="4"/>
              </a:cxn>
              <a:cxn ang="0">
                <a:pos x="710" y="1"/>
              </a:cxn>
              <a:cxn ang="0">
                <a:pos x="597" y="18"/>
              </a:cxn>
              <a:cxn ang="0">
                <a:pos x="491" y="50"/>
              </a:cxn>
              <a:cxn ang="0">
                <a:pos x="392" y="99"/>
              </a:cxn>
              <a:cxn ang="0">
                <a:pos x="301" y="164"/>
              </a:cxn>
              <a:cxn ang="0">
                <a:pos x="220" y="242"/>
              </a:cxn>
              <a:cxn ang="0">
                <a:pos x="148" y="332"/>
              </a:cxn>
              <a:cxn ang="0">
                <a:pos x="91" y="432"/>
              </a:cxn>
              <a:cxn ang="0">
                <a:pos x="46" y="542"/>
              </a:cxn>
              <a:cxn ang="0">
                <a:pos x="15" y="658"/>
              </a:cxn>
              <a:cxn ang="0">
                <a:pos x="1" y="781"/>
              </a:cxn>
              <a:cxn ang="0">
                <a:pos x="4" y="910"/>
              </a:cxn>
              <a:cxn ang="0">
                <a:pos x="25" y="1037"/>
              </a:cxn>
              <a:cxn ang="0">
                <a:pos x="64" y="1157"/>
              </a:cxn>
              <a:cxn ang="0">
                <a:pos x="119" y="1270"/>
              </a:cxn>
              <a:cxn ang="0">
                <a:pos x="190" y="1372"/>
              </a:cxn>
              <a:cxn ang="0">
                <a:pos x="271" y="1460"/>
              </a:cxn>
              <a:cxn ang="0">
                <a:pos x="356" y="1527"/>
              </a:cxn>
              <a:cxn ang="0">
                <a:pos x="447" y="1579"/>
              </a:cxn>
              <a:cxn ang="0">
                <a:pos x="543" y="1618"/>
              </a:cxn>
              <a:cxn ang="0">
                <a:pos x="645" y="1641"/>
              </a:cxn>
              <a:cxn ang="0">
                <a:pos x="748" y="1649"/>
              </a:cxn>
              <a:cxn ang="0">
                <a:pos x="852" y="1641"/>
              </a:cxn>
              <a:cxn ang="0">
                <a:pos x="953" y="1618"/>
              </a:cxn>
              <a:cxn ang="0">
                <a:pos x="1050" y="1579"/>
              </a:cxn>
              <a:cxn ang="0">
                <a:pos x="1141" y="1527"/>
              </a:cxn>
              <a:cxn ang="0">
                <a:pos x="1225" y="1460"/>
              </a:cxn>
              <a:cxn ang="0">
                <a:pos x="1307" y="1372"/>
              </a:cxn>
              <a:cxn ang="0">
                <a:pos x="1378" y="1270"/>
              </a:cxn>
              <a:cxn ang="0">
                <a:pos x="1434" y="1157"/>
              </a:cxn>
              <a:cxn ang="0">
                <a:pos x="1472" y="1037"/>
              </a:cxn>
              <a:cxn ang="0">
                <a:pos x="1492" y="910"/>
              </a:cxn>
              <a:cxn ang="0">
                <a:pos x="1496" y="780"/>
              </a:cxn>
              <a:cxn ang="0">
                <a:pos x="1481" y="653"/>
              </a:cxn>
              <a:cxn ang="0">
                <a:pos x="1447" y="530"/>
              </a:cxn>
              <a:cxn ang="0">
                <a:pos x="1398" y="415"/>
              </a:cxn>
              <a:cxn ang="0">
                <a:pos x="1332" y="309"/>
              </a:cxn>
              <a:cxn ang="0">
                <a:pos x="1252" y="215"/>
              </a:cxn>
            </a:cxnLst>
            <a:rect l="0" t="0" r="r" b="b"/>
            <a:pathLst>
              <a:path w="1497" h="1649">
                <a:moveTo>
                  <a:pt x="1252" y="215"/>
                </a:moveTo>
                <a:lnTo>
                  <a:pt x="1225" y="189"/>
                </a:lnTo>
                <a:lnTo>
                  <a:pt x="1199" y="166"/>
                </a:lnTo>
                <a:lnTo>
                  <a:pt x="1170" y="143"/>
                </a:lnTo>
                <a:lnTo>
                  <a:pt x="1141" y="122"/>
                </a:lnTo>
                <a:lnTo>
                  <a:pt x="1112" y="104"/>
                </a:lnTo>
                <a:lnTo>
                  <a:pt x="1081" y="85"/>
                </a:lnTo>
                <a:lnTo>
                  <a:pt x="1050" y="70"/>
                </a:lnTo>
                <a:lnTo>
                  <a:pt x="1019" y="56"/>
                </a:lnTo>
                <a:lnTo>
                  <a:pt x="987" y="43"/>
                </a:lnTo>
                <a:lnTo>
                  <a:pt x="953" y="31"/>
                </a:lnTo>
                <a:lnTo>
                  <a:pt x="920" y="22"/>
                </a:lnTo>
                <a:lnTo>
                  <a:pt x="887" y="14"/>
                </a:lnTo>
                <a:lnTo>
                  <a:pt x="852" y="8"/>
                </a:lnTo>
                <a:lnTo>
                  <a:pt x="817" y="4"/>
                </a:lnTo>
                <a:lnTo>
                  <a:pt x="783" y="1"/>
                </a:lnTo>
                <a:lnTo>
                  <a:pt x="748" y="0"/>
                </a:lnTo>
                <a:lnTo>
                  <a:pt x="710" y="1"/>
                </a:lnTo>
                <a:lnTo>
                  <a:pt x="672" y="5"/>
                </a:lnTo>
                <a:lnTo>
                  <a:pt x="634" y="9"/>
                </a:lnTo>
                <a:lnTo>
                  <a:pt x="597" y="18"/>
                </a:lnTo>
                <a:lnTo>
                  <a:pt x="562" y="27"/>
                </a:lnTo>
                <a:lnTo>
                  <a:pt x="526" y="37"/>
                </a:lnTo>
                <a:lnTo>
                  <a:pt x="491" y="50"/>
                </a:lnTo>
                <a:lnTo>
                  <a:pt x="457" y="65"/>
                </a:lnTo>
                <a:lnTo>
                  <a:pt x="425" y="82"/>
                </a:lnTo>
                <a:lnTo>
                  <a:pt x="392" y="99"/>
                </a:lnTo>
                <a:lnTo>
                  <a:pt x="360" y="120"/>
                </a:lnTo>
                <a:lnTo>
                  <a:pt x="330" y="141"/>
                </a:lnTo>
                <a:lnTo>
                  <a:pt x="301" y="164"/>
                </a:lnTo>
                <a:lnTo>
                  <a:pt x="273" y="189"/>
                </a:lnTo>
                <a:lnTo>
                  <a:pt x="245" y="215"/>
                </a:lnTo>
                <a:lnTo>
                  <a:pt x="220" y="242"/>
                </a:lnTo>
                <a:lnTo>
                  <a:pt x="194" y="271"/>
                </a:lnTo>
                <a:lnTo>
                  <a:pt x="171" y="301"/>
                </a:lnTo>
                <a:lnTo>
                  <a:pt x="148" y="332"/>
                </a:lnTo>
                <a:lnTo>
                  <a:pt x="127" y="364"/>
                </a:lnTo>
                <a:lnTo>
                  <a:pt x="108" y="398"/>
                </a:lnTo>
                <a:lnTo>
                  <a:pt x="91" y="432"/>
                </a:lnTo>
                <a:lnTo>
                  <a:pt x="73" y="467"/>
                </a:lnTo>
                <a:lnTo>
                  <a:pt x="58" y="504"/>
                </a:lnTo>
                <a:lnTo>
                  <a:pt x="46" y="542"/>
                </a:lnTo>
                <a:lnTo>
                  <a:pt x="33" y="580"/>
                </a:lnTo>
                <a:lnTo>
                  <a:pt x="24" y="619"/>
                </a:lnTo>
                <a:lnTo>
                  <a:pt x="15" y="658"/>
                </a:lnTo>
                <a:lnTo>
                  <a:pt x="9" y="698"/>
                </a:lnTo>
                <a:lnTo>
                  <a:pt x="3" y="740"/>
                </a:lnTo>
                <a:lnTo>
                  <a:pt x="1" y="781"/>
                </a:lnTo>
                <a:lnTo>
                  <a:pt x="0" y="824"/>
                </a:lnTo>
                <a:lnTo>
                  <a:pt x="1" y="868"/>
                </a:lnTo>
                <a:lnTo>
                  <a:pt x="4" y="910"/>
                </a:lnTo>
                <a:lnTo>
                  <a:pt x="9" y="953"/>
                </a:lnTo>
                <a:lnTo>
                  <a:pt x="16" y="994"/>
                </a:lnTo>
                <a:lnTo>
                  <a:pt x="25" y="1037"/>
                </a:lnTo>
                <a:lnTo>
                  <a:pt x="36" y="1077"/>
                </a:lnTo>
                <a:lnTo>
                  <a:pt x="49" y="1118"/>
                </a:lnTo>
                <a:lnTo>
                  <a:pt x="64" y="1157"/>
                </a:lnTo>
                <a:lnTo>
                  <a:pt x="80" y="1196"/>
                </a:lnTo>
                <a:lnTo>
                  <a:pt x="99" y="1234"/>
                </a:lnTo>
                <a:lnTo>
                  <a:pt x="119" y="1270"/>
                </a:lnTo>
                <a:lnTo>
                  <a:pt x="141" y="1305"/>
                </a:lnTo>
                <a:lnTo>
                  <a:pt x="164" y="1340"/>
                </a:lnTo>
                <a:lnTo>
                  <a:pt x="190" y="1372"/>
                </a:lnTo>
                <a:lnTo>
                  <a:pt x="216" y="1405"/>
                </a:lnTo>
                <a:lnTo>
                  <a:pt x="245" y="1435"/>
                </a:lnTo>
                <a:lnTo>
                  <a:pt x="271" y="1460"/>
                </a:lnTo>
                <a:lnTo>
                  <a:pt x="299" y="1483"/>
                </a:lnTo>
                <a:lnTo>
                  <a:pt x="327" y="1506"/>
                </a:lnTo>
                <a:lnTo>
                  <a:pt x="356" y="1527"/>
                </a:lnTo>
                <a:lnTo>
                  <a:pt x="385" y="1545"/>
                </a:lnTo>
                <a:lnTo>
                  <a:pt x="415" y="1564"/>
                </a:lnTo>
                <a:lnTo>
                  <a:pt x="447" y="1579"/>
                </a:lnTo>
                <a:lnTo>
                  <a:pt x="479" y="1594"/>
                </a:lnTo>
                <a:lnTo>
                  <a:pt x="511" y="1606"/>
                </a:lnTo>
                <a:lnTo>
                  <a:pt x="543" y="1618"/>
                </a:lnTo>
                <a:lnTo>
                  <a:pt x="577" y="1627"/>
                </a:lnTo>
                <a:lnTo>
                  <a:pt x="610" y="1635"/>
                </a:lnTo>
                <a:lnTo>
                  <a:pt x="645" y="1641"/>
                </a:lnTo>
                <a:lnTo>
                  <a:pt x="679" y="1645"/>
                </a:lnTo>
                <a:lnTo>
                  <a:pt x="714" y="1648"/>
                </a:lnTo>
                <a:lnTo>
                  <a:pt x="748" y="1649"/>
                </a:lnTo>
                <a:lnTo>
                  <a:pt x="783" y="1648"/>
                </a:lnTo>
                <a:lnTo>
                  <a:pt x="817" y="1645"/>
                </a:lnTo>
                <a:lnTo>
                  <a:pt x="852" y="1641"/>
                </a:lnTo>
                <a:lnTo>
                  <a:pt x="887" y="1635"/>
                </a:lnTo>
                <a:lnTo>
                  <a:pt x="920" y="1627"/>
                </a:lnTo>
                <a:lnTo>
                  <a:pt x="953" y="1618"/>
                </a:lnTo>
                <a:lnTo>
                  <a:pt x="987" y="1606"/>
                </a:lnTo>
                <a:lnTo>
                  <a:pt x="1019" y="1594"/>
                </a:lnTo>
                <a:lnTo>
                  <a:pt x="1050" y="1579"/>
                </a:lnTo>
                <a:lnTo>
                  <a:pt x="1081" y="1564"/>
                </a:lnTo>
                <a:lnTo>
                  <a:pt x="1112" y="1545"/>
                </a:lnTo>
                <a:lnTo>
                  <a:pt x="1141" y="1527"/>
                </a:lnTo>
                <a:lnTo>
                  <a:pt x="1170" y="1506"/>
                </a:lnTo>
                <a:lnTo>
                  <a:pt x="1199" y="1483"/>
                </a:lnTo>
                <a:lnTo>
                  <a:pt x="1225" y="1460"/>
                </a:lnTo>
                <a:lnTo>
                  <a:pt x="1252" y="1435"/>
                </a:lnTo>
                <a:lnTo>
                  <a:pt x="1280" y="1405"/>
                </a:lnTo>
                <a:lnTo>
                  <a:pt x="1307" y="1372"/>
                </a:lnTo>
                <a:lnTo>
                  <a:pt x="1332" y="1340"/>
                </a:lnTo>
                <a:lnTo>
                  <a:pt x="1356" y="1305"/>
                </a:lnTo>
                <a:lnTo>
                  <a:pt x="1378" y="1270"/>
                </a:lnTo>
                <a:lnTo>
                  <a:pt x="1398" y="1234"/>
                </a:lnTo>
                <a:lnTo>
                  <a:pt x="1416" y="1196"/>
                </a:lnTo>
                <a:lnTo>
                  <a:pt x="1434" y="1157"/>
                </a:lnTo>
                <a:lnTo>
                  <a:pt x="1447" y="1118"/>
                </a:lnTo>
                <a:lnTo>
                  <a:pt x="1460" y="1077"/>
                </a:lnTo>
                <a:lnTo>
                  <a:pt x="1472" y="1037"/>
                </a:lnTo>
                <a:lnTo>
                  <a:pt x="1481" y="994"/>
                </a:lnTo>
                <a:lnTo>
                  <a:pt x="1488" y="953"/>
                </a:lnTo>
                <a:lnTo>
                  <a:pt x="1492" y="910"/>
                </a:lnTo>
                <a:lnTo>
                  <a:pt x="1496" y="868"/>
                </a:lnTo>
                <a:lnTo>
                  <a:pt x="1497" y="824"/>
                </a:lnTo>
                <a:lnTo>
                  <a:pt x="1496" y="780"/>
                </a:lnTo>
                <a:lnTo>
                  <a:pt x="1492" y="738"/>
                </a:lnTo>
                <a:lnTo>
                  <a:pt x="1488" y="695"/>
                </a:lnTo>
                <a:lnTo>
                  <a:pt x="1481" y="653"/>
                </a:lnTo>
                <a:lnTo>
                  <a:pt x="1472" y="611"/>
                </a:lnTo>
                <a:lnTo>
                  <a:pt x="1460" y="570"/>
                </a:lnTo>
                <a:lnTo>
                  <a:pt x="1447" y="530"/>
                </a:lnTo>
                <a:lnTo>
                  <a:pt x="1434" y="491"/>
                </a:lnTo>
                <a:lnTo>
                  <a:pt x="1416" y="452"/>
                </a:lnTo>
                <a:lnTo>
                  <a:pt x="1398" y="415"/>
                </a:lnTo>
                <a:lnTo>
                  <a:pt x="1378" y="378"/>
                </a:lnTo>
                <a:lnTo>
                  <a:pt x="1356" y="342"/>
                </a:lnTo>
                <a:lnTo>
                  <a:pt x="1332" y="309"/>
                </a:lnTo>
                <a:lnTo>
                  <a:pt x="1307" y="276"/>
                </a:lnTo>
                <a:lnTo>
                  <a:pt x="1280" y="244"/>
                </a:lnTo>
                <a:lnTo>
                  <a:pt x="1252" y="215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37" name="Freeform 601"/>
          <p:cNvSpPr>
            <a:spLocks/>
          </p:cNvSpPr>
          <p:nvPr/>
        </p:nvSpPr>
        <p:spPr bwMode="auto">
          <a:xfrm>
            <a:off x="4115670" y="3159872"/>
            <a:ext cx="270535" cy="917767"/>
          </a:xfrm>
          <a:custGeom>
            <a:avLst/>
            <a:gdLst/>
            <a:ahLst/>
            <a:cxnLst>
              <a:cxn ang="0">
                <a:pos x="135" y="1481"/>
              </a:cxn>
              <a:cxn ang="0">
                <a:pos x="72" y="1337"/>
              </a:cxn>
              <a:cxn ang="0">
                <a:pos x="27" y="1140"/>
              </a:cxn>
              <a:cxn ang="0">
                <a:pos x="3" y="905"/>
              </a:cxn>
              <a:cxn ang="0">
                <a:pos x="3" y="653"/>
              </a:cxn>
              <a:cxn ang="0">
                <a:pos x="27" y="419"/>
              </a:cxn>
              <a:cxn ang="0">
                <a:pos x="72" y="222"/>
              </a:cxn>
              <a:cxn ang="0">
                <a:pos x="135" y="78"/>
              </a:cxn>
              <a:cxn ang="0">
                <a:pos x="178" y="24"/>
              </a:cxn>
              <a:cxn ang="0">
                <a:pos x="193" y="13"/>
              </a:cxn>
              <a:cxn ang="0">
                <a:pos x="209" y="5"/>
              </a:cxn>
              <a:cxn ang="0">
                <a:pos x="224" y="0"/>
              </a:cxn>
              <a:cxn ang="0">
                <a:pos x="239" y="0"/>
              </a:cxn>
              <a:cxn ang="0">
                <a:pos x="254" y="5"/>
              </a:cxn>
              <a:cxn ang="0">
                <a:pos x="270" y="13"/>
              </a:cxn>
              <a:cxn ang="0">
                <a:pos x="285" y="24"/>
              </a:cxn>
              <a:cxn ang="0">
                <a:pos x="329" y="78"/>
              </a:cxn>
              <a:cxn ang="0">
                <a:pos x="391" y="222"/>
              </a:cxn>
              <a:cxn ang="0">
                <a:pos x="436" y="419"/>
              </a:cxn>
              <a:cxn ang="0">
                <a:pos x="461" y="653"/>
              </a:cxn>
              <a:cxn ang="0">
                <a:pos x="463" y="863"/>
              </a:cxn>
              <a:cxn ang="0">
                <a:pos x="451" y="1022"/>
              </a:cxn>
              <a:cxn ang="0">
                <a:pos x="432" y="1164"/>
              </a:cxn>
              <a:cxn ang="0">
                <a:pos x="405" y="1287"/>
              </a:cxn>
              <a:cxn ang="0">
                <a:pos x="372" y="1391"/>
              </a:cxn>
              <a:cxn ang="0">
                <a:pos x="334" y="1470"/>
              </a:cxn>
              <a:cxn ang="0">
                <a:pos x="293" y="1527"/>
              </a:cxn>
              <a:cxn ang="0">
                <a:pos x="252" y="1555"/>
              </a:cxn>
              <a:cxn ang="0">
                <a:pos x="224" y="1559"/>
              </a:cxn>
              <a:cxn ang="0">
                <a:pos x="209" y="1554"/>
              </a:cxn>
              <a:cxn ang="0">
                <a:pos x="193" y="1546"/>
              </a:cxn>
              <a:cxn ang="0">
                <a:pos x="178" y="1535"/>
              </a:cxn>
            </a:cxnLst>
            <a:rect l="0" t="0" r="r" b="b"/>
            <a:pathLst>
              <a:path w="464" h="1559">
                <a:moveTo>
                  <a:pt x="170" y="1528"/>
                </a:moveTo>
                <a:lnTo>
                  <a:pt x="135" y="1481"/>
                </a:lnTo>
                <a:lnTo>
                  <a:pt x="101" y="1416"/>
                </a:lnTo>
                <a:lnTo>
                  <a:pt x="72" y="1337"/>
                </a:lnTo>
                <a:lnTo>
                  <a:pt x="47" y="1243"/>
                </a:lnTo>
                <a:lnTo>
                  <a:pt x="27" y="1140"/>
                </a:lnTo>
                <a:lnTo>
                  <a:pt x="12" y="1025"/>
                </a:lnTo>
                <a:lnTo>
                  <a:pt x="3" y="905"/>
                </a:lnTo>
                <a:lnTo>
                  <a:pt x="0" y="779"/>
                </a:lnTo>
                <a:lnTo>
                  <a:pt x="3" y="653"/>
                </a:lnTo>
                <a:lnTo>
                  <a:pt x="12" y="532"/>
                </a:lnTo>
                <a:lnTo>
                  <a:pt x="27" y="419"/>
                </a:lnTo>
                <a:lnTo>
                  <a:pt x="47" y="315"/>
                </a:lnTo>
                <a:lnTo>
                  <a:pt x="72" y="222"/>
                </a:lnTo>
                <a:lnTo>
                  <a:pt x="101" y="143"/>
                </a:lnTo>
                <a:lnTo>
                  <a:pt x="135" y="78"/>
                </a:lnTo>
                <a:lnTo>
                  <a:pt x="170" y="31"/>
                </a:lnTo>
                <a:lnTo>
                  <a:pt x="178" y="24"/>
                </a:lnTo>
                <a:lnTo>
                  <a:pt x="185" y="17"/>
                </a:lnTo>
                <a:lnTo>
                  <a:pt x="193" y="13"/>
                </a:lnTo>
                <a:lnTo>
                  <a:pt x="201" y="8"/>
                </a:lnTo>
                <a:lnTo>
                  <a:pt x="209" y="5"/>
                </a:lnTo>
                <a:lnTo>
                  <a:pt x="216" y="2"/>
                </a:lnTo>
                <a:lnTo>
                  <a:pt x="224" y="0"/>
                </a:lnTo>
                <a:lnTo>
                  <a:pt x="231" y="0"/>
                </a:lnTo>
                <a:lnTo>
                  <a:pt x="239" y="0"/>
                </a:lnTo>
                <a:lnTo>
                  <a:pt x="246" y="2"/>
                </a:lnTo>
                <a:lnTo>
                  <a:pt x="254" y="5"/>
                </a:lnTo>
                <a:lnTo>
                  <a:pt x="262" y="8"/>
                </a:lnTo>
                <a:lnTo>
                  <a:pt x="270" y="13"/>
                </a:lnTo>
                <a:lnTo>
                  <a:pt x="277" y="17"/>
                </a:lnTo>
                <a:lnTo>
                  <a:pt x="285" y="24"/>
                </a:lnTo>
                <a:lnTo>
                  <a:pt x="292" y="31"/>
                </a:lnTo>
                <a:lnTo>
                  <a:pt x="329" y="78"/>
                </a:lnTo>
                <a:lnTo>
                  <a:pt x="361" y="143"/>
                </a:lnTo>
                <a:lnTo>
                  <a:pt x="391" y="222"/>
                </a:lnTo>
                <a:lnTo>
                  <a:pt x="417" y="315"/>
                </a:lnTo>
                <a:lnTo>
                  <a:pt x="436" y="419"/>
                </a:lnTo>
                <a:lnTo>
                  <a:pt x="451" y="532"/>
                </a:lnTo>
                <a:lnTo>
                  <a:pt x="461" y="653"/>
                </a:lnTo>
                <a:lnTo>
                  <a:pt x="464" y="779"/>
                </a:lnTo>
                <a:lnTo>
                  <a:pt x="463" y="863"/>
                </a:lnTo>
                <a:lnTo>
                  <a:pt x="458" y="945"/>
                </a:lnTo>
                <a:lnTo>
                  <a:pt x="451" y="1022"/>
                </a:lnTo>
                <a:lnTo>
                  <a:pt x="443" y="1095"/>
                </a:lnTo>
                <a:lnTo>
                  <a:pt x="432" y="1164"/>
                </a:lnTo>
                <a:lnTo>
                  <a:pt x="419" y="1228"/>
                </a:lnTo>
                <a:lnTo>
                  <a:pt x="405" y="1287"/>
                </a:lnTo>
                <a:lnTo>
                  <a:pt x="389" y="1341"/>
                </a:lnTo>
                <a:lnTo>
                  <a:pt x="372" y="1391"/>
                </a:lnTo>
                <a:lnTo>
                  <a:pt x="353" y="1433"/>
                </a:lnTo>
                <a:lnTo>
                  <a:pt x="334" y="1470"/>
                </a:lnTo>
                <a:lnTo>
                  <a:pt x="314" y="1501"/>
                </a:lnTo>
                <a:lnTo>
                  <a:pt x="293" y="1527"/>
                </a:lnTo>
                <a:lnTo>
                  <a:pt x="273" y="1544"/>
                </a:lnTo>
                <a:lnTo>
                  <a:pt x="252" y="1555"/>
                </a:lnTo>
                <a:lnTo>
                  <a:pt x="231" y="1559"/>
                </a:lnTo>
                <a:lnTo>
                  <a:pt x="224" y="1559"/>
                </a:lnTo>
                <a:lnTo>
                  <a:pt x="216" y="1557"/>
                </a:lnTo>
                <a:lnTo>
                  <a:pt x="209" y="1554"/>
                </a:lnTo>
                <a:lnTo>
                  <a:pt x="201" y="1551"/>
                </a:lnTo>
                <a:lnTo>
                  <a:pt x="193" y="1546"/>
                </a:lnTo>
                <a:lnTo>
                  <a:pt x="185" y="1542"/>
                </a:lnTo>
                <a:lnTo>
                  <a:pt x="178" y="1535"/>
                </a:lnTo>
                <a:lnTo>
                  <a:pt x="170" y="1528"/>
                </a:lnTo>
                <a:close/>
              </a:path>
            </a:pathLst>
          </a:custGeom>
          <a:solidFill>
            <a:srgbClr val="00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38" name="Freeform 602"/>
          <p:cNvSpPr>
            <a:spLocks/>
          </p:cNvSpPr>
          <p:nvPr/>
        </p:nvSpPr>
        <p:spPr bwMode="auto">
          <a:xfrm>
            <a:off x="3967576" y="3171654"/>
            <a:ext cx="219227" cy="893026"/>
          </a:xfrm>
          <a:custGeom>
            <a:avLst/>
            <a:gdLst/>
            <a:ahLst/>
            <a:cxnLst>
              <a:cxn ang="0">
                <a:pos x="356" y="1508"/>
              </a:cxn>
              <a:cxn ang="0">
                <a:pos x="318" y="1489"/>
              </a:cxn>
              <a:cxn ang="0">
                <a:pos x="282" y="1465"/>
              </a:cxn>
              <a:cxn ang="0">
                <a:pos x="247" y="1436"/>
              </a:cxn>
              <a:cxn ang="0">
                <a:pos x="204" y="1393"/>
              </a:cxn>
              <a:cxn ang="0">
                <a:pos x="156" y="1329"/>
              </a:cxn>
              <a:cxn ang="0">
                <a:pos x="113" y="1258"/>
              </a:cxn>
              <a:cxn ang="0">
                <a:pos x="77" y="1178"/>
              </a:cxn>
              <a:cxn ang="0">
                <a:pos x="47" y="1093"/>
              </a:cxn>
              <a:cxn ang="0">
                <a:pos x="24" y="1002"/>
              </a:cxn>
              <a:cxn ang="0">
                <a:pos x="9" y="908"/>
              </a:cxn>
              <a:cxn ang="0">
                <a:pos x="1" y="809"/>
              </a:cxn>
              <a:cxn ang="0">
                <a:pos x="1" y="707"/>
              </a:cxn>
              <a:cxn ang="0">
                <a:pos x="9" y="609"/>
              </a:cxn>
              <a:cxn ang="0">
                <a:pos x="24" y="514"/>
              </a:cxn>
              <a:cxn ang="0">
                <a:pos x="47" y="424"/>
              </a:cxn>
              <a:cxn ang="0">
                <a:pos x="77" y="339"/>
              </a:cxn>
              <a:cxn ang="0">
                <a:pos x="113" y="259"/>
              </a:cxn>
              <a:cxn ang="0">
                <a:pos x="156" y="188"/>
              </a:cxn>
              <a:cxn ang="0">
                <a:pos x="204" y="124"/>
              </a:cxn>
              <a:cxn ang="0">
                <a:pos x="248" y="81"/>
              </a:cxn>
              <a:cxn ang="0">
                <a:pos x="282" y="52"/>
              </a:cxn>
              <a:cxn ang="0">
                <a:pos x="319" y="28"/>
              </a:cxn>
              <a:cxn ang="0">
                <a:pos x="356" y="8"/>
              </a:cxn>
              <a:cxn ang="0">
                <a:pos x="338" y="59"/>
              </a:cxn>
              <a:cxn ang="0">
                <a:pos x="277" y="218"/>
              </a:cxn>
              <a:cxn ang="0">
                <a:pos x="234" y="418"/>
              </a:cxn>
              <a:cxn ang="0">
                <a:pos x="212" y="643"/>
              </a:cxn>
              <a:cxn ang="0">
                <a:pos x="213" y="881"/>
              </a:cxn>
              <a:cxn ang="0">
                <a:pos x="236" y="1112"/>
              </a:cxn>
              <a:cxn ang="0">
                <a:pos x="279" y="1310"/>
              </a:cxn>
              <a:cxn ang="0">
                <a:pos x="339" y="1461"/>
              </a:cxn>
            </a:cxnLst>
            <a:rect l="0" t="0" r="r" b="b"/>
            <a:pathLst>
              <a:path w="376" h="1516">
                <a:moveTo>
                  <a:pt x="375" y="1516"/>
                </a:moveTo>
                <a:lnTo>
                  <a:pt x="356" y="1508"/>
                </a:lnTo>
                <a:lnTo>
                  <a:pt x="337" y="1500"/>
                </a:lnTo>
                <a:lnTo>
                  <a:pt x="318" y="1489"/>
                </a:lnTo>
                <a:lnTo>
                  <a:pt x="300" y="1478"/>
                </a:lnTo>
                <a:lnTo>
                  <a:pt x="282" y="1465"/>
                </a:lnTo>
                <a:lnTo>
                  <a:pt x="264" y="1451"/>
                </a:lnTo>
                <a:lnTo>
                  <a:pt x="247" y="1436"/>
                </a:lnTo>
                <a:lnTo>
                  <a:pt x="231" y="1420"/>
                </a:lnTo>
                <a:lnTo>
                  <a:pt x="204" y="1393"/>
                </a:lnTo>
                <a:lnTo>
                  <a:pt x="180" y="1362"/>
                </a:lnTo>
                <a:lnTo>
                  <a:pt x="156" y="1329"/>
                </a:lnTo>
                <a:lnTo>
                  <a:pt x="134" y="1294"/>
                </a:lnTo>
                <a:lnTo>
                  <a:pt x="113" y="1258"/>
                </a:lnTo>
                <a:lnTo>
                  <a:pt x="95" y="1219"/>
                </a:lnTo>
                <a:lnTo>
                  <a:pt x="77" y="1178"/>
                </a:lnTo>
                <a:lnTo>
                  <a:pt x="61" y="1137"/>
                </a:lnTo>
                <a:lnTo>
                  <a:pt x="47" y="1093"/>
                </a:lnTo>
                <a:lnTo>
                  <a:pt x="35" y="1048"/>
                </a:lnTo>
                <a:lnTo>
                  <a:pt x="24" y="1002"/>
                </a:lnTo>
                <a:lnTo>
                  <a:pt x="16" y="955"/>
                </a:lnTo>
                <a:lnTo>
                  <a:pt x="9" y="908"/>
                </a:lnTo>
                <a:lnTo>
                  <a:pt x="4" y="858"/>
                </a:lnTo>
                <a:lnTo>
                  <a:pt x="1" y="809"/>
                </a:lnTo>
                <a:lnTo>
                  <a:pt x="0" y="758"/>
                </a:lnTo>
                <a:lnTo>
                  <a:pt x="1" y="707"/>
                </a:lnTo>
                <a:lnTo>
                  <a:pt x="4" y="658"/>
                </a:lnTo>
                <a:lnTo>
                  <a:pt x="9" y="609"/>
                </a:lnTo>
                <a:lnTo>
                  <a:pt x="16" y="561"/>
                </a:lnTo>
                <a:lnTo>
                  <a:pt x="24" y="514"/>
                </a:lnTo>
                <a:lnTo>
                  <a:pt x="35" y="469"/>
                </a:lnTo>
                <a:lnTo>
                  <a:pt x="47" y="424"/>
                </a:lnTo>
                <a:lnTo>
                  <a:pt x="61" y="380"/>
                </a:lnTo>
                <a:lnTo>
                  <a:pt x="77" y="339"/>
                </a:lnTo>
                <a:lnTo>
                  <a:pt x="95" y="298"/>
                </a:lnTo>
                <a:lnTo>
                  <a:pt x="113" y="259"/>
                </a:lnTo>
                <a:lnTo>
                  <a:pt x="134" y="223"/>
                </a:lnTo>
                <a:lnTo>
                  <a:pt x="156" y="188"/>
                </a:lnTo>
                <a:lnTo>
                  <a:pt x="180" y="155"/>
                </a:lnTo>
                <a:lnTo>
                  <a:pt x="204" y="124"/>
                </a:lnTo>
                <a:lnTo>
                  <a:pt x="231" y="97"/>
                </a:lnTo>
                <a:lnTo>
                  <a:pt x="248" y="81"/>
                </a:lnTo>
                <a:lnTo>
                  <a:pt x="265" y="66"/>
                </a:lnTo>
                <a:lnTo>
                  <a:pt x="282" y="52"/>
                </a:lnTo>
                <a:lnTo>
                  <a:pt x="301" y="39"/>
                </a:lnTo>
                <a:lnTo>
                  <a:pt x="319" y="28"/>
                </a:lnTo>
                <a:lnTo>
                  <a:pt x="338" y="17"/>
                </a:lnTo>
                <a:lnTo>
                  <a:pt x="356" y="8"/>
                </a:lnTo>
                <a:lnTo>
                  <a:pt x="376" y="0"/>
                </a:lnTo>
                <a:lnTo>
                  <a:pt x="338" y="59"/>
                </a:lnTo>
                <a:lnTo>
                  <a:pt x="305" y="131"/>
                </a:lnTo>
                <a:lnTo>
                  <a:pt x="277" y="218"/>
                </a:lnTo>
                <a:lnTo>
                  <a:pt x="254" y="313"/>
                </a:lnTo>
                <a:lnTo>
                  <a:pt x="234" y="418"/>
                </a:lnTo>
                <a:lnTo>
                  <a:pt x="221" y="528"/>
                </a:lnTo>
                <a:lnTo>
                  <a:pt x="212" y="643"/>
                </a:lnTo>
                <a:lnTo>
                  <a:pt x="210" y="758"/>
                </a:lnTo>
                <a:lnTo>
                  <a:pt x="213" y="881"/>
                </a:lnTo>
                <a:lnTo>
                  <a:pt x="221" y="1000"/>
                </a:lnTo>
                <a:lnTo>
                  <a:pt x="236" y="1112"/>
                </a:lnTo>
                <a:lnTo>
                  <a:pt x="255" y="1215"/>
                </a:lnTo>
                <a:lnTo>
                  <a:pt x="279" y="1310"/>
                </a:lnTo>
                <a:lnTo>
                  <a:pt x="307" y="1392"/>
                </a:lnTo>
                <a:lnTo>
                  <a:pt x="339" y="1461"/>
                </a:lnTo>
                <a:lnTo>
                  <a:pt x="375" y="1516"/>
                </a:lnTo>
                <a:close/>
              </a:path>
            </a:pathLst>
          </a:custGeom>
          <a:solidFill>
            <a:srgbClr val="00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39" name="Freeform 603"/>
          <p:cNvSpPr>
            <a:spLocks/>
          </p:cNvSpPr>
          <p:nvPr/>
        </p:nvSpPr>
        <p:spPr bwMode="auto">
          <a:xfrm>
            <a:off x="4316240" y="3171654"/>
            <a:ext cx="218061" cy="893026"/>
          </a:xfrm>
          <a:custGeom>
            <a:avLst/>
            <a:gdLst/>
            <a:ahLst/>
            <a:cxnLst>
              <a:cxn ang="0">
                <a:pos x="165" y="758"/>
              </a:cxn>
              <a:cxn ang="0">
                <a:pos x="161" y="635"/>
              </a:cxn>
              <a:cxn ang="0">
                <a:pos x="153" y="516"/>
              </a:cxn>
              <a:cxn ang="0">
                <a:pos x="139" y="404"/>
              </a:cxn>
              <a:cxn ang="0">
                <a:pos x="120" y="301"/>
              </a:cxn>
              <a:cxn ang="0">
                <a:pos x="96" y="207"/>
              </a:cxn>
              <a:cxn ang="0">
                <a:pos x="68" y="124"/>
              </a:cxn>
              <a:cxn ang="0">
                <a:pos x="36" y="55"/>
              </a:cxn>
              <a:cxn ang="0">
                <a:pos x="0" y="0"/>
              </a:cxn>
              <a:cxn ang="0">
                <a:pos x="20" y="8"/>
              </a:cxn>
              <a:cxn ang="0">
                <a:pos x="38" y="17"/>
              </a:cxn>
              <a:cxn ang="0">
                <a:pos x="56" y="28"/>
              </a:cxn>
              <a:cxn ang="0">
                <a:pos x="75" y="39"/>
              </a:cxn>
              <a:cxn ang="0">
                <a:pos x="93" y="52"/>
              </a:cxn>
              <a:cxn ang="0">
                <a:pos x="111" y="66"/>
              </a:cxn>
              <a:cxn ang="0">
                <a:pos x="128" y="81"/>
              </a:cxn>
              <a:cxn ang="0">
                <a:pos x="145" y="97"/>
              </a:cxn>
              <a:cxn ang="0">
                <a:pos x="172" y="124"/>
              </a:cxn>
              <a:cxn ang="0">
                <a:pos x="196" y="155"/>
              </a:cxn>
              <a:cxn ang="0">
                <a:pos x="220" y="188"/>
              </a:cxn>
              <a:cxn ang="0">
                <a:pos x="242" y="223"/>
              </a:cxn>
              <a:cxn ang="0">
                <a:pos x="263" y="259"/>
              </a:cxn>
              <a:cxn ang="0">
                <a:pos x="281" y="298"/>
              </a:cxn>
              <a:cxn ang="0">
                <a:pos x="298" y="339"/>
              </a:cxn>
              <a:cxn ang="0">
                <a:pos x="313" y="380"/>
              </a:cxn>
              <a:cxn ang="0">
                <a:pos x="327" y="424"/>
              </a:cxn>
              <a:cxn ang="0">
                <a:pos x="340" y="469"/>
              </a:cxn>
              <a:cxn ang="0">
                <a:pos x="350" y="514"/>
              </a:cxn>
              <a:cxn ang="0">
                <a:pos x="358" y="561"/>
              </a:cxn>
              <a:cxn ang="0">
                <a:pos x="365" y="609"/>
              </a:cxn>
              <a:cxn ang="0">
                <a:pos x="371" y="658"/>
              </a:cxn>
              <a:cxn ang="0">
                <a:pos x="373" y="707"/>
              </a:cxn>
              <a:cxn ang="0">
                <a:pos x="374" y="758"/>
              </a:cxn>
              <a:cxn ang="0">
                <a:pos x="372" y="826"/>
              </a:cxn>
              <a:cxn ang="0">
                <a:pos x="367" y="893"/>
              </a:cxn>
              <a:cxn ang="0">
                <a:pos x="358" y="958"/>
              </a:cxn>
              <a:cxn ang="0">
                <a:pos x="346" y="1021"/>
              </a:cxn>
              <a:cxn ang="0">
                <a:pos x="331" y="1081"/>
              </a:cxn>
              <a:cxn ang="0">
                <a:pos x="312" y="1138"/>
              </a:cxn>
              <a:cxn ang="0">
                <a:pos x="291" y="1193"/>
              </a:cxn>
              <a:cxn ang="0">
                <a:pos x="267" y="1245"/>
              </a:cxn>
              <a:cxn ang="0">
                <a:pos x="241" y="1294"/>
              </a:cxn>
              <a:cxn ang="0">
                <a:pos x="213" y="1337"/>
              </a:cxn>
              <a:cxn ang="0">
                <a:pos x="182" y="1379"/>
              </a:cxn>
              <a:cxn ang="0">
                <a:pos x="149" y="1416"/>
              </a:cxn>
              <a:cxn ang="0">
                <a:pos x="114" y="1448"/>
              </a:cxn>
              <a:cxn ang="0">
                <a:pos x="77" y="1476"/>
              </a:cxn>
              <a:cxn ang="0">
                <a:pos x="39" y="1499"/>
              </a:cxn>
              <a:cxn ang="0">
                <a:pos x="0" y="1516"/>
              </a:cxn>
              <a:cxn ang="0">
                <a:pos x="36" y="1461"/>
              </a:cxn>
              <a:cxn ang="0">
                <a:pos x="68" y="1392"/>
              </a:cxn>
              <a:cxn ang="0">
                <a:pos x="96" y="1310"/>
              </a:cxn>
              <a:cxn ang="0">
                <a:pos x="120" y="1215"/>
              </a:cxn>
              <a:cxn ang="0">
                <a:pos x="139" y="1112"/>
              </a:cxn>
              <a:cxn ang="0">
                <a:pos x="153" y="1000"/>
              </a:cxn>
              <a:cxn ang="0">
                <a:pos x="161" y="881"/>
              </a:cxn>
              <a:cxn ang="0">
                <a:pos x="165" y="758"/>
              </a:cxn>
            </a:cxnLst>
            <a:rect l="0" t="0" r="r" b="b"/>
            <a:pathLst>
              <a:path w="374" h="1516">
                <a:moveTo>
                  <a:pt x="165" y="758"/>
                </a:moveTo>
                <a:lnTo>
                  <a:pt x="161" y="635"/>
                </a:lnTo>
                <a:lnTo>
                  <a:pt x="153" y="516"/>
                </a:lnTo>
                <a:lnTo>
                  <a:pt x="139" y="404"/>
                </a:lnTo>
                <a:lnTo>
                  <a:pt x="120" y="301"/>
                </a:lnTo>
                <a:lnTo>
                  <a:pt x="96" y="207"/>
                </a:lnTo>
                <a:lnTo>
                  <a:pt x="68" y="124"/>
                </a:lnTo>
                <a:lnTo>
                  <a:pt x="36" y="55"/>
                </a:lnTo>
                <a:lnTo>
                  <a:pt x="0" y="0"/>
                </a:lnTo>
                <a:lnTo>
                  <a:pt x="20" y="8"/>
                </a:lnTo>
                <a:lnTo>
                  <a:pt x="38" y="17"/>
                </a:lnTo>
                <a:lnTo>
                  <a:pt x="56" y="28"/>
                </a:lnTo>
                <a:lnTo>
                  <a:pt x="75" y="39"/>
                </a:lnTo>
                <a:lnTo>
                  <a:pt x="93" y="52"/>
                </a:lnTo>
                <a:lnTo>
                  <a:pt x="111" y="66"/>
                </a:lnTo>
                <a:lnTo>
                  <a:pt x="128" y="81"/>
                </a:lnTo>
                <a:lnTo>
                  <a:pt x="145" y="97"/>
                </a:lnTo>
                <a:lnTo>
                  <a:pt x="172" y="124"/>
                </a:lnTo>
                <a:lnTo>
                  <a:pt x="196" y="155"/>
                </a:lnTo>
                <a:lnTo>
                  <a:pt x="220" y="188"/>
                </a:lnTo>
                <a:lnTo>
                  <a:pt x="242" y="223"/>
                </a:lnTo>
                <a:lnTo>
                  <a:pt x="263" y="259"/>
                </a:lnTo>
                <a:lnTo>
                  <a:pt x="281" y="298"/>
                </a:lnTo>
                <a:lnTo>
                  <a:pt x="298" y="339"/>
                </a:lnTo>
                <a:lnTo>
                  <a:pt x="313" y="380"/>
                </a:lnTo>
                <a:lnTo>
                  <a:pt x="327" y="424"/>
                </a:lnTo>
                <a:lnTo>
                  <a:pt x="340" y="469"/>
                </a:lnTo>
                <a:lnTo>
                  <a:pt x="350" y="514"/>
                </a:lnTo>
                <a:lnTo>
                  <a:pt x="358" y="561"/>
                </a:lnTo>
                <a:lnTo>
                  <a:pt x="365" y="609"/>
                </a:lnTo>
                <a:lnTo>
                  <a:pt x="371" y="658"/>
                </a:lnTo>
                <a:lnTo>
                  <a:pt x="373" y="707"/>
                </a:lnTo>
                <a:lnTo>
                  <a:pt x="374" y="758"/>
                </a:lnTo>
                <a:lnTo>
                  <a:pt x="372" y="826"/>
                </a:lnTo>
                <a:lnTo>
                  <a:pt x="367" y="893"/>
                </a:lnTo>
                <a:lnTo>
                  <a:pt x="358" y="958"/>
                </a:lnTo>
                <a:lnTo>
                  <a:pt x="346" y="1021"/>
                </a:lnTo>
                <a:lnTo>
                  <a:pt x="331" y="1081"/>
                </a:lnTo>
                <a:lnTo>
                  <a:pt x="312" y="1138"/>
                </a:lnTo>
                <a:lnTo>
                  <a:pt x="291" y="1193"/>
                </a:lnTo>
                <a:lnTo>
                  <a:pt x="267" y="1245"/>
                </a:lnTo>
                <a:lnTo>
                  <a:pt x="241" y="1294"/>
                </a:lnTo>
                <a:lnTo>
                  <a:pt x="213" y="1337"/>
                </a:lnTo>
                <a:lnTo>
                  <a:pt x="182" y="1379"/>
                </a:lnTo>
                <a:lnTo>
                  <a:pt x="149" y="1416"/>
                </a:lnTo>
                <a:lnTo>
                  <a:pt x="114" y="1448"/>
                </a:lnTo>
                <a:lnTo>
                  <a:pt x="77" y="1476"/>
                </a:lnTo>
                <a:lnTo>
                  <a:pt x="39" y="1499"/>
                </a:lnTo>
                <a:lnTo>
                  <a:pt x="0" y="1516"/>
                </a:lnTo>
                <a:lnTo>
                  <a:pt x="36" y="1461"/>
                </a:lnTo>
                <a:lnTo>
                  <a:pt x="68" y="1392"/>
                </a:lnTo>
                <a:lnTo>
                  <a:pt x="96" y="1310"/>
                </a:lnTo>
                <a:lnTo>
                  <a:pt x="120" y="1215"/>
                </a:lnTo>
                <a:lnTo>
                  <a:pt x="139" y="1112"/>
                </a:lnTo>
                <a:lnTo>
                  <a:pt x="153" y="1000"/>
                </a:lnTo>
                <a:lnTo>
                  <a:pt x="161" y="881"/>
                </a:lnTo>
                <a:lnTo>
                  <a:pt x="165" y="758"/>
                </a:lnTo>
                <a:close/>
              </a:path>
            </a:pathLst>
          </a:custGeom>
          <a:solidFill>
            <a:srgbClr val="00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40" name="Freeform 604"/>
          <p:cNvSpPr>
            <a:spLocks/>
          </p:cNvSpPr>
          <p:nvPr/>
        </p:nvSpPr>
        <p:spPr bwMode="auto">
          <a:xfrm>
            <a:off x="3840471" y="3188148"/>
            <a:ext cx="267037" cy="861217"/>
          </a:xfrm>
          <a:custGeom>
            <a:avLst/>
            <a:gdLst/>
            <a:ahLst/>
            <a:cxnLst>
              <a:cxn ang="0">
                <a:pos x="206" y="1279"/>
              </a:cxn>
              <a:cxn ang="0">
                <a:pos x="156" y="1220"/>
              </a:cxn>
              <a:cxn ang="0">
                <a:pos x="113" y="1153"/>
              </a:cxn>
              <a:cxn ang="0">
                <a:pos x="77" y="1082"/>
              </a:cxn>
              <a:cxn ang="0">
                <a:pos x="47" y="1009"/>
              </a:cxn>
              <a:cxn ang="0">
                <a:pos x="25" y="932"/>
              </a:cxn>
              <a:cxn ang="0">
                <a:pos x="10" y="852"/>
              </a:cxn>
              <a:cxn ang="0">
                <a:pos x="2" y="771"/>
              </a:cxn>
              <a:cxn ang="0">
                <a:pos x="2" y="688"/>
              </a:cxn>
              <a:cxn ang="0">
                <a:pos x="10" y="608"/>
              </a:cxn>
              <a:cxn ang="0">
                <a:pos x="25" y="528"/>
              </a:cxn>
              <a:cxn ang="0">
                <a:pos x="47" y="452"/>
              </a:cxn>
              <a:cxn ang="0">
                <a:pos x="77" y="377"/>
              </a:cxn>
              <a:cxn ang="0">
                <a:pos x="113" y="307"/>
              </a:cxn>
              <a:cxn ang="0">
                <a:pos x="156" y="241"/>
              </a:cxn>
              <a:cxn ang="0">
                <a:pos x="206" y="180"/>
              </a:cxn>
              <a:cxn ang="0">
                <a:pos x="245" y="139"/>
              </a:cxn>
              <a:cxn ang="0">
                <a:pos x="271" y="116"/>
              </a:cxn>
              <a:cxn ang="0">
                <a:pos x="298" y="94"/>
              </a:cxn>
              <a:cxn ang="0">
                <a:pos x="325" y="73"/>
              </a:cxn>
              <a:cxn ang="0">
                <a:pos x="354" y="54"/>
              </a:cxn>
              <a:cxn ang="0">
                <a:pos x="383" y="36"/>
              </a:cxn>
              <a:cxn ang="0">
                <a:pos x="413" y="20"/>
              </a:cxn>
              <a:cxn ang="0">
                <a:pos x="444" y="6"/>
              </a:cxn>
              <a:cxn ang="0">
                <a:pos x="428" y="27"/>
              </a:cxn>
              <a:cxn ang="0">
                <a:pos x="370" y="92"/>
              </a:cxn>
              <a:cxn ang="0">
                <a:pos x="317" y="167"/>
              </a:cxn>
              <a:cxn ang="0">
                <a:pos x="272" y="252"/>
              </a:cxn>
              <a:cxn ang="0">
                <a:pos x="234" y="346"/>
              </a:cxn>
              <a:cxn ang="0">
                <a:pos x="206" y="448"/>
              </a:cxn>
              <a:cxn ang="0">
                <a:pos x="185" y="557"/>
              </a:cxn>
              <a:cxn ang="0">
                <a:pos x="174" y="671"/>
              </a:cxn>
              <a:cxn ang="0">
                <a:pos x="174" y="783"/>
              </a:cxn>
              <a:cxn ang="0">
                <a:pos x="182" y="885"/>
              </a:cxn>
              <a:cxn ang="0">
                <a:pos x="199" y="986"/>
              </a:cxn>
              <a:cxn ang="0">
                <a:pos x="223" y="1080"/>
              </a:cxn>
              <a:cxn ang="0">
                <a:pos x="254" y="1169"/>
              </a:cxn>
              <a:cxn ang="0">
                <a:pos x="293" y="1252"/>
              </a:cxn>
              <a:cxn ang="0">
                <a:pos x="338" y="1327"/>
              </a:cxn>
              <a:cxn ang="0">
                <a:pos x="389" y="1394"/>
              </a:cxn>
              <a:cxn ang="0">
                <a:pos x="421" y="1428"/>
              </a:cxn>
              <a:cxn ang="0">
                <a:pos x="431" y="1437"/>
              </a:cxn>
              <a:cxn ang="0">
                <a:pos x="442" y="1447"/>
              </a:cxn>
              <a:cxn ang="0">
                <a:pos x="452" y="1456"/>
              </a:cxn>
              <a:cxn ang="0">
                <a:pos x="442" y="1453"/>
              </a:cxn>
              <a:cxn ang="0">
                <a:pos x="412" y="1440"/>
              </a:cxn>
              <a:cxn ang="0">
                <a:pos x="382" y="1423"/>
              </a:cxn>
              <a:cxn ang="0">
                <a:pos x="353" y="1406"/>
              </a:cxn>
              <a:cxn ang="0">
                <a:pos x="324" y="1387"/>
              </a:cxn>
              <a:cxn ang="0">
                <a:pos x="298" y="1366"/>
              </a:cxn>
              <a:cxn ang="0">
                <a:pos x="270" y="1344"/>
              </a:cxn>
              <a:cxn ang="0">
                <a:pos x="245" y="1321"/>
              </a:cxn>
            </a:cxnLst>
            <a:rect l="0" t="0" r="r" b="b"/>
            <a:pathLst>
              <a:path w="459" h="1460">
                <a:moveTo>
                  <a:pt x="232" y="1308"/>
                </a:moveTo>
                <a:lnTo>
                  <a:pt x="206" y="1279"/>
                </a:lnTo>
                <a:lnTo>
                  <a:pt x="180" y="1251"/>
                </a:lnTo>
                <a:lnTo>
                  <a:pt x="156" y="1220"/>
                </a:lnTo>
                <a:lnTo>
                  <a:pt x="134" y="1186"/>
                </a:lnTo>
                <a:lnTo>
                  <a:pt x="113" y="1153"/>
                </a:lnTo>
                <a:lnTo>
                  <a:pt x="94" y="1118"/>
                </a:lnTo>
                <a:lnTo>
                  <a:pt x="77" y="1082"/>
                </a:lnTo>
                <a:lnTo>
                  <a:pt x="62" y="1047"/>
                </a:lnTo>
                <a:lnTo>
                  <a:pt x="47" y="1009"/>
                </a:lnTo>
                <a:lnTo>
                  <a:pt x="35" y="971"/>
                </a:lnTo>
                <a:lnTo>
                  <a:pt x="25" y="932"/>
                </a:lnTo>
                <a:lnTo>
                  <a:pt x="15" y="892"/>
                </a:lnTo>
                <a:lnTo>
                  <a:pt x="10" y="852"/>
                </a:lnTo>
                <a:lnTo>
                  <a:pt x="4" y="812"/>
                </a:lnTo>
                <a:lnTo>
                  <a:pt x="2" y="771"/>
                </a:lnTo>
                <a:lnTo>
                  <a:pt x="0" y="730"/>
                </a:lnTo>
                <a:lnTo>
                  <a:pt x="2" y="688"/>
                </a:lnTo>
                <a:lnTo>
                  <a:pt x="4" y="648"/>
                </a:lnTo>
                <a:lnTo>
                  <a:pt x="10" y="608"/>
                </a:lnTo>
                <a:lnTo>
                  <a:pt x="15" y="569"/>
                </a:lnTo>
                <a:lnTo>
                  <a:pt x="25" y="528"/>
                </a:lnTo>
                <a:lnTo>
                  <a:pt x="35" y="490"/>
                </a:lnTo>
                <a:lnTo>
                  <a:pt x="47" y="452"/>
                </a:lnTo>
                <a:lnTo>
                  <a:pt x="62" y="414"/>
                </a:lnTo>
                <a:lnTo>
                  <a:pt x="77" y="377"/>
                </a:lnTo>
                <a:lnTo>
                  <a:pt x="94" y="342"/>
                </a:lnTo>
                <a:lnTo>
                  <a:pt x="113" y="307"/>
                </a:lnTo>
                <a:lnTo>
                  <a:pt x="134" y="274"/>
                </a:lnTo>
                <a:lnTo>
                  <a:pt x="156" y="241"/>
                </a:lnTo>
                <a:lnTo>
                  <a:pt x="180" y="210"/>
                </a:lnTo>
                <a:lnTo>
                  <a:pt x="206" y="180"/>
                </a:lnTo>
                <a:lnTo>
                  <a:pt x="232" y="152"/>
                </a:lnTo>
                <a:lnTo>
                  <a:pt x="245" y="139"/>
                </a:lnTo>
                <a:lnTo>
                  <a:pt x="257" y="127"/>
                </a:lnTo>
                <a:lnTo>
                  <a:pt x="271" y="116"/>
                </a:lnTo>
                <a:lnTo>
                  <a:pt x="284" y="104"/>
                </a:lnTo>
                <a:lnTo>
                  <a:pt x="298" y="94"/>
                </a:lnTo>
                <a:lnTo>
                  <a:pt x="312" y="84"/>
                </a:lnTo>
                <a:lnTo>
                  <a:pt x="325" y="73"/>
                </a:lnTo>
                <a:lnTo>
                  <a:pt x="339" y="63"/>
                </a:lnTo>
                <a:lnTo>
                  <a:pt x="354" y="54"/>
                </a:lnTo>
                <a:lnTo>
                  <a:pt x="368" y="46"/>
                </a:lnTo>
                <a:lnTo>
                  <a:pt x="383" y="36"/>
                </a:lnTo>
                <a:lnTo>
                  <a:pt x="398" y="28"/>
                </a:lnTo>
                <a:lnTo>
                  <a:pt x="413" y="20"/>
                </a:lnTo>
                <a:lnTo>
                  <a:pt x="428" y="13"/>
                </a:lnTo>
                <a:lnTo>
                  <a:pt x="444" y="6"/>
                </a:lnTo>
                <a:lnTo>
                  <a:pt x="459" y="0"/>
                </a:lnTo>
                <a:lnTo>
                  <a:pt x="428" y="27"/>
                </a:lnTo>
                <a:lnTo>
                  <a:pt x="398" y="57"/>
                </a:lnTo>
                <a:lnTo>
                  <a:pt x="370" y="92"/>
                </a:lnTo>
                <a:lnTo>
                  <a:pt x="343" y="127"/>
                </a:lnTo>
                <a:lnTo>
                  <a:pt x="317" y="167"/>
                </a:lnTo>
                <a:lnTo>
                  <a:pt x="294" y="208"/>
                </a:lnTo>
                <a:lnTo>
                  <a:pt x="272" y="252"/>
                </a:lnTo>
                <a:lnTo>
                  <a:pt x="253" y="298"/>
                </a:lnTo>
                <a:lnTo>
                  <a:pt x="234" y="346"/>
                </a:lnTo>
                <a:lnTo>
                  <a:pt x="219" y="396"/>
                </a:lnTo>
                <a:lnTo>
                  <a:pt x="206" y="448"/>
                </a:lnTo>
                <a:lnTo>
                  <a:pt x="194" y="502"/>
                </a:lnTo>
                <a:lnTo>
                  <a:pt x="185" y="557"/>
                </a:lnTo>
                <a:lnTo>
                  <a:pt x="179" y="614"/>
                </a:lnTo>
                <a:lnTo>
                  <a:pt x="174" y="671"/>
                </a:lnTo>
                <a:lnTo>
                  <a:pt x="173" y="730"/>
                </a:lnTo>
                <a:lnTo>
                  <a:pt x="174" y="783"/>
                </a:lnTo>
                <a:lnTo>
                  <a:pt x="178" y="835"/>
                </a:lnTo>
                <a:lnTo>
                  <a:pt x="182" y="885"/>
                </a:lnTo>
                <a:lnTo>
                  <a:pt x="189" y="936"/>
                </a:lnTo>
                <a:lnTo>
                  <a:pt x="199" y="986"/>
                </a:lnTo>
                <a:lnTo>
                  <a:pt x="210" y="1033"/>
                </a:lnTo>
                <a:lnTo>
                  <a:pt x="223" y="1080"/>
                </a:lnTo>
                <a:lnTo>
                  <a:pt x="238" y="1125"/>
                </a:lnTo>
                <a:lnTo>
                  <a:pt x="254" y="1169"/>
                </a:lnTo>
                <a:lnTo>
                  <a:pt x="272" y="1211"/>
                </a:lnTo>
                <a:lnTo>
                  <a:pt x="293" y="1252"/>
                </a:lnTo>
                <a:lnTo>
                  <a:pt x="314" y="1291"/>
                </a:lnTo>
                <a:lnTo>
                  <a:pt x="338" y="1327"/>
                </a:lnTo>
                <a:lnTo>
                  <a:pt x="362" y="1361"/>
                </a:lnTo>
                <a:lnTo>
                  <a:pt x="389" y="1394"/>
                </a:lnTo>
                <a:lnTo>
                  <a:pt x="416" y="1423"/>
                </a:lnTo>
                <a:lnTo>
                  <a:pt x="421" y="1428"/>
                </a:lnTo>
                <a:lnTo>
                  <a:pt x="427" y="1433"/>
                </a:lnTo>
                <a:lnTo>
                  <a:pt x="431" y="1437"/>
                </a:lnTo>
                <a:lnTo>
                  <a:pt x="437" y="1442"/>
                </a:lnTo>
                <a:lnTo>
                  <a:pt x="442" y="1447"/>
                </a:lnTo>
                <a:lnTo>
                  <a:pt x="446" y="1451"/>
                </a:lnTo>
                <a:lnTo>
                  <a:pt x="452" y="1456"/>
                </a:lnTo>
                <a:lnTo>
                  <a:pt x="457" y="1460"/>
                </a:lnTo>
                <a:lnTo>
                  <a:pt x="442" y="1453"/>
                </a:lnTo>
                <a:lnTo>
                  <a:pt x="427" y="1447"/>
                </a:lnTo>
                <a:lnTo>
                  <a:pt x="412" y="1440"/>
                </a:lnTo>
                <a:lnTo>
                  <a:pt x="397" y="1432"/>
                </a:lnTo>
                <a:lnTo>
                  <a:pt x="382" y="1423"/>
                </a:lnTo>
                <a:lnTo>
                  <a:pt x="367" y="1414"/>
                </a:lnTo>
                <a:lnTo>
                  <a:pt x="353" y="1406"/>
                </a:lnTo>
                <a:lnTo>
                  <a:pt x="339" y="1396"/>
                </a:lnTo>
                <a:lnTo>
                  <a:pt x="324" y="1387"/>
                </a:lnTo>
                <a:lnTo>
                  <a:pt x="310" y="1376"/>
                </a:lnTo>
                <a:lnTo>
                  <a:pt x="298" y="1366"/>
                </a:lnTo>
                <a:lnTo>
                  <a:pt x="284" y="1355"/>
                </a:lnTo>
                <a:lnTo>
                  <a:pt x="270" y="1344"/>
                </a:lnTo>
                <a:lnTo>
                  <a:pt x="257" y="1332"/>
                </a:lnTo>
                <a:lnTo>
                  <a:pt x="245" y="1321"/>
                </a:lnTo>
                <a:lnTo>
                  <a:pt x="232" y="1308"/>
                </a:lnTo>
                <a:close/>
              </a:path>
            </a:pathLst>
          </a:custGeom>
          <a:solidFill>
            <a:srgbClr val="00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41" name="Freeform 605"/>
          <p:cNvSpPr>
            <a:spLocks/>
          </p:cNvSpPr>
          <p:nvPr/>
        </p:nvSpPr>
        <p:spPr bwMode="auto">
          <a:xfrm>
            <a:off x="4395535" y="3189326"/>
            <a:ext cx="267037" cy="858860"/>
          </a:xfrm>
          <a:custGeom>
            <a:avLst/>
            <a:gdLst/>
            <a:ahLst/>
            <a:cxnLst>
              <a:cxn ang="0">
                <a:pos x="5" y="1455"/>
              </a:cxn>
              <a:cxn ang="0">
                <a:pos x="15" y="1446"/>
              </a:cxn>
              <a:cxn ang="0">
                <a:pos x="25" y="1436"/>
              </a:cxn>
              <a:cxn ang="0">
                <a:pos x="36" y="1427"/>
              </a:cxn>
              <a:cxn ang="0">
                <a:pos x="68" y="1393"/>
              </a:cxn>
              <a:cxn ang="0">
                <a:pos x="119" y="1326"/>
              </a:cxn>
              <a:cxn ang="0">
                <a:pos x="164" y="1251"/>
              </a:cxn>
              <a:cxn ang="0">
                <a:pos x="203" y="1168"/>
              </a:cxn>
              <a:cxn ang="0">
                <a:pos x="234" y="1079"/>
              </a:cxn>
              <a:cxn ang="0">
                <a:pos x="258" y="985"/>
              </a:cxn>
              <a:cxn ang="0">
                <a:pos x="274" y="884"/>
              </a:cxn>
              <a:cxn ang="0">
                <a:pos x="282" y="782"/>
              </a:cxn>
              <a:cxn ang="0">
                <a:pos x="282" y="676"/>
              </a:cxn>
              <a:cxn ang="0">
                <a:pos x="274" y="573"/>
              </a:cxn>
              <a:cxn ang="0">
                <a:pos x="258" y="474"/>
              </a:cxn>
              <a:cxn ang="0">
                <a:pos x="234" y="380"/>
              </a:cxn>
              <a:cxn ang="0">
                <a:pos x="203" y="290"/>
              </a:cxn>
              <a:cxn ang="0">
                <a:pos x="164" y="208"/>
              </a:cxn>
              <a:cxn ang="0">
                <a:pos x="119" y="133"/>
              </a:cxn>
              <a:cxn ang="0">
                <a:pos x="68" y="67"/>
              </a:cxn>
              <a:cxn ang="0">
                <a:pos x="36" y="32"/>
              </a:cxn>
              <a:cxn ang="0">
                <a:pos x="25" y="22"/>
              </a:cxn>
              <a:cxn ang="0">
                <a:pos x="15" y="12"/>
              </a:cxn>
              <a:cxn ang="0">
                <a:pos x="5" y="4"/>
              </a:cxn>
              <a:cxn ang="0">
                <a:pos x="15" y="7"/>
              </a:cxn>
              <a:cxn ang="0">
                <a:pos x="45" y="20"/>
              </a:cxn>
              <a:cxn ang="0">
                <a:pos x="75" y="37"/>
              </a:cxn>
              <a:cxn ang="0">
                <a:pos x="104" y="54"/>
              </a:cxn>
              <a:cxn ang="0">
                <a:pos x="132" y="73"/>
              </a:cxn>
              <a:cxn ang="0">
                <a:pos x="159" y="93"/>
              </a:cxn>
              <a:cxn ang="0">
                <a:pos x="187" y="115"/>
              </a:cxn>
              <a:cxn ang="0">
                <a:pos x="212" y="138"/>
              </a:cxn>
              <a:cxn ang="0">
                <a:pos x="251" y="179"/>
              </a:cxn>
              <a:cxn ang="0">
                <a:pos x="301" y="240"/>
              </a:cxn>
              <a:cxn ang="0">
                <a:pos x="344" y="306"/>
              </a:cxn>
              <a:cxn ang="0">
                <a:pos x="380" y="376"/>
              </a:cxn>
              <a:cxn ang="0">
                <a:pos x="410" y="451"/>
              </a:cxn>
              <a:cxn ang="0">
                <a:pos x="433" y="527"/>
              </a:cxn>
              <a:cxn ang="0">
                <a:pos x="448" y="607"/>
              </a:cxn>
              <a:cxn ang="0">
                <a:pos x="456" y="687"/>
              </a:cxn>
              <a:cxn ang="0">
                <a:pos x="455" y="791"/>
              </a:cxn>
              <a:cxn ang="0">
                <a:pos x="438" y="911"/>
              </a:cxn>
              <a:cxn ang="0">
                <a:pos x="405" y="1024"/>
              </a:cxn>
              <a:cxn ang="0">
                <a:pos x="357" y="1129"/>
              </a:cxn>
              <a:cxn ang="0">
                <a:pos x="297" y="1223"/>
              </a:cxn>
              <a:cxn ang="0">
                <a:pos x="225" y="1307"/>
              </a:cxn>
              <a:cxn ang="0">
                <a:pos x="142" y="1379"/>
              </a:cxn>
              <a:cxn ang="0">
                <a:pos x="49" y="1435"/>
              </a:cxn>
            </a:cxnLst>
            <a:rect l="0" t="0" r="r" b="b"/>
            <a:pathLst>
              <a:path w="457" h="1458">
                <a:moveTo>
                  <a:pt x="0" y="1458"/>
                </a:moveTo>
                <a:lnTo>
                  <a:pt x="5" y="1455"/>
                </a:lnTo>
                <a:lnTo>
                  <a:pt x="10" y="1450"/>
                </a:lnTo>
                <a:lnTo>
                  <a:pt x="15" y="1446"/>
                </a:lnTo>
                <a:lnTo>
                  <a:pt x="21" y="1441"/>
                </a:lnTo>
                <a:lnTo>
                  <a:pt x="25" y="1436"/>
                </a:lnTo>
                <a:lnTo>
                  <a:pt x="31" y="1432"/>
                </a:lnTo>
                <a:lnTo>
                  <a:pt x="36" y="1427"/>
                </a:lnTo>
                <a:lnTo>
                  <a:pt x="40" y="1422"/>
                </a:lnTo>
                <a:lnTo>
                  <a:pt x="68" y="1393"/>
                </a:lnTo>
                <a:lnTo>
                  <a:pt x="94" y="1360"/>
                </a:lnTo>
                <a:lnTo>
                  <a:pt x="119" y="1326"/>
                </a:lnTo>
                <a:lnTo>
                  <a:pt x="143" y="1290"/>
                </a:lnTo>
                <a:lnTo>
                  <a:pt x="164" y="1251"/>
                </a:lnTo>
                <a:lnTo>
                  <a:pt x="184" y="1210"/>
                </a:lnTo>
                <a:lnTo>
                  <a:pt x="203" y="1168"/>
                </a:lnTo>
                <a:lnTo>
                  <a:pt x="219" y="1124"/>
                </a:lnTo>
                <a:lnTo>
                  <a:pt x="234" y="1079"/>
                </a:lnTo>
                <a:lnTo>
                  <a:pt x="246" y="1032"/>
                </a:lnTo>
                <a:lnTo>
                  <a:pt x="258" y="985"/>
                </a:lnTo>
                <a:lnTo>
                  <a:pt x="267" y="935"/>
                </a:lnTo>
                <a:lnTo>
                  <a:pt x="274" y="884"/>
                </a:lnTo>
                <a:lnTo>
                  <a:pt x="279" y="834"/>
                </a:lnTo>
                <a:lnTo>
                  <a:pt x="282" y="782"/>
                </a:lnTo>
                <a:lnTo>
                  <a:pt x="283" y="729"/>
                </a:lnTo>
                <a:lnTo>
                  <a:pt x="282" y="676"/>
                </a:lnTo>
                <a:lnTo>
                  <a:pt x="279" y="625"/>
                </a:lnTo>
                <a:lnTo>
                  <a:pt x="274" y="573"/>
                </a:lnTo>
                <a:lnTo>
                  <a:pt x="267" y="524"/>
                </a:lnTo>
                <a:lnTo>
                  <a:pt x="258" y="474"/>
                </a:lnTo>
                <a:lnTo>
                  <a:pt x="246" y="426"/>
                </a:lnTo>
                <a:lnTo>
                  <a:pt x="234" y="380"/>
                </a:lnTo>
                <a:lnTo>
                  <a:pt x="219" y="334"/>
                </a:lnTo>
                <a:lnTo>
                  <a:pt x="203" y="290"/>
                </a:lnTo>
                <a:lnTo>
                  <a:pt x="184" y="249"/>
                </a:lnTo>
                <a:lnTo>
                  <a:pt x="164" y="208"/>
                </a:lnTo>
                <a:lnTo>
                  <a:pt x="143" y="169"/>
                </a:lnTo>
                <a:lnTo>
                  <a:pt x="119" y="133"/>
                </a:lnTo>
                <a:lnTo>
                  <a:pt x="94" y="99"/>
                </a:lnTo>
                <a:lnTo>
                  <a:pt x="68" y="67"/>
                </a:lnTo>
                <a:lnTo>
                  <a:pt x="40" y="37"/>
                </a:lnTo>
                <a:lnTo>
                  <a:pt x="36" y="32"/>
                </a:lnTo>
                <a:lnTo>
                  <a:pt x="31" y="26"/>
                </a:lnTo>
                <a:lnTo>
                  <a:pt x="25" y="22"/>
                </a:lnTo>
                <a:lnTo>
                  <a:pt x="21" y="17"/>
                </a:lnTo>
                <a:lnTo>
                  <a:pt x="15" y="12"/>
                </a:lnTo>
                <a:lnTo>
                  <a:pt x="10" y="9"/>
                </a:lnTo>
                <a:lnTo>
                  <a:pt x="5" y="4"/>
                </a:lnTo>
                <a:lnTo>
                  <a:pt x="0" y="0"/>
                </a:lnTo>
                <a:lnTo>
                  <a:pt x="15" y="7"/>
                </a:lnTo>
                <a:lnTo>
                  <a:pt x="30" y="14"/>
                </a:lnTo>
                <a:lnTo>
                  <a:pt x="45" y="20"/>
                </a:lnTo>
                <a:lnTo>
                  <a:pt x="60" y="28"/>
                </a:lnTo>
                <a:lnTo>
                  <a:pt x="75" y="37"/>
                </a:lnTo>
                <a:lnTo>
                  <a:pt x="90" y="46"/>
                </a:lnTo>
                <a:lnTo>
                  <a:pt x="104" y="54"/>
                </a:lnTo>
                <a:lnTo>
                  <a:pt x="117" y="63"/>
                </a:lnTo>
                <a:lnTo>
                  <a:pt x="132" y="73"/>
                </a:lnTo>
                <a:lnTo>
                  <a:pt x="146" y="83"/>
                </a:lnTo>
                <a:lnTo>
                  <a:pt x="159" y="93"/>
                </a:lnTo>
                <a:lnTo>
                  <a:pt x="173" y="105"/>
                </a:lnTo>
                <a:lnTo>
                  <a:pt x="187" y="115"/>
                </a:lnTo>
                <a:lnTo>
                  <a:pt x="199" y="126"/>
                </a:lnTo>
                <a:lnTo>
                  <a:pt x="212" y="138"/>
                </a:lnTo>
                <a:lnTo>
                  <a:pt x="225" y="151"/>
                </a:lnTo>
                <a:lnTo>
                  <a:pt x="251" y="179"/>
                </a:lnTo>
                <a:lnTo>
                  <a:pt x="276" y="209"/>
                </a:lnTo>
                <a:lnTo>
                  <a:pt x="301" y="240"/>
                </a:lnTo>
                <a:lnTo>
                  <a:pt x="324" y="273"/>
                </a:lnTo>
                <a:lnTo>
                  <a:pt x="344" y="306"/>
                </a:lnTo>
                <a:lnTo>
                  <a:pt x="363" y="341"/>
                </a:lnTo>
                <a:lnTo>
                  <a:pt x="380" y="376"/>
                </a:lnTo>
                <a:lnTo>
                  <a:pt x="396" y="413"/>
                </a:lnTo>
                <a:lnTo>
                  <a:pt x="410" y="451"/>
                </a:lnTo>
                <a:lnTo>
                  <a:pt x="423" y="489"/>
                </a:lnTo>
                <a:lnTo>
                  <a:pt x="433" y="527"/>
                </a:lnTo>
                <a:lnTo>
                  <a:pt x="441" y="568"/>
                </a:lnTo>
                <a:lnTo>
                  <a:pt x="448" y="607"/>
                </a:lnTo>
                <a:lnTo>
                  <a:pt x="454" y="647"/>
                </a:lnTo>
                <a:lnTo>
                  <a:pt x="456" y="687"/>
                </a:lnTo>
                <a:lnTo>
                  <a:pt x="457" y="729"/>
                </a:lnTo>
                <a:lnTo>
                  <a:pt x="455" y="791"/>
                </a:lnTo>
                <a:lnTo>
                  <a:pt x="448" y="852"/>
                </a:lnTo>
                <a:lnTo>
                  <a:pt x="438" y="911"/>
                </a:lnTo>
                <a:lnTo>
                  <a:pt x="424" y="969"/>
                </a:lnTo>
                <a:lnTo>
                  <a:pt x="405" y="1024"/>
                </a:lnTo>
                <a:lnTo>
                  <a:pt x="384" y="1077"/>
                </a:lnTo>
                <a:lnTo>
                  <a:pt x="357" y="1129"/>
                </a:lnTo>
                <a:lnTo>
                  <a:pt x="329" y="1177"/>
                </a:lnTo>
                <a:lnTo>
                  <a:pt x="297" y="1223"/>
                </a:lnTo>
                <a:lnTo>
                  <a:pt x="263" y="1267"/>
                </a:lnTo>
                <a:lnTo>
                  <a:pt x="225" y="1307"/>
                </a:lnTo>
                <a:lnTo>
                  <a:pt x="184" y="1344"/>
                </a:lnTo>
                <a:lnTo>
                  <a:pt x="142" y="1379"/>
                </a:lnTo>
                <a:lnTo>
                  <a:pt x="97" y="1409"/>
                </a:lnTo>
                <a:lnTo>
                  <a:pt x="49" y="1435"/>
                </a:lnTo>
                <a:lnTo>
                  <a:pt x="0" y="1458"/>
                </a:lnTo>
                <a:close/>
              </a:path>
            </a:pathLst>
          </a:custGeom>
          <a:solidFill>
            <a:srgbClr val="006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42" name="Freeform 606"/>
          <p:cNvSpPr>
            <a:spLocks/>
          </p:cNvSpPr>
          <p:nvPr/>
        </p:nvSpPr>
        <p:spPr bwMode="auto">
          <a:xfrm>
            <a:off x="3827643" y="3146913"/>
            <a:ext cx="847755" cy="943686"/>
          </a:xfrm>
          <a:custGeom>
            <a:avLst/>
            <a:gdLst/>
            <a:ahLst/>
            <a:cxnLst>
              <a:cxn ang="0">
                <a:pos x="1454" y="824"/>
              </a:cxn>
              <a:cxn ang="0">
                <a:pos x="1454" y="779"/>
              </a:cxn>
              <a:cxn ang="0">
                <a:pos x="750" y="779"/>
              </a:cxn>
              <a:cxn ang="0">
                <a:pos x="750" y="435"/>
              </a:cxn>
              <a:cxn ang="0">
                <a:pos x="1369" y="435"/>
              </a:cxn>
              <a:cxn ang="0">
                <a:pos x="1369" y="390"/>
              </a:cxn>
              <a:cxn ang="0">
                <a:pos x="750" y="390"/>
              </a:cxn>
              <a:cxn ang="0">
                <a:pos x="750" y="0"/>
              </a:cxn>
              <a:cxn ang="0">
                <a:pos x="705" y="0"/>
              </a:cxn>
              <a:cxn ang="0">
                <a:pos x="705" y="390"/>
              </a:cxn>
              <a:cxn ang="0">
                <a:pos x="87" y="390"/>
              </a:cxn>
              <a:cxn ang="0">
                <a:pos x="87" y="435"/>
              </a:cxn>
              <a:cxn ang="0">
                <a:pos x="705" y="435"/>
              </a:cxn>
              <a:cxn ang="0">
                <a:pos x="705" y="779"/>
              </a:cxn>
              <a:cxn ang="0">
                <a:pos x="0" y="779"/>
              </a:cxn>
              <a:cxn ang="0">
                <a:pos x="0" y="824"/>
              </a:cxn>
              <a:cxn ang="0">
                <a:pos x="705" y="824"/>
              </a:cxn>
              <a:cxn ang="0">
                <a:pos x="705" y="1178"/>
              </a:cxn>
              <a:cxn ang="0">
                <a:pos x="87" y="1178"/>
              </a:cxn>
              <a:cxn ang="0">
                <a:pos x="87" y="1223"/>
              </a:cxn>
              <a:cxn ang="0">
                <a:pos x="705" y="1223"/>
              </a:cxn>
              <a:cxn ang="0">
                <a:pos x="705" y="1603"/>
              </a:cxn>
              <a:cxn ang="0">
                <a:pos x="750" y="1603"/>
              </a:cxn>
              <a:cxn ang="0">
                <a:pos x="750" y="1223"/>
              </a:cxn>
              <a:cxn ang="0">
                <a:pos x="1369" y="1223"/>
              </a:cxn>
              <a:cxn ang="0">
                <a:pos x="1369" y="1178"/>
              </a:cxn>
              <a:cxn ang="0">
                <a:pos x="750" y="1178"/>
              </a:cxn>
              <a:cxn ang="0">
                <a:pos x="750" y="824"/>
              </a:cxn>
              <a:cxn ang="0">
                <a:pos x="1454" y="824"/>
              </a:cxn>
            </a:cxnLst>
            <a:rect l="0" t="0" r="r" b="b"/>
            <a:pathLst>
              <a:path w="1454" h="1603">
                <a:moveTo>
                  <a:pt x="1454" y="824"/>
                </a:moveTo>
                <a:lnTo>
                  <a:pt x="1454" y="779"/>
                </a:lnTo>
                <a:lnTo>
                  <a:pt x="750" y="779"/>
                </a:lnTo>
                <a:lnTo>
                  <a:pt x="750" y="435"/>
                </a:lnTo>
                <a:lnTo>
                  <a:pt x="1369" y="435"/>
                </a:lnTo>
                <a:lnTo>
                  <a:pt x="1369" y="390"/>
                </a:lnTo>
                <a:lnTo>
                  <a:pt x="750" y="390"/>
                </a:lnTo>
                <a:lnTo>
                  <a:pt x="750" y="0"/>
                </a:lnTo>
                <a:lnTo>
                  <a:pt x="705" y="0"/>
                </a:lnTo>
                <a:lnTo>
                  <a:pt x="705" y="390"/>
                </a:lnTo>
                <a:lnTo>
                  <a:pt x="87" y="390"/>
                </a:lnTo>
                <a:lnTo>
                  <a:pt x="87" y="435"/>
                </a:lnTo>
                <a:lnTo>
                  <a:pt x="705" y="435"/>
                </a:lnTo>
                <a:lnTo>
                  <a:pt x="705" y="779"/>
                </a:lnTo>
                <a:lnTo>
                  <a:pt x="0" y="779"/>
                </a:lnTo>
                <a:lnTo>
                  <a:pt x="0" y="824"/>
                </a:lnTo>
                <a:lnTo>
                  <a:pt x="705" y="824"/>
                </a:lnTo>
                <a:lnTo>
                  <a:pt x="705" y="1178"/>
                </a:lnTo>
                <a:lnTo>
                  <a:pt x="87" y="1178"/>
                </a:lnTo>
                <a:lnTo>
                  <a:pt x="87" y="1223"/>
                </a:lnTo>
                <a:lnTo>
                  <a:pt x="705" y="1223"/>
                </a:lnTo>
                <a:lnTo>
                  <a:pt x="705" y="1603"/>
                </a:lnTo>
                <a:lnTo>
                  <a:pt x="750" y="1603"/>
                </a:lnTo>
                <a:lnTo>
                  <a:pt x="750" y="1223"/>
                </a:lnTo>
                <a:lnTo>
                  <a:pt x="1369" y="1223"/>
                </a:lnTo>
                <a:lnTo>
                  <a:pt x="1369" y="1178"/>
                </a:lnTo>
                <a:lnTo>
                  <a:pt x="750" y="1178"/>
                </a:lnTo>
                <a:lnTo>
                  <a:pt x="750" y="824"/>
                </a:lnTo>
                <a:lnTo>
                  <a:pt x="1454" y="824"/>
                </a:lnTo>
                <a:close/>
              </a:path>
            </a:pathLst>
          </a:custGeom>
          <a:solidFill>
            <a:srgbClr val="3F9E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43" name="Freeform 607"/>
          <p:cNvSpPr>
            <a:spLocks/>
          </p:cNvSpPr>
          <p:nvPr/>
        </p:nvSpPr>
        <p:spPr bwMode="auto">
          <a:xfrm>
            <a:off x="3630572" y="3208176"/>
            <a:ext cx="580718" cy="955468"/>
          </a:xfrm>
          <a:custGeom>
            <a:avLst/>
            <a:gdLst/>
            <a:ahLst/>
            <a:cxnLst>
              <a:cxn ang="0">
                <a:pos x="996" y="1185"/>
              </a:cxn>
              <a:cxn ang="0">
                <a:pos x="506" y="893"/>
              </a:cxn>
              <a:cxn ang="0">
                <a:pos x="577" y="851"/>
              </a:cxn>
              <a:cxn ang="0">
                <a:pos x="577" y="0"/>
              </a:cxn>
              <a:cxn ang="0">
                <a:pos x="0" y="66"/>
              </a:cxn>
              <a:cxn ang="0">
                <a:pos x="0" y="93"/>
              </a:cxn>
              <a:cxn ang="0">
                <a:pos x="549" y="31"/>
              </a:cxn>
              <a:cxn ang="0">
                <a:pos x="549" y="836"/>
              </a:cxn>
              <a:cxn ang="0">
                <a:pos x="451" y="893"/>
              </a:cxn>
              <a:cxn ang="0">
                <a:pos x="969" y="1202"/>
              </a:cxn>
              <a:cxn ang="0">
                <a:pos x="969" y="1328"/>
              </a:cxn>
              <a:cxn ang="0">
                <a:pos x="571" y="1622"/>
              </a:cxn>
              <a:cxn ang="0">
                <a:pos x="617" y="1622"/>
              </a:cxn>
              <a:cxn ang="0">
                <a:pos x="996" y="1342"/>
              </a:cxn>
              <a:cxn ang="0">
                <a:pos x="996" y="1185"/>
              </a:cxn>
            </a:cxnLst>
            <a:rect l="0" t="0" r="r" b="b"/>
            <a:pathLst>
              <a:path w="996" h="1622">
                <a:moveTo>
                  <a:pt x="996" y="1185"/>
                </a:moveTo>
                <a:lnTo>
                  <a:pt x="506" y="893"/>
                </a:lnTo>
                <a:lnTo>
                  <a:pt x="577" y="851"/>
                </a:lnTo>
                <a:lnTo>
                  <a:pt x="577" y="0"/>
                </a:lnTo>
                <a:lnTo>
                  <a:pt x="0" y="66"/>
                </a:lnTo>
                <a:lnTo>
                  <a:pt x="0" y="93"/>
                </a:lnTo>
                <a:lnTo>
                  <a:pt x="549" y="31"/>
                </a:lnTo>
                <a:lnTo>
                  <a:pt x="549" y="836"/>
                </a:lnTo>
                <a:lnTo>
                  <a:pt x="451" y="893"/>
                </a:lnTo>
                <a:lnTo>
                  <a:pt x="969" y="1202"/>
                </a:lnTo>
                <a:lnTo>
                  <a:pt x="969" y="1328"/>
                </a:lnTo>
                <a:lnTo>
                  <a:pt x="571" y="1622"/>
                </a:lnTo>
                <a:lnTo>
                  <a:pt x="617" y="1622"/>
                </a:lnTo>
                <a:lnTo>
                  <a:pt x="996" y="1342"/>
                </a:lnTo>
                <a:lnTo>
                  <a:pt x="996" y="1185"/>
                </a:lnTo>
                <a:close/>
              </a:path>
            </a:pathLst>
          </a:custGeom>
          <a:solidFill>
            <a:srgbClr val="E09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44" name="Freeform 608"/>
          <p:cNvSpPr>
            <a:spLocks/>
          </p:cNvSpPr>
          <p:nvPr/>
        </p:nvSpPr>
        <p:spPr bwMode="auto">
          <a:xfrm>
            <a:off x="3630572" y="3227026"/>
            <a:ext cx="564393" cy="936617"/>
          </a:xfrm>
          <a:custGeom>
            <a:avLst/>
            <a:gdLst/>
            <a:ahLst/>
            <a:cxnLst>
              <a:cxn ang="0">
                <a:pos x="969" y="1171"/>
              </a:cxn>
              <a:cxn ang="0">
                <a:pos x="451" y="862"/>
              </a:cxn>
              <a:cxn ang="0">
                <a:pos x="549" y="805"/>
              </a:cxn>
              <a:cxn ang="0">
                <a:pos x="549" y="0"/>
              </a:cxn>
              <a:cxn ang="0">
                <a:pos x="0" y="62"/>
              </a:cxn>
              <a:cxn ang="0">
                <a:pos x="0" y="99"/>
              </a:cxn>
              <a:cxn ang="0">
                <a:pos x="513" y="42"/>
              </a:cxn>
              <a:cxn ang="0">
                <a:pos x="513" y="783"/>
              </a:cxn>
              <a:cxn ang="0">
                <a:pos x="0" y="1081"/>
              </a:cxn>
              <a:cxn ang="0">
                <a:pos x="0" y="1123"/>
              </a:cxn>
              <a:cxn ang="0">
                <a:pos x="415" y="883"/>
              </a:cxn>
              <a:cxn ang="0">
                <a:pos x="916" y="1182"/>
              </a:cxn>
              <a:cxn ang="0">
                <a:pos x="354" y="1570"/>
              </a:cxn>
              <a:cxn ang="0">
                <a:pos x="0" y="1333"/>
              </a:cxn>
              <a:cxn ang="0">
                <a:pos x="0" y="1373"/>
              </a:cxn>
              <a:cxn ang="0">
                <a:pos x="319" y="1591"/>
              </a:cxn>
              <a:cxn ang="0">
                <a:pos x="388" y="1591"/>
              </a:cxn>
              <a:cxn ang="0">
                <a:pos x="932" y="1215"/>
              </a:cxn>
              <a:cxn ang="0">
                <a:pos x="932" y="1279"/>
              </a:cxn>
              <a:cxn ang="0">
                <a:pos x="509" y="1591"/>
              </a:cxn>
              <a:cxn ang="0">
                <a:pos x="571" y="1591"/>
              </a:cxn>
              <a:cxn ang="0">
                <a:pos x="969" y="1297"/>
              </a:cxn>
              <a:cxn ang="0">
                <a:pos x="969" y="1171"/>
              </a:cxn>
            </a:cxnLst>
            <a:rect l="0" t="0" r="r" b="b"/>
            <a:pathLst>
              <a:path w="969" h="1591">
                <a:moveTo>
                  <a:pt x="969" y="1171"/>
                </a:moveTo>
                <a:lnTo>
                  <a:pt x="451" y="862"/>
                </a:lnTo>
                <a:lnTo>
                  <a:pt x="549" y="805"/>
                </a:lnTo>
                <a:lnTo>
                  <a:pt x="549" y="0"/>
                </a:lnTo>
                <a:lnTo>
                  <a:pt x="0" y="62"/>
                </a:lnTo>
                <a:lnTo>
                  <a:pt x="0" y="99"/>
                </a:lnTo>
                <a:lnTo>
                  <a:pt x="513" y="42"/>
                </a:lnTo>
                <a:lnTo>
                  <a:pt x="513" y="783"/>
                </a:lnTo>
                <a:lnTo>
                  <a:pt x="0" y="1081"/>
                </a:lnTo>
                <a:lnTo>
                  <a:pt x="0" y="1123"/>
                </a:lnTo>
                <a:lnTo>
                  <a:pt x="415" y="883"/>
                </a:lnTo>
                <a:lnTo>
                  <a:pt x="916" y="1182"/>
                </a:lnTo>
                <a:lnTo>
                  <a:pt x="354" y="1570"/>
                </a:lnTo>
                <a:lnTo>
                  <a:pt x="0" y="1333"/>
                </a:lnTo>
                <a:lnTo>
                  <a:pt x="0" y="1373"/>
                </a:lnTo>
                <a:lnTo>
                  <a:pt x="319" y="1591"/>
                </a:lnTo>
                <a:lnTo>
                  <a:pt x="388" y="1591"/>
                </a:lnTo>
                <a:lnTo>
                  <a:pt x="932" y="1215"/>
                </a:lnTo>
                <a:lnTo>
                  <a:pt x="932" y="1279"/>
                </a:lnTo>
                <a:lnTo>
                  <a:pt x="509" y="1591"/>
                </a:lnTo>
                <a:lnTo>
                  <a:pt x="571" y="1591"/>
                </a:lnTo>
                <a:lnTo>
                  <a:pt x="969" y="1297"/>
                </a:lnTo>
                <a:lnTo>
                  <a:pt x="969" y="11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45" name="Freeform 609"/>
          <p:cNvSpPr>
            <a:spLocks/>
          </p:cNvSpPr>
          <p:nvPr/>
        </p:nvSpPr>
        <p:spPr bwMode="auto">
          <a:xfrm>
            <a:off x="3630572" y="3250589"/>
            <a:ext cx="298522" cy="612630"/>
          </a:xfrm>
          <a:custGeom>
            <a:avLst/>
            <a:gdLst/>
            <a:ahLst/>
            <a:cxnLst>
              <a:cxn ang="0">
                <a:pos x="513" y="0"/>
              </a:cxn>
              <a:cxn ang="0">
                <a:pos x="0" y="57"/>
              </a:cxn>
              <a:cxn ang="0">
                <a:pos x="0" y="183"/>
              </a:cxn>
              <a:cxn ang="0">
                <a:pos x="405" y="120"/>
              </a:cxn>
              <a:cxn ang="0">
                <a:pos x="405" y="695"/>
              </a:cxn>
              <a:cxn ang="0">
                <a:pos x="0" y="894"/>
              </a:cxn>
              <a:cxn ang="0">
                <a:pos x="0" y="1039"/>
              </a:cxn>
              <a:cxn ang="0">
                <a:pos x="513" y="741"/>
              </a:cxn>
              <a:cxn ang="0">
                <a:pos x="513" y="0"/>
              </a:cxn>
            </a:cxnLst>
            <a:rect l="0" t="0" r="r" b="b"/>
            <a:pathLst>
              <a:path w="513" h="1039">
                <a:moveTo>
                  <a:pt x="513" y="0"/>
                </a:moveTo>
                <a:lnTo>
                  <a:pt x="0" y="57"/>
                </a:lnTo>
                <a:lnTo>
                  <a:pt x="0" y="183"/>
                </a:lnTo>
                <a:lnTo>
                  <a:pt x="405" y="120"/>
                </a:lnTo>
                <a:lnTo>
                  <a:pt x="405" y="695"/>
                </a:lnTo>
                <a:lnTo>
                  <a:pt x="0" y="894"/>
                </a:lnTo>
                <a:lnTo>
                  <a:pt x="0" y="1039"/>
                </a:lnTo>
                <a:lnTo>
                  <a:pt x="513" y="741"/>
                </a:lnTo>
                <a:lnTo>
                  <a:pt x="513" y="0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46" name="Freeform 610"/>
          <p:cNvSpPr>
            <a:spLocks/>
          </p:cNvSpPr>
          <p:nvPr/>
        </p:nvSpPr>
        <p:spPr bwMode="auto">
          <a:xfrm>
            <a:off x="3630572" y="3746584"/>
            <a:ext cx="534074" cy="405278"/>
          </a:xfrm>
          <a:custGeom>
            <a:avLst/>
            <a:gdLst/>
            <a:ahLst/>
            <a:cxnLst>
              <a:cxn ang="0">
                <a:pos x="916" y="299"/>
              </a:cxn>
              <a:cxn ang="0">
                <a:pos x="415" y="0"/>
              </a:cxn>
              <a:cxn ang="0">
                <a:pos x="0" y="240"/>
              </a:cxn>
              <a:cxn ang="0">
                <a:pos x="0" y="313"/>
              </a:cxn>
              <a:cxn ang="0">
                <a:pos x="6" y="313"/>
              </a:cxn>
              <a:cxn ang="0">
                <a:pos x="13" y="314"/>
              </a:cxn>
              <a:cxn ang="0">
                <a:pos x="20" y="315"/>
              </a:cxn>
              <a:cxn ang="0">
                <a:pos x="25" y="317"/>
              </a:cxn>
              <a:cxn ang="0">
                <a:pos x="39" y="326"/>
              </a:cxn>
              <a:cxn ang="0">
                <a:pos x="49" y="336"/>
              </a:cxn>
              <a:cxn ang="0">
                <a:pos x="54" y="347"/>
              </a:cxn>
              <a:cxn ang="0">
                <a:pos x="53" y="359"/>
              </a:cxn>
              <a:cxn ang="0">
                <a:pos x="49" y="364"/>
              </a:cxn>
              <a:cxn ang="0">
                <a:pos x="46" y="367"/>
              </a:cxn>
              <a:cxn ang="0">
                <a:pos x="40" y="370"/>
              </a:cxn>
              <a:cxn ang="0">
                <a:pos x="35" y="372"/>
              </a:cxn>
              <a:cxn ang="0">
                <a:pos x="28" y="373"/>
              </a:cxn>
              <a:cxn ang="0">
                <a:pos x="20" y="373"/>
              </a:cxn>
              <a:cxn ang="0">
                <a:pos x="13" y="370"/>
              </a:cxn>
              <a:cxn ang="0">
                <a:pos x="5" y="368"/>
              </a:cxn>
              <a:cxn ang="0">
                <a:pos x="3" y="368"/>
              </a:cxn>
              <a:cxn ang="0">
                <a:pos x="2" y="367"/>
              </a:cxn>
              <a:cxn ang="0">
                <a:pos x="1" y="367"/>
              </a:cxn>
              <a:cxn ang="0">
                <a:pos x="0" y="367"/>
              </a:cxn>
              <a:cxn ang="0">
                <a:pos x="0" y="450"/>
              </a:cxn>
              <a:cxn ang="0">
                <a:pos x="354" y="687"/>
              </a:cxn>
              <a:cxn ang="0">
                <a:pos x="916" y="299"/>
              </a:cxn>
            </a:cxnLst>
            <a:rect l="0" t="0" r="r" b="b"/>
            <a:pathLst>
              <a:path w="916" h="687">
                <a:moveTo>
                  <a:pt x="916" y="299"/>
                </a:moveTo>
                <a:lnTo>
                  <a:pt x="415" y="0"/>
                </a:lnTo>
                <a:lnTo>
                  <a:pt x="0" y="240"/>
                </a:lnTo>
                <a:lnTo>
                  <a:pt x="0" y="313"/>
                </a:lnTo>
                <a:lnTo>
                  <a:pt x="6" y="313"/>
                </a:lnTo>
                <a:lnTo>
                  <a:pt x="13" y="314"/>
                </a:lnTo>
                <a:lnTo>
                  <a:pt x="20" y="315"/>
                </a:lnTo>
                <a:lnTo>
                  <a:pt x="25" y="317"/>
                </a:lnTo>
                <a:lnTo>
                  <a:pt x="39" y="326"/>
                </a:lnTo>
                <a:lnTo>
                  <a:pt x="49" y="336"/>
                </a:lnTo>
                <a:lnTo>
                  <a:pt x="54" y="347"/>
                </a:lnTo>
                <a:lnTo>
                  <a:pt x="53" y="359"/>
                </a:lnTo>
                <a:lnTo>
                  <a:pt x="49" y="364"/>
                </a:lnTo>
                <a:lnTo>
                  <a:pt x="46" y="367"/>
                </a:lnTo>
                <a:lnTo>
                  <a:pt x="40" y="370"/>
                </a:lnTo>
                <a:lnTo>
                  <a:pt x="35" y="372"/>
                </a:lnTo>
                <a:lnTo>
                  <a:pt x="28" y="373"/>
                </a:lnTo>
                <a:lnTo>
                  <a:pt x="20" y="373"/>
                </a:lnTo>
                <a:lnTo>
                  <a:pt x="13" y="370"/>
                </a:lnTo>
                <a:lnTo>
                  <a:pt x="5" y="368"/>
                </a:lnTo>
                <a:lnTo>
                  <a:pt x="3" y="368"/>
                </a:lnTo>
                <a:lnTo>
                  <a:pt x="2" y="367"/>
                </a:lnTo>
                <a:lnTo>
                  <a:pt x="1" y="367"/>
                </a:lnTo>
                <a:lnTo>
                  <a:pt x="0" y="367"/>
                </a:lnTo>
                <a:lnTo>
                  <a:pt x="0" y="450"/>
                </a:lnTo>
                <a:lnTo>
                  <a:pt x="354" y="687"/>
                </a:lnTo>
                <a:lnTo>
                  <a:pt x="916" y="299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47" name="Freeform 611"/>
          <p:cNvSpPr>
            <a:spLocks/>
          </p:cNvSpPr>
          <p:nvPr/>
        </p:nvSpPr>
        <p:spPr bwMode="auto">
          <a:xfrm>
            <a:off x="3854464" y="4023445"/>
            <a:ext cx="45478" cy="35344"/>
          </a:xfrm>
          <a:custGeom>
            <a:avLst/>
            <a:gdLst/>
            <a:ahLst/>
            <a:cxnLst>
              <a:cxn ang="0">
                <a:pos x="77" y="46"/>
              </a:cxn>
              <a:cxn ang="0">
                <a:pos x="73" y="50"/>
              </a:cxn>
              <a:cxn ang="0">
                <a:pos x="70" y="54"/>
              </a:cxn>
              <a:cxn ang="0">
                <a:pos x="64" y="57"/>
              </a:cxn>
              <a:cxn ang="0">
                <a:pos x="58" y="58"/>
              </a:cxn>
              <a:cxn ang="0">
                <a:pos x="51" y="59"/>
              </a:cxn>
              <a:cxn ang="0">
                <a:pos x="43" y="59"/>
              </a:cxn>
              <a:cxn ang="0">
                <a:pos x="36" y="57"/>
              </a:cxn>
              <a:cxn ang="0">
                <a:pos x="28" y="55"/>
              </a:cxn>
              <a:cxn ang="0">
                <a:pos x="15" y="47"/>
              </a:cxn>
              <a:cxn ang="0">
                <a:pos x="4" y="35"/>
              </a:cxn>
              <a:cxn ang="0">
                <a:pos x="0" y="25"/>
              </a:cxn>
              <a:cxn ang="0">
                <a:pos x="1" y="13"/>
              </a:cxn>
              <a:cxn ang="0">
                <a:pos x="4" y="9"/>
              </a:cxn>
              <a:cxn ang="0">
                <a:pos x="8" y="5"/>
              </a:cxn>
              <a:cxn ang="0">
                <a:pos x="13" y="2"/>
              </a:cxn>
              <a:cxn ang="0">
                <a:pos x="19" y="0"/>
              </a:cxn>
              <a:cxn ang="0">
                <a:pos x="26" y="0"/>
              </a:cxn>
              <a:cxn ang="0">
                <a:pos x="34" y="0"/>
              </a:cxn>
              <a:cxn ang="0">
                <a:pos x="41" y="2"/>
              </a:cxn>
              <a:cxn ang="0">
                <a:pos x="49" y="4"/>
              </a:cxn>
              <a:cxn ang="0">
                <a:pos x="63" y="12"/>
              </a:cxn>
              <a:cxn ang="0">
                <a:pos x="73" y="23"/>
              </a:cxn>
              <a:cxn ang="0">
                <a:pos x="78" y="34"/>
              </a:cxn>
              <a:cxn ang="0">
                <a:pos x="77" y="46"/>
              </a:cxn>
            </a:cxnLst>
            <a:rect l="0" t="0" r="r" b="b"/>
            <a:pathLst>
              <a:path w="78" h="59">
                <a:moveTo>
                  <a:pt x="77" y="46"/>
                </a:moveTo>
                <a:lnTo>
                  <a:pt x="73" y="50"/>
                </a:lnTo>
                <a:lnTo>
                  <a:pt x="70" y="54"/>
                </a:lnTo>
                <a:lnTo>
                  <a:pt x="64" y="57"/>
                </a:lnTo>
                <a:lnTo>
                  <a:pt x="58" y="58"/>
                </a:lnTo>
                <a:lnTo>
                  <a:pt x="51" y="59"/>
                </a:lnTo>
                <a:lnTo>
                  <a:pt x="43" y="59"/>
                </a:lnTo>
                <a:lnTo>
                  <a:pt x="36" y="57"/>
                </a:lnTo>
                <a:lnTo>
                  <a:pt x="28" y="55"/>
                </a:lnTo>
                <a:lnTo>
                  <a:pt x="15" y="47"/>
                </a:lnTo>
                <a:lnTo>
                  <a:pt x="4" y="35"/>
                </a:lnTo>
                <a:lnTo>
                  <a:pt x="0" y="25"/>
                </a:lnTo>
                <a:lnTo>
                  <a:pt x="1" y="13"/>
                </a:lnTo>
                <a:lnTo>
                  <a:pt x="4" y="9"/>
                </a:lnTo>
                <a:lnTo>
                  <a:pt x="8" y="5"/>
                </a:lnTo>
                <a:lnTo>
                  <a:pt x="13" y="2"/>
                </a:lnTo>
                <a:lnTo>
                  <a:pt x="19" y="0"/>
                </a:lnTo>
                <a:lnTo>
                  <a:pt x="26" y="0"/>
                </a:lnTo>
                <a:lnTo>
                  <a:pt x="34" y="0"/>
                </a:lnTo>
                <a:lnTo>
                  <a:pt x="41" y="2"/>
                </a:lnTo>
                <a:lnTo>
                  <a:pt x="49" y="4"/>
                </a:lnTo>
                <a:lnTo>
                  <a:pt x="63" y="12"/>
                </a:lnTo>
                <a:lnTo>
                  <a:pt x="73" y="23"/>
                </a:lnTo>
                <a:lnTo>
                  <a:pt x="78" y="34"/>
                </a:lnTo>
                <a:lnTo>
                  <a:pt x="77" y="46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48" name="Freeform 612"/>
          <p:cNvSpPr>
            <a:spLocks/>
          </p:cNvSpPr>
          <p:nvPr/>
        </p:nvSpPr>
        <p:spPr bwMode="auto">
          <a:xfrm>
            <a:off x="3841637" y="3953935"/>
            <a:ext cx="45478" cy="35344"/>
          </a:xfrm>
          <a:custGeom>
            <a:avLst/>
            <a:gdLst/>
            <a:ahLst/>
            <a:cxnLst>
              <a:cxn ang="0">
                <a:pos x="1" y="14"/>
              </a:cxn>
              <a:cxn ang="0">
                <a:pos x="4" y="9"/>
              </a:cxn>
              <a:cxn ang="0">
                <a:pos x="8" y="6"/>
              </a:cxn>
              <a:cxn ang="0">
                <a:pos x="13" y="2"/>
              </a:cxn>
              <a:cxn ang="0">
                <a:pos x="19" y="0"/>
              </a:cxn>
              <a:cxn ang="0">
                <a:pos x="26" y="0"/>
              </a:cxn>
              <a:cxn ang="0">
                <a:pos x="34" y="0"/>
              </a:cxn>
              <a:cxn ang="0">
                <a:pos x="41" y="2"/>
              </a:cxn>
              <a:cxn ang="0">
                <a:pos x="49" y="5"/>
              </a:cxn>
              <a:cxn ang="0">
                <a:pos x="63" y="13"/>
              </a:cxn>
              <a:cxn ang="0">
                <a:pos x="73" y="23"/>
              </a:cxn>
              <a:cxn ang="0">
                <a:pos x="78" y="35"/>
              </a:cxn>
              <a:cxn ang="0">
                <a:pos x="77" y="46"/>
              </a:cxn>
              <a:cxn ang="0">
                <a:pos x="73" y="51"/>
              </a:cxn>
              <a:cxn ang="0">
                <a:pos x="70" y="54"/>
              </a:cxn>
              <a:cxn ang="0">
                <a:pos x="64" y="58"/>
              </a:cxn>
              <a:cxn ang="0">
                <a:pos x="58" y="59"/>
              </a:cxn>
              <a:cxn ang="0">
                <a:pos x="51" y="60"/>
              </a:cxn>
              <a:cxn ang="0">
                <a:pos x="43" y="60"/>
              </a:cxn>
              <a:cxn ang="0">
                <a:pos x="37" y="58"/>
              </a:cxn>
              <a:cxn ang="0">
                <a:pos x="28" y="55"/>
              </a:cxn>
              <a:cxn ang="0">
                <a:pos x="15" y="47"/>
              </a:cxn>
              <a:cxn ang="0">
                <a:pos x="4" y="37"/>
              </a:cxn>
              <a:cxn ang="0">
                <a:pos x="0" y="25"/>
              </a:cxn>
              <a:cxn ang="0">
                <a:pos x="1" y="14"/>
              </a:cxn>
            </a:cxnLst>
            <a:rect l="0" t="0" r="r" b="b"/>
            <a:pathLst>
              <a:path w="78" h="60">
                <a:moveTo>
                  <a:pt x="1" y="14"/>
                </a:moveTo>
                <a:lnTo>
                  <a:pt x="4" y="9"/>
                </a:lnTo>
                <a:lnTo>
                  <a:pt x="8" y="6"/>
                </a:lnTo>
                <a:lnTo>
                  <a:pt x="13" y="2"/>
                </a:lnTo>
                <a:lnTo>
                  <a:pt x="19" y="0"/>
                </a:lnTo>
                <a:lnTo>
                  <a:pt x="26" y="0"/>
                </a:lnTo>
                <a:lnTo>
                  <a:pt x="34" y="0"/>
                </a:lnTo>
                <a:lnTo>
                  <a:pt x="41" y="2"/>
                </a:lnTo>
                <a:lnTo>
                  <a:pt x="49" y="5"/>
                </a:lnTo>
                <a:lnTo>
                  <a:pt x="63" y="13"/>
                </a:lnTo>
                <a:lnTo>
                  <a:pt x="73" y="23"/>
                </a:lnTo>
                <a:lnTo>
                  <a:pt x="78" y="35"/>
                </a:lnTo>
                <a:lnTo>
                  <a:pt x="77" y="46"/>
                </a:lnTo>
                <a:lnTo>
                  <a:pt x="73" y="51"/>
                </a:lnTo>
                <a:lnTo>
                  <a:pt x="70" y="54"/>
                </a:lnTo>
                <a:lnTo>
                  <a:pt x="64" y="58"/>
                </a:lnTo>
                <a:lnTo>
                  <a:pt x="58" y="59"/>
                </a:lnTo>
                <a:lnTo>
                  <a:pt x="51" y="60"/>
                </a:lnTo>
                <a:lnTo>
                  <a:pt x="43" y="60"/>
                </a:lnTo>
                <a:lnTo>
                  <a:pt x="37" y="58"/>
                </a:lnTo>
                <a:lnTo>
                  <a:pt x="28" y="55"/>
                </a:lnTo>
                <a:lnTo>
                  <a:pt x="15" y="47"/>
                </a:lnTo>
                <a:lnTo>
                  <a:pt x="4" y="37"/>
                </a:lnTo>
                <a:lnTo>
                  <a:pt x="0" y="25"/>
                </a:lnTo>
                <a:lnTo>
                  <a:pt x="1" y="1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49" name="Freeform 613"/>
          <p:cNvSpPr>
            <a:spLocks/>
          </p:cNvSpPr>
          <p:nvPr/>
        </p:nvSpPr>
        <p:spPr bwMode="auto">
          <a:xfrm>
            <a:off x="3826477" y="3884425"/>
            <a:ext cx="45478" cy="35344"/>
          </a:xfrm>
          <a:custGeom>
            <a:avLst/>
            <a:gdLst/>
            <a:ahLst/>
            <a:cxnLst>
              <a:cxn ang="0">
                <a:pos x="1" y="13"/>
              </a:cxn>
              <a:cxn ang="0">
                <a:pos x="5" y="9"/>
              </a:cxn>
              <a:cxn ang="0">
                <a:pos x="8" y="5"/>
              </a:cxn>
              <a:cxn ang="0">
                <a:pos x="14" y="2"/>
              </a:cxn>
              <a:cxn ang="0">
                <a:pos x="20" y="1"/>
              </a:cxn>
              <a:cxn ang="0">
                <a:pos x="27" y="0"/>
              </a:cxn>
              <a:cxn ang="0">
                <a:pos x="35" y="1"/>
              </a:cxn>
              <a:cxn ang="0">
                <a:pos x="42" y="2"/>
              </a:cxn>
              <a:cxn ang="0">
                <a:pos x="50" y="4"/>
              </a:cxn>
              <a:cxn ang="0">
                <a:pos x="64" y="12"/>
              </a:cxn>
              <a:cxn ang="0">
                <a:pos x="74" y="23"/>
              </a:cxn>
              <a:cxn ang="0">
                <a:pos x="79" y="34"/>
              </a:cxn>
              <a:cxn ang="0">
                <a:pos x="77" y="46"/>
              </a:cxn>
              <a:cxn ang="0">
                <a:pos x="74" y="50"/>
              </a:cxn>
              <a:cxn ang="0">
                <a:pos x="71" y="55"/>
              </a:cxn>
              <a:cxn ang="0">
                <a:pos x="65" y="57"/>
              </a:cxn>
              <a:cxn ang="0">
                <a:pos x="59" y="59"/>
              </a:cxn>
              <a:cxn ang="0">
                <a:pos x="52" y="59"/>
              </a:cxn>
              <a:cxn ang="0">
                <a:pos x="44" y="59"/>
              </a:cxn>
              <a:cxn ang="0">
                <a:pos x="36" y="57"/>
              </a:cxn>
              <a:cxn ang="0">
                <a:pos x="28" y="55"/>
              </a:cxn>
              <a:cxn ang="0">
                <a:pos x="14" y="47"/>
              </a:cxn>
              <a:cxn ang="0">
                <a:pos x="5" y="36"/>
              </a:cxn>
              <a:cxn ang="0">
                <a:pos x="0" y="25"/>
              </a:cxn>
              <a:cxn ang="0">
                <a:pos x="1" y="13"/>
              </a:cxn>
            </a:cxnLst>
            <a:rect l="0" t="0" r="r" b="b"/>
            <a:pathLst>
              <a:path w="79" h="59">
                <a:moveTo>
                  <a:pt x="1" y="13"/>
                </a:moveTo>
                <a:lnTo>
                  <a:pt x="5" y="9"/>
                </a:lnTo>
                <a:lnTo>
                  <a:pt x="8" y="5"/>
                </a:lnTo>
                <a:lnTo>
                  <a:pt x="14" y="2"/>
                </a:lnTo>
                <a:lnTo>
                  <a:pt x="20" y="1"/>
                </a:lnTo>
                <a:lnTo>
                  <a:pt x="27" y="0"/>
                </a:lnTo>
                <a:lnTo>
                  <a:pt x="35" y="1"/>
                </a:lnTo>
                <a:lnTo>
                  <a:pt x="42" y="2"/>
                </a:lnTo>
                <a:lnTo>
                  <a:pt x="50" y="4"/>
                </a:lnTo>
                <a:lnTo>
                  <a:pt x="64" y="12"/>
                </a:lnTo>
                <a:lnTo>
                  <a:pt x="74" y="23"/>
                </a:lnTo>
                <a:lnTo>
                  <a:pt x="79" y="34"/>
                </a:lnTo>
                <a:lnTo>
                  <a:pt x="77" y="46"/>
                </a:lnTo>
                <a:lnTo>
                  <a:pt x="74" y="50"/>
                </a:lnTo>
                <a:lnTo>
                  <a:pt x="71" y="55"/>
                </a:lnTo>
                <a:lnTo>
                  <a:pt x="65" y="57"/>
                </a:lnTo>
                <a:lnTo>
                  <a:pt x="59" y="59"/>
                </a:lnTo>
                <a:lnTo>
                  <a:pt x="52" y="59"/>
                </a:lnTo>
                <a:lnTo>
                  <a:pt x="44" y="59"/>
                </a:lnTo>
                <a:lnTo>
                  <a:pt x="36" y="57"/>
                </a:lnTo>
                <a:lnTo>
                  <a:pt x="28" y="55"/>
                </a:lnTo>
                <a:lnTo>
                  <a:pt x="14" y="47"/>
                </a:lnTo>
                <a:lnTo>
                  <a:pt x="5" y="36"/>
                </a:lnTo>
                <a:lnTo>
                  <a:pt x="0" y="25"/>
                </a:lnTo>
                <a:lnTo>
                  <a:pt x="1" y="13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50" name="Freeform 614"/>
          <p:cNvSpPr>
            <a:spLocks/>
          </p:cNvSpPr>
          <p:nvPr/>
        </p:nvSpPr>
        <p:spPr bwMode="auto">
          <a:xfrm>
            <a:off x="3890613" y="3924482"/>
            <a:ext cx="45478" cy="35344"/>
          </a:xfrm>
          <a:custGeom>
            <a:avLst/>
            <a:gdLst/>
            <a:ahLst/>
            <a:cxnLst>
              <a:cxn ang="0">
                <a:pos x="1" y="14"/>
              </a:cxn>
              <a:cxn ang="0">
                <a:pos x="4" y="10"/>
              </a:cxn>
              <a:cxn ang="0">
                <a:pos x="8" y="6"/>
              </a:cxn>
              <a:cxn ang="0">
                <a:pos x="14" y="3"/>
              </a:cxn>
              <a:cxn ang="0">
                <a:pos x="19" y="0"/>
              </a:cxn>
              <a:cxn ang="0">
                <a:pos x="26" y="0"/>
              </a:cxn>
              <a:cxn ang="0">
                <a:pos x="34" y="0"/>
              </a:cxn>
              <a:cxn ang="0">
                <a:pos x="41" y="3"/>
              </a:cxn>
              <a:cxn ang="0">
                <a:pos x="49" y="5"/>
              </a:cxn>
              <a:cxn ang="0">
                <a:pos x="63" y="13"/>
              </a:cxn>
              <a:cxn ang="0">
                <a:pos x="73" y="23"/>
              </a:cxn>
              <a:cxn ang="0">
                <a:pos x="78" y="35"/>
              </a:cxn>
              <a:cxn ang="0">
                <a:pos x="77" y="46"/>
              </a:cxn>
              <a:cxn ang="0">
                <a:pos x="73" y="51"/>
              </a:cxn>
              <a:cxn ang="0">
                <a:pos x="70" y="55"/>
              </a:cxn>
              <a:cxn ang="0">
                <a:pos x="64" y="58"/>
              </a:cxn>
              <a:cxn ang="0">
                <a:pos x="58" y="59"/>
              </a:cxn>
              <a:cxn ang="0">
                <a:pos x="52" y="60"/>
              </a:cxn>
              <a:cxn ang="0">
                <a:pos x="44" y="60"/>
              </a:cxn>
              <a:cxn ang="0">
                <a:pos x="35" y="58"/>
              </a:cxn>
              <a:cxn ang="0">
                <a:pos x="27" y="56"/>
              </a:cxn>
              <a:cxn ang="0">
                <a:pos x="14" y="48"/>
              </a:cxn>
              <a:cxn ang="0">
                <a:pos x="4" y="36"/>
              </a:cxn>
              <a:cxn ang="0">
                <a:pos x="0" y="26"/>
              </a:cxn>
              <a:cxn ang="0">
                <a:pos x="1" y="14"/>
              </a:cxn>
            </a:cxnLst>
            <a:rect l="0" t="0" r="r" b="b"/>
            <a:pathLst>
              <a:path w="78" h="60">
                <a:moveTo>
                  <a:pt x="1" y="14"/>
                </a:moveTo>
                <a:lnTo>
                  <a:pt x="4" y="10"/>
                </a:lnTo>
                <a:lnTo>
                  <a:pt x="8" y="6"/>
                </a:lnTo>
                <a:lnTo>
                  <a:pt x="14" y="3"/>
                </a:lnTo>
                <a:lnTo>
                  <a:pt x="19" y="0"/>
                </a:lnTo>
                <a:lnTo>
                  <a:pt x="26" y="0"/>
                </a:lnTo>
                <a:lnTo>
                  <a:pt x="34" y="0"/>
                </a:lnTo>
                <a:lnTo>
                  <a:pt x="41" y="3"/>
                </a:lnTo>
                <a:lnTo>
                  <a:pt x="49" y="5"/>
                </a:lnTo>
                <a:lnTo>
                  <a:pt x="63" y="13"/>
                </a:lnTo>
                <a:lnTo>
                  <a:pt x="73" y="23"/>
                </a:lnTo>
                <a:lnTo>
                  <a:pt x="78" y="35"/>
                </a:lnTo>
                <a:lnTo>
                  <a:pt x="77" y="46"/>
                </a:lnTo>
                <a:lnTo>
                  <a:pt x="73" y="51"/>
                </a:lnTo>
                <a:lnTo>
                  <a:pt x="70" y="55"/>
                </a:lnTo>
                <a:lnTo>
                  <a:pt x="64" y="58"/>
                </a:lnTo>
                <a:lnTo>
                  <a:pt x="58" y="59"/>
                </a:lnTo>
                <a:lnTo>
                  <a:pt x="52" y="60"/>
                </a:lnTo>
                <a:lnTo>
                  <a:pt x="44" y="60"/>
                </a:lnTo>
                <a:lnTo>
                  <a:pt x="35" y="58"/>
                </a:lnTo>
                <a:lnTo>
                  <a:pt x="27" y="56"/>
                </a:lnTo>
                <a:lnTo>
                  <a:pt x="14" y="48"/>
                </a:lnTo>
                <a:lnTo>
                  <a:pt x="4" y="36"/>
                </a:lnTo>
                <a:lnTo>
                  <a:pt x="0" y="26"/>
                </a:lnTo>
                <a:lnTo>
                  <a:pt x="1" y="1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51" name="Freeform 615"/>
          <p:cNvSpPr>
            <a:spLocks/>
          </p:cNvSpPr>
          <p:nvPr/>
        </p:nvSpPr>
        <p:spPr bwMode="auto">
          <a:xfrm>
            <a:off x="3903440" y="3992814"/>
            <a:ext cx="45478" cy="35344"/>
          </a:xfrm>
          <a:custGeom>
            <a:avLst/>
            <a:gdLst/>
            <a:ahLst/>
            <a:cxnLst>
              <a:cxn ang="0">
                <a:pos x="77" y="46"/>
              </a:cxn>
              <a:cxn ang="0">
                <a:pos x="73" y="51"/>
              </a:cxn>
              <a:cxn ang="0">
                <a:pos x="70" y="54"/>
              </a:cxn>
              <a:cxn ang="0">
                <a:pos x="64" y="57"/>
              </a:cxn>
              <a:cxn ang="0">
                <a:pos x="58" y="59"/>
              </a:cxn>
              <a:cxn ang="0">
                <a:pos x="51" y="60"/>
              </a:cxn>
              <a:cxn ang="0">
                <a:pos x="43" y="60"/>
              </a:cxn>
              <a:cxn ang="0">
                <a:pos x="35" y="57"/>
              </a:cxn>
              <a:cxn ang="0">
                <a:pos x="27" y="55"/>
              </a:cxn>
              <a:cxn ang="0">
                <a:pos x="13" y="47"/>
              </a:cxn>
              <a:cxn ang="0">
                <a:pos x="4" y="36"/>
              </a:cxn>
              <a:cxn ang="0">
                <a:pos x="0" y="25"/>
              </a:cxn>
              <a:cxn ang="0">
                <a:pos x="1" y="14"/>
              </a:cxn>
              <a:cxn ang="0">
                <a:pos x="4" y="9"/>
              </a:cxn>
              <a:cxn ang="0">
                <a:pos x="8" y="6"/>
              </a:cxn>
              <a:cxn ang="0">
                <a:pos x="13" y="2"/>
              </a:cxn>
              <a:cxn ang="0">
                <a:pos x="19" y="0"/>
              </a:cxn>
              <a:cxn ang="0">
                <a:pos x="26" y="0"/>
              </a:cxn>
              <a:cxn ang="0">
                <a:pos x="34" y="0"/>
              </a:cxn>
              <a:cxn ang="0">
                <a:pos x="41" y="2"/>
              </a:cxn>
              <a:cxn ang="0">
                <a:pos x="49" y="4"/>
              </a:cxn>
              <a:cxn ang="0">
                <a:pos x="63" y="13"/>
              </a:cxn>
              <a:cxn ang="0">
                <a:pos x="73" y="23"/>
              </a:cxn>
              <a:cxn ang="0">
                <a:pos x="78" y="34"/>
              </a:cxn>
              <a:cxn ang="0">
                <a:pos x="77" y="46"/>
              </a:cxn>
            </a:cxnLst>
            <a:rect l="0" t="0" r="r" b="b"/>
            <a:pathLst>
              <a:path w="78" h="60">
                <a:moveTo>
                  <a:pt x="77" y="46"/>
                </a:moveTo>
                <a:lnTo>
                  <a:pt x="73" y="51"/>
                </a:lnTo>
                <a:lnTo>
                  <a:pt x="70" y="54"/>
                </a:lnTo>
                <a:lnTo>
                  <a:pt x="64" y="57"/>
                </a:lnTo>
                <a:lnTo>
                  <a:pt x="58" y="59"/>
                </a:lnTo>
                <a:lnTo>
                  <a:pt x="51" y="60"/>
                </a:lnTo>
                <a:lnTo>
                  <a:pt x="43" y="60"/>
                </a:lnTo>
                <a:lnTo>
                  <a:pt x="35" y="57"/>
                </a:lnTo>
                <a:lnTo>
                  <a:pt x="27" y="55"/>
                </a:lnTo>
                <a:lnTo>
                  <a:pt x="13" y="47"/>
                </a:lnTo>
                <a:lnTo>
                  <a:pt x="4" y="36"/>
                </a:lnTo>
                <a:lnTo>
                  <a:pt x="0" y="25"/>
                </a:lnTo>
                <a:lnTo>
                  <a:pt x="1" y="14"/>
                </a:lnTo>
                <a:lnTo>
                  <a:pt x="4" y="9"/>
                </a:lnTo>
                <a:lnTo>
                  <a:pt x="8" y="6"/>
                </a:lnTo>
                <a:lnTo>
                  <a:pt x="13" y="2"/>
                </a:lnTo>
                <a:lnTo>
                  <a:pt x="19" y="0"/>
                </a:lnTo>
                <a:lnTo>
                  <a:pt x="26" y="0"/>
                </a:lnTo>
                <a:lnTo>
                  <a:pt x="34" y="0"/>
                </a:lnTo>
                <a:lnTo>
                  <a:pt x="41" y="2"/>
                </a:lnTo>
                <a:lnTo>
                  <a:pt x="49" y="4"/>
                </a:lnTo>
                <a:lnTo>
                  <a:pt x="63" y="13"/>
                </a:lnTo>
                <a:lnTo>
                  <a:pt x="73" y="23"/>
                </a:lnTo>
                <a:lnTo>
                  <a:pt x="78" y="34"/>
                </a:lnTo>
                <a:lnTo>
                  <a:pt x="77" y="46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52" name="Freeform 616"/>
          <p:cNvSpPr>
            <a:spLocks/>
          </p:cNvSpPr>
          <p:nvPr/>
        </p:nvSpPr>
        <p:spPr bwMode="auto">
          <a:xfrm>
            <a:off x="3951250" y="3963360"/>
            <a:ext cx="46644" cy="35344"/>
          </a:xfrm>
          <a:custGeom>
            <a:avLst/>
            <a:gdLst/>
            <a:ahLst/>
            <a:cxnLst>
              <a:cxn ang="0">
                <a:pos x="78" y="46"/>
              </a:cxn>
              <a:cxn ang="0">
                <a:pos x="74" y="51"/>
              </a:cxn>
              <a:cxn ang="0">
                <a:pos x="70" y="54"/>
              </a:cxn>
              <a:cxn ang="0">
                <a:pos x="65" y="58"/>
              </a:cxn>
              <a:cxn ang="0">
                <a:pos x="58" y="59"/>
              </a:cxn>
              <a:cxn ang="0">
                <a:pos x="51" y="60"/>
              </a:cxn>
              <a:cxn ang="0">
                <a:pos x="43" y="60"/>
              </a:cxn>
              <a:cxn ang="0">
                <a:pos x="36" y="58"/>
              </a:cxn>
              <a:cxn ang="0">
                <a:pos x="28" y="55"/>
              </a:cxn>
              <a:cxn ang="0">
                <a:pos x="15" y="47"/>
              </a:cxn>
              <a:cxn ang="0">
                <a:pos x="4" y="36"/>
              </a:cxn>
              <a:cxn ang="0">
                <a:pos x="0" y="26"/>
              </a:cxn>
              <a:cxn ang="0">
                <a:pos x="1" y="14"/>
              </a:cxn>
              <a:cxn ang="0">
                <a:pos x="4" y="9"/>
              </a:cxn>
              <a:cxn ang="0">
                <a:pos x="8" y="6"/>
              </a:cxn>
              <a:cxn ang="0">
                <a:pos x="13" y="2"/>
              </a:cxn>
              <a:cxn ang="0">
                <a:pos x="19" y="0"/>
              </a:cxn>
              <a:cxn ang="0">
                <a:pos x="26" y="0"/>
              </a:cxn>
              <a:cxn ang="0">
                <a:pos x="34" y="0"/>
              </a:cxn>
              <a:cxn ang="0">
                <a:pos x="42" y="2"/>
              </a:cxn>
              <a:cxn ang="0">
                <a:pos x="50" y="5"/>
              </a:cxn>
              <a:cxn ang="0">
                <a:pos x="64" y="13"/>
              </a:cxn>
              <a:cxn ang="0">
                <a:pos x="74" y="23"/>
              </a:cxn>
              <a:cxn ang="0">
                <a:pos x="79" y="35"/>
              </a:cxn>
              <a:cxn ang="0">
                <a:pos x="78" y="46"/>
              </a:cxn>
            </a:cxnLst>
            <a:rect l="0" t="0" r="r" b="b"/>
            <a:pathLst>
              <a:path w="79" h="60">
                <a:moveTo>
                  <a:pt x="78" y="46"/>
                </a:moveTo>
                <a:lnTo>
                  <a:pt x="74" y="51"/>
                </a:lnTo>
                <a:lnTo>
                  <a:pt x="70" y="54"/>
                </a:lnTo>
                <a:lnTo>
                  <a:pt x="65" y="58"/>
                </a:lnTo>
                <a:lnTo>
                  <a:pt x="58" y="59"/>
                </a:lnTo>
                <a:lnTo>
                  <a:pt x="51" y="60"/>
                </a:lnTo>
                <a:lnTo>
                  <a:pt x="43" y="60"/>
                </a:lnTo>
                <a:lnTo>
                  <a:pt x="36" y="58"/>
                </a:lnTo>
                <a:lnTo>
                  <a:pt x="28" y="55"/>
                </a:lnTo>
                <a:lnTo>
                  <a:pt x="15" y="47"/>
                </a:lnTo>
                <a:lnTo>
                  <a:pt x="4" y="36"/>
                </a:lnTo>
                <a:lnTo>
                  <a:pt x="0" y="26"/>
                </a:lnTo>
                <a:lnTo>
                  <a:pt x="1" y="14"/>
                </a:lnTo>
                <a:lnTo>
                  <a:pt x="4" y="9"/>
                </a:lnTo>
                <a:lnTo>
                  <a:pt x="8" y="6"/>
                </a:lnTo>
                <a:lnTo>
                  <a:pt x="13" y="2"/>
                </a:lnTo>
                <a:lnTo>
                  <a:pt x="19" y="0"/>
                </a:lnTo>
                <a:lnTo>
                  <a:pt x="26" y="0"/>
                </a:lnTo>
                <a:lnTo>
                  <a:pt x="34" y="0"/>
                </a:lnTo>
                <a:lnTo>
                  <a:pt x="42" y="2"/>
                </a:lnTo>
                <a:lnTo>
                  <a:pt x="50" y="5"/>
                </a:lnTo>
                <a:lnTo>
                  <a:pt x="64" y="13"/>
                </a:lnTo>
                <a:lnTo>
                  <a:pt x="74" y="23"/>
                </a:lnTo>
                <a:lnTo>
                  <a:pt x="79" y="35"/>
                </a:lnTo>
                <a:lnTo>
                  <a:pt x="78" y="46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53" name="Freeform 617"/>
          <p:cNvSpPr>
            <a:spLocks/>
          </p:cNvSpPr>
          <p:nvPr/>
        </p:nvSpPr>
        <p:spPr bwMode="auto">
          <a:xfrm>
            <a:off x="4049203" y="3903276"/>
            <a:ext cx="46644" cy="35344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4" y="10"/>
              </a:cxn>
              <a:cxn ang="0">
                <a:pos x="8" y="5"/>
              </a:cxn>
              <a:cxn ang="0">
                <a:pos x="14" y="3"/>
              </a:cxn>
              <a:cxn ang="0">
                <a:pos x="19" y="1"/>
              </a:cxn>
              <a:cxn ang="0">
                <a:pos x="26" y="0"/>
              </a:cxn>
              <a:cxn ang="0">
                <a:pos x="34" y="1"/>
              </a:cxn>
              <a:cxn ang="0">
                <a:pos x="41" y="2"/>
              </a:cxn>
              <a:cxn ang="0">
                <a:pos x="49" y="4"/>
              </a:cxn>
              <a:cxn ang="0">
                <a:pos x="63" y="12"/>
              </a:cxn>
              <a:cxn ang="0">
                <a:pos x="73" y="23"/>
              </a:cxn>
              <a:cxn ang="0">
                <a:pos x="78" y="34"/>
              </a:cxn>
              <a:cxn ang="0">
                <a:pos x="77" y="46"/>
              </a:cxn>
              <a:cxn ang="0">
                <a:pos x="73" y="50"/>
              </a:cxn>
              <a:cxn ang="0">
                <a:pos x="70" y="55"/>
              </a:cxn>
              <a:cxn ang="0">
                <a:pos x="64" y="57"/>
              </a:cxn>
              <a:cxn ang="0">
                <a:pos x="58" y="60"/>
              </a:cxn>
              <a:cxn ang="0">
                <a:pos x="52" y="61"/>
              </a:cxn>
              <a:cxn ang="0">
                <a:pos x="44" y="60"/>
              </a:cxn>
              <a:cxn ang="0">
                <a:pos x="35" y="58"/>
              </a:cxn>
              <a:cxn ang="0">
                <a:pos x="27" y="56"/>
              </a:cxn>
              <a:cxn ang="0">
                <a:pos x="14" y="48"/>
              </a:cxn>
              <a:cxn ang="0">
                <a:pos x="4" y="37"/>
              </a:cxn>
              <a:cxn ang="0">
                <a:pos x="0" y="26"/>
              </a:cxn>
              <a:cxn ang="0">
                <a:pos x="1" y="15"/>
              </a:cxn>
            </a:cxnLst>
            <a:rect l="0" t="0" r="r" b="b"/>
            <a:pathLst>
              <a:path w="78" h="61">
                <a:moveTo>
                  <a:pt x="1" y="15"/>
                </a:moveTo>
                <a:lnTo>
                  <a:pt x="4" y="10"/>
                </a:lnTo>
                <a:lnTo>
                  <a:pt x="8" y="5"/>
                </a:lnTo>
                <a:lnTo>
                  <a:pt x="14" y="3"/>
                </a:lnTo>
                <a:lnTo>
                  <a:pt x="19" y="1"/>
                </a:lnTo>
                <a:lnTo>
                  <a:pt x="26" y="0"/>
                </a:lnTo>
                <a:lnTo>
                  <a:pt x="34" y="1"/>
                </a:lnTo>
                <a:lnTo>
                  <a:pt x="41" y="2"/>
                </a:lnTo>
                <a:lnTo>
                  <a:pt x="49" y="4"/>
                </a:lnTo>
                <a:lnTo>
                  <a:pt x="63" y="12"/>
                </a:lnTo>
                <a:lnTo>
                  <a:pt x="73" y="23"/>
                </a:lnTo>
                <a:lnTo>
                  <a:pt x="78" y="34"/>
                </a:lnTo>
                <a:lnTo>
                  <a:pt x="77" y="46"/>
                </a:lnTo>
                <a:lnTo>
                  <a:pt x="73" y="50"/>
                </a:lnTo>
                <a:lnTo>
                  <a:pt x="70" y="55"/>
                </a:lnTo>
                <a:lnTo>
                  <a:pt x="64" y="57"/>
                </a:lnTo>
                <a:lnTo>
                  <a:pt x="58" y="60"/>
                </a:lnTo>
                <a:lnTo>
                  <a:pt x="52" y="61"/>
                </a:lnTo>
                <a:lnTo>
                  <a:pt x="44" y="60"/>
                </a:lnTo>
                <a:lnTo>
                  <a:pt x="35" y="58"/>
                </a:lnTo>
                <a:lnTo>
                  <a:pt x="27" y="56"/>
                </a:lnTo>
                <a:lnTo>
                  <a:pt x="14" y="48"/>
                </a:lnTo>
                <a:lnTo>
                  <a:pt x="4" y="37"/>
                </a:lnTo>
                <a:lnTo>
                  <a:pt x="0" y="26"/>
                </a:lnTo>
                <a:lnTo>
                  <a:pt x="1" y="1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54" name="Freeform 618"/>
          <p:cNvSpPr>
            <a:spLocks/>
          </p:cNvSpPr>
          <p:nvPr/>
        </p:nvSpPr>
        <p:spPr bwMode="auto">
          <a:xfrm>
            <a:off x="4000226" y="3932729"/>
            <a:ext cx="45478" cy="36522"/>
          </a:xfrm>
          <a:custGeom>
            <a:avLst/>
            <a:gdLst/>
            <a:ahLst/>
            <a:cxnLst>
              <a:cxn ang="0">
                <a:pos x="77" y="48"/>
              </a:cxn>
              <a:cxn ang="0">
                <a:pos x="73" y="52"/>
              </a:cxn>
              <a:cxn ang="0">
                <a:pos x="70" y="56"/>
              </a:cxn>
              <a:cxn ang="0">
                <a:pos x="64" y="59"/>
              </a:cxn>
              <a:cxn ang="0">
                <a:pos x="58" y="60"/>
              </a:cxn>
              <a:cxn ang="0">
                <a:pos x="51" y="61"/>
              </a:cxn>
              <a:cxn ang="0">
                <a:pos x="43" y="60"/>
              </a:cxn>
              <a:cxn ang="0">
                <a:pos x="37" y="59"/>
              </a:cxn>
              <a:cxn ang="0">
                <a:pos x="28" y="57"/>
              </a:cxn>
              <a:cxn ang="0">
                <a:pos x="15" y="49"/>
              </a:cxn>
              <a:cxn ang="0">
                <a:pos x="4" y="37"/>
              </a:cxn>
              <a:cxn ang="0">
                <a:pos x="0" y="27"/>
              </a:cxn>
              <a:cxn ang="0">
                <a:pos x="1" y="15"/>
              </a:cxn>
              <a:cxn ang="0">
                <a:pos x="4" y="11"/>
              </a:cxn>
              <a:cxn ang="0">
                <a:pos x="8" y="6"/>
              </a:cxn>
              <a:cxn ang="0">
                <a:pos x="13" y="4"/>
              </a:cxn>
              <a:cxn ang="0">
                <a:pos x="19" y="1"/>
              </a:cxn>
              <a:cxn ang="0">
                <a:pos x="26" y="0"/>
              </a:cxn>
              <a:cxn ang="0">
                <a:pos x="34" y="1"/>
              </a:cxn>
              <a:cxn ang="0">
                <a:pos x="41" y="3"/>
              </a:cxn>
              <a:cxn ang="0">
                <a:pos x="49" y="5"/>
              </a:cxn>
              <a:cxn ang="0">
                <a:pos x="63" y="13"/>
              </a:cxn>
              <a:cxn ang="0">
                <a:pos x="73" y="25"/>
              </a:cxn>
              <a:cxn ang="0">
                <a:pos x="78" y="36"/>
              </a:cxn>
              <a:cxn ang="0">
                <a:pos x="77" y="48"/>
              </a:cxn>
            </a:cxnLst>
            <a:rect l="0" t="0" r="r" b="b"/>
            <a:pathLst>
              <a:path w="78" h="61">
                <a:moveTo>
                  <a:pt x="77" y="48"/>
                </a:moveTo>
                <a:lnTo>
                  <a:pt x="73" y="52"/>
                </a:lnTo>
                <a:lnTo>
                  <a:pt x="70" y="56"/>
                </a:lnTo>
                <a:lnTo>
                  <a:pt x="64" y="59"/>
                </a:lnTo>
                <a:lnTo>
                  <a:pt x="58" y="60"/>
                </a:lnTo>
                <a:lnTo>
                  <a:pt x="51" y="61"/>
                </a:lnTo>
                <a:lnTo>
                  <a:pt x="43" y="60"/>
                </a:lnTo>
                <a:lnTo>
                  <a:pt x="37" y="59"/>
                </a:lnTo>
                <a:lnTo>
                  <a:pt x="28" y="57"/>
                </a:lnTo>
                <a:lnTo>
                  <a:pt x="15" y="49"/>
                </a:lnTo>
                <a:lnTo>
                  <a:pt x="4" y="37"/>
                </a:lnTo>
                <a:lnTo>
                  <a:pt x="0" y="27"/>
                </a:lnTo>
                <a:lnTo>
                  <a:pt x="1" y="15"/>
                </a:lnTo>
                <a:lnTo>
                  <a:pt x="4" y="11"/>
                </a:lnTo>
                <a:lnTo>
                  <a:pt x="8" y="6"/>
                </a:lnTo>
                <a:lnTo>
                  <a:pt x="13" y="4"/>
                </a:lnTo>
                <a:lnTo>
                  <a:pt x="19" y="1"/>
                </a:lnTo>
                <a:lnTo>
                  <a:pt x="26" y="0"/>
                </a:lnTo>
                <a:lnTo>
                  <a:pt x="34" y="1"/>
                </a:lnTo>
                <a:lnTo>
                  <a:pt x="41" y="3"/>
                </a:lnTo>
                <a:lnTo>
                  <a:pt x="49" y="5"/>
                </a:lnTo>
                <a:lnTo>
                  <a:pt x="63" y="13"/>
                </a:lnTo>
                <a:lnTo>
                  <a:pt x="73" y="25"/>
                </a:lnTo>
                <a:lnTo>
                  <a:pt x="78" y="36"/>
                </a:lnTo>
                <a:lnTo>
                  <a:pt x="77" y="48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55" name="Freeform 619"/>
          <p:cNvSpPr>
            <a:spLocks/>
          </p:cNvSpPr>
          <p:nvPr/>
        </p:nvSpPr>
        <p:spPr bwMode="auto">
          <a:xfrm>
            <a:off x="3987399" y="3864397"/>
            <a:ext cx="46644" cy="35344"/>
          </a:xfrm>
          <a:custGeom>
            <a:avLst/>
            <a:gdLst/>
            <a:ahLst/>
            <a:cxnLst>
              <a:cxn ang="0">
                <a:pos x="1" y="14"/>
              </a:cxn>
              <a:cxn ang="0">
                <a:pos x="4" y="9"/>
              </a:cxn>
              <a:cxn ang="0">
                <a:pos x="8" y="6"/>
              </a:cxn>
              <a:cxn ang="0">
                <a:pos x="14" y="2"/>
              </a:cxn>
              <a:cxn ang="0">
                <a:pos x="19" y="0"/>
              </a:cxn>
              <a:cxn ang="0">
                <a:pos x="26" y="0"/>
              </a:cxn>
              <a:cxn ang="0">
                <a:pos x="34" y="0"/>
              </a:cxn>
              <a:cxn ang="0">
                <a:pos x="41" y="2"/>
              </a:cxn>
              <a:cxn ang="0">
                <a:pos x="49" y="5"/>
              </a:cxn>
              <a:cxn ang="0">
                <a:pos x="63" y="13"/>
              </a:cxn>
              <a:cxn ang="0">
                <a:pos x="73" y="23"/>
              </a:cxn>
              <a:cxn ang="0">
                <a:pos x="78" y="35"/>
              </a:cxn>
              <a:cxn ang="0">
                <a:pos x="77" y="46"/>
              </a:cxn>
              <a:cxn ang="0">
                <a:pos x="73" y="51"/>
              </a:cxn>
              <a:cxn ang="0">
                <a:pos x="70" y="54"/>
              </a:cxn>
              <a:cxn ang="0">
                <a:pos x="64" y="58"/>
              </a:cxn>
              <a:cxn ang="0">
                <a:pos x="59" y="59"/>
              </a:cxn>
              <a:cxn ang="0">
                <a:pos x="52" y="60"/>
              </a:cxn>
              <a:cxn ang="0">
                <a:pos x="44" y="60"/>
              </a:cxn>
              <a:cxn ang="0">
                <a:pos x="37" y="58"/>
              </a:cxn>
              <a:cxn ang="0">
                <a:pos x="29" y="55"/>
              </a:cxn>
              <a:cxn ang="0">
                <a:pos x="15" y="47"/>
              </a:cxn>
              <a:cxn ang="0">
                <a:pos x="4" y="36"/>
              </a:cxn>
              <a:cxn ang="0">
                <a:pos x="0" y="25"/>
              </a:cxn>
              <a:cxn ang="0">
                <a:pos x="1" y="14"/>
              </a:cxn>
            </a:cxnLst>
            <a:rect l="0" t="0" r="r" b="b"/>
            <a:pathLst>
              <a:path w="78" h="60">
                <a:moveTo>
                  <a:pt x="1" y="14"/>
                </a:moveTo>
                <a:lnTo>
                  <a:pt x="4" y="9"/>
                </a:lnTo>
                <a:lnTo>
                  <a:pt x="8" y="6"/>
                </a:lnTo>
                <a:lnTo>
                  <a:pt x="14" y="2"/>
                </a:lnTo>
                <a:lnTo>
                  <a:pt x="19" y="0"/>
                </a:lnTo>
                <a:lnTo>
                  <a:pt x="26" y="0"/>
                </a:lnTo>
                <a:lnTo>
                  <a:pt x="34" y="0"/>
                </a:lnTo>
                <a:lnTo>
                  <a:pt x="41" y="2"/>
                </a:lnTo>
                <a:lnTo>
                  <a:pt x="49" y="5"/>
                </a:lnTo>
                <a:lnTo>
                  <a:pt x="63" y="13"/>
                </a:lnTo>
                <a:lnTo>
                  <a:pt x="73" y="23"/>
                </a:lnTo>
                <a:lnTo>
                  <a:pt x="78" y="35"/>
                </a:lnTo>
                <a:lnTo>
                  <a:pt x="77" y="46"/>
                </a:lnTo>
                <a:lnTo>
                  <a:pt x="73" y="51"/>
                </a:lnTo>
                <a:lnTo>
                  <a:pt x="70" y="54"/>
                </a:lnTo>
                <a:lnTo>
                  <a:pt x="64" y="58"/>
                </a:lnTo>
                <a:lnTo>
                  <a:pt x="59" y="59"/>
                </a:lnTo>
                <a:lnTo>
                  <a:pt x="52" y="60"/>
                </a:lnTo>
                <a:lnTo>
                  <a:pt x="44" y="60"/>
                </a:lnTo>
                <a:lnTo>
                  <a:pt x="37" y="58"/>
                </a:lnTo>
                <a:lnTo>
                  <a:pt x="29" y="55"/>
                </a:lnTo>
                <a:lnTo>
                  <a:pt x="15" y="47"/>
                </a:lnTo>
                <a:lnTo>
                  <a:pt x="4" y="36"/>
                </a:lnTo>
                <a:lnTo>
                  <a:pt x="0" y="25"/>
                </a:lnTo>
                <a:lnTo>
                  <a:pt x="1" y="1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56" name="Freeform 620"/>
          <p:cNvSpPr>
            <a:spLocks/>
          </p:cNvSpPr>
          <p:nvPr/>
        </p:nvSpPr>
        <p:spPr bwMode="auto">
          <a:xfrm>
            <a:off x="3938423" y="3893850"/>
            <a:ext cx="46644" cy="35344"/>
          </a:xfrm>
          <a:custGeom>
            <a:avLst/>
            <a:gdLst/>
            <a:ahLst/>
            <a:cxnLst>
              <a:cxn ang="0">
                <a:pos x="78" y="46"/>
              </a:cxn>
              <a:cxn ang="0">
                <a:pos x="75" y="50"/>
              </a:cxn>
              <a:cxn ang="0">
                <a:pos x="70" y="54"/>
              </a:cxn>
              <a:cxn ang="0">
                <a:pos x="65" y="57"/>
              </a:cxn>
              <a:cxn ang="0">
                <a:pos x="58" y="58"/>
              </a:cxn>
              <a:cxn ang="0">
                <a:pos x="52" y="60"/>
              </a:cxn>
              <a:cxn ang="0">
                <a:pos x="43" y="60"/>
              </a:cxn>
              <a:cxn ang="0">
                <a:pos x="37" y="57"/>
              </a:cxn>
              <a:cxn ang="0">
                <a:pos x="28" y="55"/>
              </a:cxn>
              <a:cxn ang="0">
                <a:pos x="15" y="47"/>
              </a:cxn>
              <a:cxn ang="0">
                <a:pos x="4" y="35"/>
              </a:cxn>
              <a:cxn ang="0">
                <a:pos x="0" y="25"/>
              </a:cxn>
              <a:cxn ang="0">
                <a:pos x="1" y="13"/>
              </a:cxn>
              <a:cxn ang="0">
                <a:pos x="4" y="9"/>
              </a:cxn>
              <a:cxn ang="0">
                <a:pos x="8" y="5"/>
              </a:cxn>
              <a:cxn ang="0">
                <a:pos x="13" y="2"/>
              </a:cxn>
              <a:cxn ang="0">
                <a:pos x="19" y="0"/>
              </a:cxn>
              <a:cxn ang="0">
                <a:pos x="26" y="0"/>
              </a:cxn>
              <a:cxn ang="0">
                <a:pos x="34" y="0"/>
              </a:cxn>
              <a:cxn ang="0">
                <a:pos x="42" y="2"/>
              </a:cxn>
              <a:cxn ang="0">
                <a:pos x="50" y="4"/>
              </a:cxn>
              <a:cxn ang="0">
                <a:pos x="64" y="12"/>
              </a:cxn>
              <a:cxn ang="0">
                <a:pos x="75" y="23"/>
              </a:cxn>
              <a:cxn ang="0">
                <a:pos x="79" y="34"/>
              </a:cxn>
              <a:cxn ang="0">
                <a:pos x="78" y="46"/>
              </a:cxn>
            </a:cxnLst>
            <a:rect l="0" t="0" r="r" b="b"/>
            <a:pathLst>
              <a:path w="79" h="60">
                <a:moveTo>
                  <a:pt x="78" y="46"/>
                </a:moveTo>
                <a:lnTo>
                  <a:pt x="75" y="50"/>
                </a:lnTo>
                <a:lnTo>
                  <a:pt x="70" y="54"/>
                </a:lnTo>
                <a:lnTo>
                  <a:pt x="65" y="57"/>
                </a:lnTo>
                <a:lnTo>
                  <a:pt x="58" y="58"/>
                </a:lnTo>
                <a:lnTo>
                  <a:pt x="52" y="60"/>
                </a:lnTo>
                <a:lnTo>
                  <a:pt x="43" y="60"/>
                </a:lnTo>
                <a:lnTo>
                  <a:pt x="37" y="57"/>
                </a:lnTo>
                <a:lnTo>
                  <a:pt x="28" y="55"/>
                </a:lnTo>
                <a:lnTo>
                  <a:pt x="15" y="47"/>
                </a:lnTo>
                <a:lnTo>
                  <a:pt x="4" y="35"/>
                </a:lnTo>
                <a:lnTo>
                  <a:pt x="0" y="25"/>
                </a:lnTo>
                <a:lnTo>
                  <a:pt x="1" y="13"/>
                </a:lnTo>
                <a:lnTo>
                  <a:pt x="4" y="9"/>
                </a:lnTo>
                <a:lnTo>
                  <a:pt x="8" y="5"/>
                </a:lnTo>
                <a:lnTo>
                  <a:pt x="13" y="2"/>
                </a:lnTo>
                <a:lnTo>
                  <a:pt x="19" y="0"/>
                </a:lnTo>
                <a:lnTo>
                  <a:pt x="26" y="0"/>
                </a:lnTo>
                <a:lnTo>
                  <a:pt x="34" y="0"/>
                </a:lnTo>
                <a:lnTo>
                  <a:pt x="42" y="2"/>
                </a:lnTo>
                <a:lnTo>
                  <a:pt x="50" y="4"/>
                </a:lnTo>
                <a:lnTo>
                  <a:pt x="64" y="12"/>
                </a:lnTo>
                <a:lnTo>
                  <a:pt x="75" y="23"/>
                </a:lnTo>
                <a:lnTo>
                  <a:pt x="79" y="34"/>
                </a:lnTo>
                <a:lnTo>
                  <a:pt x="78" y="46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57" name="Freeform 621"/>
          <p:cNvSpPr>
            <a:spLocks/>
          </p:cNvSpPr>
          <p:nvPr/>
        </p:nvSpPr>
        <p:spPr bwMode="auto">
          <a:xfrm>
            <a:off x="3924430" y="3825519"/>
            <a:ext cx="45478" cy="35344"/>
          </a:xfrm>
          <a:custGeom>
            <a:avLst/>
            <a:gdLst/>
            <a:ahLst/>
            <a:cxnLst>
              <a:cxn ang="0">
                <a:pos x="1" y="14"/>
              </a:cxn>
              <a:cxn ang="0">
                <a:pos x="5" y="9"/>
              </a:cxn>
              <a:cxn ang="0">
                <a:pos x="8" y="6"/>
              </a:cxn>
              <a:cxn ang="0">
                <a:pos x="14" y="2"/>
              </a:cxn>
              <a:cxn ang="0">
                <a:pos x="20" y="0"/>
              </a:cxn>
              <a:cxn ang="0">
                <a:pos x="27" y="0"/>
              </a:cxn>
              <a:cxn ang="0">
                <a:pos x="35" y="0"/>
              </a:cxn>
              <a:cxn ang="0">
                <a:pos x="42" y="2"/>
              </a:cxn>
              <a:cxn ang="0">
                <a:pos x="50" y="5"/>
              </a:cxn>
              <a:cxn ang="0">
                <a:pos x="64" y="13"/>
              </a:cxn>
              <a:cxn ang="0">
                <a:pos x="74" y="23"/>
              </a:cxn>
              <a:cxn ang="0">
                <a:pos x="79" y="35"/>
              </a:cxn>
              <a:cxn ang="0">
                <a:pos x="78" y="46"/>
              </a:cxn>
              <a:cxn ang="0">
                <a:pos x="74" y="51"/>
              </a:cxn>
              <a:cxn ang="0">
                <a:pos x="71" y="54"/>
              </a:cxn>
              <a:cxn ang="0">
                <a:pos x="65" y="58"/>
              </a:cxn>
              <a:cxn ang="0">
                <a:pos x="59" y="59"/>
              </a:cxn>
              <a:cxn ang="0">
                <a:pos x="52" y="60"/>
              </a:cxn>
              <a:cxn ang="0">
                <a:pos x="44" y="60"/>
              </a:cxn>
              <a:cxn ang="0">
                <a:pos x="37" y="58"/>
              </a:cxn>
              <a:cxn ang="0">
                <a:pos x="29" y="55"/>
              </a:cxn>
              <a:cxn ang="0">
                <a:pos x="15" y="47"/>
              </a:cxn>
              <a:cxn ang="0">
                <a:pos x="5" y="37"/>
              </a:cxn>
              <a:cxn ang="0">
                <a:pos x="0" y="26"/>
              </a:cxn>
              <a:cxn ang="0">
                <a:pos x="1" y="14"/>
              </a:cxn>
            </a:cxnLst>
            <a:rect l="0" t="0" r="r" b="b"/>
            <a:pathLst>
              <a:path w="79" h="60">
                <a:moveTo>
                  <a:pt x="1" y="14"/>
                </a:moveTo>
                <a:lnTo>
                  <a:pt x="5" y="9"/>
                </a:lnTo>
                <a:lnTo>
                  <a:pt x="8" y="6"/>
                </a:lnTo>
                <a:lnTo>
                  <a:pt x="14" y="2"/>
                </a:lnTo>
                <a:lnTo>
                  <a:pt x="20" y="0"/>
                </a:lnTo>
                <a:lnTo>
                  <a:pt x="27" y="0"/>
                </a:lnTo>
                <a:lnTo>
                  <a:pt x="35" y="0"/>
                </a:lnTo>
                <a:lnTo>
                  <a:pt x="42" y="2"/>
                </a:lnTo>
                <a:lnTo>
                  <a:pt x="50" y="5"/>
                </a:lnTo>
                <a:lnTo>
                  <a:pt x="64" y="13"/>
                </a:lnTo>
                <a:lnTo>
                  <a:pt x="74" y="23"/>
                </a:lnTo>
                <a:lnTo>
                  <a:pt x="79" y="35"/>
                </a:lnTo>
                <a:lnTo>
                  <a:pt x="78" y="46"/>
                </a:lnTo>
                <a:lnTo>
                  <a:pt x="74" y="51"/>
                </a:lnTo>
                <a:lnTo>
                  <a:pt x="71" y="54"/>
                </a:lnTo>
                <a:lnTo>
                  <a:pt x="65" y="58"/>
                </a:lnTo>
                <a:lnTo>
                  <a:pt x="59" y="59"/>
                </a:lnTo>
                <a:lnTo>
                  <a:pt x="52" y="60"/>
                </a:lnTo>
                <a:lnTo>
                  <a:pt x="44" y="60"/>
                </a:lnTo>
                <a:lnTo>
                  <a:pt x="37" y="58"/>
                </a:lnTo>
                <a:lnTo>
                  <a:pt x="29" y="55"/>
                </a:lnTo>
                <a:lnTo>
                  <a:pt x="15" y="47"/>
                </a:lnTo>
                <a:lnTo>
                  <a:pt x="5" y="37"/>
                </a:lnTo>
                <a:lnTo>
                  <a:pt x="0" y="26"/>
                </a:lnTo>
                <a:lnTo>
                  <a:pt x="1" y="1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58" name="Freeform 622"/>
          <p:cNvSpPr>
            <a:spLocks/>
          </p:cNvSpPr>
          <p:nvPr/>
        </p:nvSpPr>
        <p:spPr bwMode="auto">
          <a:xfrm>
            <a:off x="3875454" y="3854972"/>
            <a:ext cx="45478" cy="35344"/>
          </a:xfrm>
          <a:custGeom>
            <a:avLst/>
            <a:gdLst/>
            <a:ahLst/>
            <a:cxnLst>
              <a:cxn ang="0">
                <a:pos x="79" y="46"/>
              </a:cxn>
              <a:cxn ang="0">
                <a:pos x="75" y="51"/>
              </a:cxn>
              <a:cxn ang="0">
                <a:pos x="71" y="54"/>
              </a:cxn>
              <a:cxn ang="0">
                <a:pos x="66" y="57"/>
              </a:cxn>
              <a:cxn ang="0">
                <a:pos x="59" y="59"/>
              </a:cxn>
              <a:cxn ang="0">
                <a:pos x="52" y="60"/>
              </a:cxn>
              <a:cxn ang="0">
                <a:pos x="44" y="60"/>
              </a:cxn>
              <a:cxn ang="0">
                <a:pos x="37" y="57"/>
              </a:cxn>
              <a:cxn ang="0">
                <a:pos x="29" y="55"/>
              </a:cxn>
              <a:cxn ang="0">
                <a:pos x="15" y="47"/>
              </a:cxn>
              <a:cxn ang="0">
                <a:pos x="5" y="37"/>
              </a:cxn>
              <a:cxn ang="0">
                <a:pos x="0" y="25"/>
              </a:cxn>
              <a:cxn ang="0">
                <a:pos x="1" y="14"/>
              </a:cxn>
              <a:cxn ang="0">
                <a:pos x="5" y="9"/>
              </a:cxn>
              <a:cxn ang="0">
                <a:pos x="8" y="6"/>
              </a:cxn>
              <a:cxn ang="0">
                <a:pos x="14" y="2"/>
              </a:cxn>
              <a:cxn ang="0">
                <a:pos x="20" y="0"/>
              </a:cxn>
              <a:cxn ang="0">
                <a:pos x="27" y="0"/>
              </a:cxn>
              <a:cxn ang="0">
                <a:pos x="35" y="0"/>
              </a:cxn>
              <a:cxn ang="0">
                <a:pos x="43" y="2"/>
              </a:cxn>
              <a:cxn ang="0">
                <a:pos x="51" y="4"/>
              </a:cxn>
              <a:cxn ang="0">
                <a:pos x="65" y="13"/>
              </a:cxn>
              <a:cxn ang="0">
                <a:pos x="75" y="23"/>
              </a:cxn>
              <a:cxn ang="0">
                <a:pos x="80" y="34"/>
              </a:cxn>
              <a:cxn ang="0">
                <a:pos x="79" y="46"/>
              </a:cxn>
            </a:cxnLst>
            <a:rect l="0" t="0" r="r" b="b"/>
            <a:pathLst>
              <a:path w="80" h="60">
                <a:moveTo>
                  <a:pt x="79" y="46"/>
                </a:moveTo>
                <a:lnTo>
                  <a:pt x="75" y="51"/>
                </a:lnTo>
                <a:lnTo>
                  <a:pt x="71" y="54"/>
                </a:lnTo>
                <a:lnTo>
                  <a:pt x="66" y="57"/>
                </a:lnTo>
                <a:lnTo>
                  <a:pt x="59" y="59"/>
                </a:lnTo>
                <a:lnTo>
                  <a:pt x="52" y="60"/>
                </a:lnTo>
                <a:lnTo>
                  <a:pt x="44" y="60"/>
                </a:lnTo>
                <a:lnTo>
                  <a:pt x="37" y="57"/>
                </a:lnTo>
                <a:lnTo>
                  <a:pt x="29" y="55"/>
                </a:lnTo>
                <a:lnTo>
                  <a:pt x="15" y="47"/>
                </a:lnTo>
                <a:lnTo>
                  <a:pt x="5" y="37"/>
                </a:lnTo>
                <a:lnTo>
                  <a:pt x="0" y="25"/>
                </a:lnTo>
                <a:lnTo>
                  <a:pt x="1" y="14"/>
                </a:lnTo>
                <a:lnTo>
                  <a:pt x="5" y="9"/>
                </a:lnTo>
                <a:lnTo>
                  <a:pt x="8" y="6"/>
                </a:lnTo>
                <a:lnTo>
                  <a:pt x="14" y="2"/>
                </a:lnTo>
                <a:lnTo>
                  <a:pt x="20" y="0"/>
                </a:lnTo>
                <a:lnTo>
                  <a:pt x="27" y="0"/>
                </a:lnTo>
                <a:lnTo>
                  <a:pt x="35" y="0"/>
                </a:lnTo>
                <a:lnTo>
                  <a:pt x="43" y="2"/>
                </a:lnTo>
                <a:lnTo>
                  <a:pt x="51" y="4"/>
                </a:lnTo>
                <a:lnTo>
                  <a:pt x="65" y="13"/>
                </a:lnTo>
                <a:lnTo>
                  <a:pt x="75" y="23"/>
                </a:lnTo>
                <a:lnTo>
                  <a:pt x="80" y="34"/>
                </a:lnTo>
                <a:lnTo>
                  <a:pt x="79" y="46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59" name="Freeform 623"/>
          <p:cNvSpPr>
            <a:spLocks/>
          </p:cNvSpPr>
          <p:nvPr/>
        </p:nvSpPr>
        <p:spPr bwMode="auto">
          <a:xfrm>
            <a:off x="3860294" y="3781928"/>
            <a:ext cx="45478" cy="35344"/>
          </a:xfrm>
          <a:custGeom>
            <a:avLst/>
            <a:gdLst/>
            <a:ahLst/>
            <a:cxnLst>
              <a:cxn ang="0">
                <a:pos x="1" y="14"/>
              </a:cxn>
              <a:cxn ang="0">
                <a:pos x="5" y="10"/>
              </a:cxn>
              <a:cxn ang="0">
                <a:pos x="8" y="5"/>
              </a:cxn>
              <a:cxn ang="0">
                <a:pos x="14" y="3"/>
              </a:cxn>
              <a:cxn ang="0">
                <a:pos x="19" y="0"/>
              </a:cxn>
              <a:cxn ang="0">
                <a:pos x="26" y="0"/>
              </a:cxn>
              <a:cxn ang="0">
                <a:pos x="34" y="0"/>
              </a:cxn>
              <a:cxn ang="0">
                <a:pos x="41" y="3"/>
              </a:cxn>
              <a:cxn ang="0">
                <a:pos x="49" y="5"/>
              </a:cxn>
              <a:cxn ang="0">
                <a:pos x="63" y="13"/>
              </a:cxn>
              <a:cxn ang="0">
                <a:pos x="74" y="23"/>
              </a:cxn>
              <a:cxn ang="0">
                <a:pos x="78" y="35"/>
              </a:cxn>
              <a:cxn ang="0">
                <a:pos x="77" y="47"/>
              </a:cxn>
              <a:cxn ang="0">
                <a:pos x="74" y="51"/>
              </a:cxn>
              <a:cxn ang="0">
                <a:pos x="70" y="55"/>
              </a:cxn>
              <a:cxn ang="0">
                <a:pos x="64" y="58"/>
              </a:cxn>
              <a:cxn ang="0">
                <a:pos x="59" y="59"/>
              </a:cxn>
              <a:cxn ang="0">
                <a:pos x="52" y="60"/>
              </a:cxn>
              <a:cxn ang="0">
                <a:pos x="44" y="59"/>
              </a:cxn>
              <a:cxn ang="0">
                <a:pos x="37" y="58"/>
              </a:cxn>
              <a:cxn ang="0">
                <a:pos x="29" y="56"/>
              </a:cxn>
              <a:cxn ang="0">
                <a:pos x="15" y="48"/>
              </a:cxn>
              <a:cxn ang="0">
                <a:pos x="5" y="36"/>
              </a:cxn>
              <a:cxn ang="0">
                <a:pos x="0" y="26"/>
              </a:cxn>
              <a:cxn ang="0">
                <a:pos x="1" y="14"/>
              </a:cxn>
            </a:cxnLst>
            <a:rect l="0" t="0" r="r" b="b"/>
            <a:pathLst>
              <a:path w="78" h="60">
                <a:moveTo>
                  <a:pt x="1" y="14"/>
                </a:moveTo>
                <a:lnTo>
                  <a:pt x="5" y="10"/>
                </a:lnTo>
                <a:lnTo>
                  <a:pt x="8" y="5"/>
                </a:lnTo>
                <a:lnTo>
                  <a:pt x="14" y="3"/>
                </a:lnTo>
                <a:lnTo>
                  <a:pt x="19" y="0"/>
                </a:lnTo>
                <a:lnTo>
                  <a:pt x="26" y="0"/>
                </a:lnTo>
                <a:lnTo>
                  <a:pt x="34" y="0"/>
                </a:lnTo>
                <a:lnTo>
                  <a:pt x="41" y="3"/>
                </a:lnTo>
                <a:lnTo>
                  <a:pt x="49" y="5"/>
                </a:lnTo>
                <a:lnTo>
                  <a:pt x="63" y="13"/>
                </a:lnTo>
                <a:lnTo>
                  <a:pt x="74" y="23"/>
                </a:lnTo>
                <a:lnTo>
                  <a:pt x="78" y="35"/>
                </a:lnTo>
                <a:lnTo>
                  <a:pt x="77" y="47"/>
                </a:lnTo>
                <a:lnTo>
                  <a:pt x="74" y="51"/>
                </a:lnTo>
                <a:lnTo>
                  <a:pt x="70" y="55"/>
                </a:lnTo>
                <a:lnTo>
                  <a:pt x="64" y="58"/>
                </a:lnTo>
                <a:lnTo>
                  <a:pt x="59" y="59"/>
                </a:lnTo>
                <a:lnTo>
                  <a:pt x="52" y="60"/>
                </a:lnTo>
                <a:lnTo>
                  <a:pt x="44" y="59"/>
                </a:lnTo>
                <a:lnTo>
                  <a:pt x="37" y="58"/>
                </a:lnTo>
                <a:lnTo>
                  <a:pt x="29" y="56"/>
                </a:lnTo>
                <a:lnTo>
                  <a:pt x="15" y="48"/>
                </a:lnTo>
                <a:lnTo>
                  <a:pt x="5" y="36"/>
                </a:lnTo>
                <a:lnTo>
                  <a:pt x="0" y="26"/>
                </a:lnTo>
                <a:lnTo>
                  <a:pt x="1" y="1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60" name="Freeform 624"/>
          <p:cNvSpPr>
            <a:spLocks/>
          </p:cNvSpPr>
          <p:nvPr/>
        </p:nvSpPr>
        <p:spPr bwMode="auto">
          <a:xfrm>
            <a:off x="3811318" y="3811381"/>
            <a:ext cx="46644" cy="35344"/>
          </a:xfrm>
          <a:custGeom>
            <a:avLst/>
            <a:gdLst/>
            <a:ahLst/>
            <a:cxnLst>
              <a:cxn ang="0">
                <a:pos x="1" y="14"/>
              </a:cxn>
              <a:cxn ang="0">
                <a:pos x="4" y="9"/>
              </a:cxn>
              <a:cxn ang="0">
                <a:pos x="8" y="6"/>
              </a:cxn>
              <a:cxn ang="0">
                <a:pos x="14" y="2"/>
              </a:cxn>
              <a:cxn ang="0">
                <a:pos x="19" y="0"/>
              </a:cxn>
              <a:cxn ang="0">
                <a:pos x="26" y="0"/>
              </a:cxn>
              <a:cxn ang="0">
                <a:pos x="34" y="0"/>
              </a:cxn>
              <a:cxn ang="0">
                <a:pos x="42" y="2"/>
              </a:cxn>
              <a:cxn ang="0">
                <a:pos x="50" y="5"/>
              </a:cxn>
              <a:cxn ang="0">
                <a:pos x="64" y="13"/>
              </a:cxn>
              <a:cxn ang="0">
                <a:pos x="75" y="23"/>
              </a:cxn>
              <a:cxn ang="0">
                <a:pos x="79" y="35"/>
              </a:cxn>
              <a:cxn ang="0">
                <a:pos x="78" y="46"/>
              </a:cxn>
              <a:cxn ang="0">
                <a:pos x="75" y="51"/>
              </a:cxn>
              <a:cxn ang="0">
                <a:pos x="70" y="54"/>
              </a:cxn>
              <a:cxn ang="0">
                <a:pos x="65" y="58"/>
              </a:cxn>
              <a:cxn ang="0">
                <a:pos x="59" y="59"/>
              </a:cxn>
              <a:cxn ang="0">
                <a:pos x="52" y="60"/>
              </a:cxn>
              <a:cxn ang="0">
                <a:pos x="44" y="60"/>
              </a:cxn>
              <a:cxn ang="0">
                <a:pos x="37" y="58"/>
              </a:cxn>
              <a:cxn ang="0">
                <a:pos x="29" y="55"/>
              </a:cxn>
              <a:cxn ang="0">
                <a:pos x="15" y="47"/>
              </a:cxn>
              <a:cxn ang="0">
                <a:pos x="4" y="36"/>
              </a:cxn>
              <a:cxn ang="0">
                <a:pos x="0" y="25"/>
              </a:cxn>
              <a:cxn ang="0">
                <a:pos x="1" y="14"/>
              </a:cxn>
            </a:cxnLst>
            <a:rect l="0" t="0" r="r" b="b"/>
            <a:pathLst>
              <a:path w="79" h="60">
                <a:moveTo>
                  <a:pt x="1" y="14"/>
                </a:moveTo>
                <a:lnTo>
                  <a:pt x="4" y="9"/>
                </a:lnTo>
                <a:lnTo>
                  <a:pt x="8" y="6"/>
                </a:lnTo>
                <a:lnTo>
                  <a:pt x="14" y="2"/>
                </a:lnTo>
                <a:lnTo>
                  <a:pt x="19" y="0"/>
                </a:lnTo>
                <a:lnTo>
                  <a:pt x="26" y="0"/>
                </a:lnTo>
                <a:lnTo>
                  <a:pt x="34" y="0"/>
                </a:lnTo>
                <a:lnTo>
                  <a:pt x="42" y="2"/>
                </a:lnTo>
                <a:lnTo>
                  <a:pt x="50" y="5"/>
                </a:lnTo>
                <a:lnTo>
                  <a:pt x="64" y="13"/>
                </a:lnTo>
                <a:lnTo>
                  <a:pt x="75" y="23"/>
                </a:lnTo>
                <a:lnTo>
                  <a:pt x="79" y="35"/>
                </a:lnTo>
                <a:lnTo>
                  <a:pt x="78" y="46"/>
                </a:lnTo>
                <a:lnTo>
                  <a:pt x="75" y="51"/>
                </a:lnTo>
                <a:lnTo>
                  <a:pt x="70" y="54"/>
                </a:lnTo>
                <a:lnTo>
                  <a:pt x="65" y="58"/>
                </a:lnTo>
                <a:lnTo>
                  <a:pt x="59" y="59"/>
                </a:lnTo>
                <a:lnTo>
                  <a:pt x="52" y="60"/>
                </a:lnTo>
                <a:lnTo>
                  <a:pt x="44" y="60"/>
                </a:lnTo>
                <a:lnTo>
                  <a:pt x="37" y="58"/>
                </a:lnTo>
                <a:lnTo>
                  <a:pt x="29" y="55"/>
                </a:lnTo>
                <a:lnTo>
                  <a:pt x="15" y="47"/>
                </a:lnTo>
                <a:lnTo>
                  <a:pt x="4" y="36"/>
                </a:lnTo>
                <a:lnTo>
                  <a:pt x="0" y="25"/>
                </a:lnTo>
                <a:lnTo>
                  <a:pt x="1" y="1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61" name="Freeform 625"/>
          <p:cNvSpPr>
            <a:spLocks/>
          </p:cNvSpPr>
          <p:nvPr/>
        </p:nvSpPr>
        <p:spPr bwMode="auto">
          <a:xfrm>
            <a:off x="3777501" y="3915057"/>
            <a:ext cx="45478" cy="35344"/>
          </a:xfrm>
          <a:custGeom>
            <a:avLst/>
            <a:gdLst/>
            <a:ahLst/>
            <a:cxnLst>
              <a:cxn ang="0">
                <a:pos x="77" y="46"/>
              </a:cxn>
              <a:cxn ang="0">
                <a:pos x="74" y="51"/>
              </a:cxn>
              <a:cxn ang="0">
                <a:pos x="70" y="56"/>
              </a:cxn>
              <a:cxn ang="0">
                <a:pos x="65" y="58"/>
              </a:cxn>
              <a:cxn ang="0">
                <a:pos x="59" y="60"/>
              </a:cxn>
              <a:cxn ang="0">
                <a:pos x="52" y="61"/>
              </a:cxn>
              <a:cxn ang="0">
                <a:pos x="44" y="60"/>
              </a:cxn>
              <a:cxn ang="0">
                <a:pos x="37" y="59"/>
              </a:cxn>
              <a:cxn ang="0">
                <a:pos x="29" y="57"/>
              </a:cxn>
              <a:cxn ang="0">
                <a:pos x="15" y="49"/>
              </a:cxn>
              <a:cxn ang="0">
                <a:pos x="5" y="37"/>
              </a:cxn>
              <a:cxn ang="0">
                <a:pos x="0" y="26"/>
              </a:cxn>
              <a:cxn ang="0">
                <a:pos x="1" y="14"/>
              </a:cxn>
              <a:cxn ang="0">
                <a:pos x="5" y="9"/>
              </a:cxn>
              <a:cxn ang="0">
                <a:pos x="8" y="6"/>
              </a:cxn>
              <a:cxn ang="0">
                <a:pos x="14" y="3"/>
              </a:cxn>
              <a:cxn ang="0">
                <a:pos x="20" y="1"/>
              </a:cxn>
              <a:cxn ang="0">
                <a:pos x="27" y="0"/>
              </a:cxn>
              <a:cxn ang="0">
                <a:pos x="35" y="1"/>
              </a:cxn>
              <a:cxn ang="0">
                <a:pos x="42" y="3"/>
              </a:cxn>
              <a:cxn ang="0">
                <a:pos x="50" y="5"/>
              </a:cxn>
              <a:cxn ang="0">
                <a:pos x="64" y="13"/>
              </a:cxn>
              <a:cxn ang="0">
                <a:pos x="74" y="23"/>
              </a:cxn>
              <a:cxn ang="0">
                <a:pos x="79" y="35"/>
              </a:cxn>
              <a:cxn ang="0">
                <a:pos x="77" y="46"/>
              </a:cxn>
            </a:cxnLst>
            <a:rect l="0" t="0" r="r" b="b"/>
            <a:pathLst>
              <a:path w="79" h="61">
                <a:moveTo>
                  <a:pt x="77" y="46"/>
                </a:moveTo>
                <a:lnTo>
                  <a:pt x="74" y="51"/>
                </a:lnTo>
                <a:lnTo>
                  <a:pt x="70" y="56"/>
                </a:lnTo>
                <a:lnTo>
                  <a:pt x="65" y="58"/>
                </a:lnTo>
                <a:lnTo>
                  <a:pt x="59" y="60"/>
                </a:lnTo>
                <a:lnTo>
                  <a:pt x="52" y="61"/>
                </a:lnTo>
                <a:lnTo>
                  <a:pt x="44" y="60"/>
                </a:lnTo>
                <a:lnTo>
                  <a:pt x="37" y="59"/>
                </a:lnTo>
                <a:lnTo>
                  <a:pt x="29" y="57"/>
                </a:lnTo>
                <a:lnTo>
                  <a:pt x="15" y="49"/>
                </a:lnTo>
                <a:lnTo>
                  <a:pt x="5" y="37"/>
                </a:lnTo>
                <a:lnTo>
                  <a:pt x="0" y="26"/>
                </a:lnTo>
                <a:lnTo>
                  <a:pt x="1" y="14"/>
                </a:lnTo>
                <a:lnTo>
                  <a:pt x="5" y="9"/>
                </a:lnTo>
                <a:lnTo>
                  <a:pt x="8" y="6"/>
                </a:lnTo>
                <a:lnTo>
                  <a:pt x="14" y="3"/>
                </a:lnTo>
                <a:lnTo>
                  <a:pt x="20" y="1"/>
                </a:lnTo>
                <a:lnTo>
                  <a:pt x="27" y="0"/>
                </a:lnTo>
                <a:lnTo>
                  <a:pt x="35" y="1"/>
                </a:lnTo>
                <a:lnTo>
                  <a:pt x="42" y="3"/>
                </a:lnTo>
                <a:lnTo>
                  <a:pt x="50" y="5"/>
                </a:lnTo>
                <a:lnTo>
                  <a:pt x="64" y="13"/>
                </a:lnTo>
                <a:lnTo>
                  <a:pt x="74" y="23"/>
                </a:lnTo>
                <a:lnTo>
                  <a:pt x="79" y="35"/>
                </a:lnTo>
                <a:lnTo>
                  <a:pt x="77" y="46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62" name="Freeform 626"/>
          <p:cNvSpPr>
            <a:spLocks/>
          </p:cNvSpPr>
          <p:nvPr/>
        </p:nvSpPr>
        <p:spPr bwMode="auto">
          <a:xfrm>
            <a:off x="3762342" y="3840834"/>
            <a:ext cx="46644" cy="35344"/>
          </a:xfrm>
          <a:custGeom>
            <a:avLst/>
            <a:gdLst/>
            <a:ahLst/>
            <a:cxnLst>
              <a:cxn ang="0">
                <a:pos x="1" y="14"/>
              </a:cxn>
              <a:cxn ang="0">
                <a:pos x="4" y="9"/>
              </a:cxn>
              <a:cxn ang="0">
                <a:pos x="8" y="6"/>
              </a:cxn>
              <a:cxn ang="0">
                <a:pos x="14" y="2"/>
              </a:cxn>
              <a:cxn ang="0">
                <a:pos x="19" y="0"/>
              </a:cxn>
              <a:cxn ang="0">
                <a:pos x="26" y="0"/>
              </a:cxn>
              <a:cxn ang="0">
                <a:pos x="34" y="0"/>
              </a:cxn>
              <a:cxn ang="0">
                <a:pos x="41" y="2"/>
              </a:cxn>
              <a:cxn ang="0">
                <a:pos x="49" y="4"/>
              </a:cxn>
              <a:cxn ang="0">
                <a:pos x="63" y="12"/>
              </a:cxn>
              <a:cxn ang="0">
                <a:pos x="74" y="23"/>
              </a:cxn>
              <a:cxn ang="0">
                <a:pos x="78" y="34"/>
              </a:cxn>
              <a:cxn ang="0">
                <a:pos x="77" y="46"/>
              </a:cxn>
              <a:cxn ang="0">
                <a:pos x="74" y="50"/>
              </a:cxn>
              <a:cxn ang="0">
                <a:pos x="70" y="54"/>
              </a:cxn>
              <a:cxn ang="0">
                <a:pos x="64" y="57"/>
              </a:cxn>
              <a:cxn ang="0">
                <a:pos x="59" y="59"/>
              </a:cxn>
              <a:cxn ang="0">
                <a:pos x="52" y="60"/>
              </a:cxn>
              <a:cxn ang="0">
                <a:pos x="44" y="60"/>
              </a:cxn>
              <a:cxn ang="0">
                <a:pos x="36" y="57"/>
              </a:cxn>
              <a:cxn ang="0">
                <a:pos x="28" y="55"/>
              </a:cxn>
              <a:cxn ang="0">
                <a:pos x="14" y="47"/>
              </a:cxn>
              <a:cxn ang="0">
                <a:pos x="4" y="36"/>
              </a:cxn>
              <a:cxn ang="0">
                <a:pos x="0" y="25"/>
              </a:cxn>
              <a:cxn ang="0">
                <a:pos x="1" y="14"/>
              </a:cxn>
            </a:cxnLst>
            <a:rect l="0" t="0" r="r" b="b"/>
            <a:pathLst>
              <a:path w="78" h="60">
                <a:moveTo>
                  <a:pt x="1" y="14"/>
                </a:moveTo>
                <a:lnTo>
                  <a:pt x="4" y="9"/>
                </a:lnTo>
                <a:lnTo>
                  <a:pt x="8" y="6"/>
                </a:lnTo>
                <a:lnTo>
                  <a:pt x="14" y="2"/>
                </a:lnTo>
                <a:lnTo>
                  <a:pt x="19" y="0"/>
                </a:lnTo>
                <a:lnTo>
                  <a:pt x="26" y="0"/>
                </a:lnTo>
                <a:lnTo>
                  <a:pt x="34" y="0"/>
                </a:lnTo>
                <a:lnTo>
                  <a:pt x="41" y="2"/>
                </a:lnTo>
                <a:lnTo>
                  <a:pt x="49" y="4"/>
                </a:lnTo>
                <a:lnTo>
                  <a:pt x="63" y="12"/>
                </a:lnTo>
                <a:lnTo>
                  <a:pt x="74" y="23"/>
                </a:lnTo>
                <a:lnTo>
                  <a:pt x="78" y="34"/>
                </a:lnTo>
                <a:lnTo>
                  <a:pt x="77" y="46"/>
                </a:lnTo>
                <a:lnTo>
                  <a:pt x="74" y="50"/>
                </a:lnTo>
                <a:lnTo>
                  <a:pt x="70" y="54"/>
                </a:lnTo>
                <a:lnTo>
                  <a:pt x="64" y="57"/>
                </a:lnTo>
                <a:lnTo>
                  <a:pt x="59" y="59"/>
                </a:lnTo>
                <a:lnTo>
                  <a:pt x="52" y="60"/>
                </a:lnTo>
                <a:lnTo>
                  <a:pt x="44" y="60"/>
                </a:lnTo>
                <a:lnTo>
                  <a:pt x="36" y="57"/>
                </a:lnTo>
                <a:lnTo>
                  <a:pt x="28" y="55"/>
                </a:lnTo>
                <a:lnTo>
                  <a:pt x="14" y="47"/>
                </a:lnTo>
                <a:lnTo>
                  <a:pt x="4" y="36"/>
                </a:lnTo>
                <a:lnTo>
                  <a:pt x="0" y="25"/>
                </a:lnTo>
                <a:lnTo>
                  <a:pt x="1" y="1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63" name="Freeform 627"/>
          <p:cNvSpPr>
            <a:spLocks/>
          </p:cNvSpPr>
          <p:nvPr/>
        </p:nvSpPr>
        <p:spPr bwMode="auto">
          <a:xfrm>
            <a:off x="3713366" y="3871466"/>
            <a:ext cx="46644" cy="35344"/>
          </a:xfrm>
          <a:custGeom>
            <a:avLst/>
            <a:gdLst/>
            <a:ahLst/>
            <a:cxnLst>
              <a:cxn ang="0">
                <a:pos x="1" y="14"/>
              </a:cxn>
              <a:cxn ang="0">
                <a:pos x="4" y="10"/>
              </a:cxn>
              <a:cxn ang="0">
                <a:pos x="8" y="6"/>
              </a:cxn>
              <a:cxn ang="0">
                <a:pos x="14" y="3"/>
              </a:cxn>
              <a:cxn ang="0">
                <a:pos x="19" y="0"/>
              </a:cxn>
              <a:cxn ang="0">
                <a:pos x="26" y="0"/>
              </a:cxn>
              <a:cxn ang="0">
                <a:pos x="34" y="0"/>
              </a:cxn>
              <a:cxn ang="0">
                <a:pos x="41" y="3"/>
              </a:cxn>
              <a:cxn ang="0">
                <a:pos x="49" y="5"/>
              </a:cxn>
              <a:cxn ang="0">
                <a:pos x="63" y="13"/>
              </a:cxn>
              <a:cxn ang="0">
                <a:pos x="74" y="24"/>
              </a:cxn>
              <a:cxn ang="0">
                <a:pos x="78" y="35"/>
              </a:cxn>
              <a:cxn ang="0">
                <a:pos x="77" y="47"/>
              </a:cxn>
              <a:cxn ang="0">
                <a:pos x="74" y="51"/>
              </a:cxn>
              <a:cxn ang="0">
                <a:pos x="70" y="55"/>
              </a:cxn>
              <a:cxn ang="0">
                <a:pos x="64" y="58"/>
              </a:cxn>
              <a:cxn ang="0">
                <a:pos x="59" y="59"/>
              </a:cxn>
              <a:cxn ang="0">
                <a:pos x="52" y="60"/>
              </a:cxn>
              <a:cxn ang="0">
                <a:pos x="44" y="60"/>
              </a:cxn>
              <a:cxn ang="0">
                <a:pos x="37" y="58"/>
              </a:cxn>
              <a:cxn ang="0">
                <a:pos x="29" y="56"/>
              </a:cxn>
              <a:cxn ang="0">
                <a:pos x="15" y="48"/>
              </a:cxn>
              <a:cxn ang="0">
                <a:pos x="4" y="36"/>
              </a:cxn>
              <a:cxn ang="0">
                <a:pos x="0" y="26"/>
              </a:cxn>
              <a:cxn ang="0">
                <a:pos x="1" y="14"/>
              </a:cxn>
            </a:cxnLst>
            <a:rect l="0" t="0" r="r" b="b"/>
            <a:pathLst>
              <a:path w="78" h="60">
                <a:moveTo>
                  <a:pt x="1" y="14"/>
                </a:moveTo>
                <a:lnTo>
                  <a:pt x="4" y="10"/>
                </a:lnTo>
                <a:lnTo>
                  <a:pt x="8" y="6"/>
                </a:lnTo>
                <a:lnTo>
                  <a:pt x="14" y="3"/>
                </a:lnTo>
                <a:lnTo>
                  <a:pt x="19" y="0"/>
                </a:lnTo>
                <a:lnTo>
                  <a:pt x="26" y="0"/>
                </a:lnTo>
                <a:lnTo>
                  <a:pt x="34" y="0"/>
                </a:lnTo>
                <a:lnTo>
                  <a:pt x="41" y="3"/>
                </a:lnTo>
                <a:lnTo>
                  <a:pt x="49" y="5"/>
                </a:lnTo>
                <a:lnTo>
                  <a:pt x="63" y="13"/>
                </a:lnTo>
                <a:lnTo>
                  <a:pt x="74" y="24"/>
                </a:lnTo>
                <a:lnTo>
                  <a:pt x="78" y="35"/>
                </a:lnTo>
                <a:lnTo>
                  <a:pt x="77" y="47"/>
                </a:lnTo>
                <a:lnTo>
                  <a:pt x="74" y="51"/>
                </a:lnTo>
                <a:lnTo>
                  <a:pt x="70" y="55"/>
                </a:lnTo>
                <a:lnTo>
                  <a:pt x="64" y="58"/>
                </a:lnTo>
                <a:lnTo>
                  <a:pt x="59" y="59"/>
                </a:lnTo>
                <a:lnTo>
                  <a:pt x="52" y="60"/>
                </a:lnTo>
                <a:lnTo>
                  <a:pt x="44" y="60"/>
                </a:lnTo>
                <a:lnTo>
                  <a:pt x="37" y="58"/>
                </a:lnTo>
                <a:lnTo>
                  <a:pt x="29" y="56"/>
                </a:lnTo>
                <a:lnTo>
                  <a:pt x="15" y="48"/>
                </a:lnTo>
                <a:lnTo>
                  <a:pt x="4" y="36"/>
                </a:lnTo>
                <a:lnTo>
                  <a:pt x="0" y="26"/>
                </a:lnTo>
                <a:lnTo>
                  <a:pt x="1" y="1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64" name="Freeform 628"/>
          <p:cNvSpPr>
            <a:spLocks/>
          </p:cNvSpPr>
          <p:nvPr/>
        </p:nvSpPr>
        <p:spPr bwMode="auto">
          <a:xfrm>
            <a:off x="3664389" y="3900919"/>
            <a:ext cx="46644" cy="35344"/>
          </a:xfrm>
          <a:custGeom>
            <a:avLst/>
            <a:gdLst/>
            <a:ahLst/>
            <a:cxnLst>
              <a:cxn ang="0">
                <a:pos x="1" y="14"/>
              </a:cxn>
              <a:cxn ang="0">
                <a:pos x="4" y="9"/>
              </a:cxn>
              <a:cxn ang="0">
                <a:pos x="8" y="6"/>
              </a:cxn>
              <a:cxn ang="0">
                <a:pos x="14" y="2"/>
              </a:cxn>
              <a:cxn ang="0">
                <a:pos x="19" y="0"/>
              </a:cxn>
              <a:cxn ang="0">
                <a:pos x="26" y="0"/>
              </a:cxn>
              <a:cxn ang="0">
                <a:pos x="34" y="0"/>
              </a:cxn>
              <a:cxn ang="0">
                <a:pos x="42" y="2"/>
              </a:cxn>
              <a:cxn ang="0">
                <a:pos x="50" y="5"/>
              </a:cxn>
              <a:cxn ang="0">
                <a:pos x="64" y="13"/>
              </a:cxn>
              <a:cxn ang="0">
                <a:pos x="75" y="23"/>
              </a:cxn>
              <a:cxn ang="0">
                <a:pos x="79" y="35"/>
              </a:cxn>
              <a:cxn ang="0">
                <a:pos x="78" y="46"/>
              </a:cxn>
              <a:cxn ang="0">
                <a:pos x="75" y="51"/>
              </a:cxn>
              <a:cxn ang="0">
                <a:pos x="71" y="54"/>
              </a:cxn>
              <a:cxn ang="0">
                <a:pos x="65" y="58"/>
              </a:cxn>
              <a:cxn ang="0">
                <a:pos x="60" y="59"/>
              </a:cxn>
              <a:cxn ang="0">
                <a:pos x="53" y="60"/>
              </a:cxn>
              <a:cxn ang="0">
                <a:pos x="45" y="60"/>
              </a:cxn>
              <a:cxn ang="0">
                <a:pos x="37" y="58"/>
              </a:cxn>
              <a:cxn ang="0">
                <a:pos x="29" y="55"/>
              </a:cxn>
              <a:cxn ang="0">
                <a:pos x="15" y="47"/>
              </a:cxn>
              <a:cxn ang="0">
                <a:pos x="4" y="37"/>
              </a:cxn>
              <a:cxn ang="0">
                <a:pos x="0" y="26"/>
              </a:cxn>
              <a:cxn ang="0">
                <a:pos x="1" y="14"/>
              </a:cxn>
            </a:cxnLst>
            <a:rect l="0" t="0" r="r" b="b"/>
            <a:pathLst>
              <a:path w="79" h="60">
                <a:moveTo>
                  <a:pt x="1" y="14"/>
                </a:moveTo>
                <a:lnTo>
                  <a:pt x="4" y="9"/>
                </a:lnTo>
                <a:lnTo>
                  <a:pt x="8" y="6"/>
                </a:lnTo>
                <a:lnTo>
                  <a:pt x="14" y="2"/>
                </a:lnTo>
                <a:lnTo>
                  <a:pt x="19" y="0"/>
                </a:lnTo>
                <a:lnTo>
                  <a:pt x="26" y="0"/>
                </a:lnTo>
                <a:lnTo>
                  <a:pt x="34" y="0"/>
                </a:lnTo>
                <a:lnTo>
                  <a:pt x="42" y="2"/>
                </a:lnTo>
                <a:lnTo>
                  <a:pt x="50" y="5"/>
                </a:lnTo>
                <a:lnTo>
                  <a:pt x="64" y="13"/>
                </a:lnTo>
                <a:lnTo>
                  <a:pt x="75" y="23"/>
                </a:lnTo>
                <a:lnTo>
                  <a:pt x="79" y="35"/>
                </a:lnTo>
                <a:lnTo>
                  <a:pt x="78" y="46"/>
                </a:lnTo>
                <a:lnTo>
                  <a:pt x="75" y="51"/>
                </a:lnTo>
                <a:lnTo>
                  <a:pt x="71" y="54"/>
                </a:lnTo>
                <a:lnTo>
                  <a:pt x="65" y="58"/>
                </a:lnTo>
                <a:lnTo>
                  <a:pt x="60" y="59"/>
                </a:lnTo>
                <a:lnTo>
                  <a:pt x="53" y="60"/>
                </a:lnTo>
                <a:lnTo>
                  <a:pt x="45" y="60"/>
                </a:lnTo>
                <a:lnTo>
                  <a:pt x="37" y="58"/>
                </a:lnTo>
                <a:lnTo>
                  <a:pt x="29" y="55"/>
                </a:lnTo>
                <a:lnTo>
                  <a:pt x="15" y="47"/>
                </a:lnTo>
                <a:lnTo>
                  <a:pt x="4" y="37"/>
                </a:lnTo>
                <a:lnTo>
                  <a:pt x="0" y="26"/>
                </a:lnTo>
                <a:lnTo>
                  <a:pt x="1" y="1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65" name="Freeform 629"/>
          <p:cNvSpPr>
            <a:spLocks/>
          </p:cNvSpPr>
          <p:nvPr/>
        </p:nvSpPr>
        <p:spPr bwMode="auto">
          <a:xfrm>
            <a:off x="3680715" y="3975142"/>
            <a:ext cx="45478" cy="35344"/>
          </a:xfrm>
          <a:custGeom>
            <a:avLst/>
            <a:gdLst/>
            <a:ahLst/>
            <a:cxnLst>
              <a:cxn ang="0">
                <a:pos x="77" y="46"/>
              </a:cxn>
              <a:cxn ang="0">
                <a:pos x="74" y="50"/>
              </a:cxn>
              <a:cxn ang="0">
                <a:pos x="70" y="54"/>
              </a:cxn>
              <a:cxn ang="0">
                <a:pos x="65" y="57"/>
              </a:cxn>
              <a:cxn ang="0">
                <a:pos x="59" y="59"/>
              </a:cxn>
              <a:cxn ang="0">
                <a:pos x="52" y="60"/>
              </a:cxn>
              <a:cxn ang="0">
                <a:pos x="44" y="60"/>
              </a:cxn>
              <a:cxn ang="0">
                <a:pos x="37" y="57"/>
              </a:cxn>
              <a:cxn ang="0">
                <a:pos x="29" y="55"/>
              </a:cxn>
              <a:cxn ang="0">
                <a:pos x="15" y="47"/>
              </a:cxn>
              <a:cxn ang="0">
                <a:pos x="5" y="35"/>
              </a:cxn>
              <a:cxn ang="0">
                <a:pos x="0" y="25"/>
              </a:cxn>
              <a:cxn ang="0">
                <a:pos x="1" y="14"/>
              </a:cxn>
              <a:cxn ang="0">
                <a:pos x="5" y="9"/>
              </a:cxn>
              <a:cxn ang="0">
                <a:pos x="8" y="6"/>
              </a:cxn>
              <a:cxn ang="0">
                <a:pos x="14" y="2"/>
              </a:cxn>
              <a:cxn ang="0">
                <a:pos x="20" y="0"/>
              </a:cxn>
              <a:cxn ang="0">
                <a:pos x="27" y="0"/>
              </a:cxn>
              <a:cxn ang="0">
                <a:pos x="35" y="0"/>
              </a:cxn>
              <a:cxn ang="0">
                <a:pos x="42" y="2"/>
              </a:cxn>
              <a:cxn ang="0">
                <a:pos x="50" y="4"/>
              </a:cxn>
              <a:cxn ang="0">
                <a:pos x="64" y="12"/>
              </a:cxn>
              <a:cxn ang="0">
                <a:pos x="74" y="23"/>
              </a:cxn>
              <a:cxn ang="0">
                <a:pos x="79" y="34"/>
              </a:cxn>
              <a:cxn ang="0">
                <a:pos x="77" y="46"/>
              </a:cxn>
            </a:cxnLst>
            <a:rect l="0" t="0" r="r" b="b"/>
            <a:pathLst>
              <a:path w="79" h="60">
                <a:moveTo>
                  <a:pt x="77" y="46"/>
                </a:moveTo>
                <a:lnTo>
                  <a:pt x="74" y="50"/>
                </a:lnTo>
                <a:lnTo>
                  <a:pt x="70" y="54"/>
                </a:lnTo>
                <a:lnTo>
                  <a:pt x="65" y="57"/>
                </a:lnTo>
                <a:lnTo>
                  <a:pt x="59" y="59"/>
                </a:lnTo>
                <a:lnTo>
                  <a:pt x="52" y="60"/>
                </a:lnTo>
                <a:lnTo>
                  <a:pt x="44" y="60"/>
                </a:lnTo>
                <a:lnTo>
                  <a:pt x="37" y="57"/>
                </a:lnTo>
                <a:lnTo>
                  <a:pt x="29" y="55"/>
                </a:lnTo>
                <a:lnTo>
                  <a:pt x="15" y="47"/>
                </a:lnTo>
                <a:lnTo>
                  <a:pt x="5" y="35"/>
                </a:lnTo>
                <a:lnTo>
                  <a:pt x="0" y="25"/>
                </a:lnTo>
                <a:lnTo>
                  <a:pt x="1" y="14"/>
                </a:lnTo>
                <a:lnTo>
                  <a:pt x="5" y="9"/>
                </a:lnTo>
                <a:lnTo>
                  <a:pt x="8" y="6"/>
                </a:lnTo>
                <a:lnTo>
                  <a:pt x="14" y="2"/>
                </a:lnTo>
                <a:lnTo>
                  <a:pt x="20" y="0"/>
                </a:lnTo>
                <a:lnTo>
                  <a:pt x="27" y="0"/>
                </a:lnTo>
                <a:lnTo>
                  <a:pt x="35" y="0"/>
                </a:lnTo>
                <a:lnTo>
                  <a:pt x="42" y="2"/>
                </a:lnTo>
                <a:lnTo>
                  <a:pt x="50" y="4"/>
                </a:lnTo>
                <a:lnTo>
                  <a:pt x="64" y="12"/>
                </a:lnTo>
                <a:lnTo>
                  <a:pt x="74" y="23"/>
                </a:lnTo>
                <a:lnTo>
                  <a:pt x="79" y="34"/>
                </a:lnTo>
                <a:lnTo>
                  <a:pt x="77" y="46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66" name="Freeform 630"/>
          <p:cNvSpPr>
            <a:spLocks/>
          </p:cNvSpPr>
          <p:nvPr/>
        </p:nvSpPr>
        <p:spPr bwMode="auto">
          <a:xfrm>
            <a:off x="3728525" y="3944510"/>
            <a:ext cx="46644" cy="35344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5" y="10"/>
              </a:cxn>
              <a:cxn ang="0">
                <a:pos x="8" y="6"/>
              </a:cxn>
              <a:cxn ang="0">
                <a:pos x="14" y="3"/>
              </a:cxn>
              <a:cxn ang="0">
                <a:pos x="21" y="1"/>
              </a:cxn>
              <a:cxn ang="0">
                <a:pos x="28" y="0"/>
              </a:cxn>
              <a:cxn ang="0">
                <a:pos x="35" y="1"/>
              </a:cxn>
              <a:cxn ang="0">
                <a:pos x="43" y="2"/>
              </a:cxn>
              <a:cxn ang="0">
                <a:pos x="51" y="5"/>
              </a:cxn>
              <a:cxn ang="0">
                <a:pos x="65" y="13"/>
              </a:cxn>
              <a:cxn ang="0">
                <a:pos x="75" y="24"/>
              </a:cxn>
              <a:cxn ang="0">
                <a:pos x="80" y="36"/>
              </a:cxn>
              <a:cxn ang="0">
                <a:pos x="78" y="47"/>
              </a:cxn>
              <a:cxn ang="0">
                <a:pos x="75" y="52"/>
              </a:cxn>
              <a:cxn ang="0">
                <a:pos x="72" y="55"/>
              </a:cxn>
              <a:cxn ang="0">
                <a:pos x="66" y="59"/>
              </a:cxn>
              <a:cxn ang="0">
                <a:pos x="60" y="60"/>
              </a:cxn>
              <a:cxn ang="0">
                <a:pos x="53" y="61"/>
              </a:cxn>
              <a:cxn ang="0">
                <a:pos x="45" y="60"/>
              </a:cxn>
              <a:cxn ang="0">
                <a:pos x="37" y="59"/>
              </a:cxn>
              <a:cxn ang="0">
                <a:pos x="29" y="56"/>
              </a:cxn>
              <a:cxn ang="0">
                <a:pos x="15" y="48"/>
              </a:cxn>
              <a:cxn ang="0">
                <a:pos x="5" y="37"/>
              </a:cxn>
              <a:cxn ang="0">
                <a:pos x="0" y="26"/>
              </a:cxn>
              <a:cxn ang="0">
                <a:pos x="1" y="15"/>
              </a:cxn>
            </a:cxnLst>
            <a:rect l="0" t="0" r="r" b="b"/>
            <a:pathLst>
              <a:path w="80" h="61">
                <a:moveTo>
                  <a:pt x="1" y="15"/>
                </a:moveTo>
                <a:lnTo>
                  <a:pt x="5" y="10"/>
                </a:lnTo>
                <a:lnTo>
                  <a:pt x="8" y="6"/>
                </a:lnTo>
                <a:lnTo>
                  <a:pt x="14" y="3"/>
                </a:lnTo>
                <a:lnTo>
                  <a:pt x="21" y="1"/>
                </a:lnTo>
                <a:lnTo>
                  <a:pt x="28" y="0"/>
                </a:lnTo>
                <a:lnTo>
                  <a:pt x="35" y="1"/>
                </a:lnTo>
                <a:lnTo>
                  <a:pt x="43" y="2"/>
                </a:lnTo>
                <a:lnTo>
                  <a:pt x="51" y="5"/>
                </a:lnTo>
                <a:lnTo>
                  <a:pt x="65" y="13"/>
                </a:lnTo>
                <a:lnTo>
                  <a:pt x="75" y="24"/>
                </a:lnTo>
                <a:lnTo>
                  <a:pt x="80" y="36"/>
                </a:lnTo>
                <a:lnTo>
                  <a:pt x="78" y="47"/>
                </a:lnTo>
                <a:lnTo>
                  <a:pt x="75" y="52"/>
                </a:lnTo>
                <a:lnTo>
                  <a:pt x="72" y="55"/>
                </a:lnTo>
                <a:lnTo>
                  <a:pt x="66" y="59"/>
                </a:lnTo>
                <a:lnTo>
                  <a:pt x="60" y="60"/>
                </a:lnTo>
                <a:lnTo>
                  <a:pt x="53" y="61"/>
                </a:lnTo>
                <a:lnTo>
                  <a:pt x="45" y="60"/>
                </a:lnTo>
                <a:lnTo>
                  <a:pt x="37" y="59"/>
                </a:lnTo>
                <a:lnTo>
                  <a:pt x="29" y="56"/>
                </a:lnTo>
                <a:lnTo>
                  <a:pt x="15" y="48"/>
                </a:lnTo>
                <a:lnTo>
                  <a:pt x="5" y="37"/>
                </a:lnTo>
                <a:lnTo>
                  <a:pt x="0" y="26"/>
                </a:lnTo>
                <a:lnTo>
                  <a:pt x="1" y="1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67" name="Freeform 631"/>
          <p:cNvSpPr>
            <a:spLocks/>
          </p:cNvSpPr>
          <p:nvPr/>
        </p:nvSpPr>
        <p:spPr bwMode="auto">
          <a:xfrm>
            <a:off x="3743684" y="4014020"/>
            <a:ext cx="45478" cy="35344"/>
          </a:xfrm>
          <a:custGeom>
            <a:avLst/>
            <a:gdLst/>
            <a:ahLst/>
            <a:cxnLst>
              <a:cxn ang="0">
                <a:pos x="77" y="47"/>
              </a:cxn>
              <a:cxn ang="0">
                <a:pos x="73" y="51"/>
              </a:cxn>
              <a:cxn ang="0">
                <a:pos x="70" y="56"/>
              </a:cxn>
              <a:cxn ang="0">
                <a:pos x="64" y="58"/>
              </a:cxn>
              <a:cxn ang="0">
                <a:pos x="58" y="60"/>
              </a:cxn>
              <a:cxn ang="0">
                <a:pos x="51" y="61"/>
              </a:cxn>
              <a:cxn ang="0">
                <a:pos x="43" y="60"/>
              </a:cxn>
              <a:cxn ang="0">
                <a:pos x="36" y="59"/>
              </a:cxn>
              <a:cxn ang="0">
                <a:pos x="28" y="57"/>
              </a:cxn>
              <a:cxn ang="0">
                <a:pos x="15" y="49"/>
              </a:cxn>
              <a:cxn ang="0">
                <a:pos x="4" y="37"/>
              </a:cxn>
              <a:cxn ang="0">
                <a:pos x="0" y="26"/>
              </a:cxn>
              <a:cxn ang="0">
                <a:pos x="1" y="14"/>
              </a:cxn>
              <a:cxn ang="0">
                <a:pos x="4" y="10"/>
              </a:cxn>
              <a:cxn ang="0">
                <a:pos x="8" y="6"/>
              </a:cxn>
              <a:cxn ang="0">
                <a:pos x="13" y="3"/>
              </a:cxn>
              <a:cxn ang="0">
                <a:pos x="19" y="2"/>
              </a:cxn>
              <a:cxn ang="0">
                <a:pos x="26" y="0"/>
              </a:cxn>
              <a:cxn ang="0">
                <a:pos x="34" y="2"/>
              </a:cxn>
              <a:cxn ang="0">
                <a:pos x="41" y="3"/>
              </a:cxn>
              <a:cxn ang="0">
                <a:pos x="49" y="5"/>
              </a:cxn>
              <a:cxn ang="0">
                <a:pos x="63" y="13"/>
              </a:cxn>
              <a:cxn ang="0">
                <a:pos x="73" y="23"/>
              </a:cxn>
              <a:cxn ang="0">
                <a:pos x="78" y="35"/>
              </a:cxn>
              <a:cxn ang="0">
                <a:pos x="77" y="47"/>
              </a:cxn>
            </a:cxnLst>
            <a:rect l="0" t="0" r="r" b="b"/>
            <a:pathLst>
              <a:path w="78" h="61">
                <a:moveTo>
                  <a:pt x="77" y="47"/>
                </a:moveTo>
                <a:lnTo>
                  <a:pt x="73" y="51"/>
                </a:lnTo>
                <a:lnTo>
                  <a:pt x="70" y="56"/>
                </a:lnTo>
                <a:lnTo>
                  <a:pt x="64" y="58"/>
                </a:lnTo>
                <a:lnTo>
                  <a:pt x="58" y="60"/>
                </a:lnTo>
                <a:lnTo>
                  <a:pt x="51" y="61"/>
                </a:lnTo>
                <a:lnTo>
                  <a:pt x="43" y="60"/>
                </a:lnTo>
                <a:lnTo>
                  <a:pt x="36" y="59"/>
                </a:lnTo>
                <a:lnTo>
                  <a:pt x="28" y="57"/>
                </a:lnTo>
                <a:lnTo>
                  <a:pt x="15" y="49"/>
                </a:lnTo>
                <a:lnTo>
                  <a:pt x="4" y="37"/>
                </a:lnTo>
                <a:lnTo>
                  <a:pt x="0" y="26"/>
                </a:lnTo>
                <a:lnTo>
                  <a:pt x="1" y="14"/>
                </a:lnTo>
                <a:lnTo>
                  <a:pt x="4" y="10"/>
                </a:lnTo>
                <a:lnTo>
                  <a:pt x="8" y="6"/>
                </a:lnTo>
                <a:lnTo>
                  <a:pt x="13" y="3"/>
                </a:lnTo>
                <a:lnTo>
                  <a:pt x="19" y="2"/>
                </a:lnTo>
                <a:lnTo>
                  <a:pt x="26" y="0"/>
                </a:lnTo>
                <a:lnTo>
                  <a:pt x="34" y="2"/>
                </a:lnTo>
                <a:lnTo>
                  <a:pt x="41" y="3"/>
                </a:lnTo>
                <a:lnTo>
                  <a:pt x="49" y="5"/>
                </a:lnTo>
                <a:lnTo>
                  <a:pt x="63" y="13"/>
                </a:lnTo>
                <a:lnTo>
                  <a:pt x="73" y="23"/>
                </a:lnTo>
                <a:lnTo>
                  <a:pt x="78" y="35"/>
                </a:lnTo>
                <a:lnTo>
                  <a:pt x="77" y="47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68" name="Freeform 632"/>
          <p:cNvSpPr>
            <a:spLocks/>
          </p:cNvSpPr>
          <p:nvPr/>
        </p:nvSpPr>
        <p:spPr bwMode="auto">
          <a:xfrm>
            <a:off x="3792660" y="3983389"/>
            <a:ext cx="46644" cy="35344"/>
          </a:xfrm>
          <a:custGeom>
            <a:avLst/>
            <a:gdLst/>
            <a:ahLst/>
            <a:cxnLst>
              <a:cxn ang="0">
                <a:pos x="1" y="14"/>
              </a:cxn>
              <a:cxn ang="0">
                <a:pos x="4" y="9"/>
              </a:cxn>
              <a:cxn ang="0">
                <a:pos x="9" y="5"/>
              </a:cxn>
              <a:cxn ang="0">
                <a:pos x="13" y="2"/>
              </a:cxn>
              <a:cxn ang="0">
                <a:pos x="20" y="0"/>
              </a:cxn>
              <a:cxn ang="0">
                <a:pos x="27" y="0"/>
              </a:cxn>
              <a:cxn ang="0">
                <a:pos x="35" y="0"/>
              </a:cxn>
              <a:cxn ang="0">
                <a:pos x="42" y="2"/>
              </a:cxn>
              <a:cxn ang="0">
                <a:pos x="50" y="4"/>
              </a:cxn>
              <a:cxn ang="0">
                <a:pos x="64" y="12"/>
              </a:cxn>
              <a:cxn ang="0">
                <a:pos x="74" y="23"/>
              </a:cxn>
              <a:cxn ang="0">
                <a:pos x="79" y="34"/>
              </a:cxn>
              <a:cxn ang="0">
                <a:pos x="78" y="46"/>
              </a:cxn>
              <a:cxn ang="0">
                <a:pos x="74" y="50"/>
              </a:cxn>
              <a:cxn ang="0">
                <a:pos x="71" y="54"/>
              </a:cxn>
              <a:cxn ang="0">
                <a:pos x="65" y="57"/>
              </a:cxn>
              <a:cxn ang="0">
                <a:pos x="59" y="58"/>
              </a:cxn>
              <a:cxn ang="0">
                <a:pos x="53" y="60"/>
              </a:cxn>
              <a:cxn ang="0">
                <a:pos x="44" y="60"/>
              </a:cxn>
              <a:cxn ang="0">
                <a:pos x="36" y="57"/>
              </a:cxn>
              <a:cxn ang="0">
                <a:pos x="28" y="55"/>
              </a:cxn>
              <a:cxn ang="0">
                <a:pos x="15" y="47"/>
              </a:cxn>
              <a:cxn ang="0">
                <a:pos x="4" y="37"/>
              </a:cxn>
              <a:cxn ang="0">
                <a:pos x="0" y="25"/>
              </a:cxn>
              <a:cxn ang="0">
                <a:pos x="1" y="14"/>
              </a:cxn>
            </a:cxnLst>
            <a:rect l="0" t="0" r="r" b="b"/>
            <a:pathLst>
              <a:path w="79" h="60">
                <a:moveTo>
                  <a:pt x="1" y="14"/>
                </a:moveTo>
                <a:lnTo>
                  <a:pt x="4" y="9"/>
                </a:lnTo>
                <a:lnTo>
                  <a:pt x="9" y="5"/>
                </a:lnTo>
                <a:lnTo>
                  <a:pt x="13" y="2"/>
                </a:lnTo>
                <a:lnTo>
                  <a:pt x="20" y="0"/>
                </a:lnTo>
                <a:lnTo>
                  <a:pt x="27" y="0"/>
                </a:lnTo>
                <a:lnTo>
                  <a:pt x="35" y="0"/>
                </a:lnTo>
                <a:lnTo>
                  <a:pt x="42" y="2"/>
                </a:lnTo>
                <a:lnTo>
                  <a:pt x="50" y="4"/>
                </a:lnTo>
                <a:lnTo>
                  <a:pt x="64" y="12"/>
                </a:lnTo>
                <a:lnTo>
                  <a:pt x="74" y="23"/>
                </a:lnTo>
                <a:lnTo>
                  <a:pt x="79" y="34"/>
                </a:lnTo>
                <a:lnTo>
                  <a:pt x="78" y="46"/>
                </a:lnTo>
                <a:lnTo>
                  <a:pt x="74" y="50"/>
                </a:lnTo>
                <a:lnTo>
                  <a:pt x="71" y="54"/>
                </a:lnTo>
                <a:lnTo>
                  <a:pt x="65" y="57"/>
                </a:lnTo>
                <a:lnTo>
                  <a:pt x="59" y="58"/>
                </a:lnTo>
                <a:lnTo>
                  <a:pt x="53" y="60"/>
                </a:lnTo>
                <a:lnTo>
                  <a:pt x="44" y="60"/>
                </a:lnTo>
                <a:lnTo>
                  <a:pt x="36" y="57"/>
                </a:lnTo>
                <a:lnTo>
                  <a:pt x="28" y="55"/>
                </a:lnTo>
                <a:lnTo>
                  <a:pt x="15" y="47"/>
                </a:lnTo>
                <a:lnTo>
                  <a:pt x="4" y="37"/>
                </a:lnTo>
                <a:lnTo>
                  <a:pt x="0" y="25"/>
                </a:lnTo>
                <a:lnTo>
                  <a:pt x="1" y="1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69" name="Freeform 633"/>
          <p:cNvSpPr>
            <a:spLocks/>
          </p:cNvSpPr>
          <p:nvPr/>
        </p:nvSpPr>
        <p:spPr bwMode="auto">
          <a:xfrm>
            <a:off x="3805488" y="4052899"/>
            <a:ext cx="45478" cy="35344"/>
          </a:xfrm>
          <a:custGeom>
            <a:avLst/>
            <a:gdLst/>
            <a:ahLst/>
            <a:cxnLst>
              <a:cxn ang="0">
                <a:pos x="29" y="56"/>
              </a:cxn>
              <a:cxn ang="0">
                <a:pos x="15" y="47"/>
              </a:cxn>
              <a:cxn ang="0">
                <a:pos x="5" y="36"/>
              </a:cxn>
              <a:cxn ang="0">
                <a:pos x="0" y="26"/>
              </a:cxn>
              <a:cxn ang="0">
                <a:pos x="2" y="14"/>
              </a:cxn>
              <a:cxn ang="0">
                <a:pos x="5" y="9"/>
              </a:cxn>
              <a:cxn ang="0">
                <a:pos x="10" y="6"/>
              </a:cxn>
              <a:cxn ang="0">
                <a:pos x="14" y="3"/>
              </a:cxn>
              <a:cxn ang="0">
                <a:pos x="21" y="0"/>
              </a:cxn>
              <a:cxn ang="0">
                <a:pos x="28" y="0"/>
              </a:cxn>
              <a:cxn ang="0">
                <a:pos x="36" y="0"/>
              </a:cxn>
              <a:cxn ang="0">
                <a:pos x="43" y="3"/>
              </a:cxn>
              <a:cxn ang="0">
                <a:pos x="51" y="5"/>
              </a:cxn>
              <a:cxn ang="0">
                <a:pos x="65" y="13"/>
              </a:cxn>
              <a:cxn ang="0">
                <a:pos x="75" y="23"/>
              </a:cxn>
              <a:cxn ang="0">
                <a:pos x="80" y="35"/>
              </a:cxn>
              <a:cxn ang="0">
                <a:pos x="79" y="46"/>
              </a:cxn>
              <a:cxn ang="0">
                <a:pos x="75" y="51"/>
              </a:cxn>
              <a:cxn ang="0">
                <a:pos x="72" y="54"/>
              </a:cxn>
              <a:cxn ang="0">
                <a:pos x="66" y="58"/>
              </a:cxn>
              <a:cxn ang="0">
                <a:pos x="60" y="59"/>
              </a:cxn>
              <a:cxn ang="0">
                <a:pos x="53" y="60"/>
              </a:cxn>
              <a:cxn ang="0">
                <a:pos x="45" y="60"/>
              </a:cxn>
              <a:cxn ang="0">
                <a:pos x="37" y="58"/>
              </a:cxn>
              <a:cxn ang="0">
                <a:pos x="29" y="56"/>
              </a:cxn>
            </a:cxnLst>
            <a:rect l="0" t="0" r="r" b="b"/>
            <a:pathLst>
              <a:path w="80" h="60">
                <a:moveTo>
                  <a:pt x="29" y="56"/>
                </a:moveTo>
                <a:lnTo>
                  <a:pt x="15" y="47"/>
                </a:lnTo>
                <a:lnTo>
                  <a:pt x="5" y="36"/>
                </a:lnTo>
                <a:lnTo>
                  <a:pt x="0" y="26"/>
                </a:lnTo>
                <a:lnTo>
                  <a:pt x="2" y="14"/>
                </a:lnTo>
                <a:lnTo>
                  <a:pt x="5" y="9"/>
                </a:lnTo>
                <a:lnTo>
                  <a:pt x="10" y="6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51" y="5"/>
                </a:lnTo>
                <a:lnTo>
                  <a:pt x="65" y="13"/>
                </a:lnTo>
                <a:lnTo>
                  <a:pt x="75" y="23"/>
                </a:lnTo>
                <a:lnTo>
                  <a:pt x="80" y="35"/>
                </a:lnTo>
                <a:lnTo>
                  <a:pt x="79" y="46"/>
                </a:lnTo>
                <a:lnTo>
                  <a:pt x="75" y="51"/>
                </a:lnTo>
                <a:lnTo>
                  <a:pt x="72" y="54"/>
                </a:lnTo>
                <a:lnTo>
                  <a:pt x="66" y="58"/>
                </a:lnTo>
                <a:lnTo>
                  <a:pt x="60" y="59"/>
                </a:lnTo>
                <a:lnTo>
                  <a:pt x="53" y="60"/>
                </a:lnTo>
                <a:lnTo>
                  <a:pt x="45" y="60"/>
                </a:lnTo>
                <a:lnTo>
                  <a:pt x="37" y="58"/>
                </a:lnTo>
                <a:lnTo>
                  <a:pt x="29" y="56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70" name="Freeform 634"/>
          <p:cNvSpPr>
            <a:spLocks/>
          </p:cNvSpPr>
          <p:nvPr/>
        </p:nvSpPr>
        <p:spPr bwMode="auto">
          <a:xfrm>
            <a:off x="3630572" y="3322455"/>
            <a:ext cx="236718" cy="454760"/>
          </a:xfrm>
          <a:custGeom>
            <a:avLst/>
            <a:gdLst/>
            <a:ahLst/>
            <a:cxnLst>
              <a:cxn ang="0">
                <a:pos x="405" y="0"/>
              </a:cxn>
              <a:cxn ang="0">
                <a:pos x="0" y="63"/>
              </a:cxn>
              <a:cxn ang="0">
                <a:pos x="0" y="100"/>
              </a:cxn>
              <a:cxn ang="0">
                <a:pos x="369" y="43"/>
              </a:cxn>
              <a:cxn ang="0">
                <a:pos x="369" y="552"/>
              </a:cxn>
              <a:cxn ang="0">
                <a:pos x="0" y="732"/>
              </a:cxn>
              <a:cxn ang="0">
                <a:pos x="0" y="774"/>
              </a:cxn>
              <a:cxn ang="0">
                <a:pos x="405" y="575"/>
              </a:cxn>
              <a:cxn ang="0">
                <a:pos x="405" y="0"/>
              </a:cxn>
            </a:cxnLst>
            <a:rect l="0" t="0" r="r" b="b"/>
            <a:pathLst>
              <a:path w="405" h="774">
                <a:moveTo>
                  <a:pt x="405" y="0"/>
                </a:moveTo>
                <a:lnTo>
                  <a:pt x="0" y="63"/>
                </a:lnTo>
                <a:lnTo>
                  <a:pt x="0" y="100"/>
                </a:lnTo>
                <a:lnTo>
                  <a:pt x="369" y="43"/>
                </a:lnTo>
                <a:lnTo>
                  <a:pt x="369" y="552"/>
                </a:lnTo>
                <a:lnTo>
                  <a:pt x="0" y="732"/>
                </a:lnTo>
                <a:lnTo>
                  <a:pt x="0" y="774"/>
                </a:lnTo>
                <a:lnTo>
                  <a:pt x="405" y="575"/>
                </a:lnTo>
                <a:lnTo>
                  <a:pt x="40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71" name="Freeform 635"/>
          <p:cNvSpPr>
            <a:spLocks/>
          </p:cNvSpPr>
          <p:nvPr/>
        </p:nvSpPr>
        <p:spPr bwMode="auto">
          <a:xfrm>
            <a:off x="3630572" y="3347196"/>
            <a:ext cx="214563" cy="406457"/>
          </a:xfrm>
          <a:custGeom>
            <a:avLst/>
            <a:gdLst/>
            <a:ahLst/>
            <a:cxnLst>
              <a:cxn ang="0">
                <a:pos x="369" y="0"/>
              </a:cxn>
              <a:cxn ang="0">
                <a:pos x="0" y="57"/>
              </a:cxn>
              <a:cxn ang="0">
                <a:pos x="0" y="689"/>
              </a:cxn>
              <a:cxn ang="0">
                <a:pos x="369" y="509"/>
              </a:cxn>
              <a:cxn ang="0">
                <a:pos x="369" y="0"/>
              </a:cxn>
            </a:cxnLst>
            <a:rect l="0" t="0" r="r" b="b"/>
            <a:pathLst>
              <a:path w="369" h="689">
                <a:moveTo>
                  <a:pt x="369" y="0"/>
                </a:moveTo>
                <a:lnTo>
                  <a:pt x="0" y="57"/>
                </a:lnTo>
                <a:lnTo>
                  <a:pt x="0" y="689"/>
                </a:lnTo>
                <a:lnTo>
                  <a:pt x="369" y="509"/>
                </a:lnTo>
                <a:lnTo>
                  <a:pt x="369" y="0"/>
                </a:lnTo>
                <a:close/>
              </a:path>
            </a:pathLst>
          </a:custGeom>
          <a:solidFill>
            <a:srgbClr val="E09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72" name="Freeform 636"/>
          <p:cNvSpPr>
            <a:spLocks/>
          </p:cNvSpPr>
          <p:nvPr/>
        </p:nvSpPr>
        <p:spPr bwMode="auto">
          <a:xfrm>
            <a:off x="3630572" y="3930373"/>
            <a:ext cx="31485" cy="35344"/>
          </a:xfrm>
          <a:custGeom>
            <a:avLst/>
            <a:gdLst/>
            <a:ahLst/>
            <a:cxnLst>
              <a:cxn ang="0">
                <a:pos x="53" y="46"/>
              </a:cxn>
              <a:cxn ang="0">
                <a:pos x="54" y="34"/>
              </a:cxn>
              <a:cxn ang="0">
                <a:pos x="49" y="23"/>
              </a:cxn>
              <a:cxn ang="0">
                <a:pos x="39" y="13"/>
              </a:cxn>
              <a:cxn ang="0">
                <a:pos x="25" y="4"/>
              </a:cxn>
              <a:cxn ang="0">
                <a:pos x="20" y="2"/>
              </a:cxn>
              <a:cxn ang="0">
                <a:pos x="13" y="1"/>
              </a:cxn>
              <a:cxn ang="0">
                <a:pos x="6" y="0"/>
              </a:cxn>
              <a:cxn ang="0">
                <a:pos x="0" y="0"/>
              </a:cxn>
              <a:cxn ang="0">
                <a:pos x="0" y="54"/>
              </a:cxn>
              <a:cxn ang="0">
                <a:pos x="1" y="54"/>
              </a:cxn>
              <a:cxn ang="0">
                <a:pos x="2" y="54"/>
              </a:cxn>
              <a:cxn ang="0">
                <a:pos x="3" y="55"/>
              </a:cxn>
              <a:cxn ang="0">
                <a:pos x="5" y="55"/>
              </a:cxn>
              <a:cxn ang="0">
                <a:pos x="13" y="57"/>
              </a:cxn>
              <a:cxn ang="0">
                <a:pos x="20" y="60"/>
              </a:cxn>
              <a:cxn ang="0">
                <a:pos x="28" y="60"/>
              </a:cxn>
              <a:cxn ang="0">
                <a:pos x="35" y="59"/>
              </a:cxn>
              <a:cxn ang="0">
                <a:pos x="40" y="57"/>
              </a:cxn>
              <a:cxn ang="0">
                <a:pos x="46" y="54"/>
              </a:cxn>
              <a:cxn ang="0">
                <a:pos x="49" y="51"/>
              </a:cxn>
              <a:cxn ang="0">
                <a:pos x="53" y="46"/>
              </a:cxn>
            </a:cxnLst>
            <a:rect l="0" t="0" r="r" b="b"/>
            <a:pathLst>
              <a:path w="54" h="60">
                <a:moveTo>
                  <a:pt x="53" y="46"/>
                </a:moveTo>
                <a:lnTo>
                  <a:pt x="54" y="34"/>
                </a:lnTo>
                <a:lnTo>
                  <a:pt x="49" y="23"/>
                </a:lnTo>
                <a:lnTo>
                  <a:pt x="39" y="13"/>
                </a:lnTo>
                <a:lnTo>
                  <a:pt x="25" y="4"/>
                </a:lnTo>
                <a:lnTo>
                  <a:pt x="20" y="2"/>
                </a:lnTo>
                <a:lnTo>
                  <a:pt x="13" y="1"/>
                </a:lnTo>
                <a:lnTo>
                  <a:pt x="6" y="0"/>
                </a:lnTo>
                <a:lnTo>
                  <a:pt x="0" y="0"/>
                </a:lnTo>
                <a:lnTo>
                  <a:pt x="0" y="54"/>
                </a:lnTo>
                <a:lnTo>
                  <a:pt x="1" y="54"/>
                </a:lnTo>
                <a:lnTo>
                  <a:pt x="2" y="54"/>
                </a:lnTo>
                <a:lnTo>
                  <a:pt x="3" y="55"/>
                </a:lnTo>
                <a:lnTo>
                  <a:pt x="5" y="55"/>
                </a:lnTo>
                <a:lnTo>
                  <a:pt x="13" y="57"/>
                </a:lnTo>
                <a:lnTo>
                  <a:pt x="20" y="60"/>
                </a:lnTo>
                <a:lnTo>
                  <a:pt x="28" y="60"/>
                </a:lnTo>
                <a:lnTo>
                  <a:pt x="35" y="59"/>
                </a:lnTo>
                <a:lnTo>
                  <a:pt x="40" y="57"/>
                </a:lnTo>
                <a:lnTo>
                  <a:pt x="46" y="54"/>
                </a:lnTo>
                <a:lnTo>
                  <a:pt x="49" y="51"/>
                </a:lnTo>
                <a:lnTo>
                  <a:pt x="53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73" name="Freeform 637"/>
          <p:cNvSpPr>
            <a:spLocks/>
          </p:cNvSpPr>
          <p:nvPr/>
        </p:nvSpPr>
        <p:spPr bwMode="auto">
          <a:xfrm>
            <a:off x="3664389" y="3900919"/>
            <a:ext cx="46644" cy="35344"/>
          </a:xfrm>
          <a:custGeom>
            <a:avLst/>
            <a:gdLst/>
            <a:ahLst/>
            <a:cxnLst>
              <a:cxn ang="0">
                <a:pos x="78" y="46"/>
              </a:cxn>
              <a:cxn ang="0">
                <a:pos x="79" y="35"/>
              </a:cxn>
              <a:cxn ang="0">
                <a:pos x="75" y="23"/>
              </a:cxn>
              <a:cxn ang="0">
                <a:pos x="64" y="13"/>
              </a:cxn>
              <a:cxn ang="0">
                <a:pos x="50" y="5"/>
              </a:cxn>
              <a:cxn ang="0">
                <a:pos x="42" y="2"/>
              </a:cxn>
              <a:cxn ang="0">
                <a:pos x="34" y="0"/>
              </a:cxn>
              <a:cxn ang="0">
                <a:pos x="26" y="0"/>
              </a:cxn>
              <a:cxn ang="0">
                <a:pos x="19" y="0"/>
              </a:cxn>
              <a:cxn ang="0">
                <a:pos x="14" y="2"/>
              </a:cxn>
              <a:cxn ang="0">
                <a:pos x="8" y="6"/>
              </a:cxn>
              <a:cxn ang="0">
                <a:pos x="4" y="9"/>
              </a:cxn>
              <a:cxn ang="0">
                <a:pos x="1" y="14"/>
              </a:cxn>
              <a:cxn ang="0">
                <a:pos x="0" y="26"/>
              </a:cxn>
              <a:cxn ang="0">
                <a:pos x="4" y="37"/>
              </a:cxn>
              <a:cxn ang="0">
                <a:pos x="15" y="47"/>
              </a:cxn>
              <a:cxn ang="0">
                <a:pos x="29" y="55"/>
              </a:cxn>
              <a:cxn ang="0">
                <a:pos x="37" y="58"/>
              </a:cxn>
              <a:cxn ang="0">
                <a:pos x="45" y="60"/>
              </a:cxn>
              <a:cxn ang="0">
                <a:pos x="53" y="60"/>
              </a:cxn>
              <a:cxn ang="0">
                <a:pos x="60" y="59"/>
              </a:cxn>
              <a:cxn ang="0">
                <a:pos x="65" y="58"/>
              </a:cxn>
              <a:cxn ang="0">
                <a:pos x="71" y="54"/>
              </a:cxn>
              <a:cxn ang="0">
                <a:pos x="75" y="51"/>
              </a:cxn>
              <a:cxn ang="0">
                <a:pos x="78" y="46"/>
              </a:cxn>
            </a:cxnLst>
            <a:rect l="0" t="0" r="r" b="b"/>
            <a:pathLst>
              <a:path w="79" h="60">
                <a:moveTo>
                  <a:pt x="78" y="46"/>
                </a:moveTo>
                <a:lnTo>
                  <a:pt x="79" y="35"/>
                </a:lnTo>
                <a:lnTo>
                  <a:pt x="75" y="23"/>
                </a:lnTo>
                <a:lnTo>
                  <a:pt x="64" y="13"/>
                </a:lnTo>
                <a:lnTo>
                  <a:pt x="50" y="5"/>
                </a:lnTo>
                <a:lnTo>
                  <a:pt x="42" y="2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4" y="2"/>
                </a:lnTo>
                <a:lnTo>
                  <a:pt x="8" y="6"/>
                </a:lnTo>
                <a:lnTo>
                  <a:pt x="4" y="9"/>
                </a:lnTo>
                <a:lnTo>
                  <a:pt x="1" y="14"/>
                </a:lnTo>
                <a:lnTo>
                  <a:pt x="0" y="26"/>
                </a:lnTo>
                <a:lnTo>
                  <a:pt x="4" y="37"/>
                </a:lnTo>
                <a:lnTo>
                  <a:pt x="15" y="47"/>
                </a:lnTo>
                <a:lnTo>
                  <a:pt x="29" y="55"/>
                </a:lnTo>
                <a:lnTo>
                  <a:pt x="37" y="58"/>
                </a:lnTo>
                <a:lnTo>
                  <a:pt x="45" y="60"/>
                </a:lnTo>
                <a:lnTo>
                  <a:pt x="53" y="60"/>
                </a:lnTo>
                <a:lnTo>
                  <a:pt x="60" y="59"/>
                </a:lnTo>
                <a:lnTo>
                  <a:pt x="65" y="58"/>
                </a:lnTo>
                <a:lnTo>
                  <a:pt x="71" y="54"/>
                </a:lnTo>
                <a:lnTo>
                  <a:pt x="75" y="51"/>
                </a:lnTo>
                <a:lnTo>
                  <a:pt x="78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74" name="Freeform 638"/>
          <p:cNvSpPr>
            <a:spLocks/>
          </p:cNvSpPr>
          <p:nvPr/>
        </p:nvSpPr>
        <p:spPr bwMode="auto">
          <a:xfrm>
            <a:off x="3713366" y="3871466"/>
            <a:ext cx="46644" cy="35344"/>
          </a:xfrm>
          <a:custGeom>
            <a:avLst/>
            <a:gdLst/>
            <a:ahLst/>
            <a:cxnLst>
              <a:cxn ang="0">
                <a:pos x="29" y="56"/>
              </a:cxn>
              <a:cxn ang="0">
                <a:pos x="37" y="58"/>
              </a:cxn>
              <a:cxn ang="0">
                <a:pos x="44" y="60"/>
              </a:cxn>
              <a:cxn ang="0">
                <a:pos x="52" y="60"/>
              </a:cxn>
              <a:cxn ang="0">
                <a:pos x="59" y="59"/>
              </a:cxn>
              <a:cxn ang="0">
                <a:pos x="64" y="58"/>
              </a:cxn>
              <a:cxn ang="0">
                <a:pos x="70" y="55"/>
              </a:cxn>
              <a:cxn ang="0">
                <a:pos x="74" y="51"/>
              </a:cxn>
              <a:cxn ang="0">
                <a:pos x="77" y="47"/>
              </a:cxn>
              <a:cxn ang="0">
                <a:pos x="78" y="35"/>
              </a:cxn>
              <a:cxn ang="0">
                <a:pos x="74" y="24"/>
              </a:cxn>
              <a:cxn ang="0">
                <a:pos x="63" y="13"/>
              </a:cxn>
              <a:cxn ang="0">
                <a:pos x="49" y="5"/>
              </a:cxn>
              <a:cxn ang="0">
                <a:pos x="41" y="3"/>
              </a:cxn>
              <a:cxn ang="0">
                <a:pos x="34" y="0"/>
              </a:cxn>
              <a:cxn ang="0">
                <a:pos x="26" y="0"/>
              </a:cxn>
              <a:cxn ang="0">
                <a:pos x="19" y="0"/>
              </a:cxn>
              <a:cxn ang="0">
                <a:pos x="14" y="3"/>
              </a:cxn>
              <a:cxn ang="0">
                <a:pos x="8" y="6"/>
              </a:cxn>
              <a:cxn ang="0">
                <a:pos x="4" y="10"/>
              </a:cxn>
              <a:cxn ang="0">
                <a:pos x="1" y="14"/>
              </a:cxn>
              <a:cxn ang="0">
                <a:pos x="0" y="26"/>
              </a:cxn>
              <a:cxn ang="0">
                <a:pos x="4" y="36"/>
              </a:cxn>
              <a:cxn ang="0">
                <a:pos x="15" y="48"/>
              </a:cxn>
              <a:cxn ang="0">
                <a:pos x="29" y="56"/>
              </a:cxn>
            </a:cxnLst>
            <a:rect l="0" t="0" r="r" b="b"/>
            <a:pathLst>
              <a:path w="78" h="60">
                <a:moveTo>
                  <a:pt x="29" y="56"/>
                </a:moveTo>
                <a:lnTo>
                  <a:pt x="37" y="58"/>
                </a:lnTo>
                <a:lnTo>
                  <a:pt x="44" y="60"/>
                </a:lnTo>
                <a:lnTo>
                  <a:pt x="52" y="60"/>
                </a:lnTo>
                <a:lnTo>
                  <a:pt x="59" y="59"/>
                </a:lnTo>
                <a:lnTo>
                  <a:pt x="64" y="58"/>
                </a:lnTo>
                <a:lnTo>
                  <a:pt x="70" y="55"/>
                </a:lnTo>
                <a:lnTo>
                  <a:pt x="74" y="51"/>
                </a:lnTo>
                <a:lnTo>
                  <a:pt x="77" y="47"/>
                </a:lnTo>
                <a:lnTo>
                  <a:pt x="78" y="35"/>
                </a:lnTo>
                <a:lnTo>
                  <a:pt x="74" y="24"/>
                </a:lnTo>
                <a:lnTo>
                  <a:pt x="63" y="13"/>
                </a:lnTo>
                <a:lnTo>
                  <a:pt x="49" y="5"/>
                </a:lnTo>
                <a:lnTo>
                  <a:pt x="41" y="3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4" y="3"/>
                </a:lnTo>
                <a:lnTo>
                  <a:pt x="8" y="6"/>
                </a:lnTo>
                <a:lnTo>
                  <a:pt x="4" y="10"/>
                </a:lnTo>
                <a:lnTo>
                  <a:pt x="1" y="14"/>
                </a:lnTo>
                <a:lnTo>
                  <a:pt x="0" y="26"/>
                </a:lnTo>
                <a:lnTo>
                  <a:pt x="4" y="36"/>
                </a:lnTo>
                <a:lnTo>
                  <a:pt x="15" y="48"/>
                </a:lnTo>
                <a:lnTo>
                  <a:pt x="29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75" name="Freeform 639"/>
          <p:cNvSpPr>
            <a:spLocks/>
          </p:cNvSpPr>
          <p:nvPr/>
        </p:nvSpPr>
        <p:spPr bwMode="auto">
          <a:xfrm>
            <a:off x="3762342" y="3840834"/>
            <a:ext cx="46644" cy="35344"/>
          </a:xfrm>
          <a:custGeom>
            <a:avLst/>
            <a:gdLst/>
            <a:ahLst/>
            <a:cxnLst>
              <a:cxn ang="0">
                <a:pos x="28" y="55"/>
              </a:cxn>
              <a:cxn ang="0">
                <a:pos x="36" y="57"/>
              </a:cxn>
              <a:cxn ang="0">
                <a:pos x="44" y="60"/>
              </a:cxn>
              <a:cxn ang="0">
                <a:pos x="52" y="60"/>
              </a:cxn>
              <a:cxn ang="0">
                <a:pos x="59" y="59"/>
              </a:cxn>
              <a:cxn ang="0">
                <a:pos x="64" y="57"/>
              </a:cxn>
              <a:cxn ang="0">
                <a:pos x="70" y="54"/>
              </a:cxn>
              <a:cxn ang="0">
                <a:pos x="74" y="50"/>
              </a:cxn>
              <a:cxn ang="0">
                <a:pos x="77" y="46"/>
              </a:cxn>
              <a:cxn ang="0">
                <a:pos x="78" y="34"/>
              </a:cxn>
              <a:cxn ang="0">
                <a:pos x="74" y="23"/>
              </a:cxn>
              <a:cxn ang="0">
                <a:pos x="63" y="12"/>
              </a:cxn>
              <a:cxn ang="0">
                <a:pos x="49" y="4"/>
              </a:cxn>
              <a:cxn ang="0">
                <a:pos x="41" y="2"/>
              </a:cxn>
              <a:cxn ang="0">
                <a:pos x="34" y="0"/>
              </a:cxn>
              <a:cxn ang="0">
                <a:pos x="26" y="0"/>
              </a:cxn>
              <a:cxn ang="0">
                <a:pos x="19" y="0"/>
              </a:cxn>
              <a:cxn ang="0">
                <a:pos x="14" y="2"/>
              </a:cxn>
              <a:cxn ang="0">
                <a:pos x="8" y="6"/>
              </a:cxn>
              <a:cxn ang="0">
                <a:pos x="4" y="9"/>
              </a:cxn>
              <a:cxn ang="0">
                <a:pos x="1" y="14"/>
              </a:cxn>
              <a:cxn ang="0">
                <a:pos x="0" y="25"/>
              </a:cxn>
              <a:cxn ang="0">
                <a:pos x="4" y="36"/>
              </a:cxn>
              <a:cxn ang="0">
                <a:pos x="14" y="47"/>
              </a:cxn>
              <a:cxn ang="0">
                <a:pos x="28" y="55"/>
              </a:cxn>
            </a:cxnLst>
            <a:rect l="0" t="0" r="r" b="b"/>
            <a:pathLst>
              <a:path w="78" h="60">
                <a:moveTo>
                  <a:pt x="28" y="55"/>
                </a:moveTo>
                <a:lnTo>
                  <a:pt x="36" y="57"/>
                </a:lnTo>
                <a:lnTo>
                  <a:pt x="44" y="60"/>
                </a:lnTo>
                <a:lnTo>
                  <a:pt x="52" y="60"/>
                </a:lnTo>
                <a:lnTo>
                  <a:pt x="59" y="59"/>
                </a:lnTo>
                <a:lnTo>
                  <a:pt x="64" y="57"/>
                </a:lnTo>
                <a:lnTo>
                  <a:pt x="70" y="54"/>
                </a:lnTo>
                <a:lnTo>
                  <a:pt x="74" y="50"/>
                </a:lnTo>
                <a:lnTo>
                  <a:pt x="77" y="46"/>
                </a:lnTo>
                <a:lnTo>
                  <a:pt x="78" y="34"/>
                </a:lnTo>
                <a:lnTo>
                  <a:pt x="74" y="23"/>
                </a:lnTo>
                <a:lnTo>
                  <a:pt x="63" y="12"/>
                </a:lnTo>
                <a:lnTo>
                  <a:pt x="49" y="4"/>
                </a:lnTo>
                <a:lnTo>
                  <a:pt x="41" y="2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4" y="2"/>
                </a:lnTo>
                <a:lnTo>
                  <a:pt x="8" y="6"/>
                </a:lnTo>
                <a:lnTo>
                  <a:pt x="4" y="9"/>
                </a:lnTo>
                <a:lnTo>
                  <a:pt x="1" y="14"/>
                </a:lnTo>
                <a:lnTo>
                  <a:pt x="0" y="25"/>
                </a:lnTo>
                <a:lnTo>
                  <a:pt x="4" y="36"/>
                </a:lnTo>
                <a:lnTo>
                  <a:pt x="14" y="47"/>
                </a:lnTo>
                <a:lnTo>
                  <a:pt x="28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76" name="Freeform 640"/>
          <p:cNvSpPr>
            <a:spLocks/>
          </p:cNvSpPr>
          <p:nvPr/>
        </p:nvSpPr>
        <p:spPr bwMode="auto">
          <a:xfrm>
            <a:off x="3811318" y="3811381"/>
            <a:ext cx="46644" cy="35344"/>
          </a:xfrm>
          <a:custGeom>
            <a:avLst/>
            <a:gdLst/>
            <a:ahLst/>
            <a:cxnLst>
              <a:cxn ang="0">
                <a:pos x="29" y="55"/>
              </a:cxn>
              <a:cxn ang="0">
                <a:pos x="37" y="58"/>
              </a:cxn>
              <a:cxn ang="0">
                <a:pos x="44" y="60"/>
              </a:cxn>
              <a:cxn ang="0">
                <a:pos x="52" y="60"/>
              </a:cxn>
              <a:cxn ang="0">
                <a:pos x="59" y="59"/>
              </a:cxn>
              <a:cxn ang="0">
                <a:pos x="65" y="58"/>
              </a:cxn>
              <a:cxn ang="0">
                <a:pos x="70" y="54"/>
              </a:cxn>
              <a:cxn ang="0">
                <a:pos x="75" y="51"/>
              </a:cxn>
              <a:cxn ang="0">
                <a:pos x="78" y="46"/>
              </a:cxn>
              <a:cxn ang="0">
                <a:pos x="79" y="35"/>
              </a:cxn>
              <a:cxn ang="0">
                <a:pos x="75" y="23"/>
              </a:cxn>
              <a:cxn ang="0">
                <a:pos x="64" y="13"/>
              </a:cxn>
              <a:cxn ang="0">
                <a:pos x="50" y="5"/>
              </a:cxn>
              <a:cxn ang="0">
                <a:pos x="42" y="2"/>
              </a:cxn>
              <a:cxn ang="0">
                <a:pos x="34" y="0"/>
              </a:cxn>
              <a:cxn ang="0">
                <a:pos x="26" y="0"/>
              </a:cxn>
              <a:cxn ang="0">
                <a:pos x="19" y="0"/>
              </a:cxn>
              <a:cxn ang="0">
                <a:pos x="14" y="2"/>
              </a:cxn>
              <a:cxn ang="0">
                <a:pos x="8" y="6"/>
              </a:cxn>
              <a:cxn ang="0">
                <a:pos x="4" y="9"/>
              </a:cxn>
              <a:cxn ang="0">
                <a:pos x="1" y="14"/>
              </a:cxn>
              <a:cxn ang="0">
                <a:pos x="0" y="25"/>
              </a:cxn>
              <a:cxn ang="0">
                <a:pos x="4" y="36"/>
              </a:cxn>
              <a:cxn ang="0">
                <a:pos x="15" y="47"/>
              </a:cxn>
              <a:cxn ang="0">
                <a:pos x="29" y="55"/>
              </a:cxn>
            </a:cxnLst>
            <a:rect l="0" t="0" r="r" b="b"/>
            <a:pathLst>
              <a:path w="79" h="60">
                <a:moveTo>
                  <a:pt x="29" y="55"/>
                </a:moveTo>
                <a:lnTo>
                  <a:pt x="37" y="58"/>
                </a:lnTo>
                <a:lnTo>
                  <a:pt x="44" y="60"/>
                </a:lnTo>
                <a:lnTo>
                  <a:pt x="52" y="60"/>
                </a:lnTo>
                <a:lnTo>
                  <a:pt x="59" y="59"/>
                </a:lnTo>
                <a:lnTo>
                  <a:pt x="65" y="58"/>
                </a:lnTo>
                <a:lnTo>
                  <a:pt x="70" y="54"/>
                </a:lnTo>
                <a:lnTo>
                  <a:pt x="75" y="51"/>
                </a:lnTo>
                <a:lnTo>
                  <a:pt x="78" y="46"/>
                </a:lnTo>
                <a:lnTo>
                  <a:pt x="79" y="35"/>
                </a:lnTo>
                <a:lnTo>
                  <a:pt x="75" y="23"/>
                </a:lnTo>
                <a:lnTo>
                  <a:pt x="64" y="13"/>
                </a:lnTo>
                <a:lnTo>
                  <a:pt x="50" y="5"/>
                </a:lnTo>
                <a:lnTo>
                  <a:pt x="42" y="2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4" y="2"/>
                </a:lnTo>
                <a:lnTo>
                  <a:pt x="8" y="6"/>
                </a:lnTo>
                <a:lnTo>
                  <a:pt x="4" y="9"/>
                </a:lnTo>
                <a:lnTo>
                  <a:pt x="1" y="14"/>
                </a:lnTo>
                <a:lnTo>
                  <a:pt x="0" y="25"/>
                </a:lnTo>
                <a:lnTo>
                  <a:pt x="4" y="36"/>
                </a:lnTo>
                <a:lnTo>
                  <a:pt x="15" y="47"/>
                </a:lnTo>
                <a:lnTo>
                  <a:pt x="29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77" name="Freeform 641"/>
          <p:cNvSpPr>
            <a:spLocks/>
          </p:cNvSpPr>
          <p:nvPr/>
        </p:nvSpPr>
        <p:spPr bwMode="auto">
          <a:xfrm>
            <a:off x="3860294" y="3781928"/>
            <a:ext cx="45478" cy="35344"/>
          </a:xfrm>
          <a:custGeom>
            <a:avLst/>
            <a:gdLst/>
            <a:ahLst/>
            <a:cxnLst>
              <a:cxn ang="0">
                <a:pos x="29" y="56"/>
              </a:cxn>
              <a:cxn ang="0">
                <a:pos x="37" y="58"/>
              </a:cxn>
              <a:cxn ang="0">
                <a:pos x="44" y="59"/>
              </a:cxn>
              <a:cxn ang="0">
                <a:pos x="52" y="60"/>
              </a:cxn>
              <a:cxn ang="0">
                <a:pos x="59" y="59"/>
              </a:cxn>
              <a:cxn ang="0">
                <a:pos x="64" y="58"/>
              </a:cxn>
              <a:cxn ang="0">
                <a:pos x="70" y="55"/>
              </a:cxn>
              <a:cxn ang="0">
                <a:pos x="74" y="51"/>
              </a:cxn>
              <a:cxn ang="0">
                <a:pos x="77" y="47"/>
              </a:cxn>
              <a:cxn ang="0">
                <a:pos x="78" y="35"/>
              </a:cxn>
              <a:cxn ang="0">
                <a:pos x="74" y="23"/>
              </a:cxn>
              <a:cxn ang="0">
                <a:pos x="63" y="13"/>
              </a:cxn>
              <a:cxn ang="0">
                <a:pos x="49" y="5"/>
              </a:cxn>
              <a:cxn ang="0">
                <a:pos x="41" y="3"/>
              </a:cxn>
              <a:cxn ang="0">
                <a:pos x="34" y="0"/>
              </a:cxn>
              <a:cxn ang="0">
                <a:pos x="26" y="0"/>
              </a:cxn>
              <a:cxn ang="0">
                <a:pos x="19" y="0"/>
              </a:cxn>
              <a:cxn ang="0">
                <a:pos x="14" y="3"/>
              </a:cxn>
              <a:cxn ang="0">
                <a:pos x="8" y="5"/>
              </a:cxn>
              <a:cxn ang="0">
                <a:pos x="5" y="10"/>
              </a:cxn>
              <a:cxn ang="0">
                <a:pos x="1" y="14"/>
              </a:cxn>
              <a:cxn ang="0">
                <a:pos x="0" y="26"/>
              </a:cxn>
              <a:cxn ang="0">
                <a:pos x="5" y="36"/>
              </a:cxn>
              <a:cxn ang="0">
                <a:pos x="15" y="48"/>
              </a:cxn>
              <a:cxn ang="0">
                <a:pos x="29" y="56"/>
              </a:cxn>
            </a:cxnLst>
            <a:rect l="0" t="0" r="r" b="b"/>
            <a:pathLst>
              <a:path w="78" h="60">
                <a:moveTo>
                  <a:pt x="29" y="56"/>
                </a:moveTo>
                <a:lnTo>
                  <a:pt x="37" y="58"/>
                </a:lnTo>
                <a:lnTo>
                  <a:pt x="44" y="59"/>
                </a:lnTo>
                <a:lnTo>
                  <a:pt x="52" y="60"/>
                </a:lnTo>
                <a:lnTo>
                  <a:pt x="59" y="59"/>
                </a:lnTo>
                <a:lnTo>
                  <a:pt x="64" y="58"/>
                </a:lnTo>
                <a:lnTo>
                  <a:pt x="70" y="55"/>
                </a:lnTo>
                <a:lnTo>
                  <a:pt x="74" y="51"/>
                </a:lnTo>
                <a:lnTo>
                  <a:pt x="77" y="47"/>
                </a:lnTo>
                <a:lnTo>
                  <a:pt x="78" y="35"/>
                </a:lnTo>
                <a:lnTo>
                  <a:pt x="74" y="23"/>
                </a:lnTo>
                <a:lnTo>
                  <a:pt x="63" y="13"/>
                </a:lnTo>
                <a:lnTo>
                  <a:pt x="49" y="5"/>
                </a:lnTo>
                <a:lnTo>
                  <a:pt x="41" y="3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4" y="3"/>
                </a:lnTo>
                <a:lnTo>
                  <a:pt x="8" y="5"/>
                </a:lnTo>
                <a:lnTo>
                  <a:pt x="5" y="10"/>
                </a:lnTo>
                <a:lnTo>
                  <a:pt x="1" y="14"/>
                </a:lnTo>
                <a:lnTo>
                  <a:pt x="0" y="26"/>
                </a:lnTo>
                <a:lnTo>
                  <a:pt x="5" y="36"/>
                </a:lnTo>
                <a:lnTo>
                  <a:pt x="15" y="48"/>
                </a:lnTo>
                <a:lnTo>
                  <a:pt x="29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78" name="Freeform 642"/>
          <p:cNvSpPr>
            <a:spLocks/>
          </p:cNvSpPr>
          <p:nvPr/>
        </p:nvSpPr>
        <p:spPr bwMode="auto">
          <a:xfrm>
            <a:off x="3680715" y="3975142"/>
            <a:ext cx="45478" cy="35344"/>
          </a:xfrm>
          <a:custGeom>
            <a:avLst/>
            <a:gdLst/>
            <a:ahLst/>
            <a:cxnLst>
              <a:cxn ang="0">
                <a:pos x="50" y="4"/>
              </a:cxn>
              <a:cxn ang="0">
                <a:pos x="42" y="2"/>
              </a:cxn>
              <a:cxn ang="0">
                <a:pos x="35" y="0"/>
              </a:cxn>
              <a:cxn ang="0">
                <a:pos x="27" y="0"/>
              </a:cxn>
              <a:cxn ang="0">
                <a:pos x="20" y="0"/>
              </a:cxn>
              <a:cxn ang="0">
                <a:pos x="14" y="2"/>
              </a:cxn>
              <a:cxn ang="0">
                <a:pos x="8" y="6"/>
              </a:cxn>
              <a:cxn ang="0">
                <a:pos x="5" y="9"/>
              </a:cxn>
              <a:cxn ang="0">
                <a:pos x="1" y="14"/>
              </a:cxn>
              <a:cxn ang="0">
                <a:pos x="0" y="25"/>
              </a:cxn>
              <a:cxn ang="0">
                <a:pos x="5" y="35"/>
              </a:cxn>
              <a:cxn ang="0">
                <a:pos x="15" y="47"/>
              </a:cxn>
              <a:cxn ang="0">
                <a:pos x="29" y="55"/>
              </a:cxn>
              <a:cxn ang="0">
                <a:pos x="37" y="57"/>
              </a:cxn>
              <a:cxn ang="0">
                <a:pos x="44" y="60"/>
              </a:cxn>
              <a:cxn ang="0">
                <a:pos x="52" y="60"/>
              </a:cxn>
              <a:cxn ang="0">
                <a:pos x="59" y="59"/>
              </a:cxn>
              <a:cxn ang="0">
                <a:pos x="65" y="57"/>
              </a:cxn>
              <a:cxn ang="0">
                <a:pos x="70" y="54"/>
              </a:cxn>
              <a:cxn ang="0">
                <a:pos x="74" y="50"/>
              </a:cxn>
              <a:cxn ang="0">
                <a:pos x="77" y="46"/>
              </a:cxn>
              <a:cxn ang="0">
                <a:pos x="79" y="34"/>
              </a:cxn>
              <a:cxn ang="0">
                <a:pos x="74" y="23"/>
              </a:cxn>
              <a:cxn ang="0">
                <a:pos x="64" y="12"/>
              </a:cxn>
              <a:cxn ang="0">
                <a:pos x="50" y="4"/>
              </a:cxn>
            </a:cxnLst>
            <a:rect l="0" t="0" r="r" b="b"/>
            <a:pathLst>
              <a:path w="79" h="60">
                <a:moveTo>
                  <a:pt x="50" y="4"/>
                </a:moveTo>
                <a:lnTo>
                  <a:pt x="42" y="2"/>
                </a:lnTo>
                <a:lnTo>
                  <a:pt x="35" y="0"/>
                </a:lnTo>
                <a:lnTo>
                  <a:pt x="27" y="0"/>
                </a:lnTo>
                <a:lnTo>
                  <a:pt x="20" y="0"/>
                </a:lnTo>
                <a:lnTo>
                  <a:pt x="14" y="2"/>
                </a:lnTo>
                <a:lnTo>
                  <a:pt x="8" y="6"/>
                </a:lnTo>
                <a:lnTo>
                  <a:pt x="5" y="9"/>
                </a:lnTo>
                <a:lnTo>
                  <a:pt x="1" y="14"/>
                </a:lnTo>
                <a:lnTo>
                  <a:pt x="0" y="25"/>
                </a:lnTo>
                <a:lnTo>
                  <a:pt x="5" y="35"/>
                </a:lnTo>
                <a:lnTo>
                  <a:pt x="15" y="47"/>
                </a:lnTo>
                <a:lnTo>
                  <a:pt x="29" y="55"/>
                </a:lnTo>
                <a:lnTo>
                  <a:pt x="37" y="57"/>
                </a:lnTo>
                <a:lnTo>
                  <a:pt x="44" y="60"/>
                </a:lnTo>
                <a:lnTo>
                  <a:pt x="52" y="60"/>
                </a:lnTo>
                <a:lnTo>
                  <a:pt x="59" y="59"/>
                </a:lnTo>
                <a:lnTo>
                  <a:pt x="65" y="57"/>
                </a:lnTo>
                <a:lnTo>
                  <a:pt x="70" y="54"/>
                </a:lnTo>
                <a:lnTo>
                  <a:pt x="74" y="50"/>
                </a:lnTo>
                <a:lnTo>
                  <a:pt x="77" y="46"/>
                </a:lnTo>
                <a:lnTo>
                  <a:pt x="79" y="34"/>
                </a:lnTo>
                <a:lnTo>
                  <a:pt x="74" y="23"/>
                </a:lnTo>
                <a:lnTo>
                  <a:pt x="64" y="12"/>
                </a:lnTo>
                <a:lnTo>
                  <a:pt x="50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79" name="Freeform 643"/>
          <p:cNvSpPr>
            <a:spLocks/>
          </p:cNvSpPr>
          <p:nvPr/>
        </p:nvSpPr>
        <p:spPr bwMode="auto">
          <a:xfrm>
            <a:off x="3728525" y="3944510"/>
            <a:ext cx="46644" cy="35344"/>
          </a:xfrm>
          <a:custGeom>
            <a:avLst/>
            <a:gdLst/>
            <a:ahLst/>
            <a:cxnLst>
              <a:cxn ang="0">
                <a:pos x="78" y="47"/>
              </a:cxn>
              <a:cxn ang="0">
                <a:pos x="80" y="36"/>
              </a:cxn>
              <a:cxn ang="0">
                <a:pos x="75" y="24"/>
              </a:cxn>
              <a:cxn ang="0">
                <a:pos x="65" y="13"/>
              </a:cxn>
              <a:cxn ang="0">
                <a:pos x="51" y="5"/>
              </a:cxn>
              <a:cxn ang="0">
                <a:pos x="43" y="2"/>
              </a:cxn>
              <a:cxn ang="0">
                <a:pos x="35" y="1"/>
              </a:cxn>
              <a:cxn ang="0">
                <a:pos x="28" y="0"/>
              </a:cxn>
              <a:cxn ang="0">
                <a:pos x="21" y="1"/>
              </a:cxn>
              <a:cxn ang="0">
                <a:pos x="14" y="3"/>
              </a:cxn>
              <a:cxn ang="0">
                <a:pos x="8" y="6"/>
              </a:cxn>
              <a:cxn ang="0">
                <a:pos x="5" y="10"/>
              </a:cxn>
              <a:cxn ang="0">
                <a:pos x="1" y="15"/>
              </a:cxn>
              <a:cxn ang="0">
                <a:pos x="0" y="26"/>
              </a:cxn>
              <a:cxn ang="0">
                <a:pos x="5" y="37"/>
              </a:cxn>
              <a:cxn ang="0">
                <a:pos x="15" y="48"/>
              </a:cxn>
              <a:cxn ang="0">
                <a:pos x="29" y="56"/>
              </a:cxn>
              <a:cxn ang="0">
                <a:pos x="37" y="59"/>
              </a:cxn>
              <a:cxn ang="0">
                <a:pos x="45" y="60"/>
              </a:cxn>
              <a:cxn ang="0">
                <a:pos x="53" y="61"/>
              </a:cxn>
              <a:cxn ang="0">
                <a:pos x="60" y="60"/>
              </a:cxn>
              <a:cxn ang="0">
                <a:pos x="66" y="59"/>
              </a:cxn>
              <a:cxn ang="0">
                <a:pos x="72" y="55"/>
              </a:cxn>
              <a:cxn ang="0">
                <a:pos x="75" y="52"/>
              </a:cxn>
              <a:cxn ang="0">
                <a:pos x="78" y="47"/>
              </a:cxn>
            </a:cxnLst>
            <a:rect l="0" t="0" r="r" b="b"/>
            <a:pathLst>
              <a:path w="80" h="61">
                <a:moveTo>
                  <a:pt x="78" y="47"/>
                </a:moveTo>
                <a:lnTo>
                  <a:pt x="80" y="36"/>
                </a:lnTo>
                <a:lnTo>
                  <a:pt x="75" y="24"/>
                </a:lnTo>
                <a:lnTo>
                  <a:pt x="65" y="13"/>
                </a:lnTo>
                <a:lnTo>
                  <a:pt x="51" y="5"/>
                </a:lnTo>
                <a:lnTo>
                  <a:pt x="43" y="2"/>
                </a:lnTo>
                <a:lnTo>
                  <a:pt x="35" y="1"/>
                </a:lnTo>
                <a:lnTo>
                  <a:pt x="28" y="0"/>
                </a:lnTo>
                <a:lnTo>
                  <a:pt x="21" y="1"/>
                </a:lnTo>
                <a:lnTo>
                  <a:pt x="14" y="3"/>
                </a:lnTo>
                <a:lnTo>
                  <a:pt x="8" y="6"/>
                </a:lnTo>
                <a:lnTo>
                  <a:pt x="5" y="10"/>
                </a:lnTo>
                <a:lnTo>
                  <a:pt x="1" y="15"/>
                </a:lnTo>
                <a:lnTo>
                  <a:pt x="0" y="26"/>
                </a:lnTo>
                <a:lnTo>
                  <a:pt x="5" y="37"/>
                </a:lnTo>
                <a:lnTo>
                  <a:pt x="15" y="48"/>
                </a:lnTo>
                <a:lnTo>
                  <a:pt x="29" y="56"/>
                </a:lnTo>
                <a:lnTo>
                  <a:pt x="37" y="59"/>
                </a:lnTo>
                <a:lnTo>
                  <a:pt x="45" y="60"/>
                </a:lnTo>
                <a:lnTo>
                  <a:pt x="53" y="61"/>
                </a:lnTo>
                <a:lnTo>
                  <a:pt x="60" y="60"/>
                </a:lnTo>
                <a:lnTo>
                  <a:pt x="66" y="59"/>
                </a:lnTo>
                <a:lnTo>
                  <a:pt x="72" y="55"/>
                </a:lnTo>
                <a:lnTo>
                  <a:pt x="75" y="52"/>
                </a:lnTo>
                <a:lnTo>
                  <a:pt x="78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80" name="Freeform 644"/>
          <p:cNvSpPr>
            <a:spLocks/>
          </p:cNvSpPr>
          <p:nvPr/>
        </p:nvSpPr>
        <p:spPr bwMode="auto">
          <a:xfrm>
            <a:off x="3777501" y="3915057"/>
            <a:ext cx="45478" cy="35344"/>
          </a:xfrm>
          <a:custGeom>
            <a:avLst/>
            <a:gdLst/>
            <a:ahLst/>
            <a:cxnLst>
              <a:cxn ang="0">
                <a:pos x="1" y="14"/>
              </a:cxn>
              <a:cxn ang="0">
                <a:pos x="0" y="26"/>
              </a:cxn>
              <a:cxn ang="0">
                <a:pos x="5" y="37"/>
              </a:cxn>
              <a:cxn ang="0">
                <a:pos x="15" y="49"/>
              </a:cxn>
              <a:cxn ang="0">
                <a:pos x="29" y="57"/>
              </a:cxn>
              <a:cxn ang="0">
                <a:pos x="37" y="59"/>
              </a:cxn>
              <a:cxn ang="0">
                <a:pos x="44" y="60"/>
              </a:cxn>
              <a:cxn ang="0">
                <a:pos x="52" y="61"/>
              </a:cxn>
              <a:cxn ang="0">
                <a:pos x="59" y="60"/>
              </a:cxn>
              <a:cxn ang="0">
                <a:pos x="65" y="58"/>
              </a:cxn>
              <a:cxn ang="0">
                <a:pos x="70" y="56"/>
              </a:cxn>
              <a:cxn ang="0">
                <a:pos x="74" y="51"/>
              </a:cxn>
              <a:cxn ang="0">
                <a:pos x="77" y="46"/>
              </a:cxn>
              <a:cxn ang="0">
                <a:pos x="79" y="35"/>
              </a:cxn>
              <a:cxn ang="0">
                <a:pos x="74" y="23"/>
              </a:cxn>
              <a:cxn ang="0">
                <a:pos x="64" y="13"/>
              </a:cxn>
              <a:cxn ang="0">
                <a:pos x="50" y="5"/>
              </a:cxn>
              <a:cxn ang="0">
                <a:pos x="42" y="3"/>
              </a:cxn>
              <a:cxn ang="0">
                <a:pos x="35" y="1"/>
              </a:cxn>
              <a:cxn ang="0">
                <a:pos x="27" y="0"/>
              </a:cxn>
              <a:cxn ang="0">
                <a:pos x="20" y="1"/>
              </a:cxn>
              <a:cxn ang="0">
                <a:pos x="14" y="3"/>
              </a:cxn>
              <a:cxn ang="0">
                <a:pos x="8" y="6"/>
              </a:cxn>
              <a:cxn ang="0">
                <a:pos x="5" y="9"/>
              </a:cxn>
              <a:cxn ang="0">
                <a:pos x="1" y="14"/>
              </a:cxn>
            </a:cxnLst>
            <a:rect l="0" t="0" r="r" b="b"/>
            <a:pathLst>
              <a:path w="79" h="61">
                <a:moveTo>
                  <a:pt x="1" y="14"/>
                </a:moveTo>
                <a:lnTo>
                  <a:pt x="0" y="26"/>
                </a:lnTo>
                <a:lnTo>
                  <a:pt x="5" y="37"/>
                </a:lnTo>
                <a:lnTo>
                  <a:pt x="15" y="49"/>
                </a:lnTo>
                <a:lnTo>
                  <a:pt x="29" y="57"/>
                </a:lnTo>
                <a:lnTo>
                  <a:pt x="37" y="59"/>
                </a:lnTo>
                <a:lnTo>
                  <a:pt x="44" y="60"/>
                </a:lnTo>
                <a:lnTo>
                  <a:pt x="52" y="61"/>
                </a:lnTo>
                <a:lnTo>
                  <a:pt x="59" y="60"/>
                </a:lnTo>
                <a:lnTo>
                  <a:pt x="65" y="58"/>
                </a:lnTo>
                <a:lnTo>
                  <a:pt x="70" y="56"/>
                </a:lnTo>
                <a:lnTo>
                  <a:pt x="74" y="51"/>
                </a:lnTo>
                <a:lnTo>
                  <a:pt x="77" y="46"/>
                </a:lnTo>
                <a:lnTo>
                  <a:pt x="79" y="35"/>
                </a:lnTo>
                <a:lnTo>
                  <a:pt x="74" y="23"/>
                </a:lnTo>
                <a:lnTo>
                  <a:pt x="64" y="13"/>
                </a:lnTo>
                <a:lnTo>
                  <a:pt x="50" y="5"/>
                </a:lnTo>
                <a:lnTo>
                  <a:pt x="42" y="3"/>
                </a:lnTo>
                <a:lnTo>
                  <a:pt x="35" y="1"/>
                </a:lnTo>
                <a:lnTo>
                  <a:pt x="27" y="0"/>
                </a:lnTo>
                <a:lnTo>
                  <a:pt x="20" y="1"/>
                </a:lnTo>
                <a:lnTo>
                  <a:pt x="14" y="3"/>
                </a:lnTo>
                <a:lnTo>
                  <a:pt x="8" y="6"/>
                </a:lnTo>
                <a:lnTo>
                  <a:pt x="5" y="9"/>
                </a:lnTo>
                <a:lnTo>
                  <a:pt x="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81" name="Freeform 645"/>
          <p:cNvSpPr>
            <a:spLocks/>
          </p:cNvSpPr>
          <p:nvPr/>
        </p:nvSpPr>
        <p:spPr bwMode="auto">
          <a:xfrm>
            <a:off x="3826477" y="3884425"/>
            <a:ext cx="45478" cy="35344"/>
          </a:xfrm>
          <a:custGeom>
            <a:avLst/>
            <a:gdLst/>
            <a:ahLst/>
            <a:cxnLst>
              <a:cxn ang="0">
                <a:pos x="77" y="46"/>
              </a:cxn>
              <a:cxn ang="0">
                <a:pos x="79" y="34"/>
              </a:cxn>
              <a:cxn ang="0">
                <a:pos x="74" y="23"/>
              </a:cxn>
              <a:cxn ang="0">
                <a:pos x="64" y="12"/>
              </a:cxn>
              <a:cxn ang="0">
                <a:pos x="50" y="4"/>
              </a:cxn>
              <a:cxn ang="0">
                <a:pos x="42" y="2"/>
              </a:cxn>
              <a:cxn ang="0">
                <a:pos x="35" y="1"/>
              </a:cxn>
              <a:cxn ang="0">
                <a:pos x="27" y="0"/>
              </a:cxn>
              <a:cxn ang="0">
                <a:pos x="20" y="1"/>
              </a:cxn>
              <a:cxn ang="0">
                <a:pos x="14" y="2"/>
              </a:cxn>
              <a:cxn ang="0">
                <a:pos x="8" y="5"/>
              </a:cxn>
              <a:cxn ang="0">
                <a:pos x="5" y="9"/>
              </a:cxn>
              <a:cxn ang="0">
                <a:pos x="1" y="13"/>
              </a:cxn>
              <a:cxn ang="0">
                <a:pos x="0" y="25"/>
              </a:cxn>
              <a:cxn ang="0">
                <a:pos x="5" y="36"/>
              </a:cxn>
              <a:cxn ang="0">
                <a:pos x="14" y="47"/>
              </a:cxn>
              <a:cxn ang="0">
                <a:pos x="28" y="55"/>
              </a:cxn>
              <a:cxn ang="0">
                <a:pos x="36" y="57"/>
              </a:cxn>
              <a:cxn ang="0">
                <a:pos x="44" y="59"/>
              </a:cxn>
              <a:cxn ang="0">
                <a:pos x="52" y="59"/>
              </a:cxn>
              <a:cxn ang="0">
                <a:pos x="59" y="59"/>
              </a:cxn>
              <a:cxn ang="0">
                <a:pos x="65" y="57"/>
              </a:cxn>
              <a:cxn ang="0">
                <a:pos x="71" y="55"/>
              </a:cxn>
              <a:cxn ang="0">
                <a:pos x="74" y="50"/>
              </a:cxn>
              <a:cxn ang="0">
                <a:pos x="77" y="46"/>
              </a:cxn>
            </a:cxnLst>
            <a:rect l="0" t="0" r="r" b="b"/>
            <a:pathLst>
              <a:path w="79" h="59">
                <a:moveTo>
                  <a:pt x="77" y="46"/>
                </a:moveTo>
                <a:lnTo>
                  <a:pt x="79" y="34"/>
                </a:lnTo>
                <a:lnTo>
                  <a:pt x="74" y="23"/>
                </a:lnTo>
                <a:lnTo>
                  <a:pt x="64" y="12"/>
                </a:lnTo>
                <a:lnTo>
                  <a:pt x="50" y="4"/>
                </a:lnTo>
                <a:lnTo>
                  <a:pt x="42" y="2"/>
                </a:lnTo>
                <a:lnTo>
                  <a:pt x="35" y="1"/>
                </a:lnTo>
                <a:lnTo>
                  <a:pt x="27" y="0"/>
                </a:lnTo>
                <a:lnTo>
                  <a:pt x="20" y="1"/>
                </a:lnTo>
                <a:lnTo>
                  <a:pt x="14" y="2"/>
                </a:lnTo>
                <a:lnTo>
                  <a:pt x="8" y="5"/>
                </a:lnTo>
                <a:lnTo>
                  <a:pt x="5" y="9"/>
                </a:lnTo>
                <a:lnTo>
                  <a:pt x="1" y="13"/>
                </a:lnTo>
                <a:lnTo>
                  <a:pt x="0" y="25"/>
                </a:lnTo>
                <a:lnTo>
                  <a:pt x="5" y="36"/>
                </a:lnTo>
                <a:lnTo>
                  <a:pt x="14" y="47"/>
                </a:lnTo>
                <a:lnTo>
                  <a:pt x="28" y="55"/>
                </a:lnTo>
                <a:lnTo>
                  <a:pt x="36" y="57"/>
                </a:lnTo>
                <a:lnTo>
                  <a:pt x="44" y="59"/>
                </a:lnTo>
                <a:lnTo>
                  <a:pt x="52" y="59"/>
                </a:lnTo>
                <a:lnTo>
                  <a:pt x="59" y="59"/>
                </a:lnTo>
                <a:lnTo>
                  <a:pt x="65" y="57"/>
                </a:lnTo>
                <a:lnTo>
                  <a:pt x="71" y="55"/>
                </a:lnTo>
                <a:lnTo>
                  <a:pt x="74" y="50"/>
                </a:lnTo>
                <a:lnTo>
                  <a:pt x="77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82" name="Freeform 646"/>
          <p:cNvSpPr>
            <a:spLocks/>
          </p:cNvSpPr>
          <p:nvPr/>
        </p:nvSpPr>
        <p:spPr bwMode="auto">
          <a:xfrm>
            <a:off x="3875454" y="3854972"/>
            <a:ext cx="45478" cy="35344"/>
          </a:xfrm>
          <a:custGeom>
            <a:avLst/>
            <a:gdLst/>
            <a:ahLst/>
            <a:cxnLst>
              <a:cxn ang="0">
                <a:pos x="1" y="14"/>
              </a:cxn>
              <a:cxn ang="0">
                <a:pos x="0" y="25"/>
              </a:cxn>
              <a:cxn ang="0">
                <a:pos x="5" y="37"/>
              </a:cxn>
              <a:cxn ang="0">
                <a:pos x="15" y="47"/>
              </a:cxn>
              <a:cxn ang="0">
                <a:pos x="29" y="55"/>
              </a:cxn>
              <a:cxn ang="0">
                <a:pos x="37" y="57"/>
              </a:cxn>
              <a:cxn ang="0">
                <a:pos x="44" y="60"/>
              </a:cxn>
              <a:cxn ang="0">
                <a:pos x="52" y="60"/>
              </a:cxn>
              <a:cxn ang="0">
                <a:pos x="59" y="59"/>
              </a:cxn>
              <a:cxn ang="0">
                <a:pos x="66" y="57"/>
              </a:cxn>
              <a:cxn ang="0">
                <a:pos x="71" y="54"/>
              </a:cxn>
              <a:cxn ang="0">
                <a:pos x="75" y="51"/>
              </a:cxn>
              <a:cxn ang="0">
                <a:pos x="79" y="46"/>
              </a:cxn>
              <a:cxn ang="0">
                <a:pos x="80" y="34"/>
              </a:cxn>
              <a:cxn ang="0">
                <a:pos x="75" y="23"/>
              </a:cxn>
              <a:cxn ang="0">
                <a:pos x="65" y="13"/>
              </a:cxn>
              <a:cxn ang="0">
                <a:pos x="51" y="4"/>
              </a:cxn>
              <a:cxn ang="0">
                <a:pos x="43" y="2"/>
              </a:cxn>
              <a:cxn ang="0">
                <a:pos x="35" y="0"/>
              </a:cxn>
              <a:cxn ang="0">
                <a:pos x="27" y="0"/>
              </a:cxn>
              <a:cxn ang="0">
                <a:pos x="20" y="0"/>
              </a:cxn>
              <a:cxn ang="0">
                <a:pos x="14" y="2"/>
              </a:cxn>
              <a:cxn ang="0">
                <a:pos x="8" y="6"/>
              </a:cxn>
              <a:cxn ang="0">
                <a:pos x="5" y="9"/>
              </a:cxn>
              <a:cxn ang="0">
                <a:pos x="1" y="14"/>
              </a:cxn>
            </a:cxnLst>
            <a:rect l="0" t="0" r="r" b="b"/>
            <a:pathLst>
              <a:path w="80" h="60">
                <a:moveTo>
                  <a:pt x="1" y="14"/>
                </a:moveTo>
                <a:lnTo>
                  <a:pt x="0" y="25"/>
                </a:lnTo>
                <a:lnTo>
                  <a:pt x="5" y="37"/>
                </a:lnTo>
                <a:lnTo>
                  <a:pt x="15" y="47"/>
                </a:lnTo>
                <a:lnTo>
                  <a:pt x="29" y="55"/>
                </a:lnTo>
                <a:lnTo>
                  <a:pt x="37" y="57"/>
                </a:lnTo>
                <a:lnTo>
                  <a:pt x="44" y="60"/>
                </a:lnTo>
                <a:lnTo>
                  <a:pt x="52" y="60"/>
                </a:lnTo>
                <a:lnTo>
                  <a:pt x="59" y="59"/>
                </a:lnTo>
                <a:lnTo>
                  <a:pt x="66" y="57"/>
                </a:lnTo>
                <a:lnTo>
                  <a:pt x="71" y="54"/>
                </a:lnTo>
                <a:lnTo>
                  <a:pt x="75" y="51"/>
                </a:lnTo>
                <a:lnTo>
                  <a:pt x="79" y="46"/>
                </a:lnTo>
                <a:lnTo>
                  <a:pt x="80" y="34"/>
                </a:lnTo>
                <a:lnTo>
                  <a:pt x="75" y="23"/>
                </a:lnTo>
                <a:lnTo>
                  <a:pt x="65" y="13"/>
                </a:lnTo>
                <a:lnTo>
                  <a:pt x="51" y="4"/>
                </a:lnTo>
                <a:lnTo>
                  <a:pt x="43" y="2"/>
                </a:lnTo>
                <a:lnTo>
                  <a:pt x="35" y="0"/>
                </a:lnTo>
                <a:lnTo>
                  <a:pt x="27" y="0"/>
                </a:lnTo>
                <a:lnTo>
                  <a:pt x="20" y="0"/>
                </a:lnTo>
                <a:lnTo>
                  <a:pt x="14" y="2"/>
                </a:lnTo>
                <a:lnTo>
                  <a:pt x="8" y="6"/>
                </a:lnTo>
                <a:lnTo>
                  <a:pt x="5" y="9"/>
                </a:lnTo>
                <a:lnTo>
                  <a:pt x="1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83" name="Freeform 647"/>
          <p:cNvSpPr>
            <a:spLocks/>
          </p:cNvSpPr>
          <p:nvPr/>
        </p:nvSpPr>
        <p:spPr bwMode="auto">
          <a:xfrm>
            <a:off x="3924430" y="3825519"/>
            <a:ext cx="45478" cy="35344"/>
          </a:xfrm>
          <a:custGeom>
            <a:avLst/>
            <a:gdLst/>
            <a:ahLst/>
            <a:cxnLst>
              <a:cxn ang="0">
                <a:pos x="29" y="55"/>
              </a:cxn>
              <a:cxn ang="0">
                <a:pos x="37" y="58"/>
              </a:cxn>
              <a:cxn ang="0">
                <a:pos x="44" y="60"/>
              </a:cxn>
              <a:cxn ang="0">
                <a:pos x="52" y="60"/>
              </a:cxn>
              <a:cxn ang="0">
                <a:pos x="59" y="59"/>
              </a:cxn>
              <a:cxn ang="0">
                <a:pos x="65" y="58"/>
              </a:cxn>
              <a:cxn ang="0">
                <a:pos x="71" y="54"/>
              </a:cxn>
              <a:cxn ang="0">
                <a:pos x="74" y="51"/>
              </a:cxn>
              <a:cxn ang="0">
                <a:pos x="78" y="46"/>
              </a:cxn>
              <a:cxn ang="0">
                <a:pos x="79" y="35"/>
              </a:cxn>
              <a:cxn ang="0">
                <a:pos x="74" y="23"/>
              </a:cxn>
              <a:cxn ang="0">
                <a:pos x="64" y="13"/>
              </a:cxn>
              <a:cxn ang="0">
                <a:pos x="50" y="5"/>
              </a:cxn>
              <a:cxn ang="0">
                <a:pos x="42" y="2"/>
              </a:cxn>
              <a:cxn ang="0">
                <a:pos x="35" y="0"/>
              </a:cxn>
              <a:cxn ang="0">
                <a:pos x="27" y="0"/>
              </a:cxn>
              <a:cxn ang="0">
                <a:pos x="20" y="0"/>
              </a:cxn>
              <a:cxn ang="0">
                <a:pos x="14" y="2"/>
              </a:cxn>
              <a:cxn ang="0">
                <a:pos x="8" y="6"/>
              </a:cxn>
              <a:cxn ang="0">
                <a:pos x="5" y="9"/>
              </a:cxn>
              <a:cxn ang="0">
                <a:pos x="1" y="14"/>
              </a:cxn>
              <a:cxn ang="0">
                <a:pos x="0" y="26"/>
              </a:cxn>
              <a:cxn ang="0">
                <a:pos x="5" y="37"/>
              </a:cxn>
              <a:cxn ang="0">
                <a:pos x="15" y="47"/>
              </a:cxn>
              <a:cxn ang="0">
                <a:pos x="29" y="55"/>
              </a:cxn>
            </a:cxnLst>
            <a:rect l="0" t="0" r="r" b="b"/>
            <a:pathLst>
              <a:path w="79" h="60">
                <a:moveTo>
                  <a:pt x="29" y="55"/>
                </a:moveTo>
                <a:lnTo>
                  <a:pt x="37" y="58"/>
                </a:lnTo>
                <a:lnTo>
                  <a:pt x="44" y="60"/>
                </a:lnTo>
                <a:lnTo>
                  <a:pt x="52" y="60"/>
                </a:lnTo>
                <a:lnTo>
                  <a:pt x="59" y="59"/>
                </a:lnTo>
                <a:lnTo>
                  <a:pt x="65" y="58"/>
                </a:lnTo>
                <a:lnTo>
                  <a:pt x="71" y="54"/>
                </a:lnTo>
                <a:lnTo>
                  <a:pt x="74" y="51"/>
                </a:lnTo>
                <a:lnTo>
                  <a:pt x="78" y="46"/>
                </a:lnTo>
                <a:lnTo>
                  <a:pt x="79" y="35"/>
                </a:lnTo>
                <a:lnTo>
                  <a:pt x="74" y="23"/>
                </a:lnTo>
                <a:lnTo>
                  <a:pt x="64" y="13"/>
                </a:lnTo>
                <a:lnTo>
                  <a:pt x="50" y="5"/>
                </a:lnTo>
                <a:lnTo>
                  <a:pt x="42" y="2"/>
                </a:lnTo>
                <a:lnTo>
                  <a:pt x="35" y="0"/>
                </a:lnTo>
                <a:lnTo>
                  <a:pt x="27" y="0"/>
                </a:lnTo>
                <a:lnTo>
                  <a:pt x="20" y="0"/>
                </a:lnTo>
                <a:lnTo>
                  <a:pt x="14" y="2"/>
                </a:lnTo>
                <a:lnTo>
                  <a:pt x="8" y="6"/>
                </a:lnTo>
                <a:lnTo>
                  <a:pt x="5" y="9"/>
                </a:lnTo>
                <a:lnTo>
                  <a:pt x="1" y="14"/>
                </a:lnTo>
                <a:lnTo>
                  <a:pt x="0" y="26"/>
                </a:lnTo>
                <a:lnTo>
                  <a:pt x="5" y="37"/>
                </a:lnTo>
                <a:lnTo>
                  <a:pt x="15" y="47"/>
                </a:lnTo>
                <a:lnTo>
                  <a:pt x="29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84" name="Freeform 648"/>
          <p:cNvSpPr>
            <a:spLocks/>
          </p:cNvSpPr>
          <p:nvPr/>
        </p:nvSpPr>
        <p:spPr bwMode="auto">
          <a:xfrm>
            <a:off x="3743684" y="4014020"/>
            <a:ext cx="45478" cy="35344"/>
          </a:xfrm>
          <a:custGeom>
            <a:avLst/>
            <a:gdLst/>
            <a:ahLst/>
            <a:cxnLst>
              <a:cxn ang="0">
                <a:pos x="49" y="5"/>
              </a:cxn>
              <a:cxn ang="0">
                <a:pos x="41" y="3"/>
              </a:cxn>
              <a:cxn ang="0">
                <a:pos x="34" y="2"/>
              </a:cxn>
              <a:cxn ang="0">
                <a:pos x="26" y="0"/>
              </a:cxn>
              <a:cxn ang="0">
                <a:pos x="19" y="2"/>
              </a:cxn>
              <a:cxn ang="0">
                <a:pos x="13" y="3"/>
              </a:cxn>
              <a:cxn ang="0">
                <a:pos x="8" y="6"/>
              </a:cxn>
              <a:cxn ang="0">
                <a:pos x="4" y="10"/>
              </a:cxn>
              <a:cxn ang="0">
                <a:pos x="1" y="14"/>
              </a:cxn>
              <a:cxn ang="0">
                <a:pos x="0" y="26"/>
              </a:cxn>
              <a:cxn ang="0">
                <a:pos x="4" y="37"/>
              </a:cxn>
              <a:cxn ang="0">
                <a:pos x="15" y="49"/>
              </a:cxn>
              <a:cxn ang="0">
                <a:pos x="28" y="57"/>
              </a:cxn>
              <a:cxn ang="0">
                <a:pos x="36" y="59"/>
              </a:cxn>
              <a:cxn ang="0">
                <a:pos x="43" y="60"/>
              </a:cxn>
              <a:cxn ang="0">
                <a:pos x="51" y="61"/>
              </a:cxn>
              <a:cxn ang="0">
                <a:pos x="58" y="60"/>
              </a:cxn>
              <a:cxn ang="0">
                <a:pos x="64" y="58"/>
              </a:cxn>
              <a:cxn ang="0">
                <a:pos x="70" y="56"/>
              </a:cxn>
              <a:cxn ang="0">
                <a:pos x="73" y="51"/>
              </a:cxn>
              <a:cxn ang="0">
                <a:pos x="77" y="47"/>
              </a:cxn>
              <a:cxn ang="0">
                <a:pos x="78" y="35"/>
              </a:cxn>
              <a:cxn ang="0">
                <a:pos x="73" y="23"/>
              </a:cxn>
              <a:cxn ang="0">
                <a:pos x="63" y="13"/>
              </a:cxn>
              <a:cxn ang="0">
                <a:pos x="49" y="5"/>
              </a:cxn>
            </a:cxnLst>
            <a:rect l="0" t="0" r="r" b="b"/>
            <a:pathLst>
              <a:path w="78" h="61">
                <a:moveTo>
                  <a:pt x="49" y="5"/>
                </a:moveTo>
                <a:lnTo>
                  <a:pt x="41" y="3"/>
                </a:lnTo>
                <a:lnTo>
                  <a:pt x="34" y="2"/>
                </a:lnTo>
                <a:lnTo>
                  <a:pt x="26" y="0"/>
                </a:lnTo>
                <a:lnTo>
                  <a:pt x="19" y="2"/>
                </a:lnTo>
                <a:lnTo>
                  <a:pt x="13" y="3"/>
                </a:lnTo>
                <a:lnTo>
                  <a:pt x="8" y="6"/>
                </a:lnTo>
                <a:lnTo>
                  <a:pt x="4" y="10"/>
                </a:lnTo>
                <a:lnTo>
                  <a:pt x="1" y="14"/>
                </a:lnTo>
                <a:lnTo>
                  <a:pt x="0" y="26"/>
                </a:lnTo>
                <a:lnTo>
                  <a:pt x="4" y="37"/>
                </a:lnTo>
                <a:lnTo>
                  <a:pt x="15" y="49"/>
                </a:lnTo>
                <a:lnTo>
                  <a:pt x="28" y="57"/>
                </a:lnTo>
                <a:lnTo>
                  <a:pt x="36" y="59"/>
                </a:lnTo>
                <a:lnTo>
                  <a:pt x="43" y="60"/>
                </a:lnTo>
                <a:lnTo>
                  <a:pt x="51" y="61"/>
                </a:lnTo>
                <a:lnTo>
                  <a:pt x="58" y="60"/>
                </a:lnTo>
                <a:lnTo>
                  <a:pt x="64" y="58"/>
                </a:lnTo>
                <a:lnTo>
                  <a:pt x="70" y="56"/>
                </a:lnTo>
                <a:lnTo>
                  <a:pt x="73" y="51"/>
                </a:lnTo>
                <a:lnTo>
                  <a:pt x="77" y="47"/>
                </a:lnTo>
                <a:lnTo>
                  <a:pt x="78" y="35"/>
                </a:lnTo>
                <a:lnTo>
                  <a:pt x="73" y="23"/>
                </a:lnTo>
                <a:lnTo>
                  <a:pt x="63" y="13"/>
                </a:lnTo>
                <a:lnTo>
                  <a:pt x="49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85" name="Freeform 649"/>
          <p:cNvSpPr>
            <a:spLocks/>
          </p:cNvSpPr>
          <p:nvPr/>
        </p:nvSpPr>
        <p:spPr bwMode="auto">
          <a:xfrm>
            <a:off x="3792660" y="3983389"/>
            <a:ext cx="46644" cy="35344"/>
          </a:xfrm>
          <a:custGeom>
            <a:avLst/>
            <a:gdLst/>
            <a:ahLst/>
            <a:cxnLst>
              <a:cxn ang="0">
                <a:pos x="78" y="46"/>
              </a:cxn>
              <a:cxn ang="0">
                <a:pos x="79" y="34"/>
              </a:cxn>
              <a:cxn ang="0">
                <a:pos x="74" y="23"/>
              </a:cxn>
              <a:cxn ang="0">
                <a:pos x="64" y="12"/>
              </a:cxn>
              <a:cxn ang="0">
                <a:pos x="50" y="4"/>
              </a:cxn>
              <a:cxn ang="0">
                <a:pos x="42" y="2"/>
              </a:cxn>
              <a:cxn ang="0">
                <a:pos x="35" y="0"/>
              </a:cxn>
              <a:cxn ang="0">
                <a:pos x="27" y="0"/>
              </a:cxn>
              <a:cxn ang="0">
                <a:pos x="20" y="0"/>
              </a:cxn>
              <a:cxn ang="0">
                <a:pos x="13" y="2"/>
              </a:cxn>
              <a:cxn ang="0">
                <a:pos x="9" y="5"/>
              </a:cxn>
              <a:cxn ang="0">
                <a:pos x="4" y="9"/>
              </a:cxn>
              <a:cxn ang="0">
                <a:pos x="1" y="14"/>
              </a:cxn>
              <a:cxn ang="0">
                <a:pos x="0" y="25"/>
              </a:cxn>
              <a:cxn ang="0">
                <a:pos x="4" y="37"/>
              </a:cxn>
              <a:cxn ang="0">
                <a:pos x="15" y="47"/>
              </a:cxn>
              <a:cxn ang="0">
                <a:pos x="28" y="55"/>
              </a:cxn>
              <a:cxn ang="0">
                <a:pos x="36" y="57"/>
              </a:cxn>
              <a:cxn ang="0">
                <a:pos x="44" y="60"/>
              </a:cxn>
              <a:cxn ang="0">
                <a:pos x="53" y="60"/>
              </a:cxn>
              <a:cxn ang="0">
                <a:pos x="59" y="58"/>
              </a:cxn>
              <a:cxn ang="0">
                <a:pos x="65" y="57"/>
              </a:cxn>
              <a:cxn ang="0">
                <a:pos x="71" y="54"/>
              </a:cxn>
              <a:cxn ang="0">
                <a:pos x="74" y="50"/>
              </a:cxn>
              <a:cxn ang="0">
                <a:pos x="78" y="46"/>
              </a:cxn>
            </a:cxnLst>
            <a:rect l="0" t="0" r="r" b="b"/>
            <a:pathLst>
              <a:path w="79" h="60">
                <a:moveTo>
                  <a:pt x="78" y="46"/>
                </a:moveTo>
                <a:lnTo>
                  <a:pt x="79" y="34"/>
                </a:lnTo>
                <a:lnTo>
                  <a:pt x="74" y="23"/>
                </a:lnTo>
                <a:lnTo>
                  <a:pt x="64" y="12"/>
                </a:lnTo>
                <a:lnTo>
                  <a:pt x="50" y="4"/>
                </a:lnTo>
                <a:lnTo>
                  <a:pt x="42" y="2"/>
                </a:lnTo>
                <a:lnTo>
                  <a:pt x="35" y="0"/>
                </a:lnTo>
                <a:lnTo>
                  <a:pt x="27" y="0"/>
                </a:lnTo>
                <a:lnTo>
                  <a:pt x="20" y="0"/>
                </a:lnTo>
                <a:lnTo>
                  <a:pt x="13" y="2"/>
                </a:lnTo>
                <a:lnTo>
                  <a:pt x="9" y="5"/>
                </a:lnTo>
                <a:lnTo>
                  <a:pt x="4" y="9"/>
                </a:lnTo>
                <a:lnTo>
                  <a:pt x="1" y="14"/>
                </a:lnTo>
                <a:lnTo>
                  <a:pt x="0" y="25"/>
                </a:lnTo>
                <a:lnTo>
                  <a:pt x="4" y="37"/>
                </a:lnTo>
                <a:lnTo>
                  <a:pt x="15" y="47"/>
                </a:lnTo>
                <a:lnTo>
                  <a:pt x="28" y="55"/>
                </a:lnTo>
                <a:lnTo>
                  <a:pt x="36" y="57"/>
                </a:lnTo>
                <a:lnTo>
                  <a:pt x="44" y="60"/>
                </a:lnTo>
                <a:lnTo>
                  <a:pt x="53" y="60"/>
                </a:lnTo>
                <a:lnTo>
                  <a:pt x="59" y="58"/>
                </a:lnTo>
                <a:lnTo>
                  <a:pt x="65" y="57"/>
                </a:lnTo>
                <a:lnTo>
                  <a:pt x="71" y="54"/>
                </a:lnTo>
                <a:lnTo>
                  <a:pt x="74" y="50"/>
                </a:lnTo>
                <a:lnTo>
                  <a:pt x="78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86" name="Freeform 650"/>
          <p:cNvSpPr>
            <a:spLocks/>
          </p:cNvSpPr>
          <p:nvPr/>
        </p:nvSpPr>
        <p:spPr bwMode="auto">
          <a:xfrm>
            <a:off x="3841637" y="3953935"/>
            <a:ext cx="45478" cy="35344"/>
          </a:xfrm>
          <a:custGeom>
            <a:avLst/>
            <a:gdLst/>
            <a:ahLst/>
            <a:cxnLst>
              <a:cxn ang="0">
                <a:pos x="28" y="55"/>
              </a:cxn>
              <a:cxn ang="0">
                <a:pos x="37" y="58"/>
              </a:cxn>
              <a:cxn ang="0">
                <a:pos x="43" y="60"/>
              </a:cxn>
              <a:cxn ang="0">
                <a:pos x="51" y="60"/>
              </a:cxn>
              <a:cxn ang="0">
                <a:pos x="58" y="59"/>
              </a:cxn>
              <a:cxn ang="0">
                <a:pos x="64" y="58"/>
              </a:cxn>
              <a:cxn ang="0">
                <a:pos x="70" y="54"/>
              </a:cxn>
              <a:cxn ang="0">
                <a:pos x="73" y="51"/>
              </a:cxn>
              <a:cxn ang="0">
                <a:pos x="77" y="46"/>
              </a:cxn>
              <a:cxn ang="0">
                <a:pos x="78" y="35"/>
              </a:cxn>
              <a:cxn ang="0">
                <a:pos x="73" y="23"/>
              </a:cxn>
              <a:cxn ang="0">
                <a:pos x="63" y="13"/>
              </a:cxn>
              <a:cxn ang="0">
                <a:pos x="49" y="5"/>
              </a:cxn>
              <a:cxn ang="0">
                <a:pos x="41" y="2"/>
              </a:cxn>
              <a:cxn ang="0">
                <a:pos x="34" y="0"/>
              </a:cxn>
              <a:cxn ang="0">
                <a:pos x="26" y="0"/>
              </a:cxn>
              <a:cxn ang="0">
                <a:pos x="19" y="0"/>
              </a:cxn>
              <a:cxn ang="0">
                <a:pos x="13" y="2"/>
              </a:cxn>
              <a:cxn ang="0">
                <a:pos x="8" y="6"/>
              </a:cxn>
              <a:cxn ang="0">
                <a:pos x="4" y="9"/>
              </a:cxn>
              <a:cxn ang="0">
                <a:pos x="1" y="14"/>
              </a:cxn>
              <a:cxn ang="0">
                <a:pos x="0" y="25"/>
              </a:cxn>
              <a:cxn ang="0">
                <a:pos x="4" y="37"/>
              </a:cxn>
              <a:cxn ang="0">
                <a:pos x="15" y="47"/>
              </a:cxn>
              <a:cxn ang="0">
                <a:pos x="28" y="55"/>
              </a:cxn>
            </a:cxnLst>
            <a:rect l="0" t="0" r="r" b="b"/>
            <a:pathLst>
              <a:path w="78" h="60">
                <a:moveTo>
                  <a:pt x="28" y="55"/>
                </a:moveTo>
                <a:lnTo>
                  <a:pt x="37" y="58"/>
                </a:lnTo>
                <a:lnTo>
                  <a:pt x="43" y="60"/>
                </a:lnTo>
                <a:lnTo>
                  <a:pt x="51" y="60"/>
                </a:lnTo>
                <a:lnTo>
                  <a:pt x="58" y="59"/>
                </a:lnTo>
                <a:lnTo>
                  <a:pt x="64" y="58"/>
                </a:lnTo>
                <a:lnTo>
                  <a:pt x="70" y="54"/>
                </a:lnTo>
                <a:lnTo>
                  <a:pt x="73" y="51"/>
                </a:lnTo>
                <a:lnTo>
                  <a:pt x="77" y="46"/>
                </a:lnTo>
                <a:lnTo>
                  <a:pt x="78" y="35"/>
                </a:lnTo>
                <a:lnTo>
                  <a:pt x="73" y="23"/>
                </a:lnTo>
                <a:lnTo>
                  <a:pt x="63" y="13"/>
                </a:lnTo>
                <a:lnTo>
                  <a:pt x="49" y="5"/>
                </a:lnTo>
                <a:lnTo>
                  <a:pt x="41" y="2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3" y="2"/>
                </a:lnTo>
                <a:lnTo>
                  <a:pt x="8" y="6"/>
                </a:lnTo>
                <a:lnTo>
                  <a:pt x="4" y="9"/>
                </a:lnTo>
                <a:lnTo>
                  <a:pt x="1" y="14"/>
                </a:lnTo>
                <a:lnTo>
                  <a:pt x="0" y="25"/>
                </a:lnTo>
                <a:lnTo>
                  <a:pt x="4" y="37"/>
                </a:lnTo>
                <a:lnTo>
                  <a:pt x="15" y="47"/>
                </a:lnTo>
                <a:lnTo>
                  <a:pt x="28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87" name="Freeform 651"/>
          <p:cNvSpPr>
            <a:spLocks/>
          </p:cNvSpPr>
          <p:nvPr/>
        </p:nvSpPr>
        <p:spPr bwMode="auto">
          <a:xfrm>
            <a:off x="3890613" y="3924482"/>
            <a:ext cx="45478" cy="35344"/>
          </a:xfrm>
          <a:custGeom>
            <a:avLst/>
            <a:gdLst/>
            <a:ahLst/>
            <a:cxnLst>
              <a:cxn ang="0">
                <a:pos x="27" y="56"/>
              </a:cxn>
              <a:cxn ang="0">
                <a:pos x="35" y="58"/>
              </a:cxn>
              <a:cxn ang="0">
                <a:pos x="44" y="60"/>
              </a:cxn>
              <a:cxn ang="0">
                <a:pos x="52" y="60"/>
              </a:cxn>
              <a:cxn ang="0">
                <a:pos x="58" y="59"/>
              </a:cxn>
              <a:cxn ang="0">
                <a:pos x="64" y="58"/>
              </a:cxn>
              <a:cxn ang="0">
                <a:pos x="70" y="55"/>
              </a:cxn>
              <a:cxn ang="0">
                <a:pos x="73" y="51"/>
              </a:cxn>
              <a:cxn ang="0">
                <a:pos x="77" y="46"/>
              </a:cxn>
              <a:cxn ang="0">
                <a:pos x="78" y="35"/>
              </a:cxn>
              <a:cxn ang="0">
                <a:pos x="73" y="23"/>
              </a:cxn>
              <a:cxn ang="0">
                <a:pos x="63" y="13"/>
              </a:cxn>
              <a:cxn ang="0">
                <a:pos x="49" y="5"/>
              </a:cxn>
              <a:cxn ang="0">
                <a:pos x="41" y="3"/>
              </a:cxn>
              <a:cxn ang="0">
                <a:pos x="34" y="0"/>
              </a:cxn>
              <a:cxn ang="0">
                <a:pos x="26" y="0"/>
              </a:cxn>
              <a:cxn ang="0">
                <a:pos x="19" y="0"/>
              </a:cxn>
              <a:cxn ang="0">
                <a:pos x="14" y="3"/>
              </a:cxn>
              <a:cxn ang="0">
                <a:pos x="8" y="6"/>
              </a:cxn>
              <a:cxn ang="0">
                <a:pos x="4" y="10"/>
              </a:cxn>
              <a:cxn ang="0">
                <a:pos x="1" y="14"/>
              </a:cxn>
              <a:cxn ang="0">
                <a:pos x="0" y="26"/>
              </a:cxn>
              <a:cxn ang="0">
                <a:pos x="4" y="36"/>
              </a:cxn>
              <a:cxn ang="0">
                <a:pos x="14" y="48"/>
              </a:cxn>
              <a:cxn ang="0">
                <a:pos x="27" y="56"/>
              </a:cxn>
            </a:cxnLst>
            <a:rect l="0" t="0" r="r" b="b"/>
            <a:pathLst>
              <a:path w="78" h="60">
                <a:moveTo>
                  <a:pt x="27" y="56"/>
                </a:moveTo>
                <a:lnTo>
                  <a:pt x="35" y="58"/>
                </a:lnTo>
                <a:lnTo>
                  <a:pt x="44" y="60"/>
                </a:lnTo>
                <a:lnTo>
                  <a:pt x="52" y="60"/>
                </a:lnTo>
                <a:lnTo>
                  <a:pt x="58" y="59"/>
                </a:lnTo>
                <a:lnTo>
                  <a:pt x="64" y="58"/>
                </a:lnTo>
                <a:lnTo>
                  <a:pt x="70" y="55"/>
                </a:lnTo>
                <a:lnTo>
                  <a:pt x="73" y="51"/>
                </a:lnTo>
                <a:lnTo>
                  <a:pt x="77" y="46"/>
                </a:lnTo>
                <a:lnTo>
                  <a:pt x="78" y="35"/>
                </a:lnTo>
                <a:lnTo>
                  <a:pt x="73" y="23"/>
                </a:lnTo>
                <a:lnTo>
                  <a:pt x="63" y="13"/>
                </a:lnTo>
                <a:lnTo>
                  <a:pt x="49" y="5"/>
                </a:lnTo>
                <a:lnTo>
                  <a:pt x="41" y="3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4" y="3"/>
                </a:lnTo>
                <a:lnTo>
                  <a:pt x="8" y="6"/>
                </a:lnTo>
                <a:lnTo>
                  <a:pt x="4" y="10"/>
                </a:lnTo>
                <a:lnTo>
                  <a:pt x="1" y="14"/>
                </a:lnTo>
                <a:lnTo>
                  <a:pt x="0" y="26"/>
                </a:lnTo>
                <a:lnTo>
                  <a:pt x="4" y="36"/>
                </a:lnTo>
                <a:lnTo>
                  <a:pt x="14" y="48"/>
                </a:lnTo>
                <a:lnTo>
                  <a:pt x="27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88" name="Freeform 652"/>
          <p:cNvSpPr>
            <a:spLocks/>
          </p:cNvSpPr>
          <p:nvPr/>
        </p:nvSpPr>
        <p:spPr bwMode="auto">
          <a:xfrm>
            <a:off x="3938423" y="3893850"/>
            <a:ext cx="46644" cy="35344"/>
          </a:xfrm>
          <a:custGeom>
            <a:avLst/>
            <a:gdLst/>
            <a:ahLst/>
            <a:cxnLst>
              <a:cxn ang="0">
                <a:pos x="1" y="13"/>
              </a:cxn>
              <a:cxn ang="0">
                <a:pos x="0" y="25"/>
              </a:cxn>
              <a:cxn ang="0">
                <a:pos x="4" y="35"/>
              </a:cxn>
              <a:cxn ang="0">
                <a:pos x="15" y="47"/>
              </a:cxn>
              <a:cxn ang="0">
                <a:pos x="28" y="55"/>
              </a:cxn>
              <a:cxn ang="0">
                <a:pos x="37" y="57"/>
              </a:cxn>
              <a:cxn ang="0">
                <a:pos x="43" y="60"/>
              </a:cxn>
              <a:cxn ang="0">
                <a:pos x="52" y="60"/>
              </a:cxn>
              <a:cxn ang="0">
                <a:pos x="58" y="58"/>
              </a:cxn>
              <a:cxn ang="0">
                <a:pos x="65" y="57"/>
              </a:cxn>
              <a:cxn ang="0">
                <a:pos x="70" y="54"/>
              </a:cxn>
              <a:cxn ang="0">
                <a:pos x="75" y="50"/>
              </a:cxn>
              <a:cxn ang="0">
                <a:pos x="78" y="46"/>
              </a:cxn>
              <a:cxn ang="0">
                <a:pos x="79" y="34"/>
              </a:cxn>
              <a:cxn ang="0">
                <a:pos x="75" y="23"/>
              </a:cxn>
              <a:cxn ang="0">
                <a:pos x="64" y="12"/>
              </a:cxn>
              <a:cxn ang="0">
                <a:pos x="50" y="4"/>
              </a:cxn>
              <a:cxn ang="0">
                <a:pos x="42" y="2"/>
              </a:cxn>
              <a:cxn ang="0">
                <a:pos x="34" y="0"/>
              </a:cxn>
              <a:cxn ang="0">
                <a:pos x="26" y="0"/>
              </a:cxn>
              <a:cxn ang="0">
                <a:pos x="19" y="0"/>
              </a:cxn>
              <a:cxn ang="0">
                <a:pos x="13" y="2"/>
              </a:cxn>
              <a:cxn ang="0">
                <a:pos x="8" y="5"/>
              </a:cxn>
              <a:cxn ang="0">
                <a:pos x="4" y="9"/>
              </a:cxn>
              <a:cxn ang="0">
                <a:pos x="1" y="13"/>
              </a:cxn>
            </a:cxnLst>
            <a:rect l="0" t="0" r="r" b="b"/>
            <a:pathLst>
              <a:path w="79" h="60">
                <a:moveTo>
                  <a:pt x="1" y="13"/>
                </a:moveTo>
                <a:lnTo>
                  <a:pt x="0" y="25"/>
                </a:lnTo>
                <a:lnTo>
                  <a:pt x="4" y="35"/>
                </a:lnTo>
                <a:lnTo>
                  <a:pt x="15" y="47"/>
                </a:lnTo>
                <a:lnTo>
                  <a:pt x="28" y="55"/>
                </a:lnTo>
                <a:lnTo>
                  <a:pt x="37" y="57"/>
                </a:lnTo>
                <a:lnTo>
                  <a:pt x="43" y="60"/>
                </a:lnTo>
                <a:lnTo>
                  <a:pt x="52" y="60"/>
                </a:lnTo>
                <a:lnTo>
                  <a:pt x="58" y="58"/>
                </a:lnTo>
                <a:lnTo>
                  <a:pt x="65" y="57"/>
                </a:lnTo>
                <a:lnTo>
                  <a:pt x="70" y="54"/>
                </a:lnTo>
                <a:lnTo>
                  <a:pt x="75" y="50"/>
                </a:lnTo>
                <a:lnTo>
                  <a:pt x="78" y="46"/>
                </a:lnTo>
                <a:lnTo>
                  <a:pt x="79" y="34"/>
                </a:lnTo>
                <a:lnTo>
                  <a:pt x="75" y="23"/>
                </a:lnTo>
                <a:lnTo>
                  <a:pt x="64" y="12"/>
                </a:lnTo>
                <a:lnTo>
                  <a:pt x="50" y="4"/>
                </a:lnTo>
                <a:lnTo>
                  <a:pt x="42" y="2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3" y="2"/>
                </a:lnTo>
                <a:lnTo>
                  <a:pt x="8" y="5"/>
                </a:lnTo>
                <a:lnTo>
                  <a:pt x="4" y="9"/>
                </a:lnTo>
                <a:lnTo>
                  <a:pt x="1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89" name="Freeform 653"/>
          <p:cNvSpPr>
            <a:spLocks/>
          </p:cNvSpPr>
          <p:nvPr/>
        </p:nvSpPr>
        <p:spPr bwMode="auto">
          <a:xfrm>
            <a:off x="3987399" y="3864397"/>
            <a:ext cx="46644" cy="35344"/>
          </a:xfrm>
          <a:custGeom>
            <a:avLst/>
            <a:gdLst/>
            <a:ahLst/>
            <a:cxnLst>
              <a:cxn ang="0">
                <a:pos x="29" y="55"/>
              </a:cxn>
              <a:cxn ang="0">
                <a:pos x="37" y="58"/>
              </a:cxn>
              <a:cxn ang="0">
                <a:pos x="44" y="60"/>
              </a:cxn>
              <a:cxn ang="0">
                <a:pos x="52" y="60"/>
              </a:cxn>
              <a:cxn ang="0">
                <a:pos x="59" y="59"/>
              </a:cxn>
              <a:cxn ang="0">
                <a:pos x="64" y="58"/>
              </a:cxn>
              <a:cxn ang="0">
                <a:pos x="70" y="54"/>
              </a:cxn>
              <a:cxn ang="0">
                <a:pos x="73" y="51"/>
              </a:cxn>
              <a:cxn ang="0">
                <a:pos x="77" y="46"/>
              </a:cxn>
              <a:cxn ang="0">
                <a:pos x="78" y="35"/>
              </a:cxn>
              <a:cxn ang="0">
                <a:pos x="73" y="23"/>
              </a:cxn>
              <a:cxn ang="0">
                <a:pos x="63" y="13"/>
              </a:cxn>
              <a:cxn ang="0">
                <a:pos x="49" y="5"/>
              </a:cxn>
              <a:cxn ang="0">
                <a:pos x="41" y="2"/>
              </a:cxn>
              <a:cxn ang="0">
                <a:pos x="34" y="0"/>
              </a:cxn>
              <a:cxn ang="0">
                <a:pos x="26" y="0"/>
              </a:cxn>
              <a:cxn ang="0">
                <a:pos x="19" y="0"/>
              </a:cxn>
              <a:cxn ang="0">
                <a:pos x="14" y="2"/>
              </a:cxn>
              <a:cxn ang="0">
                <a:pos x="8" y="6"/>
              </a:cxn>
              <a:cxn ang="0">
                <a:pos x="4" y="9"/>
              </a:cxn>
              <a:cxn ang="0">
                <a:pos x="1" y="14"/>
              </a:cxn>
              <a:cxn ang="0">
                <a:pos x="0" y="25"/>
              </a:cxn>
              <a:cxn ang="0">
                <a:pos x="4" y="36"/>
              </a:cxn>
              <a:cxn ang="0">
                <a:pos x="15" y="47"/>
              </a:cxn>
              <a:cxn ang="0">
                <a:pos x="29" y="55"/>
              </a:cxn>
            </a:cxnLst>
            <a:rect l="0" t="0" r="r" b="b"/>
            <a:pathLst>
              <a:path w="78" h="60">
                <a:moveTo>
                  <a:pt x="29" y="55"/>
                </a:moveTo>
                <a:lnTo>
                  <a:pt x="37" y="58"/>
                </a:lnTo>
                <a:lnTo>
                  <a:pt x="44" y="60"/>
                </a:lnTo>
                <a:lnTo>
                  <a:pt x="52" y="60"/>
                </a:lnTo>
                <a:lnTo>
                  <a:pt x="59" y="59"/>
                </a:lnTo>
                <a:lnTo>
                  <a:pt x="64" y="58"/>
                </a:lnTo>
                <a:lnTo>
                  <a:pt x="70" y="54"/>
                </a:lnTo>
                <a:lnTo>
                  <a:pt x="73" y="51"/>
                </a:lnTo>
                <a:lnTo>
                  <a:pt x="77" y="46"/>
                </a:lnTo>
                <a:lnTo>
                  <a:pt x="78" y="35"/>
                </a:lnTo>
                <a:lnTo>
                  <a:pt x="73" y="23"/>
                </a:lnTo>
                <a:lnTo>
                  <a:pt x="63" y="13"/>
                </a:lnTo>
                <a:lnTo>
                  <a:pt x="49" y="5"/>
                </a:lnTo>
                <a:lnTo>
                  <a:pt x="41" y="2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4" y="2"/>
                </a:lnTo>
                <a:lnTo>
                  <a:pt x="8" y="6"/>
                </a:lnTo>
                <a:lnTo>
                  <a:pt x="4" y="9"/>
                </a:lnTo>
                <a:lnTo>
                  <a:pt x="1" y="14"/>
                </a:lnTo>
                <a:lnTo>
                  <a:pt x="0" y="25"/>
                </a:lnTo>
                <a:lnTo>
                  <a:pt x="4" y="36"/>
                </a:lnTo>
                <a:lnTo>
                  <a:pt x="15" y="47"/>
                </a:lnTo>
                <a:lnTo>
                  <a:pt x="29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90" name="Freeform 654"/>
          <p:cNvSpPr>
            <a:spLocks/>
          </p:cNvSpPr>
          <p:nvPr/>
        </p:nvSpPr>
        <p:spPr bwMode="auto">
          <a:xfrm>
            <a:off x="3805488" y="4052899"/>
            <a:ext cx="45478" cy="35344"/>
          </a:xfrm>
          <a:custGeom>
            <a:avLst/>
            <a:gdLst/>
            <a:ahLst/>
            <a:cxnLst>
              <a:cxn ang="0">
                <a:pos x="79" y="46"/>
              </a:cxn>
              <a:cxn ang="0">
                <a:pos x="80" y="35"/>
              </a:cxn>
              <a:cxn ang="0">
                <a:pos x="75" y="23"/>
              </a:cxn>
              <a:cxn ang="0">
                <a:pos x="65" y="13"/>
              </a:cxn>
              <a:cxn ang="0">
                <a:pos x="51" y="5"/>
              </a:cxn>
              <a:cxn ang="0">
                <a:pos x="43" y="3"/>
              </a:cxn>
              <a:cxn ang="0">
                <a:pos x="36" y="0"/>
              </a:cxn>
              <a:cxn ang="0">
                <a:pos x="28" y="0"/>
              </a:cxn>
              <a:cxn ang="0">
                <a:pos x="21" y="0"/>
              </a:cxn>
              <a:cxn ang="0">
                <a:pos x="14" y="3"/>
              </a:cxn>
              <a:cxn ang="0">
                <a:pos x="10" y="6"/>
              </a:cxn>
              <a:cxn ang="0">
                <a:pos x="5" y="9"/>
              </a:cxn>
              <a:cxn ang="0">
                <a:pos x="2" y="14"/>
              </a:cxn>
              <a:cxn ang="0">
                <a:pos x="0" y="26"/>
              </a:cxn>
              <a:cxn ang="0">
                <a:pos x="5" y="36"/>
              </a:cxn>
              <a:cxn ang="0">
                <a:pos x="15" y="47"/>
              </a:cxn>
              <a:cxn ang="0">
                <a:pos x="29" y="56"/>
              </a:cxn>
              <a:cxn ang="0">
                <a:pos x="37" y="58"/>
              </a:cxn>
              <a:cxn ang="0">
                <a:pos x="45" y="60"/>
              </a:cxn>
              <a:cxn ang="0">
                <a:pos x="53" y="60"/>
              </a:cxn>
              <a:cxn ang="0">
                <a:pos x="60" y="59"/>
              </a:cxn>
              <a:cxn ang="0">
                <a:pos x="66" y="58"/>
              </a:cxn>
              <a:cxn ang="0">
                <a:pos x="72" y="54"/>
              </a:cxn>
              <a:cxn ang="0">
                <a:pos x="75" y="51"/>
              </a:cxn>
              <a:cxn ang="0">
                <a:pos x="79" y="46"/>
              </a:cxn>
            </a:cxnLst>
            <a:rect l="0" t="0" r="r" b="b"/>
            <a:pathLst>
              <a:path w="80" h="60">
                <a:moveTo>
                  <a:pt x="79" y="46"/>
                </a:moveTo>
                <a:lnTo>
                  <a:pt x="80" y="35"/>
                </a:lnTo>
                <a:lnTo>
                  <a:pt x="75" y="23"/>
                </a:lnTo>
                <a:lnTo>
                  <a:pt x="65" y="13"/>
                </a:lnTo>
                <a:lnTo>
                  <a:pt x="51" y="5"/>
                </a:lnTo>
                <a:lnTo>
                  <a:pt x="43" y="3"/>
                </a:lnTo>
                <a:lnTo>
                  <a:pt x="36" y="0"/>
                </a:lnTo>
                <a:lnTo>
                  <a:pt x="28" y="0"/>
                </a:lnTo>
                <a:lnTo>
                  <a:pt x="21" y="0"/>
                </a:lnTo>
                <a:lnTo>
                  <a:pt x="14" y="3"/>
                </a:lnTo>
                <a:lnTo>
                  <a:pt x="10" y="6"/>
                </a:lnTo>
                <a:lnTo>
                  <a:pt x="5" y="9"/>
                </a:lnTo>
                <a:lnTo>
                  <a:pt x="2" y="14"/>
                </a:lnTo>
                <a:lnTo>
                  <a:pt x="0" y="26"/>
                </a:lnTo>
                <a:lnTo>
                  <a:pt x="5" y="36"/>
                </a:lnTo>
                <a:lnTo>
                  <a:pt x="15" y="47"/>
                </a:lnTo>
                <a:lnTo>
                  <a:pt x="29" y="56"/>
                </a:lnTo>
                <a:lnTo>
                  <a:pt x="37" y="58"/>
                </a:lnTo>
                <a:lnTo>
                  <a:pt x="45" y="60"/>
                </a:lnTo>
                <a:lnTo>
                  <a:pt x="53" y="60"/>
                </a:lnTo>
                <a:lnTo>
                  <a:pt x="60" y="59"/>
                </a:lnTo>
                <a:lnTo>
                  <a:pt x="66" y="58"/>
                </a:lnTo>
                <a:lnTo>
                  <a:pt x="72" y="54"/>
                </a:lnTo>
                <a:lnTo>
                  <a:pt x="75" y="51"/>
                </a:lnTo>
                <a:lnTo>
                  <a:pt x="7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91" name="Freeform 655"/>
          <p:cNvSpPr>
            <a:spLocks/>
          </p:cNvSpPr>
          <p:nvPr/>
        </p:nvSpPr>
        <p:spPr bwMode="auto">
          <a:xfrm>
            <a:off x="3854464" y="4023445"/>
            <a:ext cx="45478" cy="35344"/>
          </a:xfrm>
          <a:custGeom>
            <a:avLst/>
            <a:gdLst/>
            <a:ahLst/>
            <a:cxnLst>
              <a:cxn ang="0">
                <a:pos x="49" y="4"/>
              </a:cxn>
              <a:cxn ang="0">
                <a:pos x="41" y="2"/>
              </a:cxn>
              <a:cxn ang="0">
                <a:pos x="34" y="0"/>
              </a:cxn>
              <a:cxn ang="0">
                <a:pos x="26" y="0"/>
              </a:cxn>
              <a:cxn ang="0">
                <a:pos x="19" y="0"/>
              </a:cxn>
              <a:cxn ang="0">
                <a:pos x="13" y="2"/>
              </a:cxn>
              <a:cxn ang="0">
                <a:pos x="8" y="5"/>
              </a:cxn>
              <a:cxn ang="0">
                <a:pos x="4" y="9"/>
              </a:cxn>
              <a:cxn ang="0">
                <a:pos x="1" y="13"/>
              </a:cxn>
              <a:cxn ang="0">
                <a:pos x="0" y="25"/>
              </a:cxn>
              <a:cxn ang="0">
                <a:pos x="4" y="35"/>
              </a:cxn>
              <a:cxn ang="0">
                <a:pos x="15" y="47"/>
              </a:cxn>
              <a:cxn ang="0">
                <a:pos x="28" y="55"/>
              </a:cxn>
              <a:cxn ang="0">
                <a:pos x="36" y="57"/>
              </a:cxn>
              <a:cxn ang="0">
                <a:pos x="43" y="59"/>
              </a:cxn>
              <a:cxn ang="0">
                <a:pos x="51" y="59"/>
              </a:cxn>
              <a:cxn ang="0">
                <a:pos x="58" y="58"/>
              </a:cxn>
              <a:cxn ang="0">
                <a:pos x="64" y="57"/>
              </a:cxn>
              <a:cxn ang="0">
                <a:pos x="70" y="54"/>
              </a:cxn>
              <a:cxn ang="0">
                <a:pos x="73" y="50"/>
              </a:cxn>
              <a:cxn ang="0">
                <a:pos x="77" y="46"/>
              </a:cxn>
              <a:cxn ang="0">
                <a:pos x="78" y="34"/>
              </a:cxn>
              <a:cxn ang="0">
                <a:pos x="73" y="23"/>
              </a:cxn>
              <a:cxn ang="0">
                <a:pos x="63" y="12"/>
              </a:cxn>
              <a:cxn ang="0">
                <a:pos x="49" y="4"/>
              </a:cxn>
            </a:cxnLst>
            <a:rect l="0" t="0" r="r" b="b"/>
            <a:pathLst>
              <a:path w="78" h="59">
                <a:moveTo>
                  <a:pt x="49" y="4"/>
                </a:moveTo>
                <a:lnTo>
                  <a:pt x="41" y="2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3" y="2"/>
                </a:lnTo>
                <a:lnTo>
                  <a:pt x="8" y="5"/>
                </a:lnTo>
                <a:lnTo>
                  <a:pt x="4" y="9"/>
                </a:lnTo>
                <a:lnTo>
                  <a:pt x="1" y="13"/>
                </a:lnTo>
                <a:lnTo>
                  <a:pt x="0" y="25"/>
                </a:lnTo>
                <a:lnTo>
                  <a:pt x="4" y="35"/>
                </a:lnTo>
                <a:lnTo>
                  <a:pt x="15" y="47"/>
                </a:lnTo>
                <a:lnTo>
                  <a:pt x="28" y="55"/>
                </a:lnTo>
                <a:lnTo>
                  <a:pt x="36" y="57"/>
                </a:lnTo>
                <a:lnTo>
                  <a:pt x="43" y="59"/>
                </a:lnTo>
                <a:lnTo>
                  <a:pt x="51" y="59"/>
                </a:lnTo>
                <a:lnTo>
                  <a:pt x="58" y="58"/>
                </a:lnTo>
                <a:lnTo>
                  <a:pt x="64" y="57"/>
                </a:lnTo>
                <a:lnTo>
                  <a:pt x="70" y="54"/>
                </a:lnTo>
                <a:lnTo>
                  <a:pt x="73" y="50"/>
                </a:lnTo>
                <a:lnTo>
                  <a:pt x="77" y="46"/>
                </a:lnTo>
                <a:lnTo>
                  <a:pt x="78" y="34"/>
                </a:lnTo>
                <a:lnTo>
                  <a:pt x="73" y="23"/>
                </a:lnTo>
                <a:lnTo>
                  <a:pt x="63" y="12"/>
                </a:lnTo>
                <a:lnTo>
                  <a:pt x="49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92" name="Freeform 656"/>
          <p:cNvSpPr>
            <a:spLocks/>
          </p:cNvSpPr>
          <p:nvPr/>
        </p:nvSpPr>
        <p:spPr bwMode="auto">
          <a:xfrm>
            <a:off x="3903440" y="3992814"/>
            <a:ext cx="45478" cy="35344"/>
          </a:xfrm>
          <a:custGeom>
            <a:avLst/>
            <a:gdLst/>
            <a:ahLst/>
            <a:cxnLst>
              <a:cxn ang="0">
                <a:pos x="49" y="4"/>
              </a:cxn>
              <a:cxn ang="0">
                <a:pos x="41" y="2"/>
              </a:cxn>
              <a:cxn ang="0">
                <a:pos x="34" y="0"/>
              </a:cxn>
              <a:cxn ang="0">
                <a:pos x="26" y="0"/>
              </a:cxn>
              <a:cxn ang="0">
                <a:pos x="19" y="0"/>
              </a:cxn>
              <a:cxn ang="0">
                <a:pos x="13" y="2"/>
              </a:cxn>
              <a:cxn ang="0">
                <a:pos x="8" y="6"/>
              </a:cxn>
              <a:cxn ang="0">
                <a:pos x="4" y="9"/>
              </a:cxn>
              <a:cxn ang="0">
                <a:pos x="1" y="14"/>
              </a:cxn>
              <a:cxn ang="0">
                <a:pos x="0" y="25"/>
              </a:cxn>
              <a:cxn ang="0">
                <a:pos x="4" y="36"/>
              </a:cxn>
              <a:cxn ang="0">
                <a:pos x="13" y="47"/>
              </a:cxn>
              <a:cxn ang="0">
                <a:pos x="27" y="55"/>
              </a:cxn>
              <a:cxn ang="0">
                <a:pos x="35" y="57"/>
              </a:cxn>
              <a:cxn ang="0">
                <a:pos x="43" y="60"/>
              </a:cxn>
              <a:cxn ang="0">
                <a:pos x="51" y="60"/>
              </a:cxn>
              <a:cxn ang="0">
                <a:pos x="58" y="59"/>
              </a:cxn>
              <a:cxn ang="0">
                <a:pos x="64" y="57"/>
              </a:cxn>
              <a:cxn ang="0">
                <a:pos x="70" y="54"/>
              </a:cxn>
              <a:cxn ang="0">
                <a:pos x="73" y="51"/>
              </a:cxn>
              <a:cxn ang="0">
                <a:pos x="77" y="46"/>
              </a:cxn>
              <a:cxn ang="0">
                <a:pos x="78" y="34"/>
              </a:cxn>
              <a:cxn ang="0">
                <a:pos x="73" y="23"/>
              </a:cxn>
              <a:cxn ang="0">
                <a:pos x="63" y="13"/>
              </a:cxn>
              <a:cxn ang="0">
                <a:pos x="49" y="4"/>
              </a:cxn>
            </a:cxnLst>
            <a:rect l="0" t="0" r="r" b="b"/>
            <a:pathLst>
              <a:path w="78" h="60">
                <a:moveTo>
                  <a:pt x="49" y="4"/>
                </a:moveTo>
                <a:lnTo>
                  <a:pt x="41" y="2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3" y="2"/>
                </a:lnTo>
                <a:lnTo>
                  <a:pt x="8" y="6"/>
                </a:lnTo>
                <a:lnTo>
                  <a:pt x="4" y="9"/>
                </a:lnTo>
                <a:lnTo>
                  <a:pt x="1" y="14"/>
                </a:lnTo>
                <a:lnTo>
                  <a:pt x="0" y="25"/>
                </a:lnTo>
                <a:lnTo>
                  <a:pt x="4" y="36"/>
                </a:lnTo>
                <a:lnTo>
                  <a:pt x="13" y="47"/>
                </a:lnTo>
                <a:lnTo>
                  <a:pt x="27" y="55"/>
                </a:lnTo>
                <a:lnTo>
                  <a:pt x="35" y="57"/>
                </a:lnTo>
                <a:lnTo>
                  <a:pt x="43" y="60"/>
                </a:lnTo>
                <a:lnTo>
                  <a:pt x="51" y="60"/>
                </a:lnTo>
                <a:lnTo>
                  <a:pt x="58" y="59"/>
                </a:lnTo>
                <a:lnTo>
                  <a:pt x="64" y="57"/>
                </a:lnTo>
                <a:lnTo>
                  <a:pt x="70" y="54"/>
                </a:lnTo>
                <a:lnTo>
                  <a:pt x="73" y="51"/>
                </a:lnTo>
                <a:lnTo>
                  <a:pt x="77" y="46"/>
                </a:lnTo>
                <a:lnTo>
                  <a:pt x="78" y="34"/>
                </a:lnTo>
                <a:lnTo>
                  <a:pt x="73" y="23"/>
                </a:lnTo>
                <a:lnTo>
                  <a:pt x="63" y="13"/>
                </a:lnTo>
                <a:lnTo>
                  <a:pt x="49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93" name="Freeform 657"/>
          <p:cNvSpPr>
            <a:spLocks/>
          </p:cNvSpPr>
          <p:nvPr/>
        </p:nvSpPr>
        <p:spPr bwMode="auto">
          <a:xfrm>
            <a:off x="3951250" y="3963360"/>
            <a:ext cx="46644" cy="35344"/>
          </a:xfrm>
          <a:custGeom>
            <a:avLst/>
            <a:gdLst/>
            <a:ahLst/>
            <a:cxnLst>
              <a:cxn ang="0">
                <a:pos x="50" y="5"/>
              </a:cxn>
              <a:cxn ang="0">
                <a:pos x="42" y="2"/>
              </a:cxn>
              <a:cxn ang="0">
                <a:pos x="34" y="0"/>
              </a:cxn>
              <a:cxn ang="0">
                <a:pos x="26" y="0"/>
              </a:cxn>
              <a:cxn ang="0">
                <a:pos x="19" y="0"/>
              </a:cxn>
              <a:cxn ang="0">
                <a:pos x="13" y="2"/>
              </a:cxn>
              <a:cxn ang="0">
                <a:pos x="8" y="6"/>
              </a:cxn>
              <a:cxn ang="0">
                <a:pos x="4" y="9"/>
              </a:cxn>
              <a:cxn ang="0">
                <a:pos x="1" y="14"/>
              </a:cxn>
              <a:cxn ang="0">
                <a:pos x="0" y="26"/>
              </a:cxn>
              <a:cxn ang="0">
                <a:pos x="4" y="36"/>
              </a:cxn>
              <a:cxn ang="0">
                <a:pos x="15" y="47"/>
              </a:cxn>
              <a:cxn ang="0">
                <a:pos x="28" y="55"/>
              </a:cxn>
              <a:cxn ang="0">
                <a:pos x="36" y="58"/>
              </a:cxn>
              <a:cxn ang="0">
                <a:pos x="43" y="60"/>
              </a:cxn>
              <a:cxn ang="0">
                <a:pos x="51" y="60"/>
              </a:cxn>
              <a:cxn ang="0">
                <a:pos x="58" y="59"/>
              </a:cxn>
              <a:cxn ang="0">
                <a:pos x="65" y="58"/>
              </a:cxn>
              <a:cxn ang="0">
                <a:pos x="70" y="54"/>
              </a:cxn>
              <a:cxn ang="0">
                <a:pos x="74" y="51"/>
              </a:cxn>
              <a:cxn ang="0">
                <a:pos x="78" y="46"/>
              </a:cxn>
              <a:cxn ang="0">
                <a:pos x="79" y="35"/>
              </a:cxn>
              <a:cxn ang="0">
                <a:pos x="74" y="23"/>
              </a:cxn>
              <a:cxn ang="0">
                <a:pos x="64" y="13"/>
              </a:cxn>
              <a:cxn ang="0">
                <a:pos x="50" y="5"/>
              </a:cxn>
            </a:cxnLst>
            <a:rect l="0" t="0" r="r" b="b"/>
            <a:pathLst>
              <a:path w="79" h="60">
                <a:moveTo>
                  <a:pt x="50" y="5"/>
                </a:moveTo>
                <a:lnTo>
                  <a:pt x="42" y="2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3" y="2"/>
                </a:lnTo>
                <a:lnTo>
                  <a:pt x="8" y="6"/>
                </a:lnTo>
                <a:lnTo>
                  <a:pt x="4" y="9"/>
                </a:lnTo>
                <a:lnTo>
                  <a:pt x="1" y="14"/>
                </a:lnTo>
                <a:lnTo>
                  <a:pt x="0" y="26"/>
                </a:lnTo>
                <a:lnTo>
                  <a:pt x="4" y="36"/>
                </a:lnTo>
                <a:lnTo>
                  <a:pt x="15" y="47"/>
                </a:lnTo>
                <a:lnTo>
                  <a:pt x="28" y="55"/>
                </a:lnTo>
                <a:lnTo>
                  <a:pt x="36" y="58"/>
                </a:lnTo>
                <a:lnTo>
                  <a:pt x="43" y="60"/>
                </a:lnTo>
                <a:lnTo>
                  <a:pt x="51" y="60"/>
                </a:lnTo>
                <a:lnTo>
                  <a:pt x="58" y="59"/>
                </a:lnTo>
                <a:lnTo>
                  <a:pt x="65" y="58"/>
                </a:lnTo>
                <a:lnTo>
                  <a:pt x="70" y="54"/>
                </a:lnTo>
                <a:lnTo>
                  <a:pt x="74" y="51"/>
                </a:lnTo>
                <a:lnTo>
                  <a:pt x="78" y="46"/>
                </a:lnTo>
                <a:lnTo>
                  <a:pt x="79" y="35"/>
                </a:lnTo>
                <a:lnTo>
                  <a:pt x="74" y="23"/>
                </a:lnTo>
                <a:lnTo>
                  <a:pt x="64" y="13"/>
                </a:lnTo>
                <a:lnTo>
                  <a:pt x="5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94" name="Freeform 658"/>
          <p:cNvSpPr>
            <a:spLocks/>
          </p:cNvSpPr>
          <p:nvPr/>
        </p:nvSpPr>
        <p:spPr bwMode="auto">
          <a:xfrm>
            <a:off x="4000226" y="3932729"/>
            <a:ext cx="45478" cy="36522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0" y="27"/>
              </a:cxn>
              <a:cxn ang="0">
                <a:pos x="4" y="37"/>
              </a:cxn>
              <a:cxn ang="0">
                <a:pos x="15" y="49"/>
              </a:cxn>
              <a:cxn ang="0">
                <a:pos x="28" y="57"/>
              </a:cxn>
              <a:cxn ang="0">
                <a:pos x="37" y="59"/>
              </a:cxn>
              <a:cxn ang="0">
                <a:pos x="43" y="60"/>
              </a:cxn>
              <a:cxn ang="0">
                <a:pos x="51" y="61"/>
              </a:cxn>
              <a:cxn ang="0">
                <a:pos x="58" y="60"/>
              </a:cxn>
              <a:cxn ang="0">
                <a:pos x="64" y="59"/>
              </a:cxn>
              <a:cxn ang="0">
                <a:pos x="70" y="56"/>
              </a:cxn>
              <a:cxn ang="0">
                <a:pos x="73" y="52"/>
              </a:cxn>
              <a:cxn ang="0">
                <a:pos x="77" y="48"/>
              </a:cxn>
              <a:cxn ang="0">
                <a:pos x="78" y="36"/>
              </a:cxn>
              <a:cxn ang="0">
                <a:pos x="73" y="25"/>
              </a:cxn>
              <a:cxn ang="0">
                <a:pos x="63" y="13"/>
              </a:cxn>
              <a:cxn ang="0">
                <a:pos x="49" y="5"/>
              </a:cxn>
              <a:cxn ang="0">
                <a:pos x="41" y="3"/>
              </a:cxn>
              <a:cxn ang="0">
                <a:pos x="34" y="1"/>
              </a:cxn>
              <a:cxn ang="0">
                <a:pos x="26" y="0"/>
              </a:cxn>
              <a:cxn ang="0">
                <a:pos x="19" y="1"/>
              </a:cxn>
              <a:cxn ang="0">
                <a:pos x="13" y="4"/>
              </a:cxn>
              <a:cxn ang="0">
                <a:pos x="8" y="6"/>
              </a:cxn>
              <a:cxn ang="0">
                <a:pos x="4" y="11"/>
              </a:cxn>
              <a:cxn ang="0">
                <a:pos x="1" y="15"/>
              </a:cxn>
            </a:cxnLst>
            <a:rect l="0" t="0" r="r" b="b"/>
            <a:pathLst>
              <a:path w="78" h="61">
                <a:moveTo>
                  <a:pt x="1" y="15"/>
                </a:moveTo>
                <a:lnTo>
                  <a:pt x="0" y="27"/>
                </a:lnTo>
                <a:lnTo>
                  <a:pt x="4" y="37"/>
                </a:lnTo>
                <a:lnTo>
                  <a:pt x="15" y="49"/>
                </a:lnTo>
                <a:lnTo>
                  <a:pt x="28" y="57"/>
                </a:lnTo>
                <a:lnTo>
                  <a:pt x="37" y="59"/>
                </a:lnTo>
                <a:lnTo>
                  <a:pt x="43" y="60"/>
                </a:lnTo>
                <a:lnTo>
                  <a:pt x="51" y="61"/>
                </a:lnTo>
                <a:lnTo>
                  <a:pt x="58" y="60"/>
                </a:lnTo>
                <a:lnTo>
                  <a:pt x="64" y="59"/>
                </a:lnTo>
                <a:lnTo>
                  <a:pt x="70" y="56"/>
                </a:lnTo>
                <a:lnTo>
                  <a:pt x="73" y="52"/>
                </a:lnTo>
                <a:lnTo>
                  <a:pt x="77" y="48"/>
                </a:lnTo>
                <a:lnTo>
                  <a:pt x="78" y="36"/>
                </a:lnTo>
                <a:lnTo>
                  <a:pt x="73" y="25"/>
                </a:lnTo>
                <a:lnTo>
                  <a:pt x="63" y="13"/>
                </a:lnTo>
                <a:lnTo>
                  <a:pt x="49" y="5"/>
                </a:lnTo>
                <a:lnTo>
                  <a:pt x="41" y="3"/>
                </a:lnTo>
                <a:lnTo>
                  <a:pt x="34" y="1"/>
                </a:lnTo>
                <a:lnTo>
                  <a:pt x="26" y="0"/>
                </a:lnTo>
                <a:lnTo>
                  <a:pt x="19" y="1"/>
                </a:lnTo>
                <a:lnTo>
                  <a:pt x="13" y="4"/>
                </a:lnTo>
                <a:lnTo>
                  <a:pt x="8" y="6"/>
                </a:lnTo>
                <a:lnTo>
                  <a:pt x="4" y="11"/>
                </a:lnTo>
                <a:lnTo>
                  <a:pt x="1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95" name="Freeform 659"/>
          <p:cNvSpPr>
            <a:spLocks/>
          </p:cNvSpPr>
          <p:nvPr/>
        </p:nvSpPr>
        <p:spPr bwMode="auto">
          <a:xfrm>
            <a:off x="4049203" y="3903276"/>
            <a:ext cx="46644" cy="35344"/>
          </a:xfrm>
          <a:custGeom>
            <a:avLst/>
            <a:gdLst/>
            <a:ahLst/>
            <a:cxnLst>
              <a:cxn ang="0">
                <a:pos x="27" y="56"/>
              </a:cxn>
              <a:cxn ang="0">
                <a:pos x="35" y="58"/>
              </a:cxn>
              <a:cxn ang="0">
                <a:pos x="44" y="60"/>
              </a:cxn>
              <a:cxn ang="0">
                <a:pos x="52" y="61"/>
              </a:cxn>
              <a:cxn ang="0">
                <a:pos x="58" y="60"/>
              </a:cxn>
              <a:cxn ang="0">
                <a:pos x="64" y="57"/>
              </a:cxn>
              <a:cxn ang="0">
                <a:pos x="70" y="55"/>
              </a:cxn>
              <a:cxn ang="0">
                <a:pos x="73" y="50"/>
              </a:cxn>
              <a:cxn ang="0">
                <a:pos x="77" y="46"/>
              </a:cxn>
              <a:cxn ang="0">
                <a:pos x="78" y="34"/>
              </a:cxn>
              <a:cxn ang="0">
                <a:pos x="73" y="23"/>
              </a:cxn>
              <a:cxn ang="0">
                <a:pos x="63" y="12"/>
              </a:cxn>
              <a:cxn ang="0">
                <a:pos x="49" y="4"/>
              </a:cxn>
              <a:cxn ang="0">
                <a:pos x="41" y="2"/>
              </a:cxn>
              <a:cxn ang="0">
                <a:pos x="34" y="1"/>
              </a:cxn>
              <a:cxn ang="0">
                <a:pos x="26" y="0"/>
              </a:cxn>
              <a:cxn ang="0">
                <a:pos x="19" y="1"/>
              </a:cxn>
              <a:cxn ang="0">
                <a:pos x="14" y="3"/>
              </a:cxn>
              <a:cxn ang="0">
                <a:pos x="8" y="5"/>
              </a:cxn>
              <a:cxn ang="0">
                <a:pos x="4" y="10"/>
              </a:cxn>
              <a:cxn ang="0">
                <a:pos x="1" y="15"/>
              </a:cxn>
              <a:cxn ang="0">
                <a:pos x="0" y="26"/>
              </a:cxn>
              <a:cxn ang="0">
                <a:pos x="4" y="37"/>
              </a:cxn>
              <a:cxn ang="0">
                <a:pos x="14" y="48"/>
              </a:cxn>
              <a:cxn ang="0">
                <a:pos x="27" y="56"/>
              </a:cxn>
            </a:cxnLst>
            <a:rect l="0" t="0" r="r" b="b"/>
            <a:pathLst>
              <a:path w="78" h="61">
                <a:moveTo>
                  <a:pt x="27" y="56"/>
                </a:moveTo>
                <a:lnTo>
                  <a:pt x="35" y="58"/>
                </a:lnTo>
                <a:lnTo>
                  <a:pt x="44" y="60"/>
                </a:lnTo>
                <a:lnTo>
                  <a:pt x="52" y="61"/>
                </a:lnTo>
                <a:lnTo>
                  <a:pt x="58" y="60"/>
                </a:lnTo>
                <a:lnTo>
                  <a:pt x="64" y="57"/>
                </a:lnTo>
                <a:lnTo>
                  <a:pt x="70" y="55"/>
                </a:lnTo>
                <a:lnTo>
                  <a:pt x="73" y="50"/>
                </a:lnTo>
                <a:lnTo>
                  <a:pt x="77" y="46"/>
                </a:lnTo>
                <a:lnTo>
                  <a:pt x="78" y="34"/>
                </a:lnTo>
                <a:lnTo>
                  <a:pt x="73" y="23"/>
                </a:lnTo>
                <a:lnTo>
                  <a:pt x="63" y="12"/>
                </a:lnTo>
                <a:lnTo>
                  <a:pt x="49" y="4"/>
                </a:lnTo>
                <a:lnTo>
                  <a:pt x="41" y="2"/>
                </a:lnTo>
                <a:lnTo>
                  <a:pt x="34" y="1"/>
                </a:lnTo>
                <a:lnTo>
                  <a:pt x="26" y="0"/>
                </a:lnTo>
                <a:lnTo>
                  <a:pt x="19" y="1"/>
                </a:lnTo>
                <a:lnTo>
                  <a:pt x="14" y="3"/>
                </a:lnTo>
                <a:lnTo>
                  <a:pt x="8" y="5"/>
                </a:lnTo>
                <a:lnTo>
                  <a:pt x="4" y="10"/>
                </a:lnTo>
                <a:lnTo>
                  <a:pt x="1" y="15"/>
                </a:lnTo>
                <a:lnTo>
                  <a:pt x="0" y="26"/>
                </a:lnTo>
                <a:lnTo>
                  <a:pt x="4" y="37"/>
                </a:lnTo>
                <a:lnTo>
                  <a:pt x="14" y="48"/>
                </a:lnTo>
                <a:lnTo>
                  <a:pt x="27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96" name="Freeform 660"/>
          <p:cNvSpPr>
            <a:spLocks/>
          </p:cNvSpPr>
          <p:nvPr/>
        </p:nvSpPr>
        <p:spPr bwMode="auto">
          <a:xfrm>
            <a:off x="3856796" y="3942154"/>
            <a:ext cx="317179" cy="221489"/>
          </a:xfrm>
          <a:custGeom>
            <a:avLst/>
            <a:gdLst/>
            <a:ahLst/>
            <a:cxnLst>
              <a:cxn ang="0">
                <a:pos x="544" y="0"/>
              </a:cxn>
              <a:cxn ang="0">
                <a:pos x="0" y="376"/>
              </a:cxn>
              <a:cxn ang="0">
                <a:pos x="121" y="376"/>
              </a:cxn>
              <a:cxn ang="0">
                <a:pos x="544" y="64"/>
              </a:cxn>
              <a:cxn ang="0">
                <a:pos x="544" y="0"/>
              </a:cxn>
            </a:cxnLst>
            <a:rect l="0" t="0" r="r" b="b"/>
            <a:pathLst>
              <a:path w="544" h="376">
                <a:moveTo>
                  <a:pt x="544" y="0"/>
                </a:moveTo>
                <a:lnTo>
                  <a:pt x="0" y="376"/>
                </a:lnTo>
                <a:lnTo>
                  <a:pt x="121" y="376"/>
                </a:lnTo>
                <a:lnTo>
                  <a:pt x="544" y="64"/>
                </a:lnTo>
                <a:lnTo>
                  <a:pt x="54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97" name="Freeform 661"/>
          <p:cNvSpPr>
            <a:spLocks/>
          </p:cNvSpPr>
          <p:nvPr/>
        </p:nvSpPr>
        <p:spPr bwMode="auto">
          <a:xfrm>
            <a:off x="3630572" y="4035227"/>
            <a:ext cx="186576" cy="128417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2" y="218"/>
              </a:cxn>
              <a:cxn ang="0">
                <a:pos x="319" y="218"/>
              </a:cxn>
              <a:cxn ang="0">
                <a:pos x="0" y="0"/>
              </a:cxn>
              <a:cxn ang="0">
                <a:pos x="0" y="218"/>
              </a:cxn>
            </a:cxnLst>
            <a:rect l="0" t="0" r="r" b="b"/>
            <a:pathLst>
              <a:path w="319" h="218">
                <a:moveTo>
                  <a:pt x="0" y="218"/>
                </a:moveTo>
                <a:lnTo>
                  <a:pt x="2" y="218"/>
                </a:lnTo>
                <a:lnTo>
                  <a:pt x="319" y="218"/>
                </a:lnTo>
                <a:lnTo>
                  <a:pt x="0" y="0"/>
                </a:lnTo>
                <a:lnTo>
                  <a:pt x="0" y="218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98" name="Freeform 662"/>
          <p:cNvSpPr>
            <a:spLocks/>
          </p:cNvSpPr>
          <p:nvPr/>
        </p:nvSpPr>
        <p:spPr bwMode="auto">
          <a:xfrm>
            <a:off x="4310409" y="3208176"/>
            <a:ext cx="580718" cy="955468"/>
          </a:xfrm>
          <a:custGeom>
            <a:avLst/>
            <a:gdLst/>
            <a:ahLst/>
            <a:cxnLst>
              <a:cxn ang="0">
                <a:pos x="0" y="1185"/>
              </a:cxn>
              <a:cxn ang="0">
                <a:pos x="491" y="893"/>
              </a:cxn>
              <a:cxn ang="0">
                <a:pos x="419" y="851"/>
              </a:cxn>
              <a:cxn ang="0">
                <a:pos x="419" y="0"/>
              </a:cxn>
              <a:cxn ang="0">
                <a:pos x="995" y="66"/>
              </a:cxn>
              <a:cxn ang="0">
                <a:pos x="995" y="93"/>
              </a:cxn>
              <a:cxn ang="0">
                <a:pos x="447" y="31"/>
              </a:cxn>
              <a:cxn ang="0">
                <a:pos x="447" y="836"/>
              </a:cxn>
              <a:cxn ang="0">
                <a:pos x="544" y="893"/>
              </a:cxn>
              <a:cxn ang="0">
                <a:pos x="27" y="1202"/>
              </a:cxn>
              <a:cxn ang="0">
                <a:pos x="27" y="1328"/>
              </a:cxn>
              <a:cxn ang="0">
                <a:pos x="425" y="1622"/>
              </a:cxn>
              <a:cxn ang="0">
                <a:pos x="379" y="1622"/>
              </a:cxn>
              <a:cxn ang="0">
                <a:pos x="0" y="1342"/>
              </a:cxn>
              <a:cxn ang="0">
                <a:pos x="0" y="1185"/>
              </a:cxn>
            </a:cxnLst>
            <a:rect l="0" t="0" r="r" b="b"/>
            <a:pathLst>
              <a:path w="995" h="1622">
                <a:moveTo>
                  <a:pt x="0" y="1185"/>
                </a:moveTo>
                <a:lnTo>
                  <a:pt x="491" y="893"/>
                </a:lnTo>
                <a:lnTo>
                  <a:pt x="419" y="851"/>
                </a:lnTo>
                <a:lnTo>
                  <a:pt x="419" y="0"/>
                </a:lnTo>
                <a:lnTo>
                  <a:pt x="995" y="66"/>
                </a:lnTo>
                <a:lnTo>
                  <a:pt x="995" y="93"/>
                </a:lnTo>
                <a:lnTo>
                  <a:pt x="447" y="31"/>
                </a:lnTo>
                <a:lnTo>
                  <a:pt x="447" y="836"/>
                </a:lnTo>
                <a:lnTo>
                  <a:pt x="544" y="893"/>
                </a:lnTo>
                <a:lnTo>
                  <a:pt x="27" y="1202"/>
                </a:lnTo>
                <a:lnTo>
                  <a:pt x="27" y="1328"/>
                </a:lnTo>
                <a:lnTo>
                  <a:pt x="425" y="1622"/>
                </a:lnTo>
                <a:lnTo>
                  <a:pt x="379" y="1622"/>
                </a:lnTo>
                <a:lnTo>
                  <a:pt x="0" y="1342"/>
                </a:lnTo>
                <a:lnTo>
                  <a:pt x="0" y="1185"/>
                </a:lnTo>
                <a:close/>
              </a:path>
            </a:pathLst>
          </a:custGeom>
          <a:solidFill>
            <a:srgbClr val="E09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99" name="Freeform 663"/>
          <p:cNvSpPr>
            <a:spLocks/>
          </p:cNvSpPr>
          <p:nvPr/>
        </p:nvSpPr>
        <p:spPr bwMode="auto">
          <a:xfrm>
            <a:off x="4326735" y="3227026"/>
            <a:ext cx="564393" cy="936617"/>
          </a:xfrm>
          <a:custGeom>
            <a:avLst/>
            <a:gdLst/>
            <a:ahLst/>
            <a:cxnLst>
              <a:cxn ang="0">
                <a:pos x="0" y="1171"/>
              </a:cxn>
              <a:cxn ang="0">
                <a:pos x="517" y="862"/>
              </a:cxn>
              <a:cxn ang="0">
                <a:pos x="420" y="805"/>
              </a:cxn>
              <a:cxn ang="0">
                <a:pos x="420" y="0"/>
              </a:cxn>
              <a:cxn ang="0">
                <a:pos x="968" y="62"/>
              </a:cxn>
              <a:cxn ang="0">
                <a:pos x="968" y="99"/>
              </a:cxn>
              <a:cxn ang="0">
                <a:pos x="457" y="42"/>
              </a:cxn>
              <a:cxn ang="0">
                <a:pos x="457" y="783"/>
              </a:cxn>
              <a:cxn ang="0">
                <a:pos x="968" y="1081"/>
              </a:cxn>
              <a:cxn ang="0">
                <a:pos x="968" y="1123"/>
              </a:cxn>
              <a:cxn ang="0">
                <a:pos x="553" y="883"/>
              </a:cxn>
              <a:cxn ang="0">
                <a:pos x="52" y="1182"/>
              </a:cxn>
              <a:cxn ang="0">
                <a:pos x="614" y="1570"/>
              </a:cxn>
              <a:cxn ang="0">
                <a:pos x="968" y="1333"/>
              </a:cxn>
              <a:cxn ang="0">
                <a:pos x="968" y="1373"/>
              </a:cxn>
              <a:cxn ang="0">
                <a:pos x="650" y="1591"/>
              </a:cxn>
              <a:cxn ang="0">
                <a:pos x="580" y="1591"/>
              </a:cxn>
              <a:cxn ang="0">
                <a:pos x="37" y="1215"/>
              </a:cxn>
              <a:cxn ang="0">
                <a:pos x="37" y="1279"/>
              </a:cxn>
              <a:cxn ang="0">
                <a:pos x="460" y="1591"/>
              </a:cxn>
              <a:cxn ang="0">
                <a:pos x="398" y="1591"/>
              </a:cxn>
              <a:cxn ang="0">
                <a:pos x="0" y="1297"/>
              </a:cxn>
              <a:cxn ang="0">
                <a:pos x="0" y="1171"/>
              </a:cxn>
            </a:cxnLst>
            <a:rect l="0" t="0" r="r" b="b"/>
            <a:pathLst>
              <a:path w="968" h="1591">
                <a:moveTo>
                  <a:pt x="0" y="1171"/>
                </a:moveTo>
                <a:lnTo>
                  <a:pt x="517" y="862"/>
                </a:lnTo>
                <a:lnTo>
                  <a:pt x="420" y="805"/>
                </a:lnTo>
                <a:lnTo>
                  <a:pt x="420" y="0"/>
                </a:lnTo>
                <a:lnTo>
                  <a:pt x="968" y="62"/>
                </a:lnTo>
                <a:lnTo>
                  <a:pt x="968" y="99"/>
                </a:lnTo>
                <a:lnTo>
                  <a:pt x="457" y="42"/>
                </a:lnTo>
                <a:lnTo>
                  <a:pt x="457" y="783"/>
                </a:lnTo>
                <a:lnTo>
                  <a:pt x="968" y="1081"/>
                </a:lnTo>
                <a:lnTo>
                  <a:pt x="968" y="1123"/>
                </a:lnTo>
                <a:lnTo>
                  <a:pt x="553" y="883"/>
                </a:lnTo>
                <a:lnTo>
                  <a:pt x="52" y="1182"/>
                </a:lnTo>
                <a:lnTo>
                  <a:pt x="614" y="1570"/>
                </a:lnTo>
                <a:lnTo>
                  <a:pt x="968" y="1333"/>
                </a:lnTo>
                <a:lnTo>
                  <a:pt x="968" y="1373"/>
                </a:lnTo>
                <a:lnTo>
                  <a:pt x="650" y="1591"/>
                </a:lnTo>
                <a:lnTo>
                  <a:pt x="580" y="1591"/>
                </a:lnTo>
                <a:lnTo>
                  <a:pt x="37" y="1215"/>
                </a:lnTo>
                <a:lnTo>
                  <a:pt x="37" y="1279"/>
                </a:lnTo>
                <a:lnTo>
                  <a:pt x="460" y="1591"/>
                </a:lnTo>
                <a:lnTo>
                  <a:pt x="398" y="1591"/>
                </a:lnTo>
                <a:lnTo>
                  <a:pt x="0" y="1297"/>
                </a:lnTo>
                <a:lnTo>
                  <a:pt x="0" y="11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00" name="Freeform 664"/>
          <p:cNvSpPr>
            <a:spLocks/>
          </p:cNvSpPr>
          <p:nvPr/>
        </p:nvSpPr>
        <p:spPr bwMode="auto">
          <a:xfrm>
            <a:off x="4592606" y="3250589"/>
            <a:ext cx="298522" cy="61263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57"/>
              </a:cxn>
              <a:cxn ang="0">
                <a:pos x="511" y="183"/>
              </a:cxn>
              <a:cxn ang="0">
                <a:pos x="106" y="120"/>
              </a:cxn>
              <a:cxn ang="0">
                <a:pos x="106" y="695"/>
              </a:cxn>
              <a:cxn ang="0">
                <a:pos x="511" y="894"/>
              </a:cxn>
              <a:cxn ang="0">
                <a:pos x="511" y="1039"/>
              </a:cxn>
              <a:cxn ang="0">
                <a:pos x="0" y="741"/>
              </a:cxn>
              <a:cxn ang="0">
                <a:pos x="0" y="0"/>
              </a:cxn>
            </a:cxnLst>
            <a:rect l="0" t="0" r="r" b="b"/>
            <a:pathLst>
              <a:path w="511" h="1039">
                <a:moveTo>
                  <a:pt x="0" y="0"/>
                </a:moveTo>
                <a:lnTo>
                  <a:pt x="511" y="57"/>
                </a:lnTo>
                <a:lnTo>
                  <a:pt x="511" y="183"/>
                </a:lnTo>
                <a:lnTo>
                  <a:pt x="106" y="120"/>
                </a:lnTo>
                <a:lnTo>
                  <a:pt x="106" y="695"/>
                </a:lnTo>
                <a:lnTo>
                  <a:pt x="511" y="894"/>
                </a:lnTo>
                <a:lnTo>
                  <a:pt x="511" y="1039"/>
                </a:lnTo>
                <a:lnTo>
                  <a:pt x="0" y="741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01" name="Freeform 665"/>
          <p:cNvSpPr>
            <a:spLocks/>
          </p:cNvSpPr>
          <p:nvPr/>
        </p:nvSpPr>
        <p:spPr bwMode="auto">
          <a:xfrm>
            <a:off x="4357053" y="3746584"/>
            <a:ext cx="534074" cy="405278"/>
          </a:xfrm>
          <a:custGeom>
            <a:avLst/>
            <a:gdLst/>
            <a:ahLst/>
            <a:cxnLst>
              <a:cxn ang="0">
                <a:pos x="562" y="687"/>
              </a:cxn>
              <a:cxn ang="0">
                <a:pos x="916" y="450"/>
              </a:cxn>
              <a:cxn ang="0">
                <a:pos x="916" y="367"/>
              </a:cxn>
              <a:cxn ang="0">
                <a:pos x="915" y="367"/>
              </a:cxn>
              <a:cxn ang="0">
                <a:pos x="915" y="367"/>
              </a:cxn>
              <a:cxn ang="0">
                <a:pos x="914" y="368"/>
              </a:cxn>
              <a:cxn ang="0">
                <a:pos x="913" y="368"/>
              </a:cxn>
              <a:cxn ang="0">
                <a:pos x="905" y="370"/>
              </a:cxn>
              <a:cxn ang="0">
                <a:pos x="898" y="373"/>
              </a:cxn>
              <a:cxn ang="0">
                <a:pos x="890" y="373"/>
              </a:cxn>
              <a:cxn ang="0">
                <a:pos x="883" y="372"/>
              </a:cxn>
              <a:cxn ang="0">
                <a:pos x="876" y="370"/>
              </a:cxn>
              <a:cxn ang="0">
                <a:pos x="871" y="367"/>
              </a:cxn>
              <a:cxn ang="0">
                <a:pos x="867" y="364"/>
              </a:cxn>
              <a:cxn ang="0">
                <a:pos x="863" y="359"/>
              </a:cxn>
              <a:cxn ang="0">
                <a:pos x="862" y="347"/>
              </a:cxn>
              <a:cxn ang="0">
                <a:pos x="867" y="336"/>
              </a:cxn>
              <a:cxn ang="0">
                <a:pos x="877" y="326"/>
              </a:cxn>
              <a:cxn ang="0">
                <a:pos x="891" y="317"/>
              </a:cxn>
              <a:cxn ang="0">
                <a:pos x="898" y="315"/>
              </a:cxn>
              <a:cxn ang="0">
                <a:pos x="905" y="314"/>
              </a:cxn>
              <a:cxn ang="0">
                <a:pos x="910" y="313"/>
              </a:cxn>
              <a:cxn ang="0">
                <a:pos x="916" y="313"/>
              </a:cxn>
              <a:cxn ang="0">
                <a:pos x="916" y="240"/>
              </a:cxn>
              <a:cxn ang="0">
                <a:pos x="501" y="0"/>
              </a:cxn>
              <a:cxn ang="0">
                <a:pos x="0" y="299"/>
              </a:cxn>
              <a:cxn ang="0">
                <a:pos x="562" y="687"/>
              </a:cxn>
            </a:cxnLst>
            <a:rect l="0" t="0" r="r" b="b"/>
            <a:pathLst>
              <a:path w="916" h="687">
                <a:moveTo>
                  <a:pt x="562" y="687"/>
                </a:moveTo>
                <a:lnTo>
                  <a:pt x="916" y="450"/>
                </a:lnTo>
                <a:lnTo>
                  <a:pt x="916" y="367"/>
                </a:lnTo>
                <a:lnTo>
                  <a:pt x="915" y="367"/>
                </a:lnTo>
                <a:lnTo>
                  <a:pt x="915" y="367"/>
                </a:lnTo>
                <a:lnTo>
                  <a:pt x="914" y="368"/>
                </a:lnTo>
                <a:lnTo>
                  <a:pt x="913" y="368"/>
                </a:lnTo>
                <a:lnTo>
                  <a:pt x="905" y="370"/>
                </a:lnTo>
                <a:lnTo>
                  <a:pt x="898" y="373"/>
                </a:lnTo>
                <a:lnTo>
                  <a:pt x="890" y="373"/>
                </a:lnTo>
                <a:lnTo>
                  <a:pt x="883" y="372"/>
                </a:lnTo>
                <a:lnTo>
                  <a:pt x="876" y="370"/>
                </a:lnTo>
                <a:lnTo>
                  <a:pt x="871" y="367"/>
                </a:lnTo>
                <a:lnTo>
                  <a:pt x="867" y="364"/>
                </a:lnTo>
                <a:lnTo>
                  <a:pt x="863" y="359"/>
                </a:lnTo>
                <a:lnTo>
                  <a:pt x="862" y="347"/>
                </a:lnTo>
                <a:lnTo>
                  <a:pt x="867" y="336"/>
                </a:lnTo>
                <a:lnTo>
                  <a:pt x="877" y="326"/>
                </a:lnTo>
                <a:lnTo>
                  <a:pt x="891" y="317"/>
                </a:lnTo>
                <a:lnTo>
                  <a:pt x="898" y="315"/>
                </a:lnTo>
                <a:lnTo>
                  <a:pt x="905" y="314"/>
                </a:lnTo>
                <a:lnTo>
                  <a:pt x="910" y="313"/>
                </a:lnTo>
                <a:lnTo>
                  <a:pt x="916" y="313"/>
                </a:lnTo>
                <a:lnTo>
                  <a:pt x="916" y="240"/>
                </a:lnTo>
                <a:lnTo>
                  <a:pt x="501" y="0"/>
                </a:lnTo>
                <a:lnTo>
                  <a:pt x="0" y="299"/>
                </a:lnTo>
                <a:lnTo>
                  <a:pt x="562" y="687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02" name="Freeform 666"/>
          <p:cNvSpPr>
            <a:spLocks/>
          </p:cNvSpPr>
          <p:nvPr/>
        </p:nvSpPr>
        <p:spPr bwMode="auto">
          <a:xfrm>
            <a:off x="4621758" y="4023445"/>
            <a:ext cx="45478" cy="35344"/>
          </a:xfrm>
          <a:custGeom>
            <a:avLst/>
            <a:gdLst/>
            <a:ahLst/>
            <a:cxnLst>
              <a:cxn ang="0">
                <a:pos x="29" y="4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2"/>
              </a:cxn>
              <a:cxn ang="0">
                <a:pos x="70" y="5"/>
              </a:cxn>
              <a:cxn ang="0">
                <a:pos x="74" y="9"/>
              </a:cxn>
              <a:cxn ang="0">
                <a:pos x="77" y="13"/>
              </a:cxn>
              <a:cxn ang="0">
                <a:pos x="78" y="25"/>
              </a:cxn>
              <a:cxn ang="0">
                <a:pos x="75" y="35"/>
              </a:cxn>
              <a:cxn ang="0">
                <a:pos x="65" y="47"/>
              </a:cxn>
              <a:cxn ang="0">
                <a:pos x="51" y="55"/>
              </a:cxn>
              <a:cxn ang="0">
                <a:pos x="43" y="57"/>
              </a:cxn>
              <a:cxn ang="0">
                <a:pos x="35" y="59"/>
              </a:cxn>
              <a:cxn ang="0">
                <a:pos x="27" y="59"/>
              </a:cxn>
              <a:cxn ang="0">
                <a:pos x="20" y="58"/>
              </a:cxn>
              <a:cxn ang="0">
                <a:pos x="14" y="57"/>
              </a:cxn>
              <a:cxn ang="0">
                <a:pos x="8" y="54"/>
              </a:cxn>
              <a:cxn ang="0">
                <a:pos x="5" y="50"/>
              </a:cxn>
              <a:cxn ang="0">
                <a:pos x="1" y="46"/>
              </a:cxn>
              <a:cxn ang="0">
                <a:pos x="0" y="34"/>
              </a:cxn>
              <a:cxn ang="0">
                <a:pos x="5" y="23"/>
              </a:cxn>
              <a:cxn ang="0">
                <a:pos x="15" y="12"/>
              </a:cxn>
              <a:cxn ang="0">
                <a:pos x="29" y="4"/>
              </a:cxn>
            </a:cxnLst>
            <a:rect l="0" t="0" r="r" b="b"/>
            <a:pathLst>
              <a:path w="78" h="59">
                <a:moveTo>
                  <a:pt x="29" y="4"/>
                </a:move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2"/>
                </a:lnTo>
                <a:lnTo>
                  <a:pt x="70" y="5"/>
                </a:lnTo>
                <a:lnTo>
                  <a:pt x="74" y="9"/>
                </a:lnTo>
                <a:lnTo>
                  <a:pt x="77" y="13"/>
                </a:lnTo>
                <a:lnTo>
                  <a:pt x="78" y="25"/>
                </a:lnTo>
                <a:lnTo>
                  <a:pt x="75" y="35"/>
                </a:lnTo>
                <a:lnTo>
                  <a:pt x="65" y="47"/>
                </a:lnTo>
                <a:lnTo>
                  <a:pt x="51" y="55"/>
                </a:lnTo>
                <a:lnTo>
                  <a:pt x="43" y="57"/>
                </a:lnTo>
                <a:lnTo>
                  <a:pt x="35" y="59"/>
                </a:lnTo>
                <a:lnTo>
                  <a:pt x="27" y="59"/>
                </a:lnTo>
                <a:lnTo>
                  <a:pt x="20" y="58"/>
                </a:lnTo>
                <a:lnTo>
                  <a:pt x="14" y="57"/>
                </a:lnTo>
                <a:lnTo>
                  <a:pt x="8" y="54"/>
                </a:lnTo>
                <a:lnTo>
                  <a:pt x="5" y="50"/>
                </a:lnTo>
                <a:lnTo>
                  <a:pt x="1" y="46"/>
                </a:lnTo>
                <a:lnTo>
                  <a:pt x="0" y="34"/>
                </a:lnTo>
                <a:lnTo>
                  <a:pt x="5" y="23"/>
                </a:lnTo>
                <a:lnTo>
                  <a:pt x="15" y="12"/>
                </a:lnTo>
                <a:lnTo>
                  <a:pt x="29" y="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03" name="Freeform 667"/>
          <p:cNvSpPr>
            <a:spLocks/>
          </p:cNvSpPr>
          <p:nvPr/>
        </p:nvSpPr>
        <p:spPr bwMode="auto">
          <a:xfrm>
            <a:off x="4634585" y="3953935"/>
            <a:ext cx="46644" cy="35344"/>
          </a:xfrm>
          <a:custGeom>
            <a:avLst/>
            <a:gdLst/>
            <a:ahLst/>
            <a:cxnLst>
              <a:cxn ang="0">
                <a:pos x="51" y="55"/>
              </a:cxn>
              <a:cxn ang="0">
                <a:pos x="43" y="58"/>
              </a:cxn>
              <a:cxn ang="0">
                <a:pos x="35" y="60"/>
              </a:cxn>
              <a:cxn ang="0">
                <a:pos x="27" y="60"/>
              </a:cxn>
              <a:cxn ang="0">
                <a:pos x="20" y="59"/>
              </a:cxn>
              <a:cxn ang="0">
                <a:pos x="14" y="58"/>
              </a:cxn>
              <a:cxn ang="0">
                <a:pos x="8" y="54"/>
              </a:cxn>
              <a:cxn ang="0">
                <a:pos x="5" y="51"/>
              </a:cxn>
              <a:cxn ang="0">
                <a:pos x="1" y="46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6" y="2"/>
              </a:cxn>
              <a:cxn ang="0">
                <a:pos x="70" y="6"/>
              </a:cxn>
              <a:cxn ang="0">
                <a:pos x="75" y="9"/>
              </a:cxn>
              <a:cxn ang="0">
                <a:pos x="78" y="14"/>
              </a:cxn>
              <a:cxn ang="0">
                <a:pos x="80" y="25"/>
              </a:cxn>
              <a:cxn ang="0">
                <a:pos x="75" y="37"/>
              </a:cxn>
              <a:cxn ang="0">
                <a:pos x="65" y="47"/>
              </a:cxn>
              <a:cxn ang="0">
                <a:pos x="51" y="55"/>
              </a:cxn>
            </a:cxnLst>
            <a:rect l="0" t="0" r="r" b="b"/>
            <a:pathLst>
              <a:path w="80" h="60">
                <a:moveTo>
                  <a:pt x="51" y="55"/>
                </a:moveTo>
                <a:lnTo>
                  <a:pt x="43" y="58"/>
                </a:lnTo>
                <a:lnTo>
                  <a:pt x="35" y="60"/>
                </a:lnTo>
                <a:lnTo>
                  <a:pt x="27" y="60"/>
                </a:lnTo>
                <a:lnTo>
                  <a:pt x="20" y="59"/>
                </a:lnTo>
                <a:lnTo>
                  <a:pt x="14" y="58"/>
                </a:lnTo>
                <a:lnTo>
                  <a:pt x="8" y="54"/>
                </a:lnTo>
                <a:lnTo>
                  <a:pt x="5" y="51"/>
                </a:lnTo>
                <a:lnTo>
                  <a:pt x="1" y="46"/>
                </a:ln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6" y="2"/>
                </a:lnTo>
                <a:lnTo>
                  <a:pt x="70" y="6"/>
                </a:lnTo>
                <a:lnTo>
                  <a:pt x="75" y="9"/>
                </a:lnTo>
                <a:lnTo>
                  <a:pt x="78" y="14"/>
                </a:lnTo>
                <a:lnTo>
                  <a:pt x="80" y="25"/>
                </a:lnTo>
                <a:lnTo>
                  <a:pt x="75" y="37"/>
                </a:lnTo>
                <a:lnTo>
                  <a:pt x="65" y="47"/>
                </a:lnTo>
                <a:lnTo>
                  <a:pt x="51" y="5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04" name="Freeform 668"/>
          <p:cNvSpPr>
            <a:spLocks/>
          </p:cNvSpPr>
          <p:nvPr/>
        </p:nvSpPr>
        <p:spPr bwMode="auto">
          <a:xfrm>
            <a:off x="4649745" y="3884425"/>
            <a:ext cx="45478" cy="35344"/>
          </a:xfrm>
          <a:custGeom>
            <a:avLst/>
            <a:gdLst/>
            <a:ahLst/>
            <a:cxnLst>
              <a:cxn ang="0">
                <a:pos x="49" y="55"/>
              </a:cxn>
              <a:cxn ang="0">
                <a:pos x="41" y="57"/>
              </a:cxn>
              <a:cxn ang="0">
                <a:pos x="34" y="59"/>
              </a:cxn>
              <a:cxn ang="0">
                <a:pos x="26" y="59"/>
              </a:cxn>
              <a:cxn ang="0">
                <a:pos x="19" y="59"/>
              </a:cxn>
              <a:cxn ang="0">
                <a:pos x="13" y="57"/>
              </a:cxn>
              <a:cxn ang="0">
                <a:pos x="8" y="55"/>
              </a:cxn>
              <a:cxn ang="0">
                <a:pos x="4" y="50"/>
              </a:cxn>
              <a:cxn ang="0">
                <a:pos x="1" y="46"/>
              </a:cxn>
              <a:cxn ang="0">
                <a:pos x="0" y="34"/>
              </a:cxn>
              <a:cxn ang="0">
                <a:pos x="4" y="23"/>
              </a:cxn>
              <a:cxn ang="0">
                <a:pos x="13" y="12"/>
              </a:cxn>
              <a:cxn ang="0">
                <a:pos x="27" y="4"/>
              </a:cxn>
              <a:cxn ang="0">
                <a:pos x="35" y="2"/>
              </a:cxn>
              <a:cxn ang="0">
                <a:pos x="43" y="1"/>
              </a:cxn>
              <a:cxn ang="0">
                <a:pos x="51" y="0"/>
              </a:cxn>
              <a:cxn ang="0">
                <a:pos x="58" y="1"/>
              </a:cxn>
              <a:cxn ang="0">
                <a:pos x="64" y="2"/>
              </a:cxn>
              <a:cxn ang="0">
                <a:pos x="70" y="5"/>
              </a:cxn>
              <a:cxn ang="0">
                <a:pos x="73" y="9"/>
              </a:cxn>
              <a:cxn ang="0">
                <a:pos x="77" y="13"/>
              </a:cxn>
              <a:cxn ang="0">
                <a:pos x="78" y="25"/>
              </a:cxn>
              <a:cxn ang="0">
                <a:pos x="73" y="36"/>
              </a:cxn>
              <a:cxn ang="0">
                <a:pos x="63" y="47"/>
              </a:cxn>
              <a:cxn ang="0">
                <a:pos x="49" y="55"/>
              </a:cxn>
            </a:cxnLst>
            <a:rect l="0" t="0" r="r" b="b"/>
            <a:pathLst>
              <a:path w="78" h="59">
                <a:moveTo>
                  <a:pt x="49" y="55"/>
                </a:moveTo>
                <a:lnTo>
                  <a:pt x="41" y="57"/>
                </a:lnTo>
                <a:lnTo>
                  <a:pt x="34" y="59"/>
                </a:lnTo>
                <a:lnTo>
                  <a:pt x="26" y="59"/>
                </a:lnTo>
                <a:lnTo>
                  <a:pt x="19" y="59"/>
                </a:lnTo>
                <a:lnTo>
                  <a:pt x="13" y="57"/>
                </a:lnTo>
                <a:lnTo>
                  <a:pt x="8" y="55"/>
                </a:lnTo>
                <a:lnTo>
                  <a:pt x="4" y="50"/>
                </a:lnTo>
                <a:lnTo>
                  <a:pt x="1" y="46"/>
                </a:lnTo>
                <a:lnTo>
                  <a:pt x="0" y="34"/>
                </a:lnTo>
                <a:lnTo>
                  <a:pt x="4" y="23"/>
                </a:lnTo>
                <a:lnTo>
                  <a:pt x="13" y="12"/>
                </a:lnTo>
                <a:lnTo>
                  <a:pt x="27" y="4"/>
                </a:lnTo>
                <a:lnTo>
                  <a:pt x="35" y="2"/>
                </a:lnTo>
                <a:lnTo>
                  <a:pt x="43" y="1"/>
                </a:lnTo>
                <a:lnTo>
                  <a:pt x="51" y="0"/>
                </a:lnTo>
                <a:lnTo>
                  <a:pt x="58" y="1"/>
                </a:lnTo>
                <a:lnTo>
                  <a:pt x="64" y="2"/>
                </a:lnTo>
                <a:lnTo>
                  <a:pt x="70" y="5"/>
                </a:lnTo>
                <a:lnTo>
                  <a:pt x="73" y="9"/>
                </a:lnTo>
                <a:lnTo>
                  <a:pt x="77" y="13"/>
                </a:lnTo>
                <a:lnTo>
                  <a:pt x="78" y="25"/>
                </a:lnTo>
                <a:lnTo>
                  <a:pt x="73" y="36"/>
                </a:lnTo>
                <a:lnTo>
                  <a:pt x="63" y="47"/>
                </a:lnTo>
                <a:lnTo>
                  <a:pt x="49" y="5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05" name="Freeform 669"/>
          <p:cNvSpPr>
            <a:spLocks/>
          </p:cNvSpPr>
          <p:nvPr/>
        </p:nvSpPr>
        <p:spPr bwMode="auto">
          <a:xfrm>
            <a:off x="4586775" y="3924482"/>
            <a:ext cx="45478" cy="35344"/>
          </a:xfrm>
          <a:custGeom>
            <a:avLst/>
            <a:gdLst/>
            <a:ahLst/>
            <a:cxnLst>
              <a:cxn ang="0">
                <a:pos x="50" y="56"/>
              </a:cxn>
              <a:cxn ang="0">
                <a:pos x="42" y="58"/>
              </a:cxn>
              <a:cxn ang="0">
                <a:pos x="35" y="60"/>
              </a:cxn>
              <a:cxn ang="0">
                <a:pos x="27" y="60"/>
              </a:cxn>
              <a:cxn ang="0">
                <a:pos x="20" y="59"/>
              </a:cxn>
              <a:cxn ang="0">
                <a:pos x="14" y="58"/>
              </a:cxn>
              <a:cxn ang="0">
                <a:pos x="8" y="55"/>
              </a:cxn>
              <a:cxn ang="0">
                <a:pos x="5" y="51"/>
              </a:cxn>
              <a:cxn ang="0">
                <a:pos x="1" y="46"/>
              </a:cxn>
              <a:cxn ang="0">
                <a:pos x="0" y="35"/>
              </a:cxn>
              <a:cxn ang="0">
                <a:pos x="5" y="23"/>
              </a:cxn>
              <a:cxn ang="0">
                <a:pos x="14" y="13"/>
              </a:cxn>
              <a:cxn ang="0">
                <a:pos x="28" y="5"/>
              </a:cxn>
              <a:cxn ang="0">
                <a:pos x="36" y="3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3"/>
              </a:cxn>
              <a:cxn ang="0">
                <a:pos x="70" y="6"/>
              </a:cxn>
              <a:cxn ang="0">
                <a:pos x="74" y="10"/>
              </a:cxn>
              <a:cxn ang="0">
                <a:pos x="77" y="14"/>
              </a:cxn>
              <a:cxn ang="0">
                <a:pos x="78" y="26"/>
              </a:cxn>
              <a:cxn ang="0">
                <a:pos x="74" y="36"/>
              </a:cxn>
              <a:cxn ang="0">
                <a:pos x="63" y="48"/>
              </a:cxn>
              <a:cxn ang="0">
                <a:pos x="50" y="56"/>
              </a:cxn>
            </a:cxnLst>
            <a:rect l="0" t="0" r="r" b="b"/>
            <a:pathLst>
              <a:path w="78" h="60">
                <a:moveTo>
                  <a:pt x="50" y="56"/>
                </a:moveTo>
                <a:lnTo>
                  <a:pt x="42" y="58"/>
                </a:lnTo>
                <a:lnTo>
                  <a:pt x="35" y="60"/>
                </a:lnTo>
                <a:lnTo>
                  <a:pt x="27" y="60"/>
                </a:lnTo>
                <a:lnTo>
                  <a:pt x="20" y="59"/>
                </a:lnTo>
                <a:lnTo>
                  <a:pt x="14" y="58"/>
                </a:lnTo>
                <a:lnTo>
                  <a:pt x="8" y="55"/>
                </a:lnTo>
                <a:lnTo>
                  <a:pt x="5" y="51"/>
                </a:lnTo>
                <a:lnTo>
                  <a:pt x="1" y="46"/>
                </a:lnTo>
                <a:lnTo>
                  <a:pt x="0" y="35"/>
                </a:lnTo>
                <a:lnTo>
                  <a:pt x="5" y="23"/>
                </a:lnTo>
                <a:lnTo>
                  <a:pt x="14" y="13"/>
                </a:lnTo>
                <a:lnTo>
                  <a:pt x="28" y="5"/>
                </a:lnTo>
                <a:lnTo>
                  <a:pt x="36" y="3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3"/>
                </a:lnTo>
                <a:lnTo>
                  <a:pt x="70" y="6"/>
                </a:lnTo>
                <a:lnTo>
                  <a:pt x="74" y="10"/>
                </a:lnTo>
                <a:lnTo>
                  <a:pt x="77" y="14"/>
                </a:lnTo>
                <a:lnTo>
                  <a:pt x="78" y="26"/>
                </a:lnTo>
                <a:lnTo>
                  <a:pt x="74" y="36"/>
                </a:lnTo>
                <a:lnTo>
                  <a:pt x="63" y="48"/>
                </a:lnTo>
                <a:lnTo>
                  <a:pt x="50" y="56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06" name="Freeform 670"/>
          <p:cNvSpPr>
            <a:spLocks/>
          </p:cNvSpPr>
          <p:nvPr/>
        </p:nvSpPr>
        <p:spPr bwMode="auto">
          <a:xfrm>
            <a:off x="4573948" y="3992814"/>
            <a:ext cx="45478" cy="35344"/>
          </a:xfrm>
          <a:custGeom>
            <a:avLst/>
            <a:gdLst/>
            <a:ahLst/>
            <a:cxnLst>
              <a:cxn ang="0">
                <a:pos x="28" y="4"/>
              </a:cxn>
              <a:cxn ang="0">
                <a:pos x="36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2"/>
              </a:cxn>
              <a:cxn ang="0">
                <a:pos x="70" y="6"/>
              </a:cxn>
              <a:cxn ang="0">
                <a:pos x="74" y="9"/>
              </a:cxn>
              <a:cxn ang="0">
                <a:pos x="77" y="14"/>
              </a:cxn>
              <a:cxn ang="0">
                <a:pos x="79" y="25"/>
              </a:cxn>
              <a:cxn ang="0">
                <a:pos x="74" y="36"/>
              </a:cxn>
              <a:cxn ang="0">
                <a:pos x="64" y="47"/>
              </a:cxn>
              <a:cxn ang="0">
                <a:pos x="50" y="55"/>
              </a:cxn>
              <a:cxn ang="0">
                <a:pos x="42" y="57"/>
              </a:cxn>
              <a:cxn ang="0">
                <a:pos x="35" y="60"/>
              </a:cxn>
              <a:cxn ang="0">
                <a:pos x="27" y="60"/>
              </a:cxn>
              <a:cxn ang="0">
                <a:pos x="20" y="59"/>
              </a:cxn>
              <a:cxn ang="0">
                <a:pos x="14" y="57"/>
              </a:cxn>
              <a:cxn ang="0">
                <a:pos x="8" y="54"/>
              </a:cxn>
              <a:cxn ang="0">
                <a:pos x="5" y="51"/>
              </a:cxn>
              <a:cxn ang="0">
                <a:pos x="1" y="46"/>
              </a:cxn>
              <a:cxn ang="0">
                <a:pos x="0" y="34"/>
              </a:cxn>
              <a:cxn ang="0">
                <a:pos x="5" y="23"/>
              </a:cxn>
              <a:cxn ang="0">
                <a:pos x="14" y="13"/>
              </a:cxn>
              <a:cxn ang="0">
                <a:pos x="28" y="4"/>
              </a:cxn>
            </a:cxnLst>
            <a:rect l="0" t="0" r="r" b="b"/>
            <a:pathLst>
              <a:path w="79" h="60">
                <a:moveTo>
                  <a:pt x="28" y="4"/>
                </a:moveTo>
                <a:lnTo>
                  <a:pt x="36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2"/>
                </a:lnTo>
                <a:lnTo>
                  <a:pt x="70" y="6"/>
                </a:lnTo>
                <a:lnTo>
                  <a:pt x="74" y="9"/>
                </a:lnTo>
                <a:lnTo>
                  <a:pt x="77" y="14"/>
                </a:lnTo>
                <a:lnTo>
                  <a:pt x="79" y="25"/>
                </a:lnTo>
                <a:lnTo>
                  <a:pt x="74" y="36"/>
                </a:lnTo>
                <a:lnTo>
                  <a:pt x="64" y="47"/>
                </a:lnTo>
                <a:lnTo>
                  <a:pt x="50" y="55"/>
                </a:lnTo>
                <a:lnTo>
                  <a:pt x="42" y="57"/>
                </a:lnTo>
                <a:lnTo>
                  <a:pt x="35" y="60"/>
                </a:lnTo>
                <a:lnTo>
                  <a:pt x="27" y="60"/>
                </a:lnTo>
                <a:lnTo>
                  <a:pt x="20" y="59"/>
                </a:lnTo>
                <a:lnTo>
                  <a:pt x="14" y="57"/>
                </a:lnTo>
                <a:lnTo>
                  <a:pt x="8" y="54"/>
                </a:lnTo>
                <a:lnTo>
                  <a:pt x="5" y="51"/>
                </a:lnTo>
                <a:lnTo>
                  <a:pt x="1" y="46"/>
                </a:lnTo>
                <a:lnTo>
                  <a:pt x="0" y="34"/>
                </a:lnTo>
                <a:lnTo>
                  <a:pt x="5" y="23"/>
                </a:lnTo>
                <a:lnTo>
                  <a:pt x="14" y="13"/>
                </a:lnTo>
                <a:lnTo>
                  <a:pt x="28" y="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07" name="Freeform 671"/>
          <p:cNvSpPr>
            <a:spLocks/>
          </p:cNvSpPr>
          <p:nvPr/>
        </p:nvSpPr>
        <p:spPr bwMode="auto">
          <a:xfrm>
            <a:off x="4524972" y="3963360"/>
            <a:ext cx="45478" cy="35344"/>
          </a:xfrm>
          <a:custGeom>
            <a:avLst/>
            <a:gdLst/>
            <a:ahLst/>
            <a:cxnLst>
              <a:cxn ang="0">
                <a:pos x="29" y="5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2"/>
              </a:cxn>
              <a:cxn ang="0">
                <a:pos x="70" y="6"/>
              </a:cxn>
              <a:cxn ang="0">
                <a:pos x="74" y="9"/>
              </a:cxn>
              <a:cxn ang="0">
                <a:pos x="77" y="14"/>
              </a:cxn>
              <a:cxn ang="0">
                <a:pos x="78" y="26"/>
              </a:cxn>
              <a:cxn ang="0">
                <a:pos x="74" y="36"/>
              </a:cxn>
              <a:cxn ang="0">
                <a:pos x="63" y="47"/>
              </a:cxn>
              <a:cxn ang="0">
                <a:pos x="50" y="55"/>
              </a:cxn>
              <a:cxn ang="0">
                <a:pos x="42" y="58"/>
              </a:cxn>
              <a:cxn ang="0">
                <a:pos x="35" y="60"/>
              </a:cxn>
              <a:cxn ang="0">
                <a:pos x="27" y="60"/>
              </a:cxn>
              <a:cxn ang="0">
                <a:pos x="20" y="59"/>
              </a:cxn>
              <a:cxn ang="0">
                <a:pos x="14" y="58"/>
              </a:cxn>
              <a:cxn ang="0">
                <a:pos x="8" y="54"/>
              </a:cxn>
              <a:cxn ang="0">
                <a:pos x="5" y="51"/>
              </a:cxn>
              <a:cxn ang="0">
                <a:pos x="1" y="46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</a:cxnLst>
            <a:rect l="0" t="0" r="r" b="b"/>
            <a:pathLst>
              <a:path w="78" h="60">
                <a:moveTo>
                  <a:pt x="29" y="5"/>
                </a:move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2"/>
                </a:lnTo>
                <a:lnTo>
                  <a:pt x="70" y="6"/>
                </a:lnTo>
                <a:lnTo>
                  <a:pt x="74" y="9"/>
                </a:lnTo>
                <a:lnTo>
                  <a:pt x="77" y="14"/>
                </a:lnTo>
                <a:lnTo>
                  <a:pt x="78" y="26"/>
                </a:lnTo>
                <a:lnTo>
                  <a:pt x="74" y="36"/>
                </a:lnTo>
                <a:lnTo>
                  <a:pt x="63" y="47"/>
                </a:lnTo>
                <a:lnTo>
                  <a:pt x="50" y="55"/>
                </a:lnTo>
                <a:lnTo>
                  <a:pt x="42" y="58"/>
                </a:lnTo>
                <a:lnTo>
                  <a:pt x="35" y="60"/>
                </a:lnTo>
                <a:lnTo>
                  <a:pt x="27" y="60"/>
                </a:lnTo>
                <a:lnTo>
                  <a:pt x="20" y="59"/>
                </a:lnTo>
                <a:lnTo>
                  <a:pt x="14" y="58"/>
                </a:lnTo>
                <a:lnTo>
                  <a:pt x="8" y="54"/>
                </a:lnTo>
                <a:lnTo>
                  <a:pt x="5" y="51"/>
                </a:lnTo>
                <a:lnTo>
                  <a:pt x="1" y="46"/>
                </a:ln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08" name="Freeform 672"/>
          <p:cNvSpPr>
            <a:spLocks/>
          </p:cNvSpPr>
          <p:nvPr/>
        </p:nvSpPr>
        <p:spPr bwMode="auto">
          <a:xfrm>
            <a:off x="4427019" y="3903276"/>
            <a:ext cx="45478" cy="35344"/>
          </a:xfrm>
          <a:custGeom>
            <a:avLst/>
            <a:gdLst/>
            <a:ahLst/>
            <a:cxnLst>
              <a:cxn ang="0">
                <a:pos x="50" y="56"/>
              </a:cxn>
              <a:cxn ang="0">
                <a:pos x="42" y="58"/>
              </a:cxn>
              <a:cxn ang="0">
                <a:pos x="35" y="60"/>
              </a:cxn>
              <a:cxn ang="0">
                <a:pos x="27" y="61"/>
              </a:cxn>
              <a:cxn ang="0">
                <a:pos x="20" y="60"/>
              </a:cxn>
              <a:cxn ang="0">
                <a:pos x="14" y="57"/>
              </a:cxn>
              <a:cxn ang="0">
                <a:pos x="8" y="55"/>
              </a:cxn>
              <a:cxn ang="0">
                <a:pos x="5" y="50"/>
              </a:cxn>
              <a:cxn ang="0">
                <a:pos x="1" y="46"/>
              </a:cxn>
              <a:cxn ang="0">
                <a:pos x="0" y="40"/>
              </a:cxn>
              <a:cxn ang="0">
                <a:pos x="0" y="34"/>
              </a:cxn>
              <a:cxn ang="0">
                <a:pos x="1" y="28"/>
              </a:cxn>
              <a:cxn ang="0">
                <a:pos x="5" y="23"/>
              </a:cxn>
              <a:cxn ang="0">
                <a:pos x="8" y="18"/>
              </a:cxn>
              <a:cxn ang="0">
                <a:pos x="14" y="12"/>
              </a:cxn>
              <a:cxn ang="0">
                <a:pos x="21" y="8"/>
              </a:cxn>
              <a:cxn ang="0">
                <a:pos x="29" y="4"/>
              </a:cxn>
              <a:cxn ang="0">
                <a:pos x="37" y="2"/>
              </a:cxn>
              <a:cxn ang="0">
                <a:pos x="44" y="1"/>
              </a:cxn>
              <a:cxn ang="0">
                <a:pos x="52" y="0"/>
              </a:cxn>
              <a:cxn ang="0">
                <a:pos x="59" y="1"/>
              </a:cxn>
              <a:cxn ang="0">
                <a:pos x="65" y="3"/>
              </a:cxn>
              <a:cxn ang="0">
                <a:pos x="70" y="5"/>
              </a:cxn>
              <a:cxn ang="0">
                <a:pos x="74" y="10"/>
              </a:cxn>
              <a:cxn ang="0">
                <a:pos x="77" y="15"/>
              </a:cxn>
              <a:cxn ang="0">
                <a:pos x="78" y="26"/>
              </a:cxn>
              <a:cxn ang="0">
                <a:pos x="74" y="37"/>
              </a:cxn>
              <a:cxn ang="0">
                <a:pos x="63" y="48"/>
              </a:cxn>
              <a:cxn ang="0">
                <a:pos x="50" y="56"/>
              </a:cxn>
            </a:cxnLst>
            <a:rect l="0" t="0" r="r" b="b"/>
            <a:pathLst>
              <a:path w="78" h="61">
                <a:moveTo>
                  <a:pt x="50" y="56"/>
                </a:moveTo>
                <a:lnTo>
                  <a:pt x="42" y="58"/>
                </a:lnTo>
                <a:lnTo>
                  <a:pt x="35" y="60"/>
                </a:lnTo>
                <a:lnTo>
                  <a:pt x="27" y="61"/>
                </a:lnTo>
                <a:lnTo>
                  <a:pt x="20" y="60"/>
                </a:lnTo>
                <a:lnTo>
                  <a:pt x="14" y="57"/>
                </a:lnTo>
                <a:lnTo>
                  <a:pt x="8" y="55"/>
                </a:lnTo>
                <a:lnTo>
                  <a:pt x="5" y="50"/>
                </a:lnTo>
                <a:lnTo>
                  <a:pt x="1" y="46"/>
                </a:lnTo>
                <a:lnTo>
                  <a:pt x="0" y="40"/>
                </a:lnTo>
                <a:lnTo>
                  <a:pt x="0" y="34"/>
                </a:lnTo>
                <a:lnTo>
                  <a:pt x="1" y="28"/>
                </a:lnTo>
                <a:lnTo>
                  <a:pt x="5" y="23"/>
                </a:lnTo>
                <a:lnTo>
                  <a:pt x="8" y="18"/>
                </a:lnTo>
                <a:lnTo>
                  <a:pt x="14" y="12"/>
                </a:lnTo>
                <a:lnTo>
                  <a:pt x="21" y="8"/>
                </a:lnTo>
                <a:lnTo>
                  <a:pt x="29" y="4"/>
                </a:lnTo>
                <a:lnTo>
                  <a:pt x="37" y="2"/>
                </a:lnTo>
                <a:lnTo>
                  <a:pt x="44" y="1"/>
                </a:lnTo>
                <a:lnTo>
                  <a:pt x="52" y="0"/>
                </a:lnTo>
                <a:lnTo>
                  <a:pt x="59" y="1"/>
                </a:lnTo>
                <a:lnTo>
                  <a:pt x="65" y="3"/>
                </a:lnTo>
                <a:lnTo>
                  <a:pt x="70" y="5"/>
                </a:lnTo>
                <a:lnTo>
                  <a:pt x="74" y="10"/>
                </a:lnTo>
                <a:lnTo>
                  <a:pt x="77" y="15"/>
                </a:lnTo>
                <a:lnTo>
                  <a:pt x="78" y="26"/>
                </a:lnTo>
                <a:lnTo>
                  <a:pt x="74" y="37"/>
                </a:lnTo>
                <a:lnTo>
                  <a:pt x="63" y="48"/>
                </a:lnTo>
                <a:lnTo>
                  <a:pt x="50" y="56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09" name="Freeform 673"/>
          <p:cNvSpPr>
            <a:spLocks/>
          </p:cNvSpPr>
          <p:nvPr/>
        </p:nvSpPr>
        <p:spPr bwMode="auto">
          <a:xfrm>
            <a:off x="4475996" y="3932729"/>
            <a:ext cx="45478" cy="36522"/>
          </a:xfrm>
          <a:custGeom>
            <a:avLst/>
            <a:gdLst/>
            <a:ahLst/>
            <a:cxnLst>
              <a:cxn ang="0">
                <a:pos x="29" y="5"/>
              </a:cxn>
              <a:cxn ang="0">
                <a:pos x="37" y="3"/>
              </a:cxn>
              <a:cxn ang="0">
                <a:pos x="44" y="1"/>
              </a:cxn>
              <a:cxn ang="0">
                <a:pos x="52" y="0"/>
              </a:cxn>
              <a:cxn ang="0">
                <a:pos x="59" y="1"/>
              </a:cxn>
              <a:cxn ang="0">
                <a:pos x="66" y="4"/>
              </a:cxn>
              <a:cxn ang="0">
                <a:pos x="70" y="6"/>
              </a:cxn>
              <a:cxn ang="0">
                <a:pos x="75" y="11"/>
              </a:cxn>
              <a:cxn ang="0">
                <a:pos x="78" y="15"/>
              </a:cxn>
              <a:cxn ang="0">
                <a:pos x="80" y="27"/>
              </a:cxn>
              <a:cxn ang="0">
                <a:pos x="75" y="37"/>
              </a:cxn>
              <a:cxn ang="0">
                <a:pos x="65" y="49"/>
              </a:cxn>
              <a:cxn ang="0">
                <a:pos x="51" y="57"/>
              </a:cxn>
              <a:cxn ang="0">
                <a:pos x="43" y="59"/>
              </a:cxn>
              <a:cxn ang="0">
                <a:pos x="35" y="60"/>
              </a:cxn>
              <a:cxn ang="0">
                <a:pos x="27" y="61"/>
              </a:cxn>
              <a:cxn ang="0">
                <a:pos x="20" y="60"/>
              </a:cxn>
              <a:cxn ang="0">
                <a:pos x="14" y="59"/>
              </a:cxn>
              <a:cxn ang="0">
                <a:pos x="8" y="56"/>
              </a:cxn>
              <a:cxn ang="0">
                <a:pos x="5" y="52"/>
              </a:cxn>
              <a:cxn ang="0">
                <a:pos x="1" y="48"/>
              </a:cxn>
              <a:cxn ang="0">
                <a:pos x="0" y="36"/>
              </a:cxn>
              <a:cxn ang="0">
                <a:pos x="5" y="25"/>
              </a:cxn>
              <a:cxn ang="0">
                <a:pos x="15" y="13"/>
              </a:cxn>
              <a:cxn ang="0">
                <a:pos x="29" y="5"/>
              </a:cxn>
            </a:cxnLst>
            <a:rect l="0" t="0" r="r" b="b"/>
            <a:pathLst>
              <a:path w="80" h="61">
                <a:moveTo>
                  <a:pt x="29" y="5"/>
                </a:moveTo>
                <a:lnTo>
                  <a:pt x="37" y="3"/>
                </a:lnTo>
                <a:lnTo>
                  <a:pt x="44" y="1"/>
                </a:lnTo>
                <a:lnTo>
                  <a:pt x="52" y="0"/>
                </a:lnTo>
                <a:lnTo>
                  <a:pt x="59" y="1"/>
                </a:lnTo>
                <a:lnTo>
                  <a:pt x="66" y="4"/>
                </a:lnTo>
                <a:lnTo>
                  <a:pt x="70" y="6"/>
                </a:lnTo>
                <a:lnTo>
                  <a:pt x="75" y="11"/>
                </a:lnTo>
                <a:lnTo>
                  <a:pt x="78" y="15"/>
                </a:lnTo>
                <a:lnTo>
                  <a:pt x="80" y="27"/>
                </a:lnTo>
                <a:lnTo>
                  <a:pt x="75" y="37"/>
                </a:lnTo>
                <a:lnTo>
                  <a:pt x="65" y="49"/>
                </a:lnTo>
                <a:lnTo>
                  <a:pt x="51" y="57"/>
                </a:lnTo>
                <a:lnTo>
                  <a:pt x="43" y="59"/>
                </a:lnTo>
                <a:lnTo>
                  <a:pt x="35" y="60"/>
                </a:lnTo>
                <a:lnTo>
                  <a:pt x="27" y="61"/>
                </a:lnTo>
                <a:lnTo>
                  <a:pt x="20" y="60"/>
                </a:lnTo>
                <a:lnTo>
                  <a:pt x="14" y="59"/>
                </a:lnTo>
                <a:lnTo>
                  <a:pt x="8" y="56"/>
                </a:lnTo>
                <a:lnTo>
                  <a:pt x="5" y="52"/>
                </a:lnTo>
                <a:lnTo>
                  <a:pt x="1" y="48"/>
                </a:lnTo>
                <a:lnTo>
                  <a:pt x="0" y="36"/>
                </a:lnTo>
                <a:lnTo>
                  <a:pt x="5" y="25"/>
                </a:lnTo>
                <a:lnTo>
                  <a:pt x="15" y="13"/>
                </a:lnTo>
                <a:lnTo>
                  <a:pt x="29" y="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10" name="Freeform 674"/>
          <p:cNvSpPr>
            <a:spLocks/>
          </p:cNvSpPr>
          <p:nvPr/>
        </p:nvSpPr>
        <p:spPr bwMode="auto">
          <a:xfrm>
            <a:off x="4487657" y="3864397"/>
            <a:ext cx="46644" cy="35344"/>
          </a:xfrm>
          <a:custGeom>
            <a:avLst/>
            <a:gdLst/>
            <a:ahLst/>
            <a:cxnLst>
              <a:cxn ang="0">
                <a:pos x="51" y="55"/>
              </a:cxn>
              <a:cxn ang="0">
                <a:pos x="43" y="58"/>
              </a:cxn>
              <a:cxn ang="0">
                <a:pos x="34" y="60"/>
              </a:cxn>
              <a:cxn ang="0">
                <a:pos x="26" y="60"/>
              </a:cxn>
              <a:cxn ang="0">
                <a:pos x="19" y="59"/>
              </a:cxn>
              <a:cxn ang="0">
                <a:pos x="14" y="58"/>
              </a:cxn>
              <a:cxn ang="0">
                <a:pos x="8" y="54"/>
              </a:cxn>
              <a:cxn ang="0">
                <a:pos x="5" y="51"/>
              </a:cxn>
              <a:cxn ang="0">
                <a:pos x="1" y="46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6" y="2"/>
              </a:cxn>
              <a:cxn ang="0">
                <a:pos x="70" y="6"/>
              </a:cxn>
              <a:cxn ang="0">
                <a:pos x="75" y="9"/>
              </a:cxn>
              <a:cxn ang="0">
                <a:pos x="78" y="14"/>
              </a:cxn>
              <a:cxn ang="0">
                <a:pos x="79" y="25"/>
              </a:cxn>
              <a:cxn ang="0">
                <a:pos x="75" y="36"/>
              </a:cxn>
              <a:cxn ang="0">
                <a:pos x="64" y="47"/>
              </a:cxn>
              <a:cxn ang="0">
                <a:pos x="51" y="55"/>
              </a:cxn>
            </a:cxnLst>
            <a:rect l="0" t="0" r="r" b="b"/>
            <a:pathLst>
              <a:path w="79" h="60">
                <a:moveTo>
                  <a:pt x="51" y="55"/>
                </a:moveTo>
                <a:lnTo>
                  <a:pt x="43" y="58"/>
                </a:lnTo>
                <a:lnTo>
                  <a:pt x="34" y="60"/>
                </a:lnTo>
                <a:lnTo>
                  <a:pt x="26" y="60"/>
                </a:lnTo>
                <a:lnTo>
                  <a:pt x="19" y="59"/>
                </a:lnTo>
                <a:lnTo>
                  <a:pt x="14" y="58"/>
                </a:lnTo>
                <a:lnTo>
                  <a:pt x="8" y="54"/>
                </a:lnTo>
                <a:lnTo>
                  <a:pt x="5" y="51"/>
                </a:lnTo>
                <a:lnTo>
                  <a:pt x="1" y="46"/>
                </a:ln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6" y="2"/>
                </a:lnTo>
                <a:lnTo>
                  <a:pt x="70" y="6"/>
                </a:lnTo>
                <a:lnTo>
                  <a:pt x="75" y="9"/>
                </a:lnTo>
                <a:lnTo>
                  <a:pt x="78" y="14"/>
                </a:lnTo>
                <a:lnTo>
                  <a:pt x="79" y="25"/>
                </a:lnTo>
                <a:lnTo>
                  <a:pt x="75" y="36"/>
                </a:lnTo>
                <a:lnTo>
                  <a:pt x="64" y="47"/>
                </a:lnTo>
                <a:lnTo>
                  <a:pt x="51" y="5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11" name="Freeform 675"/>
          <p:cNvSpPr>
            <a:spLocks/>
          </p:cNvSpPr>
          <p:nvPr/>
        </p:nvSpPr>
        <p:spPr bwMode="auto">
          <a:xfrm>
            <a:off x="4536633" y="3893850"/>
            <a:ext cx="46644" cy="35344"/>
          </a:xfrm>
          <a:custGeom>
            <a:avLst/>
            <a:gdLst/>
            <a:ahLst/>
            <a:cxnLst>
              <a:cxn ang="0">
                <a:pos x="29" y="4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2"/>
              </a:cxn>
              <a:cxn ang="0">
                <a:pos x="70" y="5"/>
              </a:cxn>
              <a:cxn ang="0">
                <a:pos x="74" y="9"/>
              </a:cxn>
              <a:cxn ang="0">
                <a:pos x="77" y="13"/>
              </a:cxn>
              <a:cxn ang="0">
                <a:pos x="78" y="25"/>
              </a:cxn>
              <a:cxn ang="0">
                <a:pos x="74" y="35"/>
              </a:cxn>
              <a:cxn ang="0">
                <a:pos x="63" y="47"/>
              </a:cxn>
              <a:cxn ang="0">
                <a:pos x="50" y="55"/>
              </a:cxn>
              <a:cxn ang="0">
                <a:pos x="41" y="57"/>
              </a:cxn>
              <a:cxn ang="0">
                <a:pos x="35" y="60"/>
              </a:cxn>
              <a:cxn ang="0">
                <a:pos x="26" y="60"/>
              </a:cxn>
              <a:cxn ang="0">
                <a:pos x="20" y="58"/>
              </a:cxn>
              <a:cxn ang="0">
                <a:pos x="14" y="57"/>
              </a:cxn>
              <a:cxn ang="0">
                <a:pos x="8" y="54"/>
              </a:cxn>
              <a:cxn ang="0">
                <a:pos x="5" y="50"/>
              </a:cxn>
              <a:cxn ang="0">
                <a:pos x="1" y="46"/>
              </a:cxn>
              <a:cxn ang="0">
                <a:pos x="0" y="34"/>
              </a:cxn>
              <a:cxn ang="0">
                <a:pos x="5" y="23"/>
              </a:cxn>
              <a:cxn ang="0">
                <a:pos x="15" y="12"/>
              </a:cxn>
              <a:cxn ang="0">
                <a:pos x="29" y="4"/>
              </a:cxn>
            </a:cxnLst>
            <a:rect l="0" t="0" r="r" b="b"/>
            <a:pathLst>
              <a:path w="78" h="60">
                <a:moveTo>
                  <a:pt x="29" y="4"/>
                </a:move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2"/>
                </a:lnTo>
                <a:lnTo>
                  <a:pt x="70" y="5"/>
                </a:lnTo>
                <a:lnTo>
                  <a:pt x="74" y="9"/>
                </a:lnTo>
                <a:lnTo>
                  <a:pt x="77" y="13"/>
                </a:lnTo>
                <a:lnTo>
                  <a:pt x="78" y="25"/>
                </a:lnTo>
                <a:lnTo>
                  <a:pt x="74" y="35"/>
                </a:lnTo>
                <a:lnTo>
                  <a:pt x="63" y="47"/>
                </a:lnTo>
                <a:lnTo>
                  <a:pt x="50" y="55"/>
                </a:lnTo>
                <a:lnTo>
                  <a:pt x="41" y="57"/>
                </a:lnTo>
                <a:lnTo>
                  <a:pt x="35" y="60"/>
                </a:lnTo>
                <a:lnTo>
                  <a:pt x="26" y="60"/>
                </a:lnTo>
                <a:lnTo>
                  <a:pt x="20" y="58"/>
                </a:lnTo>
                <a:lnTo>
                  <a:pt x="14" y="57"/>
                </a:lnTo>
                <a:lnTo>
                  <a:pt x="8" y="54"/>
                </a:lnTo>
                <a:lnTo>
                  <a:pt x="5" y="50"/>
                </a:lnTo>
                <a:lnTo>
                  <a:pt x="1" y="46"/>
                </a:lnTo>
                <a:lnTo>
                  <a:pt x="0" y="34"/>
                </a:lnTo>
                <a:lnTo>
                  <a:pt x="5" y="23"/>
                </a:lnTo>
                <a:lnTo>
                  <a:pt x="15" y="12"/>
                </a:lnTo>
                <a:lnTo>
                  <a:pt x="29" y="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12" name="Freeform 676"/>
          <p:cNvSpPr>
            <a:spLocks/>
          </p:cNvSpPr>
          <p:nvPr/>
        </p:nvSpPr>
        <p:spPr bwMode="auto">
          <a:xfrm>
            <a:off x="4551792" y="3825519"/>
            <a:ext cx="46644" cy="35344"/>
          </a:xfrm>
          <a:custGeom>
            <a:avLst/>
            <a:gdLst/>
            <a:ahLst/>
            <a:cxnLst>
              <a:cxn ang="0">
                <a:pos x="51" y="55"/>
              </a:cxn>
              <a:cxn ang="0">
                <a:pos x="43" y="58"/>
              </a:cxn>
              <a:cxn ang="0">
                <a:pos x="35" y="60"/>
              </a:cxn>
              <a:cxn ang="0">
                <a:pos x="27" y="60"/>
              </a:cxn>
              <a:cxn ang="0">
                <a:pos x="20" y="59"/>
              </a:cxn>
              <a:cxn ang="0">
                <a:pos x="14" y="58"/>
              </a:cxn>
              <a:cxn ang="0">
                <a:pos x="8" y="54"/>
              </a:cxn>
              <a:cxn ang="0">
                <a:pos x="5" y="51"/>
              </a:cxn>
              <a:cxn ang="0">
                <a:pos x="1" y="46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2"/>
              </a:cxn>
              <a:cxn ang="0">
                <a:pos x="45" y="0"/>
              </a:cxn>
              <a:cxn ang="0">
                <a:pos x="52" y="0"/>
              </a:cxn>
              <a:cxn ang="0">
                <a:pos x="59" y="0"/>
              </a:cxn>
              <a:cxn ang="0">
                <a:pos x="66" y="2"/>
              </a:cxn>
              <a:cxn ang="0">
                <a:pos x="72" y="6"/>
              </a:cxn>
              <a:cxn ang="0">
                <a:pos x="75" y="9"/>
              </a:cxn>
              <a:cxn ang="0">
                <a:pos x="79" y="14"/>
              </a:cxn>
              <a:cxn ang="0">
                <a:pos x="80" y="26"/>
              </a:cxn>
              <a:cxn ang="0">
                <a:pos x="75" y="37"/>
              </a:cxn>
              <a:cxn ang="0">
                <a:pos x="65" y="47"/>
              </a:cxn>
              <a:cxn ang="0">
                <a:pos x="51" y="55"/>
              </a:cxn>
            </a:cxnLst>
            <a:rect l="0" t="0" r="r" b="b"/>
            <a:pathLst>
              <a:path w="80" h="60">
                <a:moveTo>
                  <a:pt x="51" y="55"/>
                </a:moveTo>
                <a:lnTo>
                  <a:pt x="43" y="58"/>
                </a:lnTo>
                <a:lnTo>
                  <a:pt x="35" y="60"/>
                </a:lnTo>
                <a:lnTo>
                  <a:pt x="27" y="60"/>
                </a:lnTo>
                <a:lnTo>
                  <a:pt x="20" y="59"/>
                </a:lnTo>
                <a:lnTo>
                  <a:pt x="14" y="58"/>
                </a:lnTo>
                <a:lnTo>
                  <a:pt x="8" y="54"/>
                </a:lnTo>
                <a:lnTo>
                  <a:pt x="5" y="51"/>
                </a:lnTo>
                <a:lnTo>
                  <a:pt x="1" y="46"/>
                </a:ln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lnTo>
                  <a:pt x="37" y="2"/>
                </a:lnTo>
                <a:lnTo>
                  <a:pt x="45" y="0"/>
                </a:lnTo>
                <a:lnTo>
                  <a:pt x="52" y="0"/>
                </a:lnTo>
                <a:lnTo>
                  <a:pt x="59" y="0"/>
                </a:lnTo>
                <a:lnTo>
                  <a:pt x="66" y="2"/>
                </a:lnTo>
                <a:lnTo>
                  <a:pt x="72" y="6"/>
                </a:lnTo>
                <a:lnTo>
                  <a:pt x="75" y="9"/>
                </a:lnTo>
                <a:lnTo>
                  <a:pt x="79" y="14"/>
                </a:lnTo>
                <a:lnTo>
                  <a:pt x="80" y="26"/>
                </a:lnTo>
                <a:lnTo>
                  <a:pt x="75" y="37"/>
                </a:lnTo>
                <a:lnTo>
                  <a:pt x="65" y="47"/>
                </a:lnTo>
                <a:lnTo>
                  <a:pt x="51" y="5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13" name="Freeform 677"/>
          <p:cNvSpPr>
            <a:spLocks/>
          </p:cNvSpPr>
          <p:nvPr/>
        </p:nvSpPr>
        <p:spPr bwMode="auto">
          <a:xfrm>
            <a:off x="4600768" y="3854972"/>
            <a:ext cx="45478" cy="35344"/>
          </a:xfrm>
          <a:custGeom>
            <a:avLst/>
            <a:gdLst/>
            <a:ahLst/>
            <a:cxnLst>
              <a:cxn ang="0">
                <a:pos x="29" y="4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2"/>
              </a:cxn>
              <a:cxn ang="0">
                <a:pos x="71" y="6"/>
              </a:cxn>
              <a:cxn ang="0">
                <a:pos x="74" y="9"/>
              </a:cxn>
              <a:cxn ang="0">
                <a:pos x="78" y="14"/>
              </a:cxn>
              <a:cxn ang="0">
                <a:pos x="79" y="25"/>
              </a:cxn>
              <a:cxn ang="0">
                <a:pos x="74" y="37"/>
              </a:cxn>
              <a:cxn ang="0">
                <a:pos x="64" y="47"/>
              </a:cxn>
              <a:cxn ang="0">
                <a:pos x="50" y="55"/>
              </a:cxn>
              <a:cxn ang="0">
                <a:pos x="42" y="57"/>
              </a:cxn>
              <a:cxn ang="0">
                <a:pos x="35" y="60"/>
              </a:cxn>
              <a:cxn ang="0">
                <a:pos x="27" y="60"/>
              </a:cxn>
              <a:cxn ang="0">
                <a:pos x="20" y="59"/>
              </a:cxn>
              <a:cxn ang="0">
                <a:pos x="14" y="57"/>
              </a:cxn>
              <a:cxn ang="0">
                <a:pos x="8" y="54"/>
              </a:cxn>
              <a:cxn ang="0">
                <a:pos x="5" y="51"/>
              </a:cxn>
              <a:cxn ang="0">
                <a:pos x="2" y="46"/>
              </a:cxn>
              <a:cxn ang="0">
                <a:pos x="0" y="34"/>
              </a:cxn>
              <a:cxn ang="0">
                <a:pos x="5" y="23"/>
              </a:cxn>
              <a:cxn ang="0">
                <a:pos x="15" y="13"/>
              </a:cxn>
              <a:cxn ang="0">
                <a:pos x="29" y="4"/>
              </a:cxn>
            </a:cxnLst>
            <a:rect l="0" t="0" r="r" b="b"/>
            <a:pathLst>
              <a:path w="79" h="60">
                <a:moveTo>
                  <a:pt x="29" y="4"/>
                </a:move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2"/>
                </a:lnTo>
                <a:lnTo>
                  <a:pt x="71" y="6"/>
                </a:lnTo>
                <a:lnTo>
                  <a:pt x="74" y="9"/>
                </a:lnTo>
                <a:lnTo>
                  <a:pt x="78" y="14"/>
                </a:lnTo>
                <a:lnTo>
                  <a:pt x="79" y="25"/>
                </a:lnTo>
                <a:lnTo>
                  <a:pt x="74" y="37"/>
                </a:lnTo>
                <a:lnTo>
                  <a:pt x="64" y="47"/>
                </a:lnTo>
                <a:lnTo>
                  <a:pt x="50" y="55"/>
                </a:lnTo>
                <a:lnTo>
                  <a:pt x="42" y="57"/>
                </a:lnTo>
                <a:lnTo>
                  <a:pt x="35" y="60"/>
                </a:lnTo>
                <a:lnTo>
                  <a:pt x="27" y="60"/>
                </a:lnTo>
                <a:lnTo>
                  <a:pt x="20" y="59"/>
                </a:lnTo>
                <a:lnTo>
                  <a:pt x="14" y="57"/>
                </a:lnTo>
                <a:lnTo>
                  <a:pt x="8" y="54"/>
                </a:lnTo>
                <a:lnTo>
                  <a:pt x="5" y="51"/>
                </a:lnTo>
                <a:lnTo>
                  <a:pt x="2" y="46"/>
                </a:lnTo>
                <a:lnTo>
                  <a:pt x="0" y="34"/>
                </a:lnTo>
                <a:lnTo>
                  <a:pt x="5" y="23"/>
                </a:lnTo>
                <a:lnTo>
                  <a:pt x="15" y="13"/>
                </a:lnTo>
                <a:lnTo>
                  <a:pt x="29" y="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14" name="Freeform 678"/>
          <p:cNvSpPr>
            <a:spLocks/>
          </p:cNvSpPr>
          <p:nvPr/>
        </p:nvSpPr>
        <p:spPr bwMode="auto">
          <a:xfrm>
            <a:off x="4615928" y="3781928"/>
            <a:ext cx="46644" cy="35344"/>
          </a:xfrm>
          <a:custGeom>
            <a:avLst/>
            <a:gdLst/>
            <a:ahLst/>
            <a:cxnLst>
              <a:cxn ang="0">
                <a:pos x="50" y="56"/>
              </a:cxn>
              <a:cxn ang="0">
                <a:pos x="42" y="58"/>
              </a:cxn>
              <a:cxn ang="0">
                <a:pos x="34" y="59"/>
              </a:cxn>
              <a:cxn ang="0">
                <a:pos x="26" y="60"/>
              </a:cxn>
              <a:cxn ang="0">
                <a:pos x="19" y="59"/>
              </a:cxn>
              <a:cxn ang="0">
                <a:pos x="14" y="58"/>
              </a:cxn>
              <a:cxn ang="0">
                <a:pos x="8" y="55"/>
              </a:cxn>
              <a:cxn ang="0">
                <a:pos x="4" y="51"/>
              </a:cxn>
              <a:cxn ang="0">
                <a:pos x="1" y="47"/>
              </a:cxn>
              <a:cxn ang="0">
                <a:pos x="0" y="35"/>
              </a:cxn>
              <a:cxn ang="0">
                <a:pos x="4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3"/>
              </a:cxn>
              <a:cxn ang="0">
                <a:pos x="45" y="0"/>
              </a:cxn>
              <a:cxn ang="0">
                <a:pos x="53" y="0"/>
              </a:cxn>
              <a:cxn ang="0">
                <a:pos x="60" y="0"/>
              </a:cxn>
              <a:cxn ang="0">
                <a:pos x="65" y="3"/>
              </a:cxn>
              <a:cxn ang="0">
                <a:pos x="71" y="5"/>
              </a:cxn>
              <a:cxn ang="0">
                <a:pos x="75" y="10"/>
              </a:cxn>
              <a:cxn ang="0">
                <a:pos x="78" y="14"/>
              </a:cxn>
              <a:cxn ang="0">
                <a:pos x="79" y="26"/>
              </a:cxn>
              <a:cxn ang="0">
                <a:pos x="75" y="36"/>
              </a:cxn>
              <a:cxn ang="0">
                <a:pos x="64" y="48"/>
              </a:cxn>
              <a:cxn ang="0">
                <a:pos x="50" y="56"/>
              </a:cxn>
            </a:cxnLst>
            <a:rect l="0" t="0" r="r" b="b"/>
            <a:pathLst>
              <a:path w="79" h="60">
                <a:moveTo>
                  <a:pt x="50" y="56"/>
                </a:moveTo>
                <a:lnTo>
                  <a:pt x="42" y="58"/>
                </a:lnTo>
                <a:lnTo>
                  <a:pt x="34" y="59"/>
                </a:lnTo>
                <a:lnTo>
                  <a:pt x="26" y="60"/>
                </a:lnTo>
                <a:lnTo>
                  <a:pt x="19" y="59"/>
                </a:lnTo>
                <a:lnTo>
                  <a:pt x="14" y="58"/>
                </a:lnTo>
                <a:lnTo>
                  <a:pt x="8" y="55"/>
                </a:lnTo>
                <a:lnTo>
                  <a:pt x="4" y="51"/>
                </a:lnTo>
                <a:lnTo>
                  <a:pt x="1" y="47"/>
                </a:lnTo>
                <a:lnTo>
                  <a:pt x="0" y="35"/>
                </a:lnTo>
                <a:lnTo>
                  <a:pt x="4" y="23"/>
                </a:lnTo>
                <a:lnTo>
                  <a:pt x="15" y="13"/>
                </a:lnTo>
                <a:lnTo>
                  <a:pt x="29" y="5"/>
                </a:lnTo>
                <a:lnTo>
                  <a:pt x="37" y="3"/>
                </a:lnTo>
                <a:lnTo>
                  <a:pt x="45" y="0"/>
                </a:lnTo>
                <a:lnTo>
                  <a:pt x="53" y="0"/>
                </a:lnTo>
                <a:lnTo>
                  <a:pt x="60" y="0"/>
                </a:lnTo>
                <a:lnTo>
                  <a:pt x="65" y="3"/>
                </a:lnTo>
                <a:lnTo>
                  <a:pt x="71" y="5"/>
                </a:lnTo>
                <a:lnTo>
                  <a:pt x="75" y="10"/>
                </a:lnTo>
                <a:lnTo>
                  <a:pt x="78" y="14"/>
                </a:lnTo>
                <a:lnTo>
                  <a:pt x="79" y="26"/>
                </a:lnTo>
                <a:lnTo>
                  <a:pt x="75" y="36"/>
                </a:lnTo>
                <a:lnTo>
                  <a:pt x="64" y="48"/>
                </a:lnTo>
                <a:lnTo>
                  <a:pt x="50" y="56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15" name="Freeform 679"/>
          <p:cNvSpPr>
            <a:spLocks/>
          </p:cNvSpPr>
          <p:nvPr/>
        </p:nvSpPr>
        <p:spPr bwMode="auto">
          <a:xfrm>
            <a:off x="4664904" y="3811381"/>
            <a:ext cx="45478" cy="35344"/>
          </a:xfrm>
          <a:custGeom>
            <a:avLst/>
            <a:gdLst/>
            <a:ahLst/>
            <a:cxnLst>
              <a:cxn ang="0">
                <a:pos x="49" y="55"/>
              </a:cxn>
              <a:cxn ang="0">
                <a:pos x="41" y="58"/>
              </a:cxn>
              <a:cxn ang="0">
                <a:pos x="34" y="60"/>
              </a:cxn>
              <a:cxn ang="0">
                <a:pos x="26" y="60"/>
              </a:cxn>
              <a:cxn ang="0">
                <a:pos x="19" y="59"/>
              </a:cxn>
              <a:cxn ang="0">
                <a:pos x="14" y="58"/>
              </a:cxn>
              <a:cxn ang="0">
                <a:pos x="8" y="54"/>
              </a:cxn>
              <a:cxn ang="0">
                <a:pos x="4" y="51"/>
              </a:cxn>
              <a:cxn ang="0">
                <a:pos x="1" y="46"/>
              </a:cxn>
              <a:cxn ang="0">
                <a:pos x="0" y="35"/>
              </a:cxn>
              <a:cxn ang="0">
                <a:pos x="4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4" y="2"/>
              </a:cxn>
              <a:cxn ang="0">
                <a:pos x="70" y="6"/>
              </a:cxn>
              <a:cxn ang="0">
                <a:pos x="74" y="9"/>
              </a:cxn>
              <a:cxn ang="0">
                <a:pos x="77" y="14"/>
              </a:cxn>
              <a:cxn ang="0">
                <a:pos x="78" y="25"/>
              </a:cxn>
              <a:cxn ang="0">
                <a:pos x="74" y="36"/>
              </a:cxn>
              <a:cxn ang="0">
                <a:pos x="63" y="47"/>
              </a:cxn>
              <a:cxn ang="0">
                <a:pos x="49" y="55"/>
              </a:cxn>
            </a:cxnLst>
            <a:rect l="0" t="0" r="r" b="b"/>
            <a:pathLst>
              <a:path w="78" h="60">
                <a:moveTo>
                  <a:pt x="49" y="55"/>
                </a:moveTo>
                <a:lnTo>
                  <a:pt x="41" y="58"/>
                </a:lnTo>
                <a:lnTo>
                  <a:pt x="34" y="60"/>
                </a:lnTo>
                <a:lnTo>
                  <a:pt x="26" y="60"/>
                </a:lnTo>
                <a:lnTo>
                  <a:pt x="19" y="59"/>
                </a:lnTo>
                <a:lnTo>
                  <a:pt x="14" y="58"/>
                </a:lnTo>
                <a:lnTo>
                  <a:pt x="8" y="54"/>
                </a:lnTo>
                <a:lnTo>
                  <a:pt x="4" y="51"/>
                </a:lnTo>
                <a:lnTo>
                  <a:pt x="1" y="46"/>
                </a:lnTo>
                <a:lnTo>
                  <a:pt x="0" y="35"/>
                </a:lnTo>
                <a:lnTo>
                  <a:pt x="4" y="23"/>
                </a:lnTo>
                <a:lnTo>
                  <a:pt x="15" y="13"/>
                </a:lnTo>
                <a:lnTo>
                  <a:pt x="29" y="5"/>
                </a:ln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4" y="2"/>
                </a:lnTo>
                <a:lnTo>
                  <a:pt x="70" y="6"/>
                </a:lnTo>
                <a:lnTo>
                  <a:pt x="74" y="9"/>
                </a:lnTo>
                <a:lnTo>
                  <a:pt x="77" y="14"/>
                </a:lnTo>
                <a:lnTo>
                  <a:pt x="78" y="25"/>
                </a:lnTo>
                <a:lnTo>
                  <a:pt x="74" y="36"/>
                </a:lnTo>
                <a:lnTo>
                  <a:pt x="63" y="47"/>
                </a:lnTo>
                <a:lnTo>
                  <a:pt x="49" y="5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16" name="Freeform 680"/>
          <p:cNvSpPr>
            <a:spLocks/>
          </p:cNvSpPr>
          <p:nvPr/>
        </p:nvSpPr>
        <p:spPr bwMode="auto">
          <a:xfrm>
            <a:off x="4698721" y="3915057"/>
            <a:ext cx="45478" cy="35344"/>
          </a:xfrm>
          <a:custGeom>
            <a:avLst/>
            <a:gdLst/>
            <a:ahLst/>
            <a:cxnLst>
              <a:cxn ang="0">
                <a:pos x="29" y="5"/>
              </a:cxn>
              <a:cxn ang="0">
                <a:pos x="37" y="3"/>
              </a:cxn>
              <a:cxn ang="0">
                <a:pos x="44" y="1"/>
              </a:cxn>
              <a:cxn ang="0">
                <a:pos x="52" y="0"/>
              </a:cxn>
              <a:cxn ang="0">
                <a:pos x="59" y="1"/>
              </a:cxn>
              <a:cxn ang="0">
                <a:pos x="66" y="3"/>
              </a:cxn>
              <a:cxn ang="0">
                <a:pos x="71" y="6"/>
              </a:cxn>
              <a:cxn ang="0">
                <a:pos x="75" y="9"/>
              </a:cxn>
              <a:cxn ang="0">
                <a:pos x="79" y="14"/>
              </a:cxn>
              <a:cxn ang="0">
                <a:pos x="80" y="26"/>
              </a:cxn>
              <a:cxn ang="0">
                <a:pos x="75" y="37"/>
              </a:cxn>
              <a:cxn ang="0">
                <a:pos x="65" y="49"/>
              </a:cxn>
              <a:cxn ang="0">
                <a:pos x="51" y="57"/>
              </a:cxn>
              <a:cxn ang="0">
                <a:pos x="43" y="59"/>
              </a:cxn>
              <a:cxn ang="0">
                <a:pos x="35" y="60"/>
              </a:cxn>
              <a:cxn ang="0">
                <a:pos x="27" y="61"/>
              </a:cxn>
              <a:cxn ang="0">
                <a:pos x="20" y="60"/>
              </a:cxn>
              <a:cxn ang="0">
                <a:pos x="14" y="58"/>
              </a:cxn>
              <a:cxn ang="0">
                <a:pos x="9" y="56"/>
              </a:cxn>
              <a:cxn ang="0">
                <a:pos x="5" y="51"/>
              </a:cxn>
              <a:cxn ang="0">
                <a:pos x="2" y="46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</a:cxnLst>
            <a:rect l="0" t="0" r="r" b="b"/>
            <a:pathLst>
              <a:path w="80" h="61">
                <a:moveTo>
                  <a:pt x="29" y="5"/>
                </a:moveTo>
                <a:lnTo>
                  <a:pt x="37" y="3"/>
                </a:lnTo>
                <a:lnTo>
                  <a:pt x="44" y="1"/>
                </a:lnTo>
                <a:lnTo>
                  <a:pt x="52" y="0"/>
                </a:lnTo>
                <a:lnTo>
                  <a:pt x="59" y="1"/>
                </a:lnTo>
                <a:lnTo>
                  <a:pt x="66" y="3"/>
                </a:lnTo>
                <a:lnTo>
                  <a:pt x="71" y="6"/>
                </a:lnTo>
                <a:lnTo>
                  <a:pt x="75" y="9"/>
                </a:lnTo>
                <a:lnTo>
                  <a:pt x="79" y="14"/>
                </a:lnTo>
                <a:lnTo>
                  <a:pt x="80" y="26"/>
                </a:lnTo>
                <a:lnTo>
                  <a:pt x="75" y="37"/>
                </a:lnTo>
                <a:lnTo>
                  <a:pt x="65" y="49"/>
                </a:lnTo>
                <a:lnTo>
                  <a:pt x="51" y="57"/>
                </a:lnTo>
                <a:lnTo>
                  <a:pt x="43" y="59"/>
                </a:lnTo>
                <a:lnTo>
                  <a:pt x="35" y="60"/>
                </a:lnTo>
                <a:lnTo>
                  <a:pt x="27" y="61"/>
                </a:lnTo>
                <a:lnTo>
                  <a:pt x="20" y="60"/>
                </a:lnTo>
                <a:lnTo>
                  <a:pt x="14" y="58"/>
                </a:lnTo>
                <a:lnTo>
                  <a:pt x="9" y="56"/>
                </a:lnTo>
                <a:lnTo>
                  <a:pt x="5" y="51"/>
                </a:lnTo>
                <a:lnTo>
                  <a:pt x="2" y="46"/>
                </a:ln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17" name="Freeform 681"/>
          <p:cNvSpPr>
            <a:spLocks/>
          </p:cNvSpPr>
          <p:nvPr/>
        </p:nvSpPr>
        <p:spPr bwMode="auto">
          <a:xfrm>
            <a:off x="4713880" y="3840834"/>
            <a:ext cx="45478" cy="35344"/>
          </a:xfrm>
          <a:custGeom>
            <a:avLst/>
            <a:gdLst/>
            <a:ahLst/>
            <a:cxnLst>
              <a:cxn ang="0">
                <a:pos x="49" y="55"/>
              </a:cxn>
              <a:cxn ang="0">
                <a:pos x="41" y="57"/>
              </a:cxn>
              <a:cxn ang="0">
                <a:pos x="34" y="60"/>
              </a:cxn>
              <a:cxn ang="0">
                <a:pos x="26" y="60"/>
              </a:cxn>
              <a:cxn ang="0">
                <a:pos x="20" y="59"/>
              </a:cxn>
              <a:cxn ang="0">
                <a:pos x="14" y="57"/>
              </a:cxn>
              <a:cxn ang="0">
                <a:pos x="8" y="54"/>
              </a:cxn>
              <a:cxn ang="0">
                <a:pos x="5" y="50"/>
              </a:cxn>
              <a:cxn ang="0">
                <a:pos x="1" y="46"/>
              </a:cxn>
              <a:cxn ang="0">
                <a:pos x="0" y="34"/>
              </a:cxn>
              <a:cxn ang="0">
                <a:pos x="5" y="23"/>
              </a:cxn>
              <a:cxn ang="0">
                <a:pos x="14" y="12"/>
              </a:cxn>
              <a:cxn ang="0">
                <a:pos x="28" y="4"/>
              </a:cxn>
              <a:cxn ang="0">
                <a:pos x="36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4" y="2"/>
              </a:cxn>
              <a:cxn ang="0">
                <a:pos x="70" y="6"/>
              </a:cxn>
              <a:cxn ang="0">
                <a:pos x="74" y="9"/>
              </a:cxn>
              <a:cxn ang="0">
                <a:pos x="77" y="14"/>
              </a:cxn>
              <a:cxn ang="0">
                <a:pos x="78" y="25"/>
              </a:cxn>
              <a:cxn ang="0">
                <a:pos x="74" y="36"/>
              </a:cxn>
              <a:cxn ang="0">
                <a:pos x="63" y="47"/>
              </a:cxn>
              <a:cxn ang="0">
                <a:pos x="49" y="55"/>
              </a:cxn>
            </a:cxnLst>
            <a:rect l="0" t="0" r="r" b="b"/>
            <a:pathLst>
              <a:path w="78" h="60">
                <a:moveTo>
                  <a:pt x="49" y="55"/>
                </a:moveTo>
                <a:lnTo>
                  <a:pt x="41" y="57"/>
                </a:lnTo>
                <a:lnTo>
                  <a:pt x="34" y="60"/>
                </a:lnTo>
                <a:lnTo>
                  <a:pt x="26" y="60"/>
                </a:lnTo>
                <a:lnTo>
                  <a:pt x="20" y="59"/>
                </a:lnTo>
                <a:lnTo>
                  <a:pt x="14" y="57"/>
                </a:lnTo>
                <a:lnTo>
                  <a:pt x="8" y="54"/>
                </a:lnTo>
                <a:lnTo>
                  <a:pt x="5" y="50"/>
                </a:lnTo>
                <a:lnTo>
                  <a:pt x="1" y="46"/>
                </a:lnTo>
                <a:lnTo>
                  <a:pt x="0" y="34"/>
                </a:lnTo>
                <a:lnTo>
                  <a:pt x="5" y="23"/>
                </a:lnTo>
                <a:lnTo>
                  <a:pt x="14" y="12"/>
                </a:lnTo>
                <a:lnTo>
                  <a:pt x="28" y="4"/>
                </a:lnTo>
                <a:lnTo>
                  <a:pt x="36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4" y="2"/>
                </a:lnTo>
                <a:lnTo>
                  <a:pt x="70" y="6"/>
                </a:lnTo>
                <a:lnTo>
                  <a:pt x="74" y="9"/>
                </a:lnTo>
                <a:lnTo>
                  <a:pt x="77" y="14"/>
                </a:lnTo>
                <a:lnTo>
                  <a:pt x="78" y="25"/>
                </a:lnTo>
                <a:lnTo>
                  <a:pt x="74" y="36"/>
                </a:lnTo>
                <a:lnTo>
                  <a:pt x="63" y="47"/>
                </a:lnTo>
                <a:lnTo>
                  <a:pt x="49" y="5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18" name="Freeform 682"/>
          <p:cNvSpPr>
            <a:spLocks/>
          </p:cNvSpPr>
          <p:nvPr/>
        </p:nvSpPr>
        <p:spPr bwMode="auto">
          <a:xfrm>
            <a:off x="4761690" y="3871466"/>
            <a:ext cx="46644" cy="35344"/>
          </a:xfrm>
          <a:custGeom>
            <a:avLst/>
            <a:gdLst/>
            <a:ahLst/>
            <a:cxnLst>
              <a:cxn ang="0">
                <a:pos x="51" y="56"/>
              </a:cxn>
              <a:cxn ang="0">
                <a:pos x="42" y="58"/>
              </a:cxn>
              <a:cxn ang="0">
                <a:pos x="34" y="60"/>
              </a:cxn>
              <a:cxn ang="0">
                <a:pos x="26" y="60"/>
              </a:cxn>
              <a:cxn ang="0">
                <a:pos x="19" y="59"/>
              </a:cxn>
              <a:cxn ang="0">
                <a:pos x="14" y="58"/>
              </a:cxn>
              <a:cxn ang="0">
                <a:pos x="8" y="55"/>
              </a:cxn>
              <a:cxn ang="0">
                <a:pos x="4" y="51"/>
              </a:cxn>
              <a:cxn ang="0">
                <a:pos x="1" y="47"/>
              </a:cxn>
              <a:cxn ang="0">
                <a:pos x="0" y="35"/>
              </a:cxn>
              <a:cxn ang="0">
                <a:pos x="4" y="24"/>
              </a:cxn>
              <a:cxn ang="0">
                <a:pos x="15" y="13"/>
              </a:cxn>
              <a:cxn ang="0">
                <a:pos x="29" y="5"/>
              </a:cxn>
              <a:cxn ang="0">
                <a:pos x="37" y="3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6" y="3"/>
              </a:cxn>
              <a:cxn ang="0">
                <a:pos x="70" y="6"/>
              </a:cxn>
              <a:cxn ang="0">
                <a:pos x="75" y="10"/>
              </a:cxn>
              <a:cxn ang="0">
                <a:pos x="78" y="14"/>
              </a:cxn>
              <a:cxn ang="0">
                <a:pos x="79" y="26"/>
              </a:cxn>
              <a:cxn ang="0">
                <a:pos x="75" y="36"/>
              </a:cxn>
              <a:cxn ang="0">
                <a:pos x="64" y="48"/>
              </a:cxn>
              <a:cxn ang="0">
                <a:pos x="51" y="56"/>
              </a:cxn>
            </a:cxnLst>
            <a:rect l="0" t="0" r="r" b="b"/>
            <a:pathLst>
              <a:path w="79" h="60">
                <a:moveTo>
                  <a:pt x="51" y="56"/>
                </a:moveTo>
                <a:lnTo>
                  <a:pt x="42" y="58"/>
                </a:lnTo>
                <a:lnTo>
                  <a:pt x="34" y="60"/>
                </a:lnTo>
                <a:lnTo>
                  <a:pt x="26" y="60"/>
                </a:lnTo>
                <a:lnTo>
                  <a:pt x="19" y="59"/>
                </a:lnTo>
                <a:lnTo>
                  <a:pt x="14" y="58"/>
                </a:lnTo>
                <a:lnTo>
                  <a:pt x="8" y="55"/>
                </a:lnTo>
                <a:lnTo>
                  <a:pt x="4" y="51"/>
                </a:lnTo>
                <a:lnTo>
                  <a:pt x="1" y="47"/>
                </a:lnTo>
                <a:lnTo>
                  <a:pt x="0" y="35"/>
                </a:lnTo>
                <a:lnTo>
                  <a:pt x="4" y="24"/>
                </a:lnTo>
                <a:lnTo>
                  <a:pt x="15" y="13"/>
                </a:lnTo>
                <a:lnTo>
                  <a:pt x="29" y="5"/>
                </a:lnTo>
                <a:lnTo>
                  <a:pt x="37" y="3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6" y="3"/>
                </a:lnTo>
                <a:lnTo>
                  <a:pt x="70" y="6"/>
                </a:lnTo>
                <a:lnTo>
                  <a:pt x="75" y="10"/>
                </a:lnTo>
                <a:lnTo>
                  <a:pt x="78" y="14"/>
                </a:lnTo>
                <a:lnTo>
                  <a:pt x="79" y="26"/>
                </a:lnTo>
                <a:lnTo>
                  <a:pt x="75" y="36"/>
                </a:lnTo>
                <a:lnTo>
                  <a:pt x="64" y="48"/>
                </a:lnTo>
                <a:lnTo>
                  <a:pt x="51" y="56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19" name="Freeform 683"/>
          <p:cNvSpPr>
            <a:spLocks/>
          </p:cNvSpPr>
          <p:nvPr/>
        </p:nvSpPr>
        <p:spPr bwMode="auto">
          <a:xfrm>
            <a:off x="4810667" y="3900919"/>
            <a:ext cx="46644" cy="35344"/>
          </a:xfrm>
          <a:custGeom>
            <a:avLst/>
            <a:gdLst/>
            <a:ahLst/>
            <a:cxnLst>
              <a:cxn ang="0">
                <a:pos x="49" y="55"/>
              </a:cxn>
              <a:cxn ang="0">
                <a:pos x="41" y="58"/>
              </a:cxn>
              <a:cxn ang="0">
                <a:pos x="35" y="60"/>
              </a:cxn>
              <a:cxn ang="0">
                <a:pos x="26" y="60"/>
              </a:cxn>
              <a:cxn ang="0">
                <a:pos x="20" y="59"/>
              </a:cxn>
              <a:cxn ang="0">
                <a:pos x="14" y="58"/>
              </a:cxn>
              <a:cxn ang="0">
                <a:pos x="8" y="54"/>
              </a:cxn>
              <a:cxn ang="0">
                <a:pos x="5" y="51"/>
              </a:cxn>
              <a:cxn ang="0">
                <a:pos x="1" y="46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4" y="2"/>
              </a:cxn>
              <a:cxn ang="0">
                <a:pos x="70" y="6"/>
              </a:cxn>
              <a:cxn ang="0">
                <a:pos x="74" y="9"/>
              </a:cxn>
              <a:cxn ang="0">
                <a:pos x="77" y="14"/>
              </a:cxn>
              <a:cxn ang="0">
                <a:pos x="78" y="26"/>
              </a:cxn>
              <a:cxn ang="0">
                <a:pos x="74" y="37"/>
              </a:cxn>
              <a:cxn ang="0">
                <a:pos x="63" y="47"/>
              </a:cxn>
              <a:cxn ang="0">
                <a:pos x="49" y="55"/>
              </a:cxn>
            </a:cxnLst>
            <a:rect l="0" t="0" r="r" b="b"/>
            <a:pathLst>
              <a:path w="78" h="60">
                <a:moveTo>
                  <a:pt x="49" y="55"/>
                </a:moveTo>
                <a:lnTo>
                  <a:pt x="41" y="58"/>
                </a:lnTo>
                <a:lnTo>
                  <a:pt x="35" y="60"/>
                </a:lnTo>
                <a:lnTo>
                  <a:pt x="26" y="60"/>
                </a:lnTo>
                <a:lnTo>
                  <a:pt x="20" y="59"/>
                </a:lnTo>
                <a:lnTo>
                  <a:pt x="14" y="58"/>
                </a:lnTo>
                <a:lnTo>
                  <a:pt x="8" y="54"/>
                </a:lnTo>
                <a:lnTo>
                  <a:pt x="5" y="51"/>
                </a:lnTo>
                <a:lnTo>
                  <a:pt x="1" y="46"/>
                </a:ln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4" y="2"/>
                </a:lnTo>
                <a:lnTo>
                  <a:pt x="70" y="6"/>
                </a:lnTo>
                <a:lnTo>
                  <a:pt x="74" y="9"/>
                </a:lnTo>
                <a:lnTo>
                  <a:pt x="77" y="14"/>
                </a:lnTo>
                <a:lnTo>
                  <a:pt x="78" y="26"/>
                </a:lnTo>
                <a:lnTo>
                  <a:pt x="74" y="37"/>
                </a:lnTo>
                <a:lnTo>
                  <a:pt x="63" y="47"/>
                </a:lnTo>
                <a:lnTo>
                  <a:pt x="49" y="5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20" name="Freeform 684"/>
          <p:cNvSpPr>
            <a:spLocks/>
          </p:cNvSpPr>
          <p:nvPr/>
        </p:nvSpPr>
        <p:spPr bwMode="auto">
          <a:xfrm>
            <a:off x="4795507" y="3975142"/>
            <a:ext cx="46644" cy="35344"/>
          </a:xfrm>
          <a:custGeom>
            <a:avLst/>
            <a:gdLst/>
            <a:ahLst/>
            <a:cxnLst>
              <a:cxn ang="0">
                <a:pos x="29" y="4"/>
              </a:cxn>
              <a:cxn ang="0">
                <a:pos x="37" y="2"/>
              </a:cxn>
              <a:cxn ang="0">
                <a:pos x="45" y="0"/>
              </a:cxn>
              <a:cxn ang="0">
                <a:pos x="53" y="0"/>
              </a:cxn>
              <a:cxn ang="0">
                <a:pos x="60" y="0"/>
              </a:cxn>
              <a:cxn ang="0">
                <a:pos x="66" y="2"/>
              </a:cxn>
              <a:cxn ang="0">
                <a:pos x="72" y="6"/>
              </a:cxn>
              <a:cxn ang="0">
                <a:pos x="75" y="9"/>
              </a:cxn>
              <a:cxn ang="0">
                <a:pos x="79" y="14"/>
              </a:cxn>
              <a:cxn ang="0">
                <a:pos x="80" y="25"/>
              </a:cxn>
              <a:cxn ang="0">
                <a:pos x="75" y="35"/>
              </a:cxn>
              <a:cxn ang="0">
                <a:pos x="65" y="47"/>
              </a:cxn>
              <a:cxn ang="0">
                <a:pos x="51" y="55"/>
              </a:cxn>
              <a:cxn ang="0">
                <a:pos x="43" y="57"/>
              </a:cxn>
              <a:cxn ang="0">
                <a:pos x="36" y="60"/>
              </a:cxn>
              <a:cxn ang="0">
                <a:pos x="28" y="60"/>
              </a:cxn>
              <a:cxn ang="0">
                <a:pos x="21" y="59"/>
              </a:cxn>
              <a:cxn ang="0">
                <a:pos x="14" y="57"/>
              </a:cxn>
              <a:cxn ang="0">
                <a:pos x="10" y="54"/>
              </a:cxn>
              <a:cxn ang="0">
                <a:pos x="5" y="50"/>
              </a:cxn>
              <a:cxn ang="0">
                <a:pos x="2" y="46"/>
              </a:cxn>
              <a:cxn ang="0">
                <a:pos x="0" y="34"/>
              </a:cxn>
              <a:cxn ang="0">
                <a:pos x="5" y="23"/>
              </a:cxn>
              <a:cxn ang="0">
                <a:pos x="15" y="12"/>
              </a:cxn>
              <a:cxn ang="0">
                <a:pos x="29" y="4"/>
              </a:cxn>
            </a:cxnLst>
            <a:rect l="0" t="0" r="r" b="b"/>
            <a:pathLst>
              <a:path w="80" h="60">
                <a:moveTo>
                  <a:pt x="29" y="4"/>
                </a:moveTo>
                <a:lnTo>
                  <a:pt x="37" y="2"/>
                </a:lnTo>
                <a:lnTo>
                  <a:pt x="45" y="0"/>
                </a:lnTo>
                <a:lnTo>
                  <a:pt x="53" y="0"/>
                </a:lnTo>
                <a:lnTo>
                  <a:pt x="60" y="0"/>
                </a:lnTo>
                <a:lnTo>
                  <a:pt x="66" y="2"/>
                </a:lnTo>
                <a:lnTo>
                  <a:pt x="72" y="6"/>
                </a:lnTo>
                <a:lnTo>
                  <a:pt x="75" y="9"/>
                </a:lnTo>
                <a:lnTo>
                  <a:pt x="79" y="14"/>
                </a:lnTo>
                <a:lnTo>
                  <a:pt x="80" y="25"/>
                </a:lnTo>
                <a:lnTo>
                  <a:pt x="75" y="35"/>
                </a:lnTo>
                <a:lnTo>
                  <a:pt x="65" y="47"/>
                </a:lnTo>
                <a:lnTo>
                  <a:pt x="51" y="55"/>
                </a:lnTo>
                <a:lnTo>
                  <a:pt x="43" y="57"/>
                </a:lnTo>
                <a:lnTo>
                  <a:pt x="36" y="60"/>
                </a:lnTo>
                <a:lnTo>
                  <a:pt x="28" y="60"/>
                </a:lnTo>
                <a:lnTo>
                  <a:pt x="21" y="59"/>
                </a:lnTo>
                <a:lnTo>
                  <a:pt x="14" y="57"/>
                </a:lnTo>
                <a:lnTo>
                  <a:pt x="10" y="54"/>
                </a:lnTo>
                <a:lnTo>
                  <a:pt x="5" y="50"/>
                </a:lnTo>
                <a:lnTo>
                  <a:pt x="2" y="46"/>
                </a:lnTo>
                <a:lnTo>
                  <a:pt x="0" y="34"/>
                </a:lnTo>
                <a:lnTo>
                  <a:pt x="5" y="23"/>
                </a:lnTo>
                <a:lnTo>
                  <a:pt x="15" y="12"/>
                </a:lnTo>
                <a:lnTo>
                  <a:pt x="29" y="4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21" name="Freeform 685"/>
          <p:cNvSpPr>
            <a:spLocks/>
          </p:cNvSpPr>
          <p:nvPr/>
        </p:nvSpPr>
        <p:spPr bwMode="auto">
          <a:xfrm>
            <a:off x="4747697" y="3944510"/>
            <a:ext cx="45478" cy="35344"/>
          </a:xfrm>
          <a:custGeom>
            <a:avLst/>
            <a:gdLst/>
            <a:ahLst/>
            <a:cxnLst>
              <a:cxn ang="0">
                <a:pos x="49" y="56"/>
              </a:cxn>
              <a:cxn ang="0">
                <a:pos x="41" y="59"/>
              </a:cxn>
              <a:cxn ang="0">
                <a:pos x="34" y="60"/>
              </a:cxn>
              <a:cxn ang="0">
                <a:pos x="26" y="61"/>
              </a:cxn>
              <a:cxn ang="0">
                <a:pos x="19" y="60"/>
              </a:cxn>
              <a:cxn ang="0">
                <a:pos x="13" y="59"/>
              </a:cxn>
              <a:cxn ang="0">
                <a:pos x="8" y="55"/>
              </a:cxn>
              <a:cxn ang="0">
                <a:pos x="4" y="52"/>
              </a:cxn>
              <a:cxn ang="0">
                <a:pos x="1" y="47"/>
              </a:cxn>
              <a:cxn ang="0">
                <a:pos x="0" y="36"/>
              </a:cxn>
              <a:cxn ang="0">
                <a:pos x="4" y="24"/>
              </a:cxn>
              <a:cxn ang="0">
                <a:pos x="15" y="13"/>
              </a:cxn>
              <a:cxn ang="0">
                <a:pos x="28" y="5"/>
              </a:cxn>
              <a:cxn ang="0">
                <a:pos x="36" y="2"/>
              </a:cxn>
              <a:cxn ang="0">
                <a:pos x="43" y="1"/>
              </a:cxn>
              <a:cxn ang="0">
                <a:pos x="51" y="0"/>
              </a:cxn>
              <a:cxn ang="0">
                <a:pos x="58" y="1"/>
              </a:cxn>
              <a:cxn ang="0">
                <a:pos x="64" y="3"/>
              </a:cxn>
              <a:cxn ang="0">
                <a:pos x="70" y="6"/>
              </a:cxn>
              <a:cxn ang="0">
                <a:pos x="73" y="10"/>
              </a:cxn>
              <a:cxn ang="0">
                <a:pos x="77" y="15"/>
              </a:cxn>
              <a:cxn ang="0">
                <a:pos x="78" y="26"/>
              </a:cxn>
              <a:cxn ang="0">
                <a:pos x="73" y="37"/>
              </a:cxn>
              <a:cxn ang="0">
                <a:pos x="63" y="48"/>
              </a:cxn>
              <a:cxn ang="0">
                <a:pos x="49" y="56"/>
              </a:cxn>
            </a:cxnLst>
            <a:rect l="0" t="0" r="r" b="b"/>
            <a:pathLst>
              <a:path w="78" h="61">
                <a:moveTo>
                  <a:pt x="49" y="56"/>
                </a:moveTo>
                <a:lnTo>
                  <a:pt x="41" y="59"/>
                </a:lnTo>
                <a:lnTo>
                  <a:pt x="34" y="60"/>
                </a:lnTo>
                <a:lnTo>
                  <a:pt x="26" y="61"/>
                </a:lnTo>
                <a:lnTo>
                  <a:pt x="19" y="60"/>
                </a:lnTo>
                <a:lnTo>
                  <a:pt x="13" y="59"/>
                </a:lnTo>
                <a:lnTo>
                  <a:pt x="8" y="55"/>
                </a:lnTo>
                <a:lnTo>
                  <a:pt x="4" y="52"/>
                </a:lnTo>
                <a:lnTo>
                  <a:pt x="1" y="47"/>
                </a:lnTo>
                <a:lnTo>
                  <a:pt x="0" y="36"/>
                </a:lnTo>
                <a:lnTo>
                  <a:pt x="4" y="24"/>
                </a:lnTo>
                <a:lnTo>
                  <a:pt x="15" y="13"/>
                </a:lnTo>
                <a:lnTo>
                  <a:pt x="28" y="5"/>
                </a:lnTo>
                <a:lnTo>
                  <a:pt x="36" y="2"/>
                </a:lnTo>
                <a:lnTo>
                  <a:pt x="43" y="1"/>
                </a:lnTo>
                <a:lnTo>
                  <a:pt x="51" y="0"/>
                </a:lnTo>
                <a:lnTo>
                  <a:pt x="58" y="1"/>
                </a:lnTo>
                <a:lnTo>
                  <a:pt x="64" y="3"/>
                </a:lnTo>
                <a:lnTo>
                  <a:pt x="70" y="6"/>
                </a:lnTo>
                <a:lnTo>
                  <a:pt x="73" y="10"/>
                </a:lnTo>
                <a:lnTo>
                  <a:pt x="77" y="15"/>
                </a:lnTo>
                <a:lnTo>
                  <a:pt x="78" y="26"/>
                </a:lnTo>
                <a:lnTo>
                  <a:pt x="73" y="37"/>
                </a:lnTo>
                <a:lnTo>
                  <a:pt x="63" y="48"/>
                </a:lnTo>
                <a:lnTo>
                  <a:pt x="49" y="56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22" name="Freeform 686"/>
          <p:cNvSpPr>
            <a:spLocks/>
          </p:cNvSpPr>
          <p:nvPr/>
        </p:nvSpPr>
        <p:spPr bwMode="auto">
          <a:xfrm>
            <a:off x="4732538" y="4014020"/>
            <a:ext cx="45478" cy="35344"/>
          </a:xfrm>
          <a:custGeom>
            <a:avLst/>
            <a:gdLst/>
            <a:ahLst/>
            <a:cxnLst>
              <a:cxn ang="0">
                <a:pos x="29" y="5"/>
              </a:cxn>
              <a:cxn ang="0">
                <a:pos x="37" y="3"/>
              </a:cxn>
              <a:cxn ang="0">
                <a:pos x="45" y="2"/>
              </a:cxn>
              <a:cxn ang="0">
                <a:pos x="53" y="0"/>
              </a:cxn>
              <a:cxn ang="0">
                <a:pos x="60" y="2"/>
              </a:cxn>
              <a:cxn ang="0">
                <a:pos x="66" y="3"/>
              </a:cxn>
              <a:cxn ang="0">
                <a:pos x="71" y="6"/>
              </a:cxn>
              <a:cxn ang="0">
                <a:pos x="75" y="10"/>
              </a:cxn>
              <a:cxn ang="0">
                <a:pos x="78" y="14"/>
              </a:cxn>
              <a:cxn ang="0">
                <a:pos x="80" y="26"/>
              </a:cxn>
              <a:cxn ang="0">
                <a:pos x="75" y="37"/>
              </a:cxn>
              <a:cxn ang="0">
                <a:pos x="65" y="49"/>
              </a:cxn>
              <a:cxn ang="0">
                <a:pos x="51" y="57"/>
              </a:cxn>
              <a:cxn ang="0">
                <a:pos x="43" y="59"/>
              </a:cxn>
              <a:cxn ang="0">
                <a:pos x="36" y="60"/>
              </a:cxn>
              <a:cxn ang="0">
                <a:pos x="28" y="61"/>
              </a:cxn>
              <a:cxn ang="0">
                <a:pos x="21" y="60"/>
              </a:cxn>
              <a:cxn ang="0">
                <a:pos x="14" y="58"/>
              </a:cxn>
              <a:cxn ang="0">
                <a:pos x="9" y="56"/>
              </a:cxn>
              <a:cxn ang="0">
                <a:pos x="5" y="51"/>
              </a:cxn>
              <a:cxn ang="0">
                <a:pos x="1" y="47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</a:cxnLst>
            <a:rect l="0" t="0" r="r" b="b"/>
            <a:pathLst>
              <a:path w="80" h="61">
                <a:moveTo>
                  <a:pt x="29" y="5"/>
                </a:moveTo>
                <a:lnTo>
                  <a:pt x="37" y="3"/>
                </a:lnTo>
                <a:lnTo>
                  <a:pt x="45" y="2"/>
                </a:lnTo>
                <a:lnTo>
                  <a:pt x="53" y="0"/>
                </a:lnTo>
                <a:lnTo>
                  <a:pt x="60" y="2"/>
                </a:lnTo>
                <a:lnTo>
                  <a:pt x="66" y="3"/>
                </a:lnTo>
                <a:lnTo>
                  <a:pt x="71" y="6"/>
                </a:lnTo>
                <a:lnTo>
                  <a:pt x="75" y="10"/>
                </a:lnTo>
                <a:lnTo>
                  <a:pt x="78" y="14"/>
                </a:lnTo>
                <a:lnTo>
                  <a:pt x="80" y="26"/>
                </a:lnTo>
                <a:lnTo>
                  <a:pt x="75" y="37"/>
                </a:lnTo>
                <a:lnTo>
                  <a:pt x="65" y="49"/>
                </a:lnTo>
                <a:lnTo>
                  <a:pt x="51" y="57"/>
                </a:lnTo>
                <a:lnTo>
                  <a:pt x="43" y="59"/>
                </a:lnTo>
                <a:lnTo>
                  <a:pt x="36" y="60"/>
                </a:lnTo>
                <a:lnTo>
                  <a:pt x="28" y="61"/>
                </a:lnTo>
                <a:lnTo>
                  <a:pt x="21" y="60"/>
                </a:lnTo>
                <a:lnTo>
                  <a:pt x="14" y="58"/>
                </a:lnTo>
                <a:lnTo>
                  <a:pt x="9" y="56"/>
                </a:lnTo>
                <a:lnTo>
                  <a:pt x="5" y="51"/>
                </a:lnTo>
                <a:lnTo>
                  <a:pt x="1" y="47"/>
                </a:ln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23" name="Freeform 687"/>
          <p:cNvSpPr>
            <a:spLocks/>
          </p:cNvSpPr>
          <p:nvPr/>
        </p:nvSpPr>
        <p:spPr bwMode="auto">
          <a:xfrm>
            <a:off x="4683562" y="3983389"/>
            <a:ext cx="45478" cy="35344"/>
          </a:xfrm>
          <a:custGeom>
            <a:avLst/>
            <a:gdLst/>
            <a:ahLst/>
            <a:cxnLst>
              <a:cxn ang="0">
                <a:pos x="50" y="55"/>
              </a:cxn>
              <a:cxn ang="0">
                <a:pos x="42" y="57"/>
              </a:cxn>
              <a:cxn ang="0">
                <a:pos x="35" y="60"/>
              </a:cxn>
              <a:cxn ang="0">
                <a:pos x="27" y="60"/>
              </a:cxn>
              <a:cxn ang="0">
                <a:pos x="20" y="58"/>
              </a:cxn>
              <a:cxn ang="0">
                <a:pos x="14" y="57"/>
              </a:cxn>
              <a:cxn ang="0">
                <a:pos x="8" y="54"/>
              </a:cxn>
              <a:cxn ang="0">
                <a:pos x="5" y="50"/>
              </a:cxn>
              <a:cxn ang="0">
                <a:pos x="1" y="46"/>
              </a:cxn>
              <a:cxn ang="0">
                <a:pos x="0" y="34"/>
              </a:cxn>
              <a:cxn ang="0">
                <a:pos x="5" y="23"/>
              </a:cxn>
              <a:cxn ang="0">
                <a:pos x="15" y="12"/>
              </a:cxn>
              <a:cxn ang="0">
                <a:pos x="29" y="4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2"/>
              </a:cxn>
              <a:cxn ang="0">
                <a:pos x="70" y="5"/>
              </a:cxn>
              <a:cxn ang="0">
                <a:pos x="74" y="9"/>
              </a:cxn>
              <a:cxn ang="0">
                <a:pos x="77" y="14"/>
              </a:cxn>
              <a:cxn ang="0">
                <a:pos x="78" y="25"/>
              </a:cxn>
              <a:cxn ang="0">
                <a:pos x="74" y="37"/>
              </a:cxn>
              <a:cxn ang="0">
                <a:pos x="63" y="47"/>
              </a:cxn>
              <a:cxn ang="0">
                <a:pos x="50" y="55"/>
              </a:cxn>
            </a:cxnLst>
            <a:rect l="0" t="0" r="r" b="b"/>
            <a:pathLst>
              <a:path w="78" h="60">
                <a:moveTo>
                  <a:pt x="50" y="55"/>
                </a:moveTo>
                <a:lnTo>
                  <a:pt x="42" y="57"/>
                </a:lnTo>
                <a:lnTo>
                  <a:pt x="35" y="60"/>
                </a:lnTo>
                <a:lnTo>
                  <a:pt x="27" y="60"/>
                </a:lnTo>
                <a:lnTo>
                  <a:pt x="20" y="58"/>
                </a:lnTo>
                <a:lnTo>
                  <a:pt x="14" y="57"/>
                </a:lnTo>
                <a:lnTo>
                  <a:pt x="8" y="54"/>
                </a:lnTo>
                <a:lnTo>
                  <a:pt x="5" y="50"/>
                </a:lnTo>
                <a:lnTo>
                  <a:pt x="1" y="46"/>
                </a:lnTo>
                <a:lnTo>
                  <a:pt x="0" y="34"/>
                </a:lnTo>
                <a:lnTo>
                  <a:pt x="5" y="23"/>
                </a:lnTo>
                <a:lnTo>
                  <a:pt x="15" y="12"/>
                </a:lnTo>
                <a:lnTo>
                  <a:pt x="29" y="4"/>
                </a:ln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2"/>
                </a:lnTo>
                <a:lnTo>
                  <a:pt x="70" y="5"/>
                </a:lnTo>
                <a:lnTo>
                  <a:pt x="74" y="9"/>
                </a:lnTo>
                <a:lnTo>
                  <a:pt x="77" y="14"/>
                </a:lnTo>
                <a:lnTo>
                  <a:pt x="78" y="25"/>
                </a:lnTo>
                <a:lnTo>
                  <a:pt x="74" y="37"/>
                </a:lnTo>
                <a:lnTo>
                  <a:pt x="63" y="47"/>
                </a:lnTo>
                <a:lnTo>
                  <a:pt x="50" y="55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24" name="Freeform 688"/>
          <p:cNvSpPr>
            <a:spLocks/>
          </p:cNvSpPr>
          <p:nvPr/>
        </p:nvSpPr>
        <p:spPr bwMode="auto">
          <a:xfrm>
            <a:off x="4670734" y="4052899"/>
            <a:ext cx="45478" cy="35344"/>
          </a:xfrm>
          <a:custGeom>
            <a:avLst/>
            <a:gdLst/>
            <a:ahLst/>
            <a:cxnLst>
              <a:cxn ang="0">
                <a:pos x="1" y="46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3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3"/>
              </a:cxn>
              <a:cxn ang="0">
                <a:pos x="70" y="6"/>
              </a:cxn>
              <a:cxn ang="0">
                <a:pos x="74" y="9"/>
              </a:cxn>
              <a:cxn ang="0">
                <a:pos x="77" y="14"/>
              </a:cxn>
              <a:cxn ang="0">
                <a:pos x="79" y="26"/>
              </a:cxn>
              <a:cxn ang="0">
                <a:pos x="74" y="36"/>
              </a:cxn>
              <a:cxn ang="0">
                <a:pos x="64" y="47"/>
              </a:cxn>
              <a:cxn ang="0">
                <a:pos x="50" y="56"/>
              </a:cxn>
              <a:cxn ang="0">
                <a:pos x="42" y="58"/>
              </a:cxn>
              <a:cxn ang="0">
                <a:pos x="35" y="60"/>
              </a:cxn>
              <a:cxn ang="0">
                <a:pos x="27" y="60"/>
              </a:cxn>
              <a:cxn ang="0">
                <a:pos x="20" y="59"/>
              </a:cxn>
              <a:cxn ang="0">
                <a:pos x="14" y="58"/>
              </a:cxn>
              <a:cxn ang="0">
                <a:pos x="8" y="54"/>
              </a:cxn>
              <a:cxn ang="0">
                <a:pos x="5" y="51"/>
              </a:cxn>
              <a:cxn ang="0">
                <a:pos x="1" y="46"/>
              </a:cxn>
            </a:cxnLst>
            <a:rect l="0" t="0" r="r" b="b"/>
            <a:pathLst>
              <a:path w="79" h="60">
                <a:moveTo>
                  <a:pt x="1" y="46"/>
                </a:move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lnTo>
                  <a:pt x="37" y="3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3"/>
                </a:lnTo>
                <a:lnTo>
                  <a:pt x="70" y="6"/>
                </a:lnTo>
                <a:lnTo>
                  <a:pt x="74" y="9"/>
                </a:lnTo>
                <a:lnTo>
                  <a:pt x="77" y="14"/>
                </a:lnTo>
                <a:lnTo>
                  <a:pt x="79" y="26"/>
                </a:lnTo>
                <a:lnTo>
                  <a:pt x="74" y="36"/>
                </a:lnTo>
                <a:lnTo>
                  <a:pt x="64" y="47"/>
                </a:lnTo>
                <a:lnTo>
                  <a:pt x="50" y="56"/>
                </a:lnTo>
                <a:lnTo>
                  <a:pt x="42" y="58"/>
                </a:lnTo>
                <a:lnTo>
                  <a:pt x="35" y="60"/>
                </a:lnTo>
                <a:lnTo>
                  <a:pt x="27" y="60"/>
                </a:lnTo>
                <a:lnTo>
                  <a:pt x="20" y="59"/>
                </a:lnTo>
                <a:lnTo>
                  <a:pt x="14" y="58"/>
                </a:lnTo>
                <a:lnTo>
                  <a:pt x="8" y="54"/>
                </a:lnTo>
                <a:lnTo>
                  <a:pt x="5" y="51"/>
                </a:lnTo>
                <a:lnTo>
                  <a:pt x="1" y="46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25" name="Freeform 689"/>
          <p:cNvSpPr>
            <a:spLocks/>
          </p:cNvSpPr>
          <p:nvPr/>
        </p:nvSpPr>
        <p:spPr bwMode="auto">
          <a:xfrm>
            <a:off x="4654409" y="3322455"/>
            <a:ext cx="236718" cy="45476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5" y="63"/>
              </a:cxn>
              <a:cxn ang="0">
                <a:pos x="405" y="100"/>
              </a:cxn>
              <a:cxn ang="0">
                <a:pos x="36" y="43"/>
              </a:cxn>
              <a:cxn ang="0">
                <a:pos x="36" y="552"/>
              </a:cxn>
              <a:cxn ang="0">
                <a:pos x="405" y="732"/>
              </a:cxn>
              <a:cxn ang="0">
                <a:pos x="405" y="774"/>
              </a:cxn>
              <a:cxn ang="0">
                <a:pos x="0" y="575"/>
              </a:cxn>
              <a:cxn ang="0">
                <a:pos x="0" y="0"/>
              </a:cxn>
            </a:cxnLst>
            <a:rect l="0" t="0" r="r" b="b"/>
            <a:pathLst>
              <a:path w="405" h="774">
                <a:moveTo>
                  <a:pt x="0" y="0"/>
                </a:moveTo>
                <a:lnTo>
                  <a:pt x="405" y="63"/>
                </a:lnTo>
                <a:lnTo>
                  <a:pt x="405" y="100"/>
                </a:lnTo>
                <a:lnTo>
                  <a:pt x="36" y="43"/>
                </a:lnTo>
                <a:lnTo>
                  <a:pt x="36" y="552"/>
                </a:lnTo>
                <a:lnTo>
                  <a:pt x="405" y="732"/>
                </a:lnTo>
                <a:lnTo>
                  <a:pt x="405" y="774"/>
                </a:lnTo>
                <a:lnTo>
                  <a:pt x="0" y="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26" name="Freeform 690"/>
          <p:cNvSpPr>
            <a:spLocks/>
          </p:cNvSpPr>
          <p:nvPr/>
        </p:nvSpPr>
        <p:spPr bwMode="auto">
          <a:xfrm>
            <a:off x="4676565" y="3347196"/>
            <a:ext cx="214563" cy="40645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9" y="57"/>
              </a:cxn>
              <a:cxn ang="0">
                <a:pos x="369" y="689"/>
              </a:cxn>
              <a:cxn ang="0">
                <a:pos x="0" y="509"/>
              </a:cxn>
              <a:cxn ang="0">
                <a:pos x="0" y="0"/>
              </a:cxn>
            </a:cxnLst>
            <a:rect l="0" t="0" r="r" b="b"/>
            <a:pathLst>
              <a:path w="369" h="689">
                <a:moveTo>
                  <a:pt x="0" y="0"/>
                </a:moveTo>
                <a:lnTo>
                  <a:pt x="369" y="57"/>
                </a:lnTo>
                <a:lnTo>
                  <a:pt x="369" y="689"/>
                </a:lnTo>
                <a:lnTo>
                  <a:pt x="0" y="509"/>
                </a:lnTo>
                <a:lnTo>
                  <a:pt x="0" y="0"/>
                </a:lnTo>
                <a:close/>
              </a:path>
            </a:pathLst>
          </a:custGeom>
          <a:solidFill>
            <a:srgbClr val="E09E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27" name="Freeform 691"/>
          <p:cNvSpPr>
            <a:spLocks/>
          </p:cNvSpPr>
          <p:nvPr/>
        </p:nvSpPr>
        <p:spPr bwMode="auto">
          <a:xfrm>
            <a:off x="4859643" y="3930373"/>
            <a:ext cx="31485" cy="35344"/>
          </a:xfrm>
          <a:custGeom>
            <a:avLst/>
            <a:gdLst/>
            <a:ahLst/>
            <a:cxnLst>
              <a:cxn ang="0">
                <a:pos x="1" y="46"/>
              </a:cxn>
              <a:cxn ang="0">
                <a:pos x="0" y="34"/>
              </a:cxn>
              <a:cxn ang="0">
                <a:pos x="5" y="23"/>
              </a:cxn>
              <a:cxn ang="0">
                <a:pos x="15" y="13"/>
              </a:cxn>
              <a:cxn ang="0">
                <a:pos x="29" y="4"/>
              </a:cxn>
              <a:cxn ang="0">
                <a:pos x="36" y="2"/>
              </a:cxn>
              <a:cxn ang="0">
                <a:pos x="43" y="1"/>
              </a:cxn>
              <a:cxn ang="0">
                <a:pos x="48" y="0"/>
              </a:cxn>
              <a:cxn ang="0">
                <a:pos x="54" y="0"/>
              </a:cxn>
              <a:cxn ang="0">
                <a:pos x="54" y="54"/>
              </a:cxn>
              <a:cxn ang="0">
                <a:pos x="53" y="54"/>
              </a:cxn>
              <a:cxn ang="0">
                <a:pos x="53" y="54"/>
              </a:cxn>
              <a:cxn ang="0">
                <a:pos x="52" y="55"/>
              </a:cxn>
              <a:cxn ang="0">
                <a:pos x="51" y="55"/>
              </a:cxn>
              <a:cxn ang="0">
                <a:pos x="43" y="57"/>
              </a:cxn>
              <a:cxn ang="0">
                <a:pos x="36" y="60"/>
              </a:cxn>
              <a:cxn ang="0">
                <a:pos x="28" y="60"/>
              </a:cxn>
              <a:cxn ang="0">
                <a:pos x="21" y="59"/>
              </a:cxn>
              <a:cxn ang="0">
                <a:pos x="14" y="57"/>
              </a:cxn>
              <a:cxn ang="0">
                <a:pos x="9" y="54"/>
              </a:cxn>
              <a:cxn ang="0">
                <a:pos x="5" y="51"/>
              </a:cxn>
              <a:cxn ang="0">
                <a:pos x="1" y="46"/>
              </a:cxn>
            </a:cxnLst>
            <a:rect l="0" t="0" r="r" b="b"/>
            <a:pathLst>
              <a:path w="54" h="60">
                <a:moveTo>
                  <a:pt x="1" y="46"/>
                </a:moveTo>
                <a:lnTo>
                  <a:pt x="0" y="34"/>
                </a:lnTo>
                <a:lnTo>
                  <a:pt x="5" y="23"/>
                </a:lnTo>
                <a:lnTo>
                  <a:pt x="15" y="13"/>
                </a:lnTo>
                <a:lnTo>
                  <a:pt x="29" y="4"/>
                </a:lnTo>
                <a:lnTo>
                  <a:pt x="36" y="2"/>
                </a:lnTo>
                <a:lnTo>
                  <a:pt x="43" y="1"/>
                </a:lnTo>
                <a:lnTo>
                  <a:pt x="48" y="0"/>
                </a:lnTo>
                <a:lnTo>
                  <a:pt x="54" y="0"/>
                </a:lnTo>
                <a:lnTo>
                  <a:pt x="54" y="54"/>
                </a:lnTo>
                <a:lnTo>
                  <a:pt x="53" y="54"/>
                </a:lnTo>
                <a:lnTo>
                  <a:pt x="53" y="54"/>
                </a:lnTo>
                <a:lnTo>
                  <a:pt x="52" y="55"/>
                </a:lnTo>
                <a:lnTo>
                  <a:pt x="51" y="55"/>
                </a:lnTo>
                <a:lnTo>
                  <a:pt x="43" y="57"/>
                </a:lnTo>
                <a:lnTo>
                  <a:pt x="36" y="60"/>
                </a:lnTo>
                <a:lnTo>
                  <a:pt x="28" y="60"/>
                </a:lnTo>
                <a:lnTo>
                  <a:pt x="21" y="59"/>
                </a:lnTo>
                <a:lnTo>
                  <a:pt x="14" y="57"/>
                </a:lnTo>
                <a:lnTo>
                  <a:pt x="9" y="54"/>
                </a:lnTo>
                <a:lnTo>
                  <a:pt x="5" y="51"/>
                </a:lnTo>
                <a:lnTo>
                  <a:pt x="1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28" name="Freeform 692"/>
          <p:cNvSpPr>
            <a:spLocks/>
          </p:cNvSpPr>
          <p:nvPr/>
        </p:nvSpPr>
        <p:spPr bwMode="auto">
          <a:xfrm>
            <a:off x="4810667" y="3900919"/>
            <a:ext cx="46644" cy="35344"/>
          </a:xfrm>
          <a:custGeom>
            <a:avLst/>
            <a:gdLst/>
            <a:ahLst/>
            <a:cxnLst>
              <a:cxn ang="0">
                <a:pos x="1" y="46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4" y="2"/>
              </a:cxn>
              <a:cxn ang="0">
                <a:pos x="70" y="6"/>
              </a:cxn>
              <a:cxn ang="0">
                <a:pos x="74" y="9"/>
              </a:cxn>
              <a:cxn ang="0">
                <a:pos x="77" y="14"/>
              </a:cxn>
              <a:cxn ang="0">
                <a:pos x="78" y="26"/>
              </a:cxn>
              <a:cxn ang="0">
                <a:pos x="74" y="37"/>
              </a:cxn>
              <a:cxn ang="0">
                <a:pos x="63" y="47"/>
              </a:cxn>
              <a:cxn ang="0">
                <a:pos x="49" y="55"/>
              </a:cxn>
              <a:cxn ang="0">
                <a:pos x="41" y="58"/>
              </a:cxn>
              <a:cxn ang="0">
                <a:pos x="35" y="60"/>
              </a:cxn>
              <a:cxn ang="0">
                <a:pos x="26" y="60"/>
              </a:cxn>
              <a:cxn ang="0">
                <a:pos x="20" y="59"/>
              </a:cxn>
              <a:cxn ang="0">
                <a:pos x="14" y="58"/>
              </a:cxn>
              <a:cxn ang="0">
                <a:pos x="8" y="54"/>
              </a:cxn>
              <a:cxn ang="0">
                <a:pos x="5" y="51"/>
              </a:cxn>
              <a:cxn ang="0">
                <a:pos x="1" y="46"/>
              </a:cxn>
            </a:cxnLst>
            <a:rect l="0" t="0" r="r" b="b"/>
            <a:pathLst>
              <a:path w="78" h="60">
                <a:moveTo>
                  <a:pt x="1" y="46"/>
                </a:move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4" y="2"/>
                </a:lnTo>
                <a:lnTo>
                  <a:pt x="70" y="6"/>
                </a:lnTo>
                <a:lnTo>
                  <a:pt x="74" y="9"/>
                </a:lnTo>
                <a:lnTo>
                  <a:pt x="77" y="14"/>
                </a:lnTo>
                <a:lnTo>
                  <a:pt x="78" y="26"/>
                </a:lnTo>
                <a:lnTo>
                  <a:pt x="74" y="37"/>
                </a:lnTo>
                <a:lnTo>
                  <a:pt x="63" y="47"/>
                </a:lnTo>
                <a:lnTo>
                  <a:pt x="49" y="55"/>
                </a:lnTo>
                <a:lnTo>
                  <a:pt x="41" y="58"/>
                </a:lnTo>
                <a:lnTo>
                  <a:pt x="35" y="60"/>
                </a:lnTo>
                <a:lnTo>
                  <a:pt x="26" y="60"/>
                </a:lnTo>
                <a:lnTo>
                  <a:pt x="20" y="59"/>
                </a:lnTo>
                <a:lnTo>
                  <a:pt x="14" y="58"/>
                </a:lnTo>
                <a:lnTo>
                  <a:pt x="8" y="54"/>
                </a:lnTo>
                <a:lnTo>
                  <a:pt x="5" y="51"/>
                </a:lnTo>
                <a:lnTo>
                  <a:pt x="1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29" name="Freeform 693"/>
          <p:cNvSpPr>
            <a:spLocks/>
          </p:cNvSpPr>
          <p:nvPr/>
        </p:nvSpPr>
        <p:spPr bwMode="auto">
          <a:xfrm>
            <a:off x="4761690" y="3871466"/>
            <a:ext cx="46644" cy="35344"/>
          </a:xfrm>
          <a:custGeom>
            <a:avLst/>
            <a:gdLst/>
            <a:ahLst/>
            <a:cxnLst>
              <a:cxn ang="0">
                <a:pos x="51" y="56"/>
              </a:cxn>
              <a:cxn ang="0">
                <a:pos x="42" y="58"/>
              </a:cxn>
              <a:cxn ang="0">
                <a:pos x="34" y="60"/>
              </a:cxn>
              <a:cxn ang="0">
                <a:pos x="26" y="60"/>
              </a:cxn>
              <a:cxn ang="0">
                <a:pos x="19" y="59"/>
              </a:cxn>
              <a:cxn ang="0">
                <a:pos x="14" y="58"/>
              </a:cxn>
              <a:cxn ang="0">
                <a:pos x="8" y="55"/>
              </a:cxn>
              <a:cxn ang="0">
                <a:pos x="4" y="51"/>
              </a:cxn>
              <a:cxn ang="0">
                <a:pos x="1" y="47"/>
              </a:cxn>
              <a:cxn ang="0">
                <a:pos x="0" y="35"/>
              </a:cxn>
              <a:cxn ang="0">
                <a:pos x="4" y="24"/>
              </a:cxn>
              <a:cxn ang="0">
                <a:pos x="15" y="13"/>
              </a:cxn>
              <a:cxn ang="0">
                <a:pos x="29" y="5"/>
              </a:cxn>
              <a:cxn ang="0">
                <a:pos x="37" y="3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6" y="3"/>
              </a:cxn>
              <a:cxn ang="0">
                <a:pos x="70" y="6"/>
              </a:cxn>
              <a:cxn ang="0">
                <a:pos x="75" y="10"/>
              </a:cxn>
              <a:cxn ang="0">
                <a:pos x="78" y="14"/>
              </a:cxn>
              <a:cxn ang="0">
                <a:pos x="79" y="26"/>
              </a:cxn>
              <a:cxn ang="0">
                <a:pos x="75" y="36"/>
              </a:cxn>
              <a:cxn ang="0">
                <a:pos x="64" y="48"/>
              </a:cxn>
              <a:cxn ang="0">
                <a:pos x="51" y="56"/>
              </a:cxn>
            </a:cxnLst>
            <a:rect l="0" t="0" r="r" b="b"/>
            <a:pathLst>
              <a:path w="79" h="60">
                <a:moveTo>
                  <a:pt x="51" y="56"/>
                </a:moveTo>
                <a:lnTo>
                  <a:pt x="42" y="58"/>
                </a:lnTo>
                <a:lnTo>
                  <a:pt x="34" y="60"/>
                </a:lnTo>
                <a:lnTo>
                  <a:pt x="26" y="60"/>
                </a:lnTo>
                <a:lnTo>
                  <a:pt x="19" y="59"/>
                </a:lnTo>
                <a:lnTo>
                  <a:pt x="14" y="58"/>
                </a:lnTo>
                <a:lnTo>
                  <a:pt x="8" y="55"/>
                </a:lnTo>
                <a:lnTo>
                  <a:pt x="4" y="51"/>
                </a:lnTo>
                <a:lnTo>
                  <a:pt x="1" y="47"/>
                </a:lnTo>
                <a:lnTo>
                  <a:pt x="0" y="35"/>
                </a:lnTo>
                <a:lnTo>
                  <a:pt x="4" y="24"/>
                </a:lnTo>
                <a:lnTo>
                  <a:pt x="15" y="13"/>
                </a:lnTo>
                <a:lnTo>
                  <a:pt x="29" y="5"/>
                </a:lnTo>
                <a:lnTo>
                  <a:pt x="37" y="3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6" y="3"/>
                </a:lnTo>
                <a:lnTo>
                  <a:pt x="70" y="6"/>
                </a:lnTo>
                <a:lnTo>
                  <a:pt x="75" y="10"/>
                </a:lnTo>
                <a:lnTo>
                  <a:pt x="78" y="14"/>
                </a:lnTo>
                <a:lnTo>
                  <a:pt x="79" y="26"/>
                </a:lnTo>
                <a:lnTo>
                  <a:pt x="75" y="36"/>
                </a:lnTo>
                <a:lnTo>
                  <a:pt x="64" y="48"/>
                </a:lnTo>
                <a:lnTo>
                  <a:pt x="51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30" name="Freeform 694"/>
          <p:cNvSpPr>
            <a:spLocks/>
          </p:cNvSpPr>
          <p:nvPr/>
        </p:nvSpPr>
        <p:spPr bwMode="auto">
          <a:xfrm>
            <a:off x="4713880" y="3840834"/>
            <a:ext cx="45478" cy="35344"/>
          </a:xfrm>
          <a:custGeom>
            <a:avLst/>
            <a:gdLst/>
            <a:ahLst/>
            <a:cxnLst>
              <a:cxn ang="0">
                <a:pos x="49" y="55"/>
              </a:cxn>
              <a:cxn ang="0">
                <a:pos x="41" y="57"/>
              </a:cxn>
              <a:cxn ang="0">
                <a:pos x="34" y="60"/>
              </a:cxn>
              <a:cxn ang="0">
                <a:pos x="26" y="60"/>
              </a:cxn>
              <a:cxn ang="0">
                <a:pos x="20" y="59"/>
              </a:cxn>
              <a:cxn ang="0">
                <a:pos x="14" y="57"/>
              </a:cxn>
              <a:cxn ang="0">
                <a:pos x="8" y="54"/>
              </a:cxn>
              <a:cxn ang="0">
                <a:pos x="5" y="50"/>
              </a:cxn>
              <a:cxn ang="0">
                <a:pos x="1" y="46"/>
              </a:cxn>
              <a:cxn ang="0">
                <a:pos x="0" y="34"/>
              </a:cxn>
              <a:cxn ang="0">
                <a:pos x="5" y="23"/>
              </a:cxn>
              <a:cxn ang="0">
                <a:pos x="14" y="12"/>
              </a:cxn>
              <a:cxn ang="0">
                <a:pos x="28" y="4"/>
              </a:cxn>
              <a:cxn ang="0">
                <a:pos x="36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4" y="2"/>
              </a:cxn>
              <a:cxn ang="0">
                <a:pos x="70" y="6"/>
              </a:cxn>
              <a:cxn ang="0">
                <a:pos x="74" y="9"/>
              </a:cxn>
              <a:cxn ang="0">
                <a:pos x="77" y="14"/>
              </a:cxn>
              <a:cxn ang="0">
                <a:pos x="78" y="25"/>
              </a:cxn>
              <a:cxn ang="0">
                <a:pos x="74" y="36"/>
              </a:cxn>
              <a:cxn ang="0">
                <a:pos x="63" y="47"/>
              </a:cxn>
              <a:cxn ang="0">
                <a:pos x="49" y="55"/>
              </a:cxn>
            </a:cxnLst>
            <a:rect l="0" t="0" r="r" b="b"/>
            <a:pathLst>
              <a:path w="78" h="60">
                <a:moveTo>
                  <a:pt x="49" y="55"/>
                </a:moveTo>
                <a:lnTo>
                  <a:pt x="41" y="57"/>
                </a:lnTo>
                <a:lnTo>
                  <a:pt x="34" y="60"/>
                </a:lnTo>
                <a:lnTo>
                  <a:pt x="26" y="60"/>
                </a:lnTo>
                <a:lnTo>
                  <a:pt x="20" y="59"/>
                </a:lnTo>
                <a:lnTo>
                  <a:pt x="14" y="57"/>
                </a:lnTo>
                <a:lnTo>
                  <a:pt x="8" y="54"/>
                </a:lnTo>
                <a:lnTo>
                  <a:pt x="5" y="50"/>
                </a:lnTo>
                <a:lnTo>
                  <a:pt x="1" y="46"/>
                </a:lnTo>
                <a:lnTo>
                  <a:pt x="0" y="34"/>
                </a:lnTo>
                <a:lnTo>
                  <a:pt x="5" y="23"/>
                </a:lnTo>
                <a:lnTo>
                  <a:pt x="14" y="12"/>
                </a:lnTo>
                <a:lnTo>
                  <a:pt x="28" y="4"/>
                </a:lnTo>
                <a:lnTo>
                  <a:pt x="36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4" y="2"/>
                </a:lnTo>
                <a:lnTo>
                  <a:pt x="70" y="6"/>
                </a:lnTo>
                <a:lnTo>
                  <a:pt x="74" y="9"/>
                </a:lnTo>
                <a:lnTo>
                  <a:pt x="77" y="14"/>
                </a:lnTo>
                <a:lnTo>
                  <a:pt x="78" y="25"/>
                </a:lnTo>
                <a:lnTo>
                  <a:pt x="74" y="36"/>
                </a:lnTo>
                <a:lnTo>
                  <a:pt x="63" y="47"/>
                </a:lnTo>
                <a:lnTo>
                  <a:pt x="49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31" name="Freeform 695"/>
          <p:cNvSpPr>
            <a:spLocks/>
          </p:cNvSpPr>
          <p:nvPr/>
        </p:nvSpPr>
        <p:spPr bwMode="auto">
          <a:xfrm>
            <a:off x="4664904" y="3811381"/>
            <a:ext cx="45478" cy="35344"/>
          </a:xfrm>
          <a:custGeom>
            <a:avLst/>
            <a:gdLst/>
            <a:ahLst/>
            <a:cxnLst>
              <a:cxn ang="0">
                <a:pos x="49" y="55"/>
              </a:cxn>
              <a:cxn ang="0">
                <a:pos x="41" y="58"/>
              </a:cxn>
              <a:cxn ang="0">
                <a:pos x="34" y="60"/>
              </a:cxn>
              <a:cxn ang="0">
                <a:pos x="26" y="60"/>
              </a:cxn>
              <a:cxn ang="0">
                <a:pos x="19" y="59"/>
              </a:cxn>
              <a:cxn ang="0">
                <a:pos x="14" y="58"/>
              </a:cxn>
              <a:cxn ang="0">
                <a:pos x="8" y="54"/>
              </a:cxn>
              <a:cxn ang="0">
                <a:pos x="4" y="51"/>
              </a:cxn>
              <a:cxn ang="0">
                <a:pos x="1" y="46"/>
              </a:cxn>
              <a:cxn ang="0">
                <a:pos x="0" y="35"/>
              </a:cxn>
              <a:cxn ang="0">
                <a:pos x="4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4" y="2"/>
              </a:cxn>
              <a:cxn ang="0">
                <a:pos x="70" y="6"/>
              </a:cxn>
              <a:cxn ang="0">
                <a:pos x="74" y="9"/>
              </a:cxn>
              <a:cxn ang="0">
                <a:pos x="77" y="14"/>
              </a:cxn>
              <a:cxn ang="0">
                <a:pos x="78" y="25"/>
              </a:cxn>
              <a:cxn ang="0">
                <a:pos x="74" y="36"/>
              </a:cxn>
              <a:cxn ang="0">
                <a:pos x="63" y="47"/>
              </a:cxn>
              <a:cxn ang="0">
                <a:pos x="49" y="55"/>
              </a:cxn>
            </a:cxnLst>
            <a:rect l="0" t="0" r="r" b="b"/>
            <a:pathLst>
              <a:path w="78" h="60">
                <a:moveTo>
                  <a:pt x="49" y="55"/>
                </a:moveTo>
                <a:lnTo>
                  <a:pt x="41" y="58"/>
                </a:lnTo>
                <a:lnTo>
                  <a:pt x="34" y="60"/>
                </a:lnTo>
                <a:lnTo>
                  <a:pt x="26" y="60"/>
                </a:lnTo>
                <a:lnTo>
                  <a:pt x="19" y="59"/>
                </a:lnTo>
                <a:lnTo>
                  <a:pt x="14" y="58"/>
                </a:lnTo>
                <a:lnTo>
                  <a:pt x="8" y="54"/>
                </a:lnTo>
                <a:lnTo>
                  <a:pt x="4" y="51"/>
                </a:lnTo>
                <a:lnTo>
                  <a:pt x="1" y="46"/>
                </a:lnTo>
                <a:lnTo>
                  <a:pt x="0" y="35"/>
                </a:lnTo>
                <a:lnTo>
                  <a:pt x="4" y="23"/>
                </a:lnTo>
                <a:lnTo>
                  <a:pt x="15" y="13"/>
                </a:lnTo>
                <a:lnTo>
                  <a:pt x="29" y="5"/>
                </a:ln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4" y="2"/>
                </a:lnTo>
                <a:lnTo>
                  <a:pt x="70" y="6"/>
                </a:lnTo>
                <a:lnTo>
                  <a:pt x="74" y="9"/>
                </a:lnTo>
                <a:lnTo>
                  <a:pt x="77" y="14"/>
                </a:lnTo>
                <a:lnTo>
                  <a:pt x="78" y="25"/>
                </a:lnTo>
                <a:lnTo>
                  <a:pt x="74" y="36"/>
                </a:lnTo>
                <a:lnTo>
                  <a:pt x="63" y="47"/>
                </a:lnTo>
                <a:lnTo>
                  <a:pt x="49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32" name="Freeform 696"/>
          <p:cNvSpPr>
            <a:spLocks/>
          </p:cNvSpPr>
          <p:nvPr/>
        </p:nvSpPr>
        <p:spPr bwMode="auto">
          <a:xfrm>
            <a:off x="4615928" y="3781928"/>
            <a:ext cx="46644" cy="35344"/>
          </a:xfrm>
          <a:custGeom>
            <a:avLst/>
            <a:gdLst/>
            <a:ahLst/>
            <a:cxnLst>
              <a:cxn ang="0">
                <a:pos x="50" y="56"/>
              </a:cxn>
              <a:cxn ang="0">
                <a:pos x="42" y="58"/>
              </a:cxn>
              <a:cxn ang="0">
                <a:pos x="34" y="59"/>
              </a:cxn>
              <a:cxn ang="0">
                <a:pos x="26" y="60"/>
              </a:cxn>
              <a:cxn ang="0">
                <a:pos x="19" y="59"/>
              </a:cxn>
              <a:cxn ang="0">
                <a:pos x="14" y="58"/>
              </a:cxn>
              <a:cxn ang="0">
                <a:pos x="8" y="55"/>
              </a:cxn>
              <a:cxn ang="0">
                <a:pos x="4" y="51"/>
              </a:cxn>
              <a:cxn ang="0">
                <a:pos x="1" y="47"/>
              </a:cxn>
              <a:cxn ang="0">
                <a:pos x="0" y="35"/>
              </a:cxn>
              <a:cxn ang="0">
                <a:pos x="4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3"/>
              </a:cxn>
              <a:cxn ang="0">
                <a:pos x="45" y="0"/>
              </a:cxn>
              <a:cxn ang="0">
                <a:pos x="53" y="0"/>
              </a:cxn>
              <a:cxn ang="0">
                <a:pos x="60" y="0"/>
              </a:cxn>
              <a:cxn ang="0">
                <a:pos x="65" y="3"/>
              </a:cxn>
              <a:cxn ang="0">
                <a:pos x="71" y="5"/>
              </a:cxn>
              <a:cxn ang="0">
                <a:pos x="75" y="10"/>
              </a:cxn>
              <a:cxn ang="0">
                <a:pos x="78" y="14"/>
              </a:cxn>
              <a:cxn ang="0">
                <a:pos x="79" y="26"/>
              </a:cxn>
              <a:cxn ang="0">
                <a:pos x="75" y="36"/>
              </a:cxn>
              <a:cxn ang="0">
                <a:pos x="64" y="48"/>
              </a:cxn>
              <a:cxn ang="0">
                <a:pos x="50" y="56"/>
              </a:cxn>
            </a:cxnLst>
            <a:rect l="0" t="0" r="r" b="b"/>
            <a:pathLst>
              <a:path w="79" h="60">
                <a:moveTo>
                  <a:pt x="50" y="56"/>
                </a:moveTo>
                <a:lnTo>
                  <a:pt x="42" y="58"/>
                </a:lnTo>
                <a:lnTo>
                  <a:pt x="34" y="59"/>
                </a:lnTo>
                <a:lnTo>
                  <a:pt x="26" y="60"/>
                </a:lnTo>
                <a:lnTo>
                  <a:pt x="19" y="59"/>
                </a:lnTo>
                <a:lnTo>
                  <a:pt x="14" y="58"/>
                </a:lnTo>
                <a:lnTo>
                  <a:pt x="8" y="55"/>
                </a:lnTo>
                <a:lnTo>
                  <a:pt x="4" y="51"/>
                </a:lnTo>
                <a:lnTo>
                  <a:pt x="1" y="47"/>
                </a:lnTo>
                <a:lnTo>
                  <a:pt x="0" y="35"/>
                </a:lnTo>
                <a:lnTo>
                  <a:pt x="4" y="23"/>
                </a:lnTo>
                <a:lnTo>
                  <a:pt x="15" y="13"/>
                </a:lnTo>
                <a:lnTo>
                  <a:pt x="29" y="5"/>
                </a:lnTo>
                <a:lnTo>
                  <a:pt x="37" y="3"/>
                </a:lnTo>
                <a:lnTo>
                  <a:pt x="45" y="0"/>
                </a:lnTo>
                <a:lnTo>
                  <a:pt x="53" y="0"/>
                </a:lnTo>
                <a:lnTo>
                  <a:pt x="60" y="0"/>
                </a:lnTo>
                <a:lnTo>
                  <a:pt x="65" y="3"/>
                </a:lnTo>
                <a:lnTo>
                  <a:pt x="71" y="5"/>
                </a:lnTo>
                <a:lnTo>
                  <a:pt x="75" y="10"/>
                </a:lnTo>
                <a:lnTo>
                  <a:pt x="78" y="14"/>
                </a:lnTo>
                <a:lnTo>
                  <a:pt x="79" y="26"/>
                </a:lnTo>
                <a:lnTo>
                  <a:pt x="75" y="36"/>
                </a:lnTo>
                <a:lnTo>
                  <a:pt x="64" y="48"/>
                </a:lnTo>
                <a:lnTo>
                  <a:pt x="50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33" name="Freeform 697"/>
          <p:cNvSpPr>
            <a:spLocks/>
          </p:cNvSpPr>
          <p:nvPr/>
        </p:nvSpPr>
        <p:spPr bwMode="auto">
          <a:xfrm>
            <a:off x="4795507" y="3975142"/>
            <a:ext cx="46644" cy="35344"/>
          </a:xfrm>
          <a:custGeom>
            <a:avLst/>
            <a:gdLst/>
            <a:ahLst/>
            <a:cxnLst>
              <a:cxn ang="0">
                <a:pos x="29" y="4"/>
              </a:cxn>
              <a:cxn ang="0">
                <a:pos x="37" y="2"/>
              </a:cxn>
              <a:cxn ang="0">
                <a:pos x="45" y="0"/>
              </a:cxn>
              <a:cxn ang="0">
                <a:pos x="53" y="0"/>
              </a:cxn>
              <a:cxn ang="0">
                <a:pos x="60" y="0"/>
              </a:cxn>
              <a:cxn ang="0">
                <a:pos x="66" y="2"/>
              </a:cxn>
              <a:cxn ang="0">
                <a:pos x="72" y="6"/>
              </a:cxn>
              <a:cxn ang="0">
                <a:pos x="75" y="9"/>
              </a:cxn>
              <a:cxn ang="0">
                <a:pos x="79" y="14"/>
              </a:cxn>
              <a:cxn ang="0">
                <a:pos x="80" y="25"/>
              </a:cxn>
              <a:cxn ang="0">
                <a:pos x="75" y="35"/>
              </a:cxn>
              <a:cxn ang="0">
                <a:pos x="65" y="47"/>
              </a:cxn>
              <a:cxn ang="0">
                <a:pos x="51" y="55"/>
              </a:cxn>
              <a:cxn ang="0">
                <a:pos x="43" y="57"/>
              </a:cxn>
              <a:cxn ang="0">
                <a:pos x="36" y="60"/>
              </a:cxn>
              <a:cxn ang="0">
                <a:pos x="28" y="60"/>
              </a:cxn>
              <a:cxn ang="0">
                <a:pos x="21" y="59"/>
              </a:cxn>
              <a:cxn ang="0">
                <a:pos x="14" y="57"/>
              </a:cxn>
              <a:cxn ang="0">
                <a:pos x="10" y="54"/>
              </a:cxn>
              <a:cxn ang="0">
                <a:pos x="5" y="50"/>
              </a:cxn>
              <a:cxn ang="0">
                <a:pos x="2" y="46"/>
              </a:cxn>
              <a:cxn ang="0">
                <a:pos x="0" y="34"/>
              </a:cxn>
              <a:cxn ang="0">
                <a:pos x="5" y="23"/>
              </a:cxn>
              <a:cxn ang="0">
                <a:pos x="15" y="12"/>
              </a:cxn>
              <a:cxn ang="0">
                <a:pos x="29" y="4"/>
              </a:cxn>
            </a:cxnLst>
            <a:rect l="0" t="0" r="r" b="b"/>
            <a:pathLst>
              <a:path w="80" h="60">
                <a:moveTo>
                  <a:pt x="29" y="4"/>
                </a:moveTo>
                <a:lnTo>
                  <a:pt x="37" y="2"/>
                </a:lnTo>
                <a:lnTo>
                  <a:pt x="45" y="0"/>
                </a:lnTo>
                <a:lnTo>
                  <a:pt x="53" y="0"/>
                </a:lnTo>
                <a:lnTo>
                  <a:pt x="60" y="0"/>
                </a:lnTo>
                <a:lnTo>
                  <a:pt x="66" y="2"/>
                </a:lnTo>
                <a:lnTo>
                  <a:pt x="72" y="6"/>
                </a:lnTo>
                <a:lnTo>
                  <a:pt x="75" y="9"/>
                </a:lnTo>
                <a:lnTo>
                  <a:pt x="79" y="14"/>
                </a:lnTo>
                <a:lnTo>
                  <a:pt x="80" y="25"/>
                </a:lnTo>
                <a:lnTo>
                  <a:pt x="75" y="35"/>
                </a:lnTo>
                <a:lnTo>
                  <a:pt x="65" y="47"/>
                </a:lnTo>
                <a:lnTo>
                  <a:pt x="51" y="55"/>
                </a:lnTo>
                <a:lnTo>
                  <a:pt x="43" y="57"/>
                </a:lnTo>
                <a:lnTo>
                  <a:pt x="36" y="60"/>
                </a:lnTo>
                <a:lnTo>
                  <a:pt x="28" y="60"/>
                </a:lnTo>
                <a:lnTo>
                  <a:pt x="21" y="59"/>
                </a:lnTo>
                <a:lnTo>
                  <a:pt x="14" y="57"/>
                </a:lnTo>
                <a:lnTo>
                  <a:pt x="10" y="54"/>
                </a:lnTo>
                <a:lnTo>
                  <a:pt x="5" y="50"/>
                </a:lnTo>
                <a:lnTo>
                  <a:pt x="2" y="46"/>
                </a:lnTo>
                <a:lnTo>
                  <a:pt x="0" y="34"/>
                </a:lnTo>
                <a:lnTo>
                  <a:pt x="5" y="23"/>
                </a:lnTo>
                <a:lnTo>
                  <a:pt x="15" y="12"/>
                </a:lnTo>
                <a:lnTo>
                  <a:pt x="29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34" name="Freeform 698"/>
          <p:cNvSpPr>
            <a:spLocks/>
          </p:cNvSpPr>
          <p:nvPr/>
        </p:nvSpPr>
        <p:spPr bwMode="auto">
          <a:xfrm>
            <a:off x="4747697" y="3944510"/>
            <a:ext cx="45478" cy="35344"/>
          </a:xfrm>
          <a:custGeom>
            <a:avLst/>
            <a:gdLst/>
            <a:ahLst/>
            <a:cxnLst>
              <a:cxn ang="0">
                <a:pos x="1" y="47"/>
              </a:cxn>
              <a:cxn ang="0">
                <a:pos x="0" y="36"/>
              </a:cxn>
              <a:cxn ang="0">
                <a:pos x="4" y="24"/>
              </a:cxn>
              <a:cxn ang="0">
                <a:pos x="15" y="13"/>
              </a:cxn>
              <a:cxn ang="0">
                <a:pos x="28" y="5"/>
              </a:cxn>
              <a:cxn ang="0">
                <a:pos x="36" y="2"/>
              </a:cxn>
              <a:cxn ang="0">
                <a:pos x="43" y="1"/>
              </a:cxn>
              <a:cxn ang="0">
                <a:pos x="51" y="0"/>
              </a:cxn>
              <a:cxn ang="0">
                <a:pos x="58" y="1"/>
              </a:cxn>
              <a:cxn ang="0">
                <a:pos x="64" y="3"/>
              </a:cxn>
              <a:cxn ang="0">
                <a:pos x="70" y="6"/>
              </a:cxn>
              <a:cxn ang="0">
                <a:pos x="73" y="10"/>
              </a:cxn>
              <a:cxn ang="0">
                <a:pos x="77" y="15"/>
              </a:cxn>
              <a:cxn ang="0">
                <a:pos x="78" y="26"/>
              </a:cxn>
              <a:cxn ang="0">
                <a:pos x="73" y="37"/>
              </a:cxn>
              <a:cxn ang="0">
                <a:pos x="63" y="48"/>
              </a:cxn>
              <a:cxn ang="0">
                <a:pos x="49" y="56"/>
              </a:cxn>
              <a:cxn ang="0">
                <a:pos x="41" y="59"/>
              </a:cxn>
              <a:cxn ang="0">
                <a:pos x="34" y="60"/>
              </a:cxn>
              <a:cxn ang="0">
                <a:pos x="26" y="61"/>
              </a:cxn>
              <a:cxn ang="0">
                <a:pos x="19" y="60"/>
              </a:cxn>
              <a:cxn ang="0">
                <a:pos x="13" y="59"/>
              </a:cxn>
              <a:cxn ang="0">
                <a:pos x="8" y="55"/>
              </a:cxn>
              <a:cxn ang="0">
                <a:pos x="4" y="52"/>
              </a:cxn>
              <a:cxn ang="0">
                <a:pos x="1" y="47"/>
              </a:cxn>
            </a:cxnLst>
            <a:rect l="0" t="0" r="r" b="b"/>
            <a:pathLst>
              <a:path w="78" h="61">
                <a:moveTo>
                  <a:pt x="1" y="47"/>
                </a:moveTo>
                <a:lnTo>
                  <a:pt x="0" y="36"/>
                </a:lnTo>
                <a:lnTo>
                  <a:pt x="4" y="24"/>
                </a:lnTo>
                <a:lnTo>
                  <a:pt x="15" y="13"/>
                </a:lnTo>
                <a:lnTo>
                  <a:pt x="28" y="5"/>
                </a:lnTo>
                <a:lnTo>
                  <a:pt x="36" y="2"/>
                </a:lnTo>
                <a:lnTo>
                  <a:pt x="43" y="1"/>
                </a:lnTo>
                <a:lnTo>
                  <a:pt x="51" y="0"/>
                </a:lnTo>
                <a:lnTo>
                  <a:pt x="58" y="1"/>
                </a:lnTo>
                <a:lnTo>
                  <a:pt x="64" y="3"/>
                </a:lnTo>
                <a:lnTo>
                  <a:pt x="70" y="6"/>
                </a:lnTo>
                <a:lnTo>
                  <a:pt x="73" y="10"/>
                </a:lnTo>
                <a:lnTo>
                  <a:pt x="77" y="15"/>
                </a:lnTo>
                <a:lnTo>
                  <a:pt x="78" y="26"/>
                </a:lnTo>
                <a:lnTo>
                  <a:pt x="73" y="37"/>
                </a:lnTo>
                <a:lnTo>
                  <a:pt x="63" y="48"/>
                </a:lnTo>
                <a:lnTo>
                  <a:pt x="49" y="56"/>
                </a:lnTo>
                <a:lnTo>
                  <a:pt x="41" y="59"/>
                </a:lnTo>
                <a:lnTo>
                  <a:pt x="34" y="60"/>
                </a:lnTo>
                <a:lnTo>
                  <a:pt x="26" y="61"/>
                </a:lnTo>
                <a:lnTo>
                  <a:pt x="19" y="60"/>
                </a:lnTo>
                <a:lnTo>
                  <a:pt x="13" y="59"/>
                </a:lnTo>
                <a:lnTo>
                  <a:pt x="8" y="55"/>
                </a:lnTo>
                <a:lnTo>
                  <a:pt x="4" y="52"/>
                </a:lnTo>
                <a:lnTo>
                  <a:pt x="1" y="4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35" name="Freeform 699"/>
          <p:cNvSpPr>
            <a:spLocks/>
          </p:cNvSpPr>
          <p:nvPr/>
        </p:nvSpPr>
        <p:spPr bwMode="auto">
          <a:xfrm>
            <a:off x="4698721" y="3915057"/>
            <a:ext cx="45478" cy="35344"/>
          </a:xfrm>
          <a:custGeom>
            <a:avLst/>
            <a:gdLst/>
            <a:ahLst/>
            <a:cxnLst>
              <a:cxn ang="0">
                <a:pos x="79" y="14"/>
              </a:cxn>
              <a:cxn ang="0">
                <a:pos x="80" y="26"/>
              </a:cxn>
              <a:cxn ang="0">
                <a:pos x="75" y="37"/>
              </a:cxn>
              <a:cxn ang="0">
                <a:pos x="65" y="49"/>
              </a:cxn>
              <a:cxn ang="0">
                <a:pos x="51" y="57"/>
              </a:cxn>
              <a:cxn ang="0">
                <a:pos x="43" y="59"/>
              </a:cxn>
              <a:cxn ang="0">
                <a:pos x="35" y="60"/>
              </a:cxn>
              <a:cxn ang="0">
                <a:pos x="27" y="61"/>
              </a:cxn>
              <a:cxn ang="0">
                <a:pos x="20" y="60"/>
              </a:cxn>
              <a:cxn ang="0">
                <a:pos x="14" y="58"/>
              </a:cxn>
              <a:cxn ang="0">
                <a:pos x="9" y="56"/>
              </a:cxn>
              <a:cxn ang="0">
                <a:pos x="5" y="51"/>
              </a:cxn>
              <a:cxn ang="0">
                <a:pos x="2" y="46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3"/>
              </a:cxn>
              <a:cxn ang="0">
                <a:pos x="44" y="1"/>
              </a:cxn>
              <a:cxn ang="0">
                <a:pos x="52" y="0"/>
              </a:cxn>
              <a:cxn ang="0">
                <a:pos x="59" y="1"/>
              </a:cxn>
              <a:cxn ang="0">
                <a:pos x="66" y="3"/>
              </a:cxn>
              <a:cxn ang="0">
                <a:pos x="71" y="6"/>
              </a:cxn>
              <a:cxn ang="0">
                <a:pos x="75" y="9"/>
              </a:cxn>
              <a:cxn ang="0">
                <a:pos x="79" y="14"/>
              </a:cxn>
            </a:cxnLst>
            <a:rect l="0" t="0" r="r" b="b"/>
            <a:pathLst>
              <a:path w="80" h="61">
                <a:moveTo>
                  <a:pt x="79" y="14"/>
                </a:moveTo>
                <a:lnTo>
                  <a:pt x="80" y="26"/>
                </a:lnTo>
                <a:lnTo>
                  <a:pt x="75" y="37"/>
                </a:lnTo>
                <a:lnTo>
                  <a:pt x="65" y="49"/>
                </a:lnTo>
                <a:lnTo>
                  <a:pt x="51" y="57"/>
                </a:lnTo>
                <a:lnTo>
                  <a:pt x="43" y="59"/>
                </a:lnTo>
                <a:lnTo>
                  <a:pt x="35" y="60"/>
                </a:lnTo>
                <a:lnTo>
                  <a:pt x="27" y="61"/>
                </a:lnTo>
                <a:lnTo>
                  <a:pt x="20" y="60"/>
                </a:lnTo>
                <a:lnTo>
                  <a:pt x="14" y="58"/>
                </a:lnTo>
                <a:lnTo>
                  <a:pt x="9" y="56"/>
                </a:lnTo>
                <a:lnTo>
                  <a:pt x="5" y="51"/>
                </a:lnTo>
                <a:lnTo>
                  <a:pt x="2" y="46"/>
                </a:ln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lnTo>
                  <a:pt x="37" y="3"/>
                </a:lnTo>
                <a:lnTo>
                  <a:pt x="44" y="1"/>
                </a:lnTo>
                <a:lnTo>
                  <a:pt x="52" y="0"/>
                </a:lnTo>
                <a:lnTo>
                  <a:pt x="59" y="1"/>
                </a:lnTo>
                <a:lnTo>
                  <a:pt x="66" y="3"/>
                </a:lnTo>
                <a:lnTo>
                  <a:pt x="71" y="6"/>
                </a:lnTo>
                <a:lnTo>
                  <a:pt x="75" y="9"/>
                </a:lnTo>
                <a:lnTo>
                  <a:pt x="79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36" name="Freeform 700"/>
          <p:cNvSpPr>
            <a:spLocks/>
          </p:cNvSpPr>
          <p:nvPr/>
        </p:nvSpPr>
        <p:spPr bwMode="auto">
          <a:xfrm>
            <a:off x="4649745" y="3884425"/>
            <a:ext cx="45478" cy="35344"/>
          </a:xfrm>
          <a:custGeom>
            <a:avLst/>
            <a:gdLst/>
            <a:ahLst/>
            <a:cxnLst>
              <a:cxn ang="0">
                <a:pos x="1" y="46"/>
              </a:cxn>
              <a:cxn ang="0">
                <a:pos x="0" y="34"/>
              </a:cxn>
              <a:cxn ang="0">
                <a:pos x="4" y="23"/>
              </a:cxn>
              <a:cxn ang="0">
                <a:pos x="13" y="12"/>
              </a:cxn>
              <a:cxn ang="0">
                <a:pos x="27" y="4"/>
              </a:cxn>
              <a:cxn ang="0">
                <a:pos x="35" y="2"/>
              </a:cxn>
              <a:cxn ang="0">
                <a:pos x="43" y="1"/>
              </a:cxn>
              <a:cxn ang="0">
                <a:pos x="51" y="0"/>
              </a:cxn>
              <a:cxn ang="0">
                <a:pos x="58" y="1"/>
              </a:cxn>
              <a:cxn ang="0">
                <a:pos x="64" y="2"/>
              </a:cxn>
              <a:cxn ang="0">
                <a:pos x="70" y="5"/>
              </a:cxn>
              <a:cxn ang="0">
                <a:pos x="73" y="9"/>
              </a:cxn>
              <a:cxn ang="0">
                <a:pos x="77" y="13"/>
              </a:cxn>
              <a:cxn ang="0">
                <a:pos x="78" y="25"/>
              </a:cxn>
              <a:cxn ang="0">
                <a:pos x="73" y="36"/>
              </a:cxn>
              <a:cxn ang="0">
                <a:pos x="63" y="47"/>
              </a:cxn>
              <a:cxn ang="0">
                <a:pos x="49" y="55"/>
              </a:cxn>
              <a:cxn ang="0">
                <a:pos x="41" y="57"/>
              </a:cxn>
              <a:cxn ang="0">
                <a:pos x="34" y="59"/>
              </a:cxn>
              <a:cxn ang="0">
                <a:pos x="26" y="59"/>
              </a:cxn>
              <a:cxn ang="0">
                <a:pos x="19" y="59"/>
              </a:cxn>
              <a:cxn ang="0">
                <a:pos x="13" y="57"/>
              </a:cxn>
              <a:cxn ang="0">
                <a:pos x="8" y="55"/>
              </a:cxn>
              <a:cxn ang="0">
                <a:pos x="4" y="50"/>
              </a:cxn>
              <a:cxn ang="0">
                <a:pos x="1" y="46"/>
              </a:cxn>
            </a:cxnLst>
            <a:rect l="0" t="0" r="r" b="b"/>
            <a:pathLst>
              <a:path w="78" h="59">
                <a:moveTo>
                  <a:pt x="1" y="46"/>
                </a:moveTo>
                <a:lnTo>
                  <a:pt x="0" y="34"/>
                </a:lnTo>
                <a:lnTo>
                  <a:pt x="4" y="23"/>
                </a:lnTo>
                <a:lnTo>
                  <a:pt x="13" y="12"/>
                </a:lnTo>
                <a:lnTo>
                  <a:pt x="27" y="4"/>
                </a:lnTo>
                <a:lnTo>
                  <a:pt x="35" y="2"/>
                </a:lnTo>
                <a:lnTo>
                  <a:pt x="43" y="1"/>
                </a:lnTo>
                <a:lnTo>
                  <a:pt x="51" y="0"/>
                </a:lnTo>
                <a:lnTo>
                  <a:pt x="58" y="1"/>
                </a:lnTo>
                <a:lnTo>
                  <a:pt x="64" y="2"/>
                </a:lnTo>
                <a:lnTo>
                  <a:pt x="70" y="5"/>
                </a:lnTo>
                <a:lnTo>
                  <a:pt x="73" y="9"/>
                </a:lnTo>
                <a:lnTo>
                  <a:pt x="77" y="13"/>
                </a:lnTo>
                <a:lnTo>
                  <a:pt x="78" y="25"/>
                </a:lnTo>
                <a:lnTo>
                  <a:pt x="73" y="36"/>
                </a:lnTo>
                <a:lnTo>
                  <a:pt x="63" y="47"/>
                </a:lnTo>
                <a:lnTo>
                  <a:pt x="49" y="55"/>
                </a:lnTo>
                <a:lnTo>
                  <a:pt x="41" y="57"/>
                </a:lnTo>
                <a:lnTo>
                  <a:pt x="34" y="59"/>
                </a:lnTo>
                <a:lnTo>
                  <a:pt x="26" y="59"/>
                </a:lnTo>
                <a:lnTo>
                  <a:pt x="19" y="59"/>
                </a:lnTo>
                <a:lnTo>
                  <a:pt x="13" y="57"/>
                </a:lnTo>
                <a:lnTo>
                  <a:pt x="8" y="55"/>
                </a:lnTo>
                <a:lnTo>
                  <a:pt x="4" y="50"/>
                </a:lnTo>
                <a:lnTo>
                  <a:pt x="1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37" name="Freeform 701"/>
          <p:cNvSpPr>
            <a:spLocks/>
          </p:cNvSpPr>
          <p:nvPr/>
        </p:nvSpPr>
        <p:spPr bwMode="auto">
          <a:xfrm>
            <a:off x="4600768" y="3854972"/>
            <a:ext cx="45478" cy="35344"/>
          </a:xfrm>
          <a:custGeom>
            <a:avLst/>
            <a:gdLst/>
            <a:ahLst/>
            <a:cxnLst>
              <a:cxn ang="0">
                <a:pos x="78" y="14"/>
              </a:cxn>
              <a:cxn ang="0">
                <a:pos x="79" y="25"/>
              </a:cxn>
              <a:cxn ang="0">
                <a:pos x="74" y="37"/>
              </a:cxn>
              <a:cxn ang="0">
                <a:pos x="64" y="47"/>
              </a:cxn>
              <a:cxn ang="0">
                <a:pos x="50" y="55"/>
              </a:cxn>
              <a:cxn ang="0">
                <a:pos x="42" y="57"/>
              </a:cxn>
              <a:cxn ang="0">
                <a:pos x="35" y="60"/>
              </a:cxn>
              <a:cxn ang="0">
                <a:pos x="27" y="60"/>
              </a:cxn>
              <a:cxn ang="0">
                <a:pos x="20" y="59"/>
              </a:cxn>
              <a:cxn ang="0">
                <a:pos x="14" y="57"/>
              </a:cxn>
              <a:cxn ang="0">
                <a:pos x="8" y="54"/>
              </a:cxn>
              <a:cxn ang="0">
                <a:pos x="5" y="51"/>
              </a:cxn>
              <a:cxn ang="0">
                <a:pos x="2" y="46"/>
              </a:cxn>
              <a:cxn ang="0">
                <a:pos x="0" y="34"/>
              </a:cxn>
              <a:cxn ang="0">
                <a:pos x="5" y="23"/>
              </a:cxn>
              <a:cxn ang="0">
                <a:pos x="15" y="13"/>
              </a:cxn>
              <a:cxn ang="0">
                <a:pos x="29" y="4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2"/>
              </a:cxn>
              <a:cxn ang="0">
                <a:pos x="71" y="6"/>
              </a:cxn>
              <a:cxn ang="0">
                <a:pos x="74" y="9"/>
              </a:cxn>
              <a:cxn ang="0">
                <a:pos x="78" y="14"/>
              </a:cxn>
            </a:cxnLst>
            <a:rect l="0" t="0" r="r" b="b"/>
            <a:pathLst>
              <a:path w="79" h="60">
                <a:moveTo>
                  <a:pt x="78" y="14"/>
                </a:moveTo>
                <a:lnTo>
                  <a:pt x="79" y="25"/>
                </a:lnTo>
                <a:lnTo>
                  <a:pt x="74" y="37"/>
                </a:lnTo>
                <a:lnTo>
                  <a:pt x="64" y="47"/>
                </a:lnTo>
                <a:lnTo>
                  <a:pt x="50" y="55"/>
                </a:lnTo>
                <a:lnTo>
                  <a:pt x="42" y="57"/>
                </a:lnTo>
                <a:lnTo>
                  <a:pt x="35" y="60"/>
                </a:lnTo>
                <a:lnTo>
                  <a:pt x="27" y="60"/>
                </a:lnTo>
                <a:lnTo>
                  <a:pt x="20" y="59"/>
                </a:lnTo>
                <a:lnTo>
                  <a:pt x="14" y="57"/>
                </a:lnTo>
                <a:lnTo>
                  <a:pt x="8" y="54"/>
                </a:lnTo>
                <a:lnTo>
                  <a:pt x="5" y="51"/>
                </a:lnTo>
                <a:lnTo>
                  <a:pt x="2" y="46"/>
                </a:lnTo>
                <a:lnTo>
                  <a:pt x="0" y="34"/>
                </a:lnTo>
                <a:lnTo>
                  <a:pt x="5" y="23"/>
                </a:lnTo>
                <a:lnTo>
                  <a:pt x="15" y="13"/>
                </a:lnTo>
                <a:lnTo>
                  <a:pt x="29" y="4"/>
                </a:ln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2"/>
                </a:lnTo>
                <a:lnTo>
                  <a:pt x="71" y="6"/>
                </a:lnTo>
                <a:lnTo>
                  <a:pt x="74" y="9"/>
                </a:lnTo>
                <a:lnTo>
                  <a:pt x="78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38" name="Freeform 702"/>
          <p:cNvSpPr>
            <a:spLocks/>
          </p:cNvSpPr>
          <p:nvPr/>
        </p:nvSpPr>
        <p:spPr bwMode="auto">
          <a:xfrm>
            <a:off x="4551792" y="3825519"/>
            <a:ext cx="46644" cy="35344"/>
          </a:xfrm>
          <a:custGeom>
            <a:avLst/>
            <a:gdLst/>
            <a:ahLst/>
            <a:cxnLst>
              <a:cxn ang="0">
                <a:pos x="51" y="55"/>
              </a:cxn>
              <a:cxn ang="0">
                <a:pos x="43" y="58"/>
              </a:cxn>
              <a:cxn ang="0">
                <a:pos x="35" y="60"/>
              </a:cxn>
              <a:cxn ang="0">
                <a:pos x="27" y="60"/>
              </a:cxn>
              <a:cxn ang="0">
                <a:pos x="20" y="59"/>
              </a:cxn>
              <a:cxn ang="0">
                <a:pos x="14" y="58"/>
              </a:cxn>
              <a:cxn ang="0">
                <a:pos x="8" y="54"/>
              </a:cxn>
              <a:cxn ang="0">
                <a:pos x="5" y="51"/>
              </a:cxn>
              <a:cxn ang="0">
                <a:pos x="1" y="46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2"/>
              </a:cxn>
              <a:cxn ang="0">
                <a:pos x="45" y="0"/>
              </a:cxn>
              <a:cxn ang="0">
                <a:pos x="52" y="0"/>
              </a:cxn>
              <a:cxn ang="0">
                <a:pos x="59" y="0"/>
              </a:cxn>
              <a:cxn ang="0">
                <a:pos x="66" y="2"/>
              </a:cxn>
              <a:cxn ang="0">
                <a:pos x="72" y="6"/>
              </a:cxn>
              <a:cxn ang="0">
                <a:pos x="75" y="9"/>
              </a:cxn>
              <a:cxn ang="0">
                <a:pos x="79" y="14"/>
              </a:cxn>
              <a:cxn ang="0">
                <a:pos x="80" y="26"/>
              </a:cxn>
              <a:cxn ang="0">
                <a:pos x="75" y="37"/>
              </a:cxn>
              <a:cxn ang="0">
                <a:pos x="65" y="47"/>
              </a:cxn>
              <a:cxn ang="0">
                <a:pos x="51" y="55"/>
              </a:cxn>
            </a:cxnLst>
            <a:rect l="0" t="0" r="r" b="b"/>
            <a:pathLst>
              <a:path w="80" h="60">
                <a:moveTo>
                  <a:pt x="51" y="55"/>
                </a:moveTo>
                <a:lnTo>
                  <a:pt x="43" y="58"/>
                </a:lnTo>
                <a:lnTo>
                  <a:pt x="35" y="60"/>
                </a:lnTo>
                <a:lnTo>
                  <a:pt x="27" y="60"/>
                </a:lnTo>
                <a:lnTo>
                  <a:pt x="20" y="59"/>
                </a:lnTo>
                <a:lnTo>
                  <a:pt x="14" y="58"/>
                </a:lnTo>
                <a:lnTo>
                  <a:pt x="8" y="54"/>
                </a:lnTo>
                <a:lnTo>
                  <a:pt x="5" y="51"/>
                </a:lnTo>
                <a:lnTo>
                  <a:pt x="1" y="46"/>
                </a:ln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lnTo>
                  <a:pt x="37" y="2"/>
                </a:lnTo>
                <a:lnTo>
                  <a:pt x="45" y="0"/>
                </a:lnTo>
                <a:lnTo>
                  <a:pt x="52" y="0"/>
                </a:lnTo>
                <a:lnTo>
                  <a:pt x="59" y="0"/>
                </a:lnTo>
                <a:lnTo>
                  <a:pt x="66" y="2"/>
                </a:lnTo>
                <a:lnTo>
                  <a:pt x="72" y="6"/>
                </a:lnTo>
                <a:lnTo>
                  <a:pt x="75" y="9"/>
                </a:lnTo>
                <a:lnTo>
                  <a:pt x="79" y="14"/>
                </a:lnTo>
                <a:lnTo>
                  <a:pt x="80" y="26"/>
                </a:lnTo>
                <a:lnTo>
                  <a:pt x="75" y="37"/>
                </a:lnTo>
                <a:lnTo>
                  <a:pt x="65" y="47"/>
                </a:lnTo>
                <a:lnTo>
                  <a:pt x="51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39" name="Freeform 703"/>
          <p:cNvSpPr>
            <a:spLocks/>
          </p:cNvSpPr>
          <p:nvPr/>
        </p:nvSpPr>
        <p:spPr bwMode="auto">
          <a:xfrm>
            <a:off x="4732538" y="4014020"/>
            <a:ext cx="45478" cy="35344"/>
          </a:xfrm>
          <a:custGeom>
            <a:avLst/>
            <a:gdLst/>
            <a:ahLst/>
            <a:cxnLst>
              <a:cxn ang="0">
                <a:pos x="29" y="5"/>
              </a:cxn>
              <a:cxn ang="0">
                <a:pos x="37" y="3"/>
              </a:cxn>
              <a:cxn ang="0">
                <a:pos x="45" y="2"/>
              </a:cxn>
              <a:cxn ang="0">
                <a:pos x="53" y="0"/>
              </a:cxn>
              <a:cxn ang="0">
                <a:pos x="60" y="2"/>
              </a:cxn>
              <a:cxn ang="0">
                <a:pos x="66" y="3"/>
              </a:cxn>
              <a:cxn ang="0">
                <a:pos x="71" y="6"/>
              </a:cxn>
              <a:cxn ang="0">
                <a:pos x="75" y="10"/>
              </a:cxn>
              <a:cxn ang="0">
                <a:pos x="78" y="14"/>
              </a:cxn>
              <a:cxn ang="0">
                <a:pos x="80" y="26"/>
              </a:cxn>
              <a:cxn ang="0">
                <a:pos x="75" y="37"/>
              </a:cxn>
              <a:cxn ang="0">
                <a:pos x="65" y="49"/>
              </a:cxn>
              <a:cxn ang="0">
                <a:pos x="51" y="57"/>
              </a:cxn>
              <a:cxn ang="0">
                <a:pos x="43" y="59"/>
              </a:cxn>
              <a:cxn ang="0">
                <a:pos x="36" y="60"/>
              </a:cxn>
              <a:cxn ang="0">
                <a:pos x="28" y="61"/>
              </a:cxn>
              <a:cxn ang="0">
                <a:pos x="21" y="60"/>
              </a:cxn>
              <a:cxn ang="0">
                <a:pos x="14" y="58"/>
              </a:cxn>
              <a:cxn ang="0">
                <a:pos x="9" y="56"/>
              </a:cxn>
              <a:cxn ang="0">
                <a:pos x="5" y="51"/>
              </a:cxn>
              <a:cxn ang="0">
                <a:pos x="1" y="47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</a:cxnLst>
            <a:rect l="0" t="0" r="r" b="b"/>
            <a:pathLst>
              <a:path w="80" h="61">
                <a:moveTo>
                  <a:pt x="29" y="5"/>
                </a:moveTo>
                <a:lnTo>
                  <a:pt x="37" y="3"/>
                </a:lnTo>
                <a:lnTo>
                  <a:pt x="45" y="2"/>
                </a:lnTo>
                <a:lnTo>
                  <a:pt x="53" y="0"/>
                </a:lnTo>
                <a:lnTo>
                  <a:pt x="60" y="2"/>
                </a:lnTo>
                <a:lnTo>
                  <a:pt x="66" y="3"/>
                </a:lnTo>
                <a:lnTo>
                  <a:pt x="71" y="6"/>
                </a:lnTo>
                <a:lnTo>
                  <a:pt x="75" y="10"/>
                </a:lnTo>
                <a:lnTo>
                  <a:pt x="78" y="14"/>
                </a:lnTo>
                <a:lnTo>
                  <a:pt x="80" y="26"/>
                </a:lnTo>
                <a:lnTo>
                  <a:pt x="75" y="37"/>
                </a:lnTo>
                <a:lnTo>
                  <a:pt x="65" y="49"/>
                </a:lnTo>
                <a:lnTo>
                  <a:pt x="51" y="57"/>
                </a:lnTo>
                <a:lnTo>
                  <a:pt x="43" y="59"/>
                </a:lnTo>
                <a:lnTo>
                  <a:pt x="36" y="60"/>
                </a:lnTo>
                <a:lnTo>
                  <a:pt x="28" y="61"/>
                </a:lnTo>
                <a:lnTo>
                  <a:pt x="21" y="60"/>
                </a:lnTo>
                <a:lnTo>
                  <a:pt x="14" y="58"/>
                </a:lnTo>
                <a:lnTo>
                  <a:pt x="9" y="56"/>
                </a:lnTo>
                <a:lnTo>
                  <a:pt x="5" y="51"/>
                </a:lnTo>
                <a:lnTo>
                  <a:pt x="1" y="47"/>
                </a:ln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40" name="Freeform 704"/>
          <p:cNvSpPr>
            <a:spLocks/>
          </p:cNvSpPr>
          <p:nvPr/>
        </p:nvSpPr>
        <p:spPr bwMode="auto">
          <a:xfrm>
            <a:off x="4683562" y="3983389"/>
            <a:ext cx="45478" cy="35344"/>
          </a:xfrm>
          <a:custGeom>
            <a:avLst/>
            <a:gdLst/>
            <a:ahLst/>
            <a:cxnLst>
              <a:cxn ang="0">
                <a:pos x="1" y="46"/>
              </a:cxn>
              <a:cxn ang="0">
                <a:pos x="0" y="34"/>
              </a:cxn>
              <a:cxn ang="0">
                <a:pos x="5" y="23"/>
              </a:cxn>
              <a:cxn ang="0">
                <a:pos x="15" y="12"/>
              </a:cxn>
              <a:cxn ang="0">
                <a:pos x="29" y="4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2"/>
              </a:cxn>
              <a:cxn ang="0">
                <a:pos x="70" y="5"/>
              </a:cxn>
              <a:cxn ang="0">
                <a:pos x="74" y="9"/>
              </a:cxn>
              <a:cxn ang="0">
                <a:pos x="77" y="14"/>
              </a:cxn>
              <a:cxn ang="0">
                <a:pos x="78" y="25"/>
              </a:cxn>
              <a:cxn ang="0">
                <a:pos x="74" y="37"/>
              </a:cxn>
              <a:cxn ang="0">
                <a:pos x="63" y="47"/>
              </a:cxn>
              <a:cxn ang="0">
                <a:pos x="50" y="55"/>
              </a:cxn>
              <a:cxn ang="0">
                <a:pos x="42" y="57"/>
              </a:cxn>
              <a:cxn ang="0">
                <a:pos x="35" y="60"/>
              </a:cxn>
              <a:cxn ang="0">
                <a:pos x="27" y="60"/>
              </a:cxn>
              <a:cxn ang="0">
                <a:pos x="20" y="58"/>
              </a:cxn>
              <a:cxn ang="0">
                <a:pos x="14" y="57"/>
              </a:cxn>
              <a:cxn ang="0">
                <a:pos x="8" y="54"/>
              </a:cxn>
              <a:cxn ang="0">
                <a:pos x="5" y="50"/>
              </a:cxn>
              <a:cxn ang="0">
                <a:pos x="1" y="46"/>
              </a:cxn>
            </a:cxnLst>
            <a:rect l="0" t="0" r="r" b="b"/>
            <a:pathLst>
              <a:path w="78" h="60">
                <a:moveTo>
                  <a:pt x="1" y="46"/>
                </a:moveTo>
                <a:lnTo>
                  <a:pt x="0" y="34"/>
                </a:lnTo>
                <a:lnTo>
                  <a:pt x="5" y="23"/>
                </a:lnTo>
                <a:lnTo>
                  <a:pt x="15" y="12"/>
                </a:lnTo>
                <a:lnTo>
                  <a:pt x="29" y="4"/>
                </a:ln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2"/>
                </a:lnTo>
                <a:lnTo>
                  <a:pt x="70" y="5"/>
                </a:lnTo>
                <a:lnTo>
                  <a:pt x="74" y="9"/>
                </a:lnTo>
                <a:lnTo>
                  <a:pt x="77" y="14"/>
                </a:lnTo>
                <a:lnTo>
                  <a:pt x="78" y="25"/>
                </a:lnTo>
                <a:lnTo>
                  <a:pt x="74" y="37"/>
                </a:lnTo>
                <a:lnTo>
                  <a:pt x="63" y="47"/>
                </a:lnTo>
                <a:lnTo>
                  <a:pt x="50" y="55"/>
                </a:lnTo>
                <a:lnTo>
                  <a:pt x="42" y="57"/>
                </a:lnTo>
                <a:lnTo>
                  <a:pt x="35" y="60"/>
                </a:lnTo>
                <a:lnTo>
                  <a:pt x="27" y="60"/>
                </a:lnTo>
                <a:lnTo>
                  <a:pt x="20" y="58"/>
                </a:lnTo>
                <a:lnTo>
                  <a:pt x="14" y="57"/>
                </a:lnTo>
                <a:lnTo>
                  <a:pt x="8" y="54"/>
                </a:lnTo>
                <a:lnTo>
                  <a:pt x="5" y="50"/>
                </a:lnTo>
                <a:lnTo>
                  <a:pt x="1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41" name="Freeform 705"/>
          <p:cNvSpPr>
            <a:spLocks/>
          </p:cNvSpPr>
          <p:nvPr/>
        </p:nvSpPr>
        <p:spPr bwMode="auto">
          <a:xfrm>
            <a:off x="4634585" y="3953935"/>
            <a:ext cx="46644" cy="35344"/>
          </a:xfrm>
          <a:custGeom>
            <a:avLst/>
            <a:gdLst/>
            <a:ahLst/>
            <a:cxnLst>
              <a:cxn ang="0">
                <a:pos x="51" y="55"/>
              </a:cxn>
              <a:cxn ang="0">
                <a:pos x="43" y="58"/>
              </a:cxn>
              <a:cxn ang="0">
                <a:pos x="35" y="60"/>
              </a:cxn>
              <a:cxn ang="0">
                <a:pos x="27" y="60"/>
              </a:cxn>
              <a:cxn ang="0">
                <a:pos x="20" y="59"/>
              </a:cxn>
              <a:cxn ang="0">
                <a:pos x="14" y="58"/>
              </a:cxn>
              <a:cxn ang="0">
                <a:pos x="8" y="54"/>
              </a:cxn>
              <a:cxn ang="0">
                <a:pos x="5" y="51"/>
              </a:cxn>
              <a:cxn ang="0">
                <a:pos x="1" y="46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6" y="2"/>
              </a:cxn>
              <a:cxn ang="0">
                <a:pos x="70" y="6"/>
              </a:cxn>
              <a:cxn ang="0">
                <a:pos x="75" y="9"/>
              </a:cxn>
              <a:cxn ang="0">
                <a:pos x="78" y="14"/>
              </a:cxn>
              <a:cxn ang="0">
                <a:pos x="80" y="25"/>
              </a:cxn>
              <a:cxn ang="0">
                <a:pos x="75" y="37"/>
              </a:cxn>
              <a:cxn ang="0">
                <a:pos x="65" y="47"/>
              </a:cxn>
              <a:cxn ang="0">
                <a:pos x="51" y="55"/>
              </a:cxn>
            </a:cxnLst>
            <a:rect l="0" t="0" r="r" b="b"/>
            <a:pathLst>
              <a:path w="80" h="60">
                <a:moveTo>
                  <a:pt x="51" y="55"/>
                </a:moveTo>
                <a:lnTo>
                  <a:pt x="43" y="58"/>
                </a:lnTo>
                <a:lnTo>
                  <a:pt x="35" y="60"/>
                </a:lnTo>
                <a:lnTo>
                  <a:pt x="27" y="60"/>
                </a:lnTo>
                <a:lnTo>
                  <a:pt x="20" y="59"/>
                </a:lnTo>
                <a:lnTo>
                  <a:pt x="14" y="58"/>
                </a:lnTo>
                <a:lnTo>
                  <a:pt x="8" y="54"/>
                </a:lnTo>
                <a:lnTo>
                  <a:pt x="5" y="51"/>
                </a:lnTo>
                <a:lnTo>
                  <a:pt x="1" y="46"/>
                </a:ln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6" y="2"/>
                </a:lnTo>
                <a:lnTo>
                  <a:pt x="70" y="6"/>
                </a:lnTo>
                <a:lnTo>
                  <a:pt x="75" y="9"/>
                </a:lnTo>
                <a:lnTo>
                  <a:pt x="78" y="14"/>
                </a:lnTo>
                <a:lnTo>
                  <a:pt x="80" y="25"/>
                </a:lnTo>
                <a:lnTo>
                  <a:pt x="75" y="37"/>
                </a:lnTo>
                <a:lnTo>
                  <a:pt x="65" y="47"/>
                </a:lnTo>
                <a:lnTo>
                  <a:pt x="51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42" name="Freeform 706"/>
          <p:cNvSpPr>
            <a:spLocks/>
          </p:cNvSpPr>
          <p:nvPr/>
        </p:nvSpPr>
        <p:spPr bwMode="auto">
          <a:xfrm>
            <a:off x="4586775" y="3924482"/>
            <a:ext cx="45478" cy="35344"/>
          </a:xfrm>
          <a:custGeom>
            <a:avLst/>
            <a:gdLst/>
            <a:ahLst/>
            <a:cxnLst>
              <a:cxn ang="0">
                <a:pos x="50" y="56"/>
              </a:cxn>
              <a:cxn ang="0">
                <a:pos x="42" y="58"/>
              </a:cxn>
              <a:cxn ang="0">
                <a:pos x="35" y="60"/>
              </a:cxn>
              <a:cxn ang="0">
                <a:pos x="27" y="60"/>
              </a:cxn>
              <a:cxn ang="0">
                <a:pos x="20" y="59"/>
              </a:cxn>
              <a:cxn ang="0">
                <a:pos x="14" y="58"/>
              </a:cxn>
              <a:cxn ang="0">
                <a:pos x="8" y="55"/>
              </a:cxn>
              <a:cxn ang="0">
                <a:pos x="5" y="51"/>
              </a:cxn>
              <a:cxn ang="0">
                <a:pos x="1" y="46"/>
              </a:cxn>
              <a:cxn ang="0">
                <a:pos x="0" y="35"/>
              </a:cxn>
              <a:cxn ang="0">
                <a:pos x="5" y="23"/>
              </a:cxn>
              <a:cxn ang="0">
                <a:pos x="14" y="13"/>
              </a:cxn>
              <a:cxn ang="0">
                <a:pos x="28" y="5"/>
              </a:cxn>
              <a:cxn ang="0">
                <a:pos x="36" y="3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3"/>
              </a:cxn>
              <a:cxn ang="0">
                <a:pos x="70" y="6"/>
              </a:cxn>
              <a:cxn ang="0">
                <a:pos x="74" y="10"/>
              </a:cxn>
              <a:cxn ang="0">
                <a:pos x="77" y="14"/>
              </a:cxn>
              <a:cxn ang="0">
                <a:pos x="78" y="26"/>
              </a:cxn>
              <a:cxn ang="0">
                <a:pos x="74" y="36"/>
              </a:cxn>
              <a:cxn ang="0">
                <a:pos x="63" y="48"/>
              </a:cxn>
              <a:cxn ang="0">
                <a:pos x="50" y="56"/>
              </a:cxn>
            </a:cxnLst>
            <a:rect l="0" t="0" r="r" b="b"/>
            <a:pathLst>
              <a:path w="78" h="60">
                <a:moveTo>
                  <a:pt x="50" y="56"/>
                </a:moveTo>
                <a:lnTo>
                  <a:pt x="42" y="58"/>
                </a:lnTo>
                <a:lnTo>
                  <a:pt x="35" y="60"/>
                </a:lnTo>
                <a:lnTo>
                  <a:pt x="27" y="60"/>
                </a:lnTo>
                <a:lnTo>
                  <a:pt x="20" y="59"/>
                </a:lnTo>
                <a:lnTo>
                  <a:pt x="14" y="58"/>
                </a:lnTo>
                <a:lnTo>
                  <a:pt x="8" y="55"/>
                </a:lnTo>
                <a:lnTo>
                  <a:pt x="5" y="51"/>
                </a:lnTo>
                <a:lnTo>
                  <a:pt x="1" y="46"/>
                </a:lnTo>
                <a:lnTo>
                  <a:pt x="0" y="35"/>
                </a:lnTo>
                <a:lnTo>
                  <a:pt x="5" y="23"/>
                </a:lnTo>
                <a:lnTo>
                  <a:pt x="14" y="13"/>
                </a:lnTo>
                <a:lnTo>
                  <a:pt x="28" y="5"/>
                </a:lnTo>
                <a:lnTo>
                  <a:pt x="36" y="3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3"/>
                </a:lnTo>
                <a:lnTo>
                  <a:pt x="70" y="6"/>
                </a:lnTo>
                <a:lnTo>
                  <a:pt x="74" y="10"/>
                </a:lnTo>
                <a:lnTo>
                  <a:pt x="77" y="14"/>
                </a:lnTo>
                <a:lnTo>
                  <a:pt x="78" y="26"/>
                </a:lnTo>
                <a:lnTo>
                  <a:pt x="74" y="36"/>
                </a:lnTo>
                <a:lnTo>
                  <a:pt x="63" y="48"/>
                </a:lnTo>
                <a:lnTo>
                  <a:pt x="50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43" name="Freeform 707"/>
          <p:cNvSpPr>
            <a:spLocks/>
          </p:cNvSpPr>
          <p:nvPr/>
        </p:nvSpPr>
        <p:spPr bwMode="auto">
          <a:xfrm>
            <a:off x="4536633" y="3893850"/>
            <a:ext cx="46644" cy="35344"/>
          </a:xfrm>
          <a:custGeom>
            <a:avLst/>
            <a:gdLst/>
            <a:ahLst/>
            <a:cxnLst>
              <a:cxn ang="0">
                <a:pos x="77" y="13"/>
              </a:cxn>
              <a:cxn ang="0">
                <a:pos x="78" y="25"/>
              </a:cxn>
              <a:cxn ang="0">
                <a:pos x="74" y="35"/>
              </a:cxn>
              <a:cxn ang="0">
                <a:pos x="63" y="47"/>
              </a:cxn>
              <a:cxn ang="0">
                <a:pos x="50" y="55"/>
              </a:cxn>
              <a:cxn ang="0">
                <a:pos x="41" y="57"/>
              </a:cxn>
              <a:cxn ang="0">
                <a:pos x="35" y="60"/>
              </a:cxn>
              <a:cxn ang="0">
                <a:pos x="26" y="60"/>
              </a:cxn>
              <a:cxn ang="0">
                <a:pos x="20" y="58"/>
              </a:cxn>
              <a:cxn ang="0">
                <a:pos x="14" y="57"/>
              </a:cxn>
              <a:cxn ang="0">
                <a:pos x="8" y="54"/>
              </a:cxn>
              <a:cxn ang="0">
                <a:pos x="5" y="50"/>
              </a:cxn>
              <a:cxn ang="0">
                <a:pos x="1" y="46"/>
              </a:cxn>
              <a:cxn ang="0">
                <a:pos x="0" y="34"/>
              </a:cxn>
              <a:cxn ang="0">
                <a:pos x="5" y="23"/>
              </a:cxn>
              <a:cxn ang="0">
                <a:pos x="15" y="12"/>
              </a:cxn>
              <a:cxn ang="0">
                <a:pos x="29" y="4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2"/>
              </a:cxn>
              <a:cxn ang="0">
                <a:pos x="70" y="5"/>
              </a:cxn>
              <a:cxn ang="0">
                <a:pos x="74" y="9"/>
              </a:cxn>
              <a:cxn ang="0">
                <a:pos x="77" y="13"/>
              </a:cxn>
            </a:cxnLst>
            <a:rect l="0" t="0" r="r" b="b"/>
            <a:pathLst>
              <a:path w="78" h="60">
                <a:moveTo>
                  <a:pt x="77" y="13"/>
                </a:moveTo>
                <a:lnTo>
                  <a:pt x="78" y="25"/>
                </a:lnTo>
                <a:lnTo>
                  <a:pt x="74" y="35"/>
                </a:lnTo>
                <a:lnTo>
                  <a:pt x="63" y="47"/>
                </a:lnTo>
                <a:lnTo>
                  <a:pt x="50" y="55"/>
                </a:lnTo>
                <a:lnTo>
                  <a:pt x="41" y="57"/>
                </a:lnTo>
                <a:lnTo>
                  <a:pt x="35" y="60"/>
                </a:lnTo>
                <a:lnTo>
                  <a:pt x="26" y="60"/>
                </a:lnTo>
                <a:lnTo>
                  <a:pt x="20" y="58"/>
                </a:lnTo>
                <a:lnTo>
                  <a:pt x="14" y="57"/>
                </a:lnTo>
                <a:lnTo>
                  <a:pt x="8" y="54"/>
                </a:lnTo>
                <a:lnTo>
                  <a:pt x="5" y="50"/>
                </a:lnTo>
                <a:lnTo>
                  <a:pt x="1" y="46"/>
                </a:lnTo>
                <a:lnTo>
                  <a:pt x="0" y="34"/>
                </a:lnTo>
                <a:lnTo>
                  <a:pt x="5" y="23"/>
                </a:lnTo>
                <a:lnTo>
                  <a:pt x="15" y="12"/>
                </a:lnTo>
                <a:lnTo>
                  <a:pt x="29" y="4"/>
                </a:ln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2"/>
                </a:lnTo>
                <a:lnTo>
                  <a:pt x="70" y="5"/>
                </a:lnTo>
                <a:lnTo>
                  <a:pt x="74" y="9"/>
                </a:lnTo>
                <a:lnTo>
                  <a:pt x="77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44" name="Freeform 708"/>
          <p:cNvSpPr>
            <a:spLocks/>
          </p:cNvSpPr>
          <p:nvPr/>
        </p:nvSpPr>
        <p:spPr bwMode="auto">
          <a:xfrm>
            <a:off x="4487657" y="3864397"/>
            <a:ext cx="46644" cy="35344"/>
          </a:xfrm>
          <a:custGeom>
            <a:avLst/>
            <a:gdLst/>
            <a:ahLst/>
            <a:cxnLst>
              <a:cxn ang="0">
                <a:pos x="51" y="55"/>
              </a:cxn>
              <a:cxn ang="0">
                <a:pos x="43" y="58"/>
              </a:cxn>
              <a:cxn ang="0">
                <a:pos x="34" y="60"/>
              </a:cxn>
              <a:cxn ang="0">
                <a:pos x="26" y="60"/>
              </a:cxn>
              <a:cxn ang="0">
                <a:pos x="19" y="59"/>
              </a:cxn>
              <a:cxn ang="0">
                <a:pos x="14" y="58"/>
              </a:cxn>
              <a:cxn ang="0">
                <a:pos x="8" y="54"/>
              </a:cxn>
              <a:cxn ang="0">
                <a:pos x="5" y="51"/>
              </a:cxn>
              <a:cxn ang="0">
                <a:pos x="1" y="46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6" y="2"/>
              </a:cxn>
              <a:cxn ang="0">
                <a:pos x="70" y="6"/>
              </a:cxn>
              <a:cxn ang="0">
                <a:pos x="75" y="9"/>
              </a:cxn>
              <a:cxn ang="0">
                <a:pos x="78" y="14"/>
              </a:cxn>
              <a:cxn ang="0">
                <a:pos x="79" y="25"/>
              </a:cxn>
              <a:cxn ang="0">
                <a:pos x="75" y="36"/>
              </a:cxn>
              <a:cxn ang="0">
                <a:pos x="64" y="47"/>
              </a:cxn>
              <a:cxn ang="0">
                <a:pos x="51" y="55"/>
              </a:cxn>
            </a:cxnLst>
            <a:rect l="0" t="0" r="r" b="b"/>
            <a:pathLst>
              <a:path w="79" h="60">
                <a:moveTo>
                  <a:pt x="51" y="55"/>
                </a:moveTo>
                <a:lnTo>
                  <a:pt x="43" y="58"/>
                </a:lnTo>
                <a:lnTo>
                  <a:pt x="34" y="60"/>
                </a:lnTo>
                <a:lnTo>
                  <a:pt x="26" y="60"/>
                </a:lnTo>
                <a:lnTo>
                  <a:pt x="19" y="59"/>
                </a:lnTo>
                <a:lnTo>
                  <a:pt x="14" y="58"/>
                </a:lnTo>
                <a:lnTo>
                  <a:pt x="8" y="54"/>
                </a:lnTo>
                <a:lnTo>
                  <a:pt x="5" y="51"/>
                </a:lnTo>
                <a:lnTo>
                  <a:pt x="1" y="46"/>
                </a:ln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6" y="2"/>
                </a:lnTo>
                <a:lnTo>
                  <a:pt x="70" y="6"/>
                </a:lnTo>
                <a:lnTo>
                  <a:pt x="75" y="9"/>
                </a:lnTo>
                <a:lnTo>
                  <a:pt x="78" y="14"/>
                </a:lnTo>
                <a:lnTo>
                  <a:pt x="79" y="25"/>
                </a:lnTo>
                <a:lnTo>
                  <a:pt x="75" y="36"/>
                </a:lnTo>
                <a:lnTo>
                  <a:pt x="64" y="47"/>
                </a:lnTo>
                <a:lnTo>
                  <a:pt x="51" y="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45" name="Freeform 709"/>
          <p:cNvSpPr>
            <a:spLocks/>
          </p:cNvSpPr>
          <p:nvPr/>
        </p:nvSpPr>
        <p:spPr bwMode="auto">
          <a:xfrm>
            <a:off x="4670734" y="4052899"/>
            <a:ext cx="45478" cy="35344"/>
          </a:xfrm>
          <a:custGeom>
            <a:avLst/>
            <a:gdLst/>
            <a:ahLst/>
            <a:cxnLst>
              <a:cxn ang="0">
                <a:pos x="1" y="46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  <a:cxn ang="0">
                <a:pos x="37" y="3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3"/>
              </a:cxn>
              <a:cxn ang="0">
                <a:pos x="70" y="6"/>
              </a:cxn>
              <a:cxn ang="0">
                <a:pos x="74" y="9"/>
              </a:cxn>
              <a:cxn ang="0">
                <a:pos x="77" y="14"/>
              </a:cxn>
              <a:cxn ang="0">
                <a:pos x="79" y="26"/>
              </a:cxn>
              <a:cxn ang="0">
                <a:pos x="74" y="36"/>
              </a:cxn>
              <a:cxn ang="0">
                <a:pos x="64" y="47"/>
              </a:cxn>
              <a:cxn ang="0">
                <a:pos x="50" y="56"/>
              </a:cxn>
              <a:cxn ang="0">
                <a:pos x="42" y="58"/>
              </a:cxn>
              <a:cxn ang="0">
                <a:pos x="35" y="60"/>
              </a:cxn>
              <a:cxn ang="0">
                <a:pos x="27" y="60"/>
              </a:cxn>
              <a:cxn ang="0">
                <a:pos x="20" y="59"/>
              </a:cxn>
              <a:cxn ang="0">
                <a:pos x="14" y="58"/>
              </a:cxn>
              <a:cxn ang="0">
                <a:pos x="8" y="54"/>
              </a:cxn>
              <a:cxn ang="0">
                <a:pos x="5" y="51"/>
              </a:cxn>
              <a:cxn ang="0">
                <a:pos x="1" y="46"/>
              </a:cxn>
            </a:cxnLst>
            <a:rect l="0" t="0" r="r" b="b"/>
            <a:pathLst>
              <a:path w="79" h="60">
                <a:moveTo>
                  <a:pt x="1" y="46"/>
                </a:move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lnTo>
                  <a:pt x="37" y="3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3"/>
                </a:lnTo>
                <a:lnTo>
                  <a:pt x="70" y="6"/>
                </a:lnTo>
                <a:lnTo>
                  <a:pt x="74" y="9"/>
                </a:lnTo>
                <a:lnTo>
                  <a:pt x="77" y="14"/>
                </a:lnTo>
                <a:lnTo>
                  <a:pt x="79" y="26"/>
                </a:lnTo>
                <a:lnTo>
                  <a:pt x="74" y="36"/>
                </a:lnTo>
                <a:lnTo>
                  <a:pt x="64" y="47"/>
                </a:lnTo>
                <a:lnTo>
                  <a:pt x="50" y="56"/>
                </a:lnTo>
                <a:lnTo>
                  <a:pt x="42" y="58"/>
                </a:lnTo>
                <a:lnTo>
                  <a:pt x="35" y="60"/>
                </a:lnTo>
                <a:lnTo>
                  <a:pt x="27" y="60"/>
                </a:lnTo>
                <a:lnTo>
                  <a:pt x="20" y="59"/>
                </a:lnTo>
                <a:lnTo>
                  <a:pt x="14" y="58"/>
                </a:lnTo>
                <a:lnTo>
                  <a:pt x="8" y="54"/>
                </a:lnTo>
                <a:lnTo>
                  <a:pt x="5" y="51"/>
                </a:lnTo>
                <a:lnTo>
                  <a:pt x="1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46" name="Freeform 710"/>
          <p:cNvSpPr>
            <a:spLocks/>
          </p:cNvSpPr>
          <p:nvPr/>
        </p:nvSpPr>
        <p:spPr bwMode="auto">
          <a:xfrm>
            <a:off x="4621758" y="4023445"/>
            <a:ext cx="45478" cy="35344"/>
          </a:xfrm>
          <a:custGeom>
            <a:avLst/>
            <a:gdLst/>
            <a:ahLst/>
            <a:cxnLst>
              <a:cxn ang="0">
                <a:pos x="29" y="4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2"/>
              </a:cxn>
              <a:cxn ang="0">
                <a:pos x="70" y="5"/>
              </a:cxn>
              <a:cxn ang="0">
                <a:pos x="74" y="9"/>
              </a:cxn>
              <a:cxn ang="0">
                <a:pos x="77" y="13"/>
              </a:cxn>
              <a:cxn ang="0">
                <a:pos x="78" y="25"/>
              </a:cxn>
              <a:cxn ang="0">
                <a:pos x="75" y="35"/>
              </a:cxn>
              <a:cxn ang="0">
                <a:pos x="65" y="47"/>
              </a:cxn>
              <a:cxn ang="0">
                <a:pos x="51" y="55"/>
              </a:cxn>
              <a:cxn ang="0">
                <a:pos x="43" y="57"/>
              </a:cxn>
              <a:cxn ang="0">
                <a:pos x="35" y="59"/>
              </a:cxn>
              <a:cxn ang="0">
                <a:pos x="27" y="59"/>
              </a:cxn>
              <a:cxn ang="0">
                <a:pos x="20" y="58"/>
              </a:cxn>
              <a:cxn ang="0">
                <a:pos x="14" y="57"/>
              </a:cxn>
              <a:cxn ang="0">
                <a:pos x="8" y="54"/>
              </a:cxn>
              <a:cxn ang="0">
                <a:pos x="5" y="50"/>
              </a:cxn>
              <a:cxn ang="0">
                <a:pos x="1" y="46"/>
              </a:cxn>
              <a:cxn ang="0">
                <a:pos x="0" y="34"/>
              </a:cxn>
              <a:cxn ang="0">
                <a:pos x="5" y="23"/>
              </a:cxn>
              <a:cxn ang="0">
                <a:pos x="15" y="12"/>
              </a:cxn>
              <a:cxn ang="0">
                <a:pos x="29" y="4"/>
              </a:cxn>
            </a:cxnLst>
            <a:rect l="0" t="0" r="r" b="b"/>
            <a:pathLst>
              <a:path w="78" h="59">
                <a:moveTo>
                  <a:pt x="29" y="4"/>
                </a:move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2"/>
                </a:lnTo>
                <a:lnTo>
                  <a:pt x="70" y="5"/>
                </a:lnTo>
                <a:lnTo>
                  <a:pt x="74" y="9"/>
                </a:lnTo>
                <a:lnTo>
                  <a:pt x="77" y="13"/>
                </a:lnTo>
                <a:lnTo>
                  <a:pt x="78" y="25"/>
                </a:lnTo>
                <a:lnTo>
                  <a:pt x="75" y="35"/>
                </a:lnTo>
                <a:lnTo>
                  <a:pt x="65" y="47"/>
                </a:lnTo>
                <a:lnTo>
                  <a:pt x="51" y="55"/>
                </a:lnTo>
                <a:lnTo>
                  <a:pt x="43" y="57"/>
                </a:lnTo>
                <a:lnTo>
                  <a:pt x="35" y="59"/>
                </a:lnTo>
                <a:lnTo>
                  <a:pt x="27" y="59"/>
                </a:lnTo>
                <a:lnTo>
                  <a:pt x="20" y="58"/>
                </a:lnTo>
                <a:lnTo>
                  <a:pt x="14" y="57"/>
                </a:lnTo>
                <a:lnTo>
                  <a:pt x="8" y="54"/>
                </a:lnTo>
                <a:lnTo>
                  <a:pt x="5" y="50"/>
                </a:lnTo>
                <a:lnTo>
                  <a:pt x="1" y="46"/>
                </a:lnTo>
                <a:lnTo>
                  <a:pt x="0" y="34"/>
                </a:lnTo>
                <a:lnTo>
                  <a:pt x="5" y="23"/>
                </a:lnTo>
                <a:lnTo>
                  <a:pt x="15" y="12"/>
                </a:lnTo>
                <a:lnTo>
                  <a:pt x="29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47" name="Freeform 711"/>
          <p:cNvSpPr>
            <a:spLocks/>
          </p:cNvSpPr>
          <p:nvPr/>
        </p:nvSpPr>
        <p:spPr bwMode="auto">
          <a:xfrm>
            <a:off x="4573948" y="3992814"/>
            <a:ext cx="45478" cy="35344"/>
          </a:xfrm>
          <a:custGeom>
            <a:avLst/>
            <a:gdLst/>
            <a:ahLst/>
            <a:cxnLst>
              <a:cxn ang="0">
                <a:pos x="28" y="4"/>
              </a:cxn>
              <a:cxn ang="0">
                <a:pos x="36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2"/>
              </a:cxn>
              <a:cxn ang="0">
                <a:pos x="70" y="6"/>
              </a:cxn>
              <a:cxn ang="0">
                <a:pos x="74" y="9"/>
              </a:cxn>
              <a:cxn ang="0">
                <a:pos x="77" y="14"/>
              </a:cxn>
              <a:cxn ang="0">
                <a:pos x="79" y="25"/>
              </a:cxn>
              <a:cxn ang="0">
                <a:pos x="74" y="36"/>
              </a:cxn>
              <a:cxn ang="0">
                <a:pos x="64" y="47"/>
              </a:cxn>
              <a:cxn ang="0">
                <a:pos x="50" y="55"/>
              </a:cxn>
              <a:cxn ang="0">
                <a:pos x="42" y="57"/>
              </a:cxn>
              <a:cxn ang="0">
                <a:pos x="35" y="60"/>
              </a:cxn>
              <a:cxn ang="0">
                <a:pos x="27" y="60"/>
              </a:cxn>
              <a:cxn ang="0">
                <a:pos x="20" y="59"/>
              </a:cxn>
              <a:cxn ang="0">
                <a:pos x="14" y="57"/>
              </a:cxn>
              <a:cxn ang="0">
                <a:pos x="8" y="54"/>
              </a:cxn>
              <a:cxn ang="0">
                <a:pos x="5" y="51"/>
              </a:cxn>
              <a:cxn ang="0">
                <a:pos x="1" y="46"/>
              </a:cxn>
              <a:cxn ang="0">
                <a:pos x="0" y="34"/>
              </a:cxn>
              <a:cxn ang="0">
                <a:pos x="5" y="23"/>
              </a:cxn>
              <a:cxn ang="0">
                <a:pos x="14" y="13"/>
              </a:cxn>
              <a:cxn ang="0">
                <a:pos x="28" y="4"/>
              </a:cxn>
            </a:cxnLst>
            <a:rect l="0" t="0" r="r" b="b"/>
            <a:pathLst>
              <a:path w="79" h="60">
                <a:moveTo>
                  <a:pt x="28" y="4"/>
                </a:moveTo>
                <a:lnTo>
                  <a:pt x="36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2"/>
                </a:lnTo>
                <a:lnTo>
                  <a:pt x="70" y="6"/>
                </a:lnTo>
                <a:lnTo>
                  <a:pt x="74" y="9"/>
                </a:lnTo>
                <a:lnTo>
                  <a:pt x="77" y="14"/>
                </a:lnTo>
                <a:lnTo>
                  <a:pt x="79" y="25"/>
                </a:lnTo>
                <a:lnTo>
                  <a:pt x="74" y="36"/>
                </a:lnTo>
                <a:lnTo>
                  <a:pt x="64" y="47"/>
                </a:lnTo>
                <a:lnTo>
                  <a:pt x="50" y="55"/>
                </a:lnTo>
                <a:lnTo>
                  <a:pt x="42" y="57"/>
                </a:lnTo>
                <a:lnTo>
                  <a:pt x="35" y="60"/>
                </a:lnTo>
                <a:lnTo>
                  <a:pt x="27" y="60"/>
                </a:lnTo>
                <a:lnTo>
                  <a:pt x="20" y="59"/>
                </a:lnTo>
                <a:lnTo>
                  <a:pt x="14" y="57"/>
                </a:lnTo>
                <a:lnTo>
                  <a:pt x="8" y="54"/>
                </a:lnTo>
                <a:lnTo>
                  <a:pt x="5" y="51"/>
                </a:lnTo>
                <a:lnTo>
                  <a:pt x="1" y="46"/>
                </a:lnTo>
                <a:lnTo>
                  <a:pt x="0" y="34"/>
                </a:lnTo>
                <a:lnTo>
                  <a:pt x="5" y="23"/>
                </a:lnTo>
                <a:lnTo>
                  <a:pt x="14" y="13"/>
                </a:lnTo>
                <a:lnTo>
                  <a:pt x="28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48" name="Freeform 712"/>
          <p:cNvSpPr>
            <a:spLocks/>
          </p:cNvSpPr>
          <p:nvPr/>
        </p:nvSpPr>
        <p:spPr bwMode="auto">
          <a:xfrm>
            <a:off x="4524972" y="3963360"/>
            <a:ext cx="45478" cy="35344"/>
          </a:xfrm>
          <a:custGeom>
            <a:avLst/>
            <a:gdLst/>
            <a:ahLst/>
            <a:cxnLst>
              <a:cxn ang="0">
                <a:pos x="29" y="5"/>
              </a:cxn>
              <a:cxn ang="0">
                <a:pos x="37" y="2"/>
              </a:cxn>
              <a:cxn ang="0">
                <a:pos x="44" y="0"/>
              </a:cxn>
              <a:cxn ang="0">
                <a:pos x="52" y="0"/>
              </a:cxn>
              <a:cxn ang="0">
                <a:pos x="59" y="0"/>
              </a:cxn>
              <a:cxn ang="0">
                <a:pos x="65" y="2"/>
              </a:cxn>
              <a:cxn ang="0">
                <a:pos x="70" y="6"/>
              </a:cxn>
              <a:cxn ang="0">
                <a:pos x="74" y="9"/>
              </a:cxn>
              <a:cxn ang="0">
                <a:pos x="77" y="14"/>
              </a:cxn>
              <a:cxn ang="0">
                <a:pos x="78" y="26"/>
              </a:cxn>
              <a:cxn ang="0">
                <a:pos x="74" y="36"/>
              </a:cxn>
              <a:cxn ang="0">
                <a:pos x="63" y="47"/>
              </a:cxn>
              <a:cxn ang="0">
                <a:pos x="50" y="55"/>
              </a:cxn>
              <a:cxn ang="0">
                <a:pos x="42" y="58"/>
              </a:cxn>
              <a:cxn ang="0">
                <a:pos x="35" y="60"/>
              </a:cxn>
              <a:cxn ang="0">
                <a:pos x="27" y="60"/>
              </a:cxn>
              <a:cxn ang="0">
                <a:pos x="20" y="59"/>
              </a:cxn>
              <a:cxn ang="0">
                <a:pos x="14" y="58"/>
              </a:cxn>
              <a:cxn ang="0">
                <a:pos x="8" y="54"/>
              </a:cxn>
              <a:cxn ang="0">
                <a:pos x="5" y="51"/>
              </a:cxn>
              <a:cxn ang="0">
                <a:pos x="1" y="46"/>
              </a:cxn>
              <a:cxn ang="0">
                <a:pos x="0" y="35"/>
              </a:cxn>
              <a:cxn ang="0">
                <a:pos x="5" y="23"/>
              </a:cxn>
              <a:cxn ang="0">
                <a:pos x="15" y="13"/>
              </a:cxn>
              <a:cxn ang="0">
                <a:pos x="29" y="5"/>
              </a:cxn>
            </a:cxnLst>
            <a:rect l="0" t="0" r="r" b="b"/>
            <a:pathLst>
              <a:path w="78" h="60">
                <a:moveTo>
                  <a:pt x="29" y="5"/>
                </a:moveTo>
                <a:lnTo>
                  <a:pt x="37" y="2"/>
                </a:lnTo>
                <a:lnTo>
                  <a:pt x="44" y="0"/>
                </a:lnTo>
                <a:lnTo>
                  <a:pt x="52" y="0"/>
                </a:lnTo>
                <a:lnTo>
                  <a:pt x="59" y="0"/>
                </a:lnTo>
                <a:lnTo>
                  <a:pt x="65" y="2"/>
                </a:lnTo>
                <a:lnTo>
                  <a:pt x="70" y="6"/>
                </a:lnTo>
                <a:lnTo>
                  <a:pt x="74" y="9"/>
                </a:lnTo>
                <a:lnTo>
                  <a:pt x="77" y="14"/>
                </a:lnTo>
                <a:lnTo>
                  <a:pt x="78" y="26"/>
                </a:lnTo>
                <a:lnTo>
                  <a:pt x="74" y="36"/>
                </a:lnTo>
                <a:lnTo>
                  <a:pt x="63" y="47"/>
                </a:lnTo>
                <a:lnTo>
                  <a:pt x="50" y="55"/>
                </a:lnTo>
                <a:lnTo>
                  <a:pt x="42" y="58"/>
                </a:lnTo>
                <a:lnTo>
                  <a:pt x="35" y="60"/>
                </a:lnTo>
                <a:lnTo>
                  <a:pt x="27" y="60"/>
                </a:lnTo>
                <a:lnTo>
                  <a:pt x="20" y="59"/>
                </a:lnTo>
                <a:lnTo>
                  <a:pt x="14" y="58"/>
                </a:lnTo>
                <a:lnTo>
                  <a:pt x="8" y="54"/>
                </a:lnTo>
                <a:lnTo>
                  <a:pt x="5" y="51"/>
                </a:lnTo>
                <a:lnTo>
                  <a:pt x="1" y="46"/>
                </a:lnTo>
                <a:lnTo>
                  <a:pt x="0" y="35"/>
                </a:lnTo>
                <a:lnTo>
                  <a:pt x="5" y="23"/>
                </a:lnTo>
                <a:lnTo>
                  <a:pt x="15" y="13"/>
                </a:lnTo>
                <a:lnTo>
                  <a:pt x="29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49" name="Freeform 713"/>
          <p:cNvSpPr>
            <a:spLocks/>
          </p:cNvSpPr>
          <p:nvPr/>
        </p:nvSpPr>
        <p:spPr bwMode="auto">
          <a:xfrm>
            <a:off x="4475996" y="3932729"/>
            <a:ext cx="45478" cy="36522"/>
          </a:xfrm>
          <a:custGeom>
            <a:avLst/>
            <a:gdLst/>
            <a:ahLst/>
            <a:cxnLst>
              <a:cxn ang="0">
                <a:pos x="78" y="15"/>
              </a:cxn>
              <a:cxn ang="0">
                <a:pos x="80" y="27"/>
              </a:cxn>
              <a:cxn ang="0">
                <a:pos x="75" y="37"/>
              </a:cxn>
              <a:cxn ang="0">
                <a:pos x="65" y="49"/>
              </a:cxn>
              <a:cxn ang="0">
                <a:pos x="51" y="57"/>
              </a:cxn>
              <a:cxn ang="0">
                <a:pos x="43" y="59"/>
              </a:cxn>
              <a:cxn ang="0">
                <a:pos x="35" y="60"/>
              </a:cxn>
              <a:cxn ang="0">
                <a:pos x="27" y="61"/>
              </a:cxn>
              <a:cxn ang="0">
                <a:pos x="20" y="60"/>
              </a:cxn>
              <a:cxn ang="0">
                <a:pos x="14" y="59"/>
              </a:cxn>
              <a:cxn ang="0">
                <a:pos x="8" y="56"/>
              </a:cxn>
              <a:cxn ang="0">
                <a:pos x="5" y="52"/>
              </a:cxn>
              <a:cxn ang="0">
                <a:pos x="1" y="48"/>
              </a:cxn>
              <a:cxn ang="0">
                <a:pos x="0" y="36"/>
              </a:cxn>
              <a:cxn ang="0">
                <a:pos x="5" y="25"/>
              </a:cxn>
              <a:cxn ang="0">
                <a:pos x="15" y="13"/>
              </a:cxn>
              <a:cxn ang="0">
                <a:pos x="29" y="5"/>
              </a:cxn>
              <a:cxn ang="0">
                <a:pos x="37" y="3"/>
              </a:cxn>
              <a:cxn ang="0">
                <a:pos x="44" y="1"/>
              </a:cxn>
              <a:cxn ang="0">
                <a:pos x="52" y="0"/>
              </a:cxn>
              <a:cxn ang="0">
                <a:pos x="59" y="1"/>
              </a:cxn>
              <a:cxn ang="0">
                <a:pos x="66" y="4"/>
              </a:cxn>
              <a:cxn ang="0">
                <a:pos x="70" y="6"/>
              </a:cxn>
              <a:cxn ang="0">
                <a:pos x="75" y="11"/>
              </a:cxn>
              <a:cxn ang="0">
                <a:pos x="78" y="15"/>
              </a:cxn>
            </a:cxnLst>
            <a:rect l="0" t="0" r="r" b="b"/>
            <a:pathLst>
              <a:path w="80" h="61">
                <a:moveTo>
                  <a:pt x="78" y="15"/>
                </a:moveTo>
                <a:lnTo>
                  <a:pt x="80" y="27"/>
                </a:lnTo>
                <a:lnTo>
                  <a:pt x="75" y="37"/>
                </a:lnTo>
                <a:lnTo>
                  <a:pt x="65" y="49"/>
                </a:lnTo>
                <a:lnTo>
                  <a:pt x="51" y="57"/>
                </a:lnTo>
                <a:lnTo>
                  <a:pt x="43" y="59"/>
                </a:lnTo>
                <a:lnTo>
                  <a:pt x="35" y="60"/>
                </a:lnTo>
                <a:lnTo>
                  <a:pt x="27" y="61"/>
                </a:lnTo>
                <a:lnTo>
                  <a:pt x="20" y="60"/>
                </a:lnTo>
                <a:lnTo>
                  <a:pt x="14" y="59"/>
                </a:lnTo>
                <a:lnTo>
                  <a:pt x="8" y="56"/>
                </a:lnTo>
                <a:lnTo>
                  <a:pt x="5" y="52"/>
                </a:lnTo>
                <a:lnTo>
                  <a:pt x="1" y="48"/>
                </a:lnTo>
                <a:lnTo>
                  <a:pt x="0" y="36"/>
                </a:lnTo>
                <a:lnTo>
                  <a:pt x="5" y="25"/>
                </a:lnTo>
                <a:lnTo>
                  <a:pt x="15" y="13"/>
                </a:lnTo>
                <a:lnTo>
                  <a:pt x="29" y="5"/>
                </a:lnTo>
                <a:lnTo>
                  <a:pt x="37" y="3"/>
                </a:lnTo>
                <a:lnTo>
                  <a:pt x="44" y="1"/>
                </a:lnTo>
                <a:lnTo>
                  <a:pt x="52" y="0"/>
                </a:lnTo>
                <a:lnTo>
                  <a:pt x="59" y="1"/>
                </a:lnTo>
                <a:lnTo>
                  <a:pt x="66" y="4"/>
                </a:lnTo>
                <a:lnTo>
                  <a:pt x="70" y="6"/>
                </a:lnTo>
                <a:lnTo>
                  <a:pt x="75" y="11"/>
                </a:lnTo>
                <a:lnTo>
                  <a:pt x="78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50" name="Freeform 714"/>
          <p:cNvSpPr>
            <a:spLocks/>
          </p:cNvSpPr>
          <p:nvPr/>
        </p:nvSpPr>
        <p:spPr bwMode="auto">
          <a:xfrm>
            <a:off x="4427019" y="3903276"/>
            <a:ext cx="45478" cy="35344"/>
          </a:xfrm>
          <a:custGeom>
            <a:avLst/>
            <a:gdLst/>
            <a:ahLst/>
            <a:cxnLst>
              <a:cxn ang="0">
                <a:pos x="50" y="56"/>
              </a:cxn>
              <a:cxn ang="0">
                <a:pos x="42" y="58"/>
              </a:cxn>
              <a:cxn ang="0">
                <a:pos x="35" y="60"/>
              </a:cxn>
              <a:cxn ang="0">
                <a:pos x="27" y="61"/>
              </a:cxn>
              <a:cxn ang="0">
                <a:pos x="20" y="60"/>
              </a:cxn>
              <a:cxn ang="0">
                <a:pos x="14" y="57"/>
              </a:cxn>
              <a:cxn ang="0">
                <a:pos x="8" y="55"/>
              </a:cxn>
              <a:cxn ang="0">
                <a:pos x="5" y="50"/>
              </a:cxn>
              <a:cxn ang="0">
                <a:pos x="1" y="46"/>
              </a:cxn>
              <a:cxn ang="0">
                <a:pos x="0" y="40"/>
              </a:cxn>
              <a:cxn ang="0">
                <a:pos x="0" y="34"/>
              </a:cxn>
              <a:cxn ang="0">
                <a:pos x="1" y="28"/>
              </a:cxn>
              <a:cxn ang="0">
                <a:pos x="5" y="23"/>
              </a:cxn>
              <a:cxn ang="0">
                <a:pos x="8" y="18"/>
              </a:cxn>
              <a:cxn ang="0">
                <a:pos x="14" y="12"/>
              </a:cxn>
              <a:cxn ang="0">
                <a:pos x="21" y="8"/>
              </a:cxn>
              <a:cxn ang="0">
                <a:pos x="29" y="4"/>
              </a:cxn>
              <a:cxn ang="0">
                <a:pos x="37" y="2"/>
              </a:cxn>
              <a:cxn ang="0">
                <a:pos x="44" y="1"/>
              </a:cxn>
              <a:cxn ang="0">
                <a:pos x="52" y="0"/>
              </a:cxn>
              <a:cxn ang="0">
                <a:pos x="59" y="1"/>
              </a:cxn>
              <a:cxn ang="0">
                <a:pos x="65" y="3"/>
              </a:cxn>
              <a:cxn ang="0">
                <a:pos x="70" y="5"/>
              </a:cxn>
              <a:cxn ang="0">
                <a:pos x="74" y="10"/>
              </a:cxn>
              <a:cxn ang="0">
                <a:pos x="77" y="15"/>
              </a:cxn>
              <a:cxn ang="0">
                <a:pos x="78" y="26"/>
              </a:cxn>
              <a:cxn ang="0">
                <a:pos x="74" y="37"/>
              </a:cxn>
              <a:cxn ang="0">
                <a:pos x="63" y="48"/>
              </a:cxn>
              <a:cxn ang="0">
                <a:pos x="50" y="56"/>
              </a:cxn>
            </a:cxnLst>
            <a:rect l="0" t="0" r="r" b="b"/>
            <a:pathLst>
              <a:path w="78" h="61">
                <a:moveTo>
                  <a:pt x="50" y="56"/>
                </a:moveTo>
                <a:lnTo>
                  <a:pt x="42" y="58"/>
                </a:lnTo>
                <a:lnTo>
                  <a:pt x="35" y="60"/>
                </a:lnTo>
                <a:lnTo>
                  <a:pt x="27" y="61"/>
                </a:lnTo>
                <a:lnTo>
                  <a:pt x="20" y="60"/>
                </a:lnTo>
                <a:lnTo>
                  <a:pt x="14" y="57"/>
                </a:lnTo>
                <a:lnTo>
                  <a:pt x="8" y="55"/>
                </a:lnTo>
                <a:lnTo>
                  <a:pt x="5" y="50"/>
                </a:lnTo>
                <a:lnTo>
                  <a:pt x="1" y="46"/>
                </a:lnTo>
                <a:lnTo>
                  <a:pt x="0" y="40"/>
                </a:lnTo>
                <a:lnTo>
                  <a:pt x="0" y="34"/>
                </a:lnTo>
                <a:lnTo>
                  <a:pt x="1" y="28"/>
                </a:lnTo>
                <a:lnTo>
                  <a:pt x="5" y="23"/>
                </a:lnTo>
                <a:lnTo>
                  <a:pt x="8" y="18"/>
                </a:lnTo>
                <a:lnTo>
                  <a:pt x="14" y="12"/>
                </a:lnTo>
                <a:lnTo>
                  <a:pt x="21" y="8"/>
                </a:lnTo>
                <a:lnTo>
                  <a:pt x="29" y="4"/>
                </a:lnTo>
                <a:lnTo>
                  <a:pt x="37" y="2"/>
                </a:lnTo>
                <a:lnTo>
                  <a:pt x="44" y="1"/>
                </a:lnTo>
                <a:lnTo>
                  <a:pt x="52" y="0"/>
                </a:lnTo>
                <a:lnTo>
                  <a:pt x="59" y="1"/>
                </a:lnTo>
                <a:lnTo>
                  <a:pt x="65" y="3"/>
                </a:lnTo>
                <a:lnTo>
                  <a:pt x="70" y="5"/>
                </a:lnTo>
                <a:lnTo>
                  <a:pt x="74" y="10"/>
                </a:lnTo>
                <a:lnTo>
                  <a:pt x="77" y="15"/>
                </a:lnTo>
                <a:lnTo>
                  <a:pt x="78" y="26"/>
                </a:lnTo>
                <a:lnTo>
                  <a:pt x="74" y="37"/>
                </a:lnTo>
                <a:lnTo>
                  <a:pt x="63" y="48"/>
                </a:lnTo>
                <a:lnTo>
                  <a:pt x="50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51" name="Freeform 715"/>
          <p:cNvSpPr>
            <a:spLocks/>
          </p:cNvSpPr>
          <p:nvPr/>
        </p:nvSpPr>
        <p:spPr bwMode="auto">
          <a:xfrm>
            <a:off x="4348891" y="3942154"/>
            <a:ext cx="316013" cy="2214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3" y="376"/>
              </a:cxn>
              <a:cxn ang="0">
                <a:pos x="423" y="376"/>
              </a:cxn>
              <a:cxn ang="0">
                <a:pos x="0" y="64"/>
              </a:cxn>
              <a:cxn ang="0">
                <a:pos x="0" y="0"/>
              </a:cxn>
            </a:cxnLst>
            <a:rect l="0" t="0" r="r" b="b"/>
            <a:pathLst>
              <a:path w="543" h="376">
                <a:moveTo>
                  <a:pt x="0" y="0"/>
                </a:moveTo>
                <a:lnTo>
                  <a:pt x="543" y="376"/>
                </a:lnTo>
                <a:lnTo>
                  <a:pt x="423" y="376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52" name="Freeform 716"/>
          <p:cNvSpPr>
            <a:spLocks/>
          </p:cNvSpPr>
          <p:nvPr/>
        </p:nvSpPr>
        <p:spPr bwMode="auto">
          <a:xfrm>
            <a:off x="4705718" y="4035227"/>
            <a:ext cx="185410" cy="128417"/>
          </a:xfrm>
          <a:custGeom>
            <a:avLst/>
            <a:gdLst/>
            <a:ahLst/>
            <a:cxnLst>
              <a:cxn ang="0">
                <a:pos x="318" y="218"/>
              </a:cxn>
              <a:cxn ang="0">
                <a:pos x="317" y="218"/>
              </a:cxn>
              <a:cxn ang="0">
                <a:pos x="0" y="218"/>
              </a:cxn>
              <a:cxn ang="0">
                <a:pos x="318" y="0"/>
              </a:cxn>
              <a:cxn ang="0">
                <a:pos x="318" y="218"/>
              </a:cxn>
            </a:cxnLst>
            <a:rect l="0" t="0" r="r" b="b"/>
            <a:pathLst>
              <a:path w="318" h="218">
                <a:moveTo>
                  <a:pt x="318" y="218"/>
                </a:moveTo>
                <a:lnTo>
                  <a:pt x="317" y="218"/>
                </a:lnTo>
                <a:lnTo>
                  <a:pt x="0" y="218"/>
                </a:lnTo>
                <a:lnTo>
                  <a:pt x="318" y="0"/>
                </a:lnTo>
                <a:lnTo>
                  <a:pt x="318" y="218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53" name="Freeform 717"/>
          <p:cNvSpPr>
            <a:spLocks/>
          </p:cNvSpPr>
          <p:nvPr/>
        </p:nvSpPr>
        <p:spPr bwMode="auto">
          <a:xfrm>
            <a:off x="3741352" y="3420240"/>
            <a:ext cx="1045993" cy="117814"/>
          </a:xfrm>
          <a:custGeom>
            <a:avLst/>
            <a:gdLst/>
            <a:ahLst/>
            <a:cxnLst>
              <a:cxn ang="0">
                <a:pos x="22" y="195"/>
              </a:cxn>
              <a:cxn ang="0">
                <a:pos x="33" y="192"/>
              </a:cxn>
              <a:cxn ang="0">
                <a:pos x="66" y="184"/>
              </a:cxn>
              <a:cxn ang="0">
                <a:pos x="115" y="171"/>
              </a:cxn>
              <a:cxn ang="0">
                <a:pos x="182" y="156"/>
              </a:cxn>
              <a:cxn ang="0">
                <a:pos x="264" y="139"/>
              </a:cxn>
              <a:cxn ang="0">
                <a:pos x="359" y="121"/>
              </a:cxn>
              <a:cxn ang="0">
                <a:pos x="468" y="105"/>
              </a:cxn>
              <a:cxn ang="0">
                <a:pos x="587" y="91"/>
              </a:cxn>
              <a:cxn ang="0">
                <a:pos x="715" y="81"/>
              </a:cxn>
              <a:cxn ang="0">
                <a:pos x="854" y="75"/>
              </a:cxn>
              <a:cxn ang="0">
                <a:pos x="998" y="75"/>
              </a:cxn>
              <a:cxn ang="0">
                <a:pos x="1147" y="81"/>
              </a:cxn>
              <a:cxn ang="0">
                <a:pos x="1300" y="96"/>
              </a:cxn>
              <a:cxn ang="0">
                <a:pos x="1456" y="120"/>
              </a:cxn>
              <a:cxn ang="0">
                <a:pos x="1614" y="156"/>
              </a:cxn>
              <a:cxn ang="0">
                <a:pos x="1770" y="202"/>
              </a:cxn>
              <a:cxn ang="0">
                <a:pos x="1714" y="106"/>
              </a:cxn>
              <a:cxn ang="0">
                <a:pos x="1553" y="65"/>
              </a:cxn>
              <a:cxn ang="0">
                <a:pos x="1391" y="34"/>
              </a:cxn>
              <a:cxn ang="0">
                <a:pos x="1231" y="14"/>
              </a:cxn>
              <a:cxn ang="0">
                <a:pos x="1076" y="3"/>
              </a:cxn>
              <a:cxn ang="0">
                <a:pos x="925" y="0"/>
              </a:cxn>
              <a:cxn ang="0">
                <a:pos x="781" y="4"/>
              </a:cxn>
              <a:cxn ang="0">
                <a:pos x="644" y="12"/>
              </a:cxn>
              <a:cxn ang="0">
                <a:pos x="516" y="25"/>
              </a:cxn>
              <a:cxn ang="0">
                <a:pos x="400" y="41"/>
              </a:cxn>
              <a:cxn ang="0">
                <a:pos x="295" y="58"/>
              </a:cxn>
              <a:cxn ang="0">
                <a:pos x="204" y="75"/>
              </a:cxn>
              <a:cxn ang="0">
                <a:pos x="128" y="91"/>
              </a:cxn>
              <a:cxn ang="0">
                <a:pos x="68" y="106"/>
              </a:cxn>
              <a:cxn ang="0">
                <a:pos x="27" y="117"/>
              </a:cxn>
              <a:cxn ang="0">
                <a:pos x="3" y="124"/>
              </a:cxn>
              <a:cxn ang="0">
                <a:pos x="22" y="195"/>
              </a:cxn>
            </a:cxnLst>
            <a:rect l="0" t="0" r="r" b="b"/>
            <a:pathLst>
              <a:path w="1795" h="202">
                <a:moveTo>
                  <a:pt x="22" y="195"/>
                </a:moveTo>
                <a:lnTo>
                  <a:pt x="22" y="195"/>
                </a:lnTo>
                <a:lnTo>
                  <a:pt x="25" y="194"/>
                </a:lnTo>
                <a:lnTo>
                  <a:pt x="33" y="192"/>
                </a:lnTo>
                <a:lnTo>
                  <a:pt x="47" y="188"/>
                </a:lnTo>
                <a:lnTo>
                  <a:pt x="66" y="184"/>
                </a:lnTo>
                <a:lnTo>
                  <a:pt x="89" y="178"/>
                </a:lnTo>
                <a:lnTo>
                  <a:pt x="115" y="171"/>
                </a:lnTo>
                <a:lnTo>
                  <a:pt x="146" y="163"/>
                </a:lnTo>
                <a:lnTo>
                  <a:pt x="182" y="156"/>
                </a:lnTo>
                <a:lnTo>
                  <a:pt x="221" y="147"/>
                </a:lnTo>
                <a:lnTo>
                  <a:pt x="264" y="139"/>
                </a:lnTo>
                <a:lnTo>
                  <a:pt x="310" y="131"/>
                </a:lnTo>
                <a:lnTo>
                  <a:pt x="359" y="121"/>
                </a:lnTo>
                <a:lnTo>
                  <a:pt x="412" y="113"/>
                </a:lnTo>
                <a:lnTo>
                  <a:pt x="468" y="105"/>
                </a:lnTo>
                <a:lnTo>
                  <a:pt x="526" y="98"/>
                </a:lnTo>
                <a:lnTo>
                  <a:pt x="587" y="91"/>
                </a:lnTo>
                <a:lnTo>
                  <a:pt x="651" y="86"/>
                </a:lnTo>
                <a:lnTo>
                  <a:pt x="715" y="81"/>
                </a:lnTo>
                <a:lnTo>
                  <a:pt x="783" y="78"/>
                </a:lnTo>
                <a:lnTo>
                  <a:pt x="854" y="75"/>
                </a:lnTo>
                <a:lnTo>
                  <a:pt x="925" y="74"/>
                </a:lnTo>
                <a:lnTo>
                  <a:pt x="998" y="75"/>
                </a:lnTo>
                <a:lnTo>
                  <a:pt x="1071" y="78"/>
                </a:lnTo>
                <a:lnTo>
                  <a:pt x="1147" y="81"/>
                </a:lnTo>
                <a:lnTo>
                  <a:pt x="1223" y="88"/>
                </a:lnTo>
                <a:lnTo>
                  <a:pt x="1300" y="96"/>
                </a:lnTo>
                <a:lnTo>
                  <a:pt x="1378" y="108"/>
                </a:lnTo>
                <a:lnTo>
                  <a:pt x="1456" y="120"/>
                </a:lnTo>
                <a:lnTo>
                  <a:pt x="1534" y="136"/>
                </a:lnTo>
                <a:lnTo>
                  <a:pt x="1614" y="156"/>
                </a:lnTo>
                <a:lnTo>
                  <a:pt x="1692" y="177"/>
                </a:lnTo>
                <a:lnTo>
                  <a:pt x="1770" y="202"/>
                </a:lnTo>
                <a:lnTo>
                  <a:pt x="1795" y="132"/>
                </a:lnTo>
                <a:lnTo>
                  <a:pt x="1714" y="106"/>
                </a:lnTo>
                <a:lnTo>
                  <a:pt x="1633" y="83"/>
                </a:lnTo>
                <a:lnTo>
                  <a:pt x="1553" y="65"/>
                </a:lnTo>
                <a:lnTo>
                  <a:pt x="1471" y="48"/>
                </a:lnTo>
                <a:lnTo>
                  <a:pt x="1391" y="34"/>
                </a:lnTo>
                <a:lnTo>
                  <a:pt x="1311" y="23"/>
                </a:lnTo>
                <a:lnTo>
                  <a:pt x="1231" y="14"/>
                </a:lnTo>
                <a:lnTo>
                  <a:pt x="1153" y="7"/>
                </a:lnTo>
                <a:lnTo>
                  <a:pt x="1076" y="3"/>
                </a:lnTo>
                <a:lnTo>
                  <a:pt x="1000" y="0"/>
                </a:lnTo>
                <a:lnTo>
                  <a:pt x="925" y="0"/>
                </a:lnTo>
                <a:lnTo>
                  <a:pt x="852" y="2"/>
                </a:lnTo>
                <a:lnTo>
                  <a:pt x="781" y="4"/>
                </a:lnTo>
                <a:lnTo>
                  <a:pt x="711" y="7"/>
                </a:lnTo>
                <a:lnTo>
                  <a:pt x="644" y="12"/>
                </a:lnTo>
                <a:lnTo>
                  <a:pt x="579" y="18"/>
                </a:lnTo>
                <a:lnTo>
                  <a:pt x="516" y="25"/>
                </a:lnTo>
                <a:lnTo>
                  <a:pt x="456" y="33"/>
                </a:lnTo>
                <a:lnTo>
                  <a:pt x="400" y="41"/>
                </a:lnTo>
                <a:lnTo>
                  <a:pt x="346" y="49"/>
                </a:lnTo>
                <a:lnTo>
                  <a:pt x="295" y="58"/>
                </a:lnTo>
                <a:lnTo>
                  <a:pt x="248" y="66"/>
                </a:lnTo>
                <a:lnTo>
                  <a:pt x="204" y="75"/>
                </a:lnTo>
                <a:lnTo>
                  <a:pt x="164" y="83"/>
                </a:lnTo>
                <a:lnTo>
                  <a:pt x="128" y="91"/>
                </a:lnTo>
                <a:lnTo>
                  <a:pt x="96" y="99"/>
                </a:lnTo>
                <a:lnTo>
                  <a:pt x="68" y="106"/>
                </a:lnTo>
                <a:lnTo>
                  <a:pt x="45" y="112"/>
                </a:lnTo>
                <a:lnTo>
                  <a:pt x="27" y="117"/>
                </a:lnTo>
                <a:lnTo>
                  <a:pt x="13" y="121"/>
                </a:lnTo>
                <a:lnTo>
                  <a:pt x="3" y="124"/>
                </a:lnTo>
                <a:lnTo>
                  <a:pt x="0" y="125"/>
                </a:lnTo>
                <a:lnTo>
                  <a:pt x="22" y="19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54" name="Freeform 718"/>
          <p:cNvSpPr>
            <a:spLocks/>
          </p:cNvSpPr>
          <p:nvPr/>
        </p:nvSpPr>
        <p:spPr bwMode="auto">
          <a:xfrm>
            <a:off x="4739534" y="3426131"/>
            <a:ext cx="116610" cy="176720"/>
          </a:xfrm>
          <a:custGeom>
            <a:avLst/>
            <a:gdLst/>
            <a:ahLst/>
            <a:cxnLst>
              <a:cxn ang="0">
                <a:pos x="101" y="0"/>
              </a:cxn>
              <a:cxn ang="0">
                <a:pos x="0" y="299"/>
              </a:cxn>
              <a:cxn ang="0">
                <a:pos x="200" y="200"/>
              </a:cxn>
              <a:cxn ang="0">
                <a:pos x="101" y="0"/>
              </a:cxn>
            </a:cxnLst>
            <a:rect l="0" t="0" r="r" b="b"/>
            <a:pathLst>
              <a:path w="200" h="299">
                <a:moveTo>
                  <a:pt x="101" y="0"/>
                </a:moveTo>
                <a:lnTo>
                  <a:pt x="0" y="299"/>
                </a:lnTo>
                <a:lnTo>
                  <a:pt x="200" y="200"/>
                </a:lnTo>
                <a:lnTo>
                  <a:pt x="10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55" name="Freeform 719"/>
          <p:cNvSpPr>
            <a:spLocks/>
          </p:cNvSpPr>
          <p:nvPr/>
        </p:nvSpPr>
        <p:spPr bwMode="auto">
          <a:xfrm>
            <a:off x="3671386" y="3420240"/>
            <a:ext cx="115444" cy="177898"/>
          </a:xfrm>
          <a:custGeom>
            <a:avLst/>
            <a:gdLst/>
            <a:ahLst/>
            <a:cxnLst>
              <a:cxn ang="0">
                <a:pos x="198" y="301"/>
              </a:cxn>
              <a:cxn ang="0">
                <a:pos x="105" y="0"/>
              </a:cxn>
              <a:cxn ang="0">
                <a:pos x="0" y="198"/>
              </a:cxn>
              <a:cxn ang="0">
                <a:pos x="198" y="301"/>
              </a:cxn>
            </a:cxnLst>
            <a:rect l="0" t="0" r="r" b="b"/>
            <a:pathLst>
              <a:path w="198" h="301">
                <a:moveTo>
                  <a:pt x="198" y="301"/>
                </a:moveTo>
                <a:lnTo>
                  <a:pt x="105" y="0"/>
                </a:lnTo>
                <a:lnTo>
                  <a:pt x="0" y="198"/>
                </a:lnTo>
                <a:lnTo>
                  <a:pt x="198" y="30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56" name="Freeform 720"/>
          <p:cNvSpPr>
            <a:spLocks/>
          </p:cNvSpPr>
          <p:nvPr/>
        </p:nvSpPr>
        <p:spPr bwMode="auto">
          <a:xfrm>
            <a:off x="3373438" y="4152900"/>
            <a:ext cx="1376362" cy="220662"/>
          </a:xfrm>
          <a:custGeom>
            <a:avLst/>
            <a:gdLst/>
            <a:ahLst/>
            <a:cxnLst>
              <a:cxn ang="0">
                <a:pos x="867" y="139"/>
              </a:cxn>
              <a:cxn ang="0">
                <a:pos x="131" y="139"/>
              </a:cxn>
              <a:cxn ang="0">
                <a:pos x="270" y="70"/>
              </a:cxn>
              <a:cxn ang="0">
                <a:pos x="0" y="0"/>
              </a:cxn>
            </a:cxnLst>
            <a:rect l="0" t="0" r="r" b="b"/>
            <a:pathLst>
              <a:path w="867" h="139">
                <a:moveTo>
                  <a:pt x="867" y="139"/>
                </a:moveTo>
                <a:lnTo>
                  <a:pt x="131" y="139"/>
                </a:lnTo>
                <a:lnTo>
                  <a:pt x="270" y="7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1" name="Picture 3" descr="G:\jloftus\Wireless\Pilot Testing\Pics of pilot test\WRI BOS -- Volpe\Data_Center_2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3575" y="2286000"/>
            <a:ext cx="533400" cy="71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York – Dedicated Short Range Communications </a:t>
            </a:r>
          </a:p>
          <a:p>
            <a:pPr lvl="1"/>
            <a:r>
              <a:rPr lang="en-US" dirty="0" smtClean="0"/>
              <a:t>5.9 GHz transponders integrated with onboard systems as part of CVII initiative</a:t>
            </a:r>
          </a:p>
          <a:p>
            <a:pPr lvl="1"/>
            <a:r>
              <a:rPr lang="en-US" dirty="0" smtClean="0"/>
              <a:t>Used in WRI Proof of Concept and USDOT’s Vehicle-to-Vehicle and Vehicle-to-Infrastructure initiatives.</a:t>
            </a:r>
          </a:p>
          <a:p>
            <a:r>
              <a:rPr lang="en-US" dirty="0" smtClean="0"/>
              <a:t>Tennessee – Commercial Mobile Radio Service </a:t>
            </a:r>
          </a:p>
          <a:p>
            <a:pPr lvl="1"/>
            <a:r>
              <a:rPr lang="en-US" dirty="0" smtClean="0"/>
              <a:t>Existing Fleet Management Systems</a:t>
            </a:r>
          </a:p>
          <a:p>
            <a:r>
              <a:rPr lang="en-US" dirty="0" smtClean="0"/>
              <a:t>Kentucky – Universal Identification</a:t>
            </a:r>
          </a:p>
          <a:p>
            <a:pPr lvl="1"/>
            <a:r>
              <a:rPr lang="en-US" dirty="0" smtClean="0"/>
              <a:t>License plate and USDOT# reading cameras</a:t>
            </a:r>
          </a:p>
          <a:p>
            <a:pPr lvl="1"/>
            <a:r>
              <a:rPr lang="en-US" dirty="0" smtClean="0"/>
              <a:t>E-screening transponders (900 MHz)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6551"/>
            <a:ext cx="8610600" cy="523220"/>
          </a:xfrm>
        </p:spPr>
        <p:txBody>
          <a:bodyPr/>
          <a:lstStyle/>
          <a:p>
            <a:r>
              <a:rPr lang="en-US" sz="2800" dirty="0" smtClean="0"/>
              <a:t>Exploring Different Communications Paths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5400" y="5715000"/>
            <a:ext cx="6656388" cy="744538"/>
            <a:chOff x="580" y="3136"/>
            <a:chExt cx="4193" cy="469"/>
          </a:xfrm>
        </p:grpSpPr>
        <p:graphicFrame>
          <p:nvGraphicFramePr>
            <p:cNvPr id="804867" name="Object 3"/>
            <p:cNvGraphicFramePr>
              <a:graphicFrameLocks noChangeAspect="1"/>
            </p:cNvGraphicFramePr>
            <p:nvPr/>
          </p:nvGraphicFramePr>
          <p:xfrm>
            <a:off x="3360" y="3552"/>
            <a:ext cx="335" cy="53"/>
          </p:xfrm>
          <a:graphic>
            <a:graphicData uri="http://schemas.openxmlformats.org/presentationml/2006/ole">
              <p:oleObj spid="_x0000_s37890" name="Visio" r:id="rId4" imgW="5063947" imgH="811987" progId="">
                <p:embed/>
              </p:oleObj>
            </a:graphicData>
          </a:graphic>
        </p:graphicFrame>
        <p:graphicFrame>
          <p:nvGraphicFramePr>
            <p:cNvPr id="804868" name="Object 4"/>
            <p:cNvGraphicFramePr>
              <a:graphicFrameLocks noChangeAspect="1"/>
            </p:cNvGraphicFramePr>
            <p:nvPr/>
          </p:nvGraphicFramePr>
          <p:xfrm>
            <a:off x="2352" y="3472"/>
            <a:ext cx="102" cy="39"/>
          </p:xfrm>
          <a:graphic>
            <a:graphicData uri="http://schemas.openxmlformats.org/presentationml/2006/ole">
              <p:oleObj spid="_x0000_s37891" name="Visio" r:id="rId5" imgW="1528267" imgH="577291" progId="">
                <p:embed/>
              </p:oleObj>
            </a:graphicData>
          </a:graphic>
        </p:graphicFrame>
        <p:graphicFrame>
          <p:nvGraphicFramePr>
            <p:cNvPr id="804869" name="Object 5"/>
            <p:cNvGraphicFramePr>
              <a:graphicFrameLocks noChangeAspect="1"/>
            </p:cNvGraphicFramePr>
            <p:nvPr/>
          </p:nvGraphicFramePr>
          <p:xfrm>
            <a:off x="4671" y="3465"/>
            <a:ext cx="102" cy="39"/>
          </p:xfrm>
          <a:graphic>
            <a:graphicData uri="http://schemas.openxmlformats.org/presentationml/2006/ole">
              <p:oleObj spid="_x0000_s37892" name="Visio" r:id="rId6" imgW="1528267" imgH="577291" progId="">
                <p:embed/>
              </p:oleObj>
            </a:graphicData>
          </a:graphic>
        </p:graphicFrame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 flipH="1">
              <a:off x="580" y="3147"/>
              <a:ext cx="238" cy="53"/>
              <a:chOff x="3869" y="3183"/>
              <a:chExt cx="238" cy="53"/>
            </a:xfrm>
          </p:grpSpPr>
          <p:sp>
            <p:nvSpPr>
              <p:cNvPr id="804871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3869" y="3183"/>
                <a:ext cx="238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72" name="Rectangle 8"/>
              <p:cNvSpPr>
                <a:spLocks noChangeArrowheads="1"/>
              </p:cNvSpPr>
              <p:nvPr/>
            </p:nvSpPr>
            <p:spPr bwMode="auto">
              <a:xfrm>
                <a:off x="3870" y="3184"/>
                <a:ext cx="181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73" name="Rectangle 9"/>
              <p:cNvSpPr>
                <a:spLocks noChangeArrowheads="1"/>
              </p:cNvSpPr>
              <p:nvPr/>
            </p:nvSpPr>
            <p:spPr bwMode="auto">
              <a:xfrm>
                <a:off x="3870" y="3184"/>
                <a:ext cx="181" cy="51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74" name="Freeform 10"/>
              <p:cNvSpPr>
                <a:spLocks/>
              </p:cNvSpPr>
              <p:nvPr/>
            </p:nvSpPr>
            <p:spPr bwMode="auto">
              <a:xfrm>
                <a:off x="4051" y="3184"/>
                <a:ext cx="56" cy="51"/>
              </a:xfrm>
              <a:custGeom>
                <a:avLst/>
                <a:gdLst/>
                <a:ahLst/>
                <a:cxnLst>
                  <a:cxn ang="0">
                    <a:pos x="92" y="61"/>
                  </a:cxn>
                  <a:cxn ang="0">
                    <a:pos x="154" y="0"/>
                  </a:cxn>
                  <a:cxn ang="0">
                    <a:pos x="1244" y="0"/>
                  </a:cxn>
                  <a:cxn ang="0">
                    <a:pos x="1321" y="76"/>
                  </a:cxn>
                  <a:cxn ang="0">
                    <a:pos x="1321" y="1228"/>
                  </a:cxn>
                  <a:cxn ang="0">
                    <a:pos x="1321" y="1228"/>
                  </a:cxn>
                  <a:cxn ang="0">
                    <a:pos x="1244" y="1305"/>
                  </a:cxn>
                  <a:cxn ang="0">
                    <a:pos x="154" y="1305"/>
                  </a:cxn>
                  <a:cxn ang="0">
                    <a:pos x="92" y="1244"/>
                  </a:cxn>
                  <a:cxn ang="0">
                    <a:pos x="92" y="1175"/>
                  </a:cxn>
                  <a:cxn ang="0">
                    <a:pos x="0" y="1175"/>
                  </a:cxn>
                  <a:cxn ang="0">
                    <a:pos x="0" y="130"/>
                  </a:cxn>
                  <a:cxn ang="0">
                    <a:pos x="92" y="127"/>
                  </a:cxn>
                  <a:cxn ang="0">
                    <a:pos x="92" y="61"/>
                  </a:cxn>
                </a:cxnLst>
                <a:rect l="0" t="0" r="r" b="b"/>
                <a:pathLst>
                  <a:path w="1424" h="1305">
                    <a:moveTo>
                      <a:pt x="92" y="61"/>
                    </a:moveTo>
                    <a:lnTo>
                      <a:pt x="154" y="0"/>
                    </a:lnTo>
                    <a:lnTo>
                      <a:pt x="1244" y="0"/>
                    </a:lnTo>
                    <a:lnTo>
                      <a:pt x="1321" y="76"/>
                    </a:lnTo>
                    <a:cubicBezTo>
                      <a:pt x="1424" y="454"/>
                      <a:pt x="1424" y="851"/>
                      <a:pt x="1321" y="1228"/>
                    </a:cubicBezTo>
                    <a:lnTo>
                      <a:pt x="1321" y="1228"/>
                    </a:lnTo>
                    <a:lnTo>
                      <a:pt x="1244" y="1305"/>
                    </a:lnTo>
                    <a:lnTo>
                      <a:pt x="154" y="1305"/>
                    </a:lnTo>
                    <a:lnTo>
                      <a:pt x="92" y="1244"/>
                    </a:lnTo>
                    <a:lnTo>
                      <a:pt x="92" y="1175"/>
                    </a:lnTo>
                    <a:lnTo>
                      <a:pt x="0" y="1175"/>
                    </a:lnTo>
                    <a:lnTo>
                      <a:pt x="0" y="130"/>
                    </a:lnTo>
                    <a:lnTo>
                      <a:pt x="92" y="127"/>
                    </a:lnTo>
                    <a:lnTo>
                      <a:pt x="92" y="6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75" name="Freeform 11"/>
              <p:cNvSpPr>
                <a:spLocks/>
              </p:cNvSpPr>
              <p:nvPr/>
            </p:nvSpPr>
            <p:spPr bwMode="auto">
              <a:xfrm>
                <a:off x="4051" y="3184"/>
                <a:ext cx="56" cy="51"/>
              </a:xfrm>
              <a:custGeom>
                <a:avLst/>
                <a:gdLst/>
                <a:ahLst/>
                <a:cxnLst>
                  <a:cxn ang="0">
                    <a:pos x="92" y="61"/>
                  </a:cxn>
                  <a:cxn ang="0">
                    <a:pos x="154" y="0"/>
                  </a:cxn>
                  <a:cxn ang="0">
                    <a:pos x="1244" y="0"/>
                  </a:cxn>
                  <a:cxn ang="0">
                    <a:pos x="1321" y="76"/>
                  </a:cxn>
                  <a:cxn ang="0">
                    <a:pos x="1321" y="1228"/>
                  </a:cxn>
                  <a:cxn ang="0">
                    <a:pos x="1321" y="1228"/>
                  </a:cxn>
                  <a:cxn ang="0">
                    <a:pos x="1244" y="1305"/>
                  </a:cxn>
                  <a:cxn ang="0">
                    <a:pos x="154" y="1305"/>
                  </a:cxn>
                  <a:cxn ang="0">
                    <a:pos x="92" y="1244"/>
                  </a:cxn>
                  <a:cxn ang="0">
                    <a:pos x="92" y="1175"/>
                  </a:cxn>
                  <a:cxn ang="0">
                    <a:pos x="0" y="1175"/>
                  </a:cxn>
                  <a:cxn ang="0">
                    <a:pos x="0" y="130"/>
                  </a:cxn>
                  <a:cxn ang="0">
                    <a:pos x="92" y="127"/>
                  </a:cxn>
                  <a:cxn ang="0">
                    <a:pos x="92" y="61"/>
                  </a:cxn>
                </a:cxnLst>
                <a:rect l="0" t="0" r="r" b="b"/>
                <a:pathLst>
                  <a:path w="1424" h="1305">
                    <a:moveTo>
                      <a:pt x="92" y="61"/>
                    </a:moveTo>
                    <a:lnTo>
                      <a:pt x="154" y="0"/>
                    </a:lnTo>
                    <a:lnTo>
                      <a:pt x="1244" y="0"/>
                    </a:lnTo>
                    <a:lnTo>
                      <a:pt x="1321" y="76"/>
                    </a:lnTo>
                    <a:cubicBezTo>
                      <a:pt x="1424" y="454"/>
                      <a:pt x="1424" y="851"/>
                      <a:pt x="1321" y="1228"/>
                    </a:cubicBezTo>
                    <a:lnTo>
                      <a:pt x="1321" y="1228"/>
                    </a:lnTo>
                    <a:lnTo>
                      <a:pt x="1244" y="1305"/>
                    </a:lnTo>
                    <a:lnTo>
                      <a:pt x="154" y="1305"/>
                    </a:lnTo>
                    <a:lnTo>
                      <a:pt x="92" y="1244"/>
                    </a:lnTo>
                    <a:lnTo>
                      <a:pt x="92" y="1175"/>
                    </a:lnTo>
                    <a:lnTo>
                      <a:pt x="0" y="1175"/>
                    </a:lnTo>
                    <a:lnTo>
                      <a:pt x="0" y="130"/>
                    </a:lnTo>
                    <a:lnTo>
                      <a:pt x="92" y="127"/>
                    </a:lnTo>
                    <a:lnTo>
                      <a:pt x="92" y="61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76" name="Freeform 12"/>
              <p:cNvSpPr>
                <a:spLocks noEditPoints="1"/>
              </p:cNvSpPr>
              <p:nvPr/>
            </p:nvSpPr>
            <p:spPr bwMode="auto">
              <a:xfrm>
                <a:off x="4054" y="3184"/>
                <a:ext cx="51" cy="51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384" y="99"/>
                  </a:cxn>
                  <a:cxn ang="0">
                    <a:pos x="0" y="1205"/>
                  </a:cxn>
                  <a:cxn ang="0">
                    <a:pos x="384" y="1205"/>
                  </a:cxn>
                  <a:cxn ang="0">
                    <a:pos x="1114" y="1305"/>
                  </a:cxn>
                  <a:cxn ang="0">
                    <a:pos x="1141" y="1091"/>
                  </a:cxn>
                  <a:cxn ang="0">
                    <a:pos x="1114" y="0"/>
                  </a:cxn>
                  <a:cxn ang="0">
                    <a:pos x="1141" y="213"/>
                  </a:cxn>
                  <a:cxn ang="0">
                    <a:pos x="615" y="268"/>
                  </a:cxn>
                  <a:cxn ang="0">
                    <a:pos x="1183" y="318"/>
                  </a:cxn>
                  <a:cxn ang="0">
                    <a:pos x="1252" y="382"/>
                  </a:cxn>
                  <a:cxn ang="0">
                    <a:pos x="1252" y="923"/>
                  </a:cxn>
                  <a:cxn ang="0">
                    <a:pos x="1183" y="987"/>
                  </a:cxn>
                  <a:cxn ang="0">
                    <a:pos x="1183" y="987"/>
                  </a:cxn>
                  <a:cxn ang="0">
                    <a:pos x="615" y="1036"/>
                  </a:cxn>
                  <a:cxn ang="0">
                    <a:pos x="384" y="0"/>
                  </a:cxn>
                  <a:cxn ang="0">
                    <a:pos x="384" y="161"/>
                  </a:cxn>
                  <a:cxn ang="0">
                    <a:pos x="646" y="161"/>
                  </a:cxn>
                  <a:cxn ang="0">
                    <a:pos x="1266" y="226"/>
                  </a:cxn>
                  <a:cxn ang="0">
                    <a:pos x="384" y="1305"/>
                  </a:cxn>
                  <a:cxn ang="0">
                    <a:pos x="384" y="1144"/>
                  </a:cxn>
                  <a:cxn ang="0">
                    <a:pos x="646" y="1144"/>
                  </a:cxn>
                  <a:cxn ang="0">
                    <a:pos x="1266" y="1079"/>
                  </a:cxn>
                  <a:cxn ang="0">
                    <a:pos x="0" y="127"/>
                  </a:cxn>
                  <a:cxn ang="0">
                    <a:pos x="0" y="1175"/>
                  </a:cxn>
                </a:cxnLst>
                <a:rect l="0" t="0" r="r" b="b"/>
                <a:pathLst>
                  <a:path w="1283" h="1305">
                    <a:moveTo>
                      <a:pt x="0" y="99"/>
                    </a:moveTo>
                    <a:lnTo>
                      <a:pt x="384" y="99"/>
                    </a:lnTo>
                    <a:moveTo>
                      <a:pt x="0" y="1205"/>
                    </a:moveTo>
                    <a:lnTo>
                      <a:pt x="384" y="1205"/>
                    </a:lnTo>
                    <a:moveTo>
                      <a:pt x="1114" y="1305"/>
                    </a:moveTo>
                    <a:lnTo>
                      <a:pt x="1141" y="1091"/>
                    </a:lnTo>
                    <a:moveTo>
                      <a:pt x="1114" y="0"/>
                    </a:moveTo>
                    <a:lnTo>
                      <a:pt x="1141" y="213"/>
                    </a:lnTo>
                    <a:moveTo>
                      <a:pt x="615" y="268"/>
                    </a:moveTo>
                    <a:lnTo>
                      <a:pt x="1183" y="318"/>
                    </a:lnTo>
                    <a:cubicBezTo>
                      <a:pt x="1218" y="321"/>
                      <a:pt x="1246" y="347"/>
                      <a:pt x="1252" y="382"/>
                    </a:cubicBezTo>
                    <a:cubicBezTo>
                      <a:pt x="1283" y="559"/>
                      <a:pt x="1283" y="745"/>
                      <a:pt x="1252" y="923"/>
                    </a:cubicBezTo>
                    <a:cubicBezTo>
                      <a:pt x="1246" y="957"/>
                      <a:pt x="1218" y="984"/>
                      <a:pt x="1183" y="987"/>
                    </a:cubicBezTo>
                    <a:lnTo>
                      <a:pt x="1183" y="987"/>
                    </a:lnTo>
                    <a:lnTo>
                      <a:pt x="615" y="1036"/>
                    </a:lnTo>
                    <a:moveTo>
                      <a:pt x="384" y="0"/>
                    </a:moveTo>
                    <a:lnTo>
                      <a:pt x="384" y="161"/>
                    </a:lnTo>
                    <a:lnTo>
                      <a:pt x="646" y="161"/>
                    </a:lnTo>
                    <a:lnTo>
                      <a:pt x="1266" y="226"/>
                    </a:lnTo>
                    <a:moveTo>
                      <a:pt x="384" y="1305"/>
                    </a:moveTo>
                    <a:lnTo>
                      <a:pt x="384" y="1144"/>
                    </a:lnTo>
                    <a:lnTo>
                      <a:pt x="646" y="1144"/>
                    </a:lnTo>
                    <a:lnTo>
                      <a:pt x="1266" y="1079"/>
                    </a:lnTo>
                    <a:moveTo>
                      <a:pt x="0" y="127"/>
                    </a:moveTo>
                    <a:lnTo>
                      <a:pt x="0" y="1175"/>
                    </a:lnTo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77" name="Freeform 13"/>
              <p:cNvSpPr>
                <a:spLocks/>
              </p:cNvSpPr>
              <p:nvPr/>
            </p:nvSpPr>
            <p:spPr bwMode="auto">
              <a:xfrm>
                <a:off x="4056" y="3190"/>
                <a:ext cx="23" cy="39"/>
              </a:xfrm>
              <a:custGeom>
                <a:avLst/>
                <a:gdLst/>
                <a:ahLst/>
                <a:cxnLst>
                  <a:cxn ang="0">
                    <a:pos x="0" y="983"/>
                  </a:cxn>
                  <a:cxn ang="0">
                    <a:pos x="466" y="983"/>
                  </a:cxn>
                  <a:cxn ang="0">
                    <a:pos x="569" y="881"/>
                  </a:cxn>
                  <a:cxn ang="0">
                    <a:pos x="569" y="881"/>
                  </a:cxn>
                  <a:cxn ang="0">
                    <a:pos x="569" y="102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338" y="46"/>
                  </a:cxn>
                  <a:cxn ang="0">
                    <a:pos x="415" y="123"/>
                  </a:cxn>
                  <a:cxn ang="0">
                    <a:pos x="415" y="123"/>
                  </a:cxn>
                  <a:cxn ang="0">
                    <a:pos x="415" y="123"/>
                  </a:cxn>
                  <a:cxn ang="0">
                    <a:pos x="415" y="860"/>
                  </a:cxn>
                  <a:cxn ang="0">
                    <a:pos x="338" y="937"/>
                  </a:cxn>
                  <a:cxn ang="0">
                    <a:pos x="338" y="937"/>
                  </a:cxn>
                  <a:cxn ang="0">
                    <a:pos x="0" y="937"/>
                  </a:cxn>
                  <a:cxn ang="0">
                    <a:pos x="0" y="983"/>
                  </a:cxn>
                </a:cxnLst>
                <a:rect l="0" t="0" r="r" b="b"/>
                <a:pathLst>
                  <a:path w="569" h="983">
                    <a:moveTo>
                      <a:pt x="0" y="983"/>
                    </a:moveTo>
                    <a:lnTo>
                      <a:pt x="466" y="983"/>
                    </a:lnTo>
                    <a:cubicBezTo>
                      <a:pt x="523" y="983"/>
                      <a:pt x="569" y="937"/>
                      <a:pt x="569" y="881"/>
                    </a:cubicBezTo>
                    <a:cubicBezTo>
                      <a:pt x="569" y="881"/>
                      <a:pt x="569" y="881"/>
                      <a:pt x="569" y="881"/>
                    </a:cubicBezTo>
                    <a:lnTo>
                      <a:pt x="569" y="102"/>
                    </a:lnTo>
                    <a:cubicBezTo>
                      <a:pt x="569" y="46"/>
                      <a:pt x="523" y="0"/>
                      <a:pt x="466" y="0"/>
                    </a:cubicBezTo>
                    <a:cubicBezTo>
                      <a:pt x="466" y="0"/>
                      <a:pt x="466" y="0"/>
                      <a:pt x="466" y="0"/>
                    </a:cubicBezTo>
                    <a:lnTo>
                      <a:pt x="0" y="0"/>
                    </a:lnTo>
                    <a:lnTo>
                      <a:pt x="0" y="46"/>
                    </a:lnTo>
                    <a:lnTo>
                      <a:pt x="338" y="46"/>
                    </a:lnTo>
                    <a:cubicBezTo>
                      <a:pt x="381" y="46"/>
                      <a:pt x="415" y="80"/>
                      <a:pt x="415" y="123"/>
                    </a:cubicBezTo>
                    <a:cubicBezTo>
                      <a:pt x="415" y="123"/>
                      <a:pt x="415" y="123"/>
                      <a:pt x="415" y="123"/>
                    </a:cubicBezTo>
                    <a:lnTo>
                      <a:pt x="415" y="123"/>
                    </a:lnTo>
                    <a:lnTo>
                      <a:pt x="415" y="860"/>
                    </a:lnTo>
                    <a:cubicBezTo>
                      <a:pt x="415" y="902"/>
                      <a:pt x="381" y="937"/>
                      <a:pt x="338" y="937"/>
                    </a:cubicBezTo>
                    <a:lnTo>
                      <a:pt x="338" y="937"/>
                    </a:lnTo>
                    <a:lnTo>
                      <a:pt x="0" y="937"/>
                    </a:lnTo>
                    <a:lnTo>
                      <a:pt x="0" y="983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78" name="Freeform 14"/>
              <p:cNvSpPr>
                <a:spLocks/>
              </p:cNvSpPr>
              <p:nvPr/>
            </p:nvSpPr>
            <p:spPr bwMode="auto">
              <a:xfrm>
                <a:off x="4056" y="3190"/>
                <a:ext cx="23" cy="39"/>
              </a:xfrm>
              <a:custGeom>
                <a:avLst/>
                <a:gdLst/>
                <a:ahLst/>
                <a:cxnLst>
                  <a:cxn ang="0">
                    <a:pos x="0" y="983"/>
                  </a:cxn>
                  <a:cxn ang="0">
                    <a:pos x="466" y="983"/>
                  </a:cxn>
                  <a:cxn ang="0">
                    <a:pos x="569" y="881"/>
                  </a:cxn>
                  <a:cxn ang="0">
                    <a:pos x="569" y="881"/>
                  </a:cxn>
                  <a:cxn ang="0">
                    <a:pos x="569" y="102"/>
                  </a:cxn>
                  <a:cxn ang="0">
                    <a:pos x="466" y="0"/>
                  </a:cxn>
                  <a:cxn ang="0">
                    <a:pos x="466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338" y="46"/>
                  </a:cxn>
                  <a:cxn ang="0">
                    <a:pos x="415" y="123"/>
                  </a:cxn>
                  <a:cxn ang="0">
                    <a:pos x="415" y="123"/>
                  </a:cxn>
                  <a:cxn ang="0">
                    <a:pos x="415" y="123"/>
                  </a:cxn>
                  <a:cxn ang="0">
                    <a:pos x="415" y="860"/>
                  </a:cxn>
                  <a:cxn ang="0">
                    <a:pos x="338" y="937"/>
                  </a:cxn>
                  <a:cxn ang="0">
                    <a:pos x="338" y="937"/>
                  </a:cxn>
                  <a:cxn ang="0">
                    <a:pos x="0" y="937"/>
                  </a:cxn>
                  <a:cxn ang="0">
                    <a:pos x="0" y="983"/>
                  </a:cxn>
                </a:cxnLst>
                <a:rect l="0" t="0" r="r" b="b"/>
                <a:pathLst>
                  <a:path w="569" h="983">
                    <a:moveTo>
                      <a:pt x="0" y="983"/>
                    </a:moveTo>
                    <a:lnTo>
                      <a:pt x="466" y="983"/>
                    </a:lnTo>
                    <a:cubicBezTo>
                      <a:pt x="523" y="983"/>
                      <a:pt x="569" y="937"/>
                      <a:pt x="569" y="881"/>
                    </a:cubicBezTo>
                    <a:cubicBezTo>
                      <a:pt x="569" y="881"/>
                      <a:pt x="569" y="881"/>
                      <a:pt x="569" y="881"/>
                    </a:cubicBezTo>
                    <a:lnTo>
                      <a:pt x="569" y="102"/>
                    </a:lnTo>
                    <a:cubicBezTo>
                      <a:pt x="569" y="46"/>
                      <a:pt x="523" y="0"/>
                      <a:pt x="466" y="0"/>
                    </a:cubicBezTo>
                    <a:cubicBezTo>
                      <a:pt x="466" y="0"/>
                      <a:pt x="466" y="0"/>
                      <a:pt x="466" y="0"/>
                    </a:cubicBezTo>
                    <a:lnTo>
                      <a:pt x="0" y="0"/>
                    </a:lnTo>
                    <a:lnTo>
                      <a:pt x="0" y="46"/>
                    </a:lnTo>
                    <a:lnTo>
                      <a:pt x="338" y="46"/>
                    </a:lnTo>
                    <a:cubicBezTo>
                      <a:pt x="381" y="46"/>
                      <a:pt x="415" y="80"/>
                      <a:pt x="415" y="123"/>
                    </a:cubicBezTo>
                    <a:cubicBezTo>
                      <a:pt x="415" y="123"/>
                      <a:pt x="415" y="123"/>
                      <a:pt x="415" y="123"/>
                    </a:cubicBezTo>
                    <a:lnTo>
                      <a:pt x="415" y="123"/>
                    </a:lnTo>
                    <a:lnTo>
                      <a:pt x="415" y="860"/>
                    </a:lnTo>
                    <a:cubicBezTo>
                      <a:pt x="415" y="902"/>
                      <a:pt x="381" y="937"/>
                      <a:pt x="338" y="937"/>
                    </a:cubicBezTo>
                    <a:lnTo>
                      <a:pt x="338" y="937"/>
                    </a:lnTo>
                    <a:lnTo>
                      <a:pt x="0" y="937"/>
                    </a:lnTo>
                    <a:lnTo>
                      <a:pt x="0" y="983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 noChangeAspect="1"/>
            </p:cNvGrpSpPr>
            <p:nvPr/>
          </p:nvGrpSpPr>
          <p:grpSpPr bwMode="auto">
            <a:xfrm flipH="1">
              <a:off x="4400" y="3136"/>
              <a:ext cx="335" cy="53"/>
              <a:chOff x="2976" y="2586"/>
              <a:chExt cx="335" cy="53"/>
            </a:xfrm>
          </p:grpSpPr>
          <p:sp>
            <p:nvSpPr>
              <p:cNvPr id="804880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2976" y="2586"/>
                <a:ext cx="335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81" name="Freeform 17"/>
              <p:cNvSpPr>
                <a:spLocks noEditPoints="1"/>
              </p:cNvSpPr>
              <p:nvPr/>
            </p:nvSpPr>
            <p:spPr bwMode="auto">
              <a:xfrm>
                <a:off x="3169" y="2587"/>
                <a:ext cx="27" cy="51"/>
              </a:xfrm>
              <a:custGeom>
                <a:avLst/>
                <a:gdLst/>
                <a:ahLst/>
                <a:cxnLst>
                  <a:cxn ang="0">
                    <a:pos x="24" y="51"/>
                  </a:cxn>
                  <a:cxn ang="0">
                    <a:pos x="27" y="51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4" y="51"/>
                  </a:cxn>
                  <a:cxn ang="0">
                    <a:pos x="0" y="51"/>
                  </a:cxn>
                  <a:cxn ang="0">
                    <a:pos x="3" y="5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51"/>
                  </a:cxn>
                </a:cxnLst>
                <a:rect l="0" t="0" r="r" b="b"/>
                <a:pathLst>
                  <a:path w="27" h="51">
                    <a:moveTo>
                      <a:pt x="24" y="51"/>
                    </a:moveTo>
                    <a:lnTo>
                      <a:pt x="27" y="51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4" y="51"/>
                    </a:lnTo>
                    <a:close/>
                    <a:moveTo>
                      <a:pt x="0" y="51"/>
                    </a:moveTo>
                    <a:lnTo>
                      <a:pt x="3" y="5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82" name="Rectangle 18"/>
              <p:cNvSpPr>
                <a:spLocks noChangeArrowheads="1"/>
              </p:cNvSpPr>
              <p:nvPr/>
            </p:nvSpPr>
            <p:spPr bwMode="auto">
              <a:xfrm>
                <a:off x="3193" y="2587"/>
                <a:ext cx="3" cy="51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83" name="Rectangle 19"/>
              <p:cNvSpPr>
                <a:spLocks noChangeArrowheads="1"/>
              </p:cNvSpPr>
              <p:nvPr/>
            </p:nvSpPr>
            <p:spPr bwMode="auto">
              <a:xfrm>
                <a:off x="3169" y="2587"/>
                <a:ext cx="3" cy="51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84" name="Freeform 20"/>
              <p:cNvSpPr>
                <a:spLocks noEditPoints="1"/>
              </p:cNvSpPr>
              <p:nvPr/>
            </p:nvSpPr>
            <p:spPr bwMode="auto">
              <a:xfrm>
                <a:off x="3160" y="2587"/>
                <a:ext cx="46" cy="51"/>
              </a:xfrm>
              <a:custGeom>
                <a:avLst/>
                <a:gdLst/>
                <a:ahLst/>
                <a:cxnLst>
                  <a:cxn ang="0">
                    <a:pos x="24" y="51"/>
                  </a:cxn>
                  <a:cxn ang="0">
                    <a:pos x="46" y="51"/>
                  </a:cxn>
                  <a:cxn ang="0">
                    <a:pos x="46" y="45"/>
                  </a:cxn>
                  <a:cxn ang="0">
                    <a:pos x="24" y="45"/>
                  </a:cxn>
                  <a:cxn ang="0">
                    <a:pos x="24" y="51"/>
                  </a:cxn>
                  <a:cxn ang="0">
                    <a:pos x="0" y="51"/>
                  </a:cxn>
                  <a:cxn ang="0">
                    <a:pos x="21" y="51"/>
                  </a:cxn>
                  <a:cxn ang="0">
                    <a:pos x="21" y="45"/>
                  </a:cxn>
                  <a:cxn ang="0">
                    <a:pos x="0" y="45"/>
                  </a:cxn>
                  <a:cxn ang="0">
                    <a:pos x="0" y="51"/>
                  </a:cxn>
                  <a:cxn ang="0">
                    <a:pos x="24" y="42"/>
                  </a:cxn>
                  <a:cxn ang="0">
                    <a:pos x="46" y="42"/>
                  </a:cxn>
                  <a:cxn ang="0">
                    <a:pos x="46" y="36"/>
                  </a:cxn>
                  <a:cxn ang="0">
                    <a:pos x="24" y="36"/>
                  </a:cxn>
                  <a:cxn ang="0">
                    <a:pos x="24" y="42"/>
                  </a:cxn>
                  <a:cxn ang="0">
                    <a:pos x="0" y="42"/>
                  </a:cxn>
                  <a:cxn ang="0">
                    <a:pos x="21" y="42"/>
                  </a:cxn>
                  <a:cxn ang="0">
                    <a:pos x="21" y="36"/>
                  </a:cxn>
                  <a:cxn ang="0">
                    <a:pos x="0" y="36"/>
                  </a:cxn>
                  <a:cxn ang="0">
                    <a:pos x="0" y="42"/>
                  </a:cxn>
                  <a:cxn ang="0">
                    <a:pos x="24" y="15"/>
                  </a:cxn>
                  <a:cxn ang="0">
                    <a:pos x="46" y="15"/>
                  </a:cxn>
                  <a:cxn ang="0">
                    <a:pos x="46" y="9"/>
                  </a:cxn>
                  <a:cxn ang="0">
                    <a:pos x="24" y="9"/>
                  </a:cxn>
                  <a:cxn ang="0">
                    <a:pos x="24" y="15"/>
                  </a:cxn>
                  <a:cxn ang="0">
                    <a:pos x="0" y="15"/>
                  </a:cxn>
                  <a:cxn ang="0">
                    <a:pos x="21" y="15"/>
                  </a:cxn>
                  <a:cxn ang="0">
                    <a:pos x="21" y="9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24" y="6"/>
                  </a:cxn>
                  <a:cxn ang="0">
                    <a:pos x="46" y="6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6"/>
                  </a:cxn>
                  <a:cxn ang="0">
                    <a:pos x="0" y="6"/>
                  </a:cxn>
                  <a:cxn ang="0">
                    <a:pos x="21" y="6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46" h="51">
                    <a:moveTo>
                      <a:pt x="24" y="51"/>
                    </a:moveTo>
                    <a:lnTo>
                      <a:pt x="46" y="51"/>
                    </a:lnTo>
                    <a:lnTo>
                      <a:pt x="46" y="45"/>
                    </a:lnTo>
                    <a:lnTo>
                      <a:pt x="24" y="45"/>
                    </a:lnTo>
                    <a:lnTo>
                      <a:pt x="24" y="51"/>
                    </a:lnTo>
                    <a:close/>
                    <a:moveTo>
                      <a:pt x="0" y="51"/>
                    </a:moveTo>
                    <a:lnTo>
                      <a:pt x="21" y="51"/>
                    </a:lnTo>
                    <a:lnTo>
                      <a:pt x="21" y="45"/>
                    </a:lnTo>
                    <a:lnTo>
                      <a:pt x="0" y="45"/>
                    </a:lnTo>
                    <a:lnTo>
                      <a:pt x="0" y="51"/>
                    </a:lnTo>
                    <a:close/>
                    <a:moveTo>
                      <a:pt x="24" y="42"/>
                    </a:moveTo>
                    <a:lnTo>
                      <a:pt x="46" y="42"/>
                    </a:lnTo>
                    <a:lnTo>
                      <a:pt x="46" y="36"/>
                    </a:lnTo>
                    <a:lnTo>
                      <a:pt x="24" y="36"/>
                    </a:lnTo>
                    <a:lnTo>
                      <a:pt x="24" y="42"/>
                    </a:lnTo>
                    <a:close/>
                    <a:moveTo>
                      <a:pt x="0" y="42"/>
                    </a:moveTo>
                    <a:lnTo>
                      <a:pt x="21" y="42"/>
                    </a:lnTo>
                    <a:lnTo>
                      <a:pt x="21" y="36"/>
                    </a:lnTo>
                    <a:lnTo>
                      <a:pt x="0" y="36"/>
                    </a:lnTo>
                    <a:lnTo>
                      <a:pt x="0" y="42"/>
                    </a:lnTo>
                    <a:close/>
                    <a:moveTo>
                      <a:pt x="24" y="15"/>
                    </a:moveTo>
                    <a:lnTo>
                      <a:pt x="46" y="15"/>
                    </a:lnTo>
                    <a:lnTo>
                      <a:pt x="46" y="9"/>
                    </a:lnTo>
                    <a:lnTo>
                      <a:pt x="24" y="9"/>
                    </a:lnTo>
                    <a:lnTo>
                      <a:pt x="24" y="15"/>
                    </a:lnTo>
                    <a:close/>
                    <a:moveTo>
                      <a:pt x="0" y="15"/>
                    </a:moveTo>
                    <a:lnTo>
                      <a:pt x="21" y="15"/>
                    </a:lnTo>
                    <a:lnTo>
                      <a:pt x="21" y="9"/>
                    </a:lnTo>
                    <a:lnTo>
                      <a:pt x="0" y="9"/>
                    </a:lnTo>
                    <a:lnTo>
                      <a:pt x="0" y="15"/>
                    </a:lnTo>
                    <a:close/>
                    <a:moveTo>
                      <a:pt x="24" y="6"/>
                    </a:moveTo>
                    <a:lnTo>
                      <a:pt x="46" y="6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6"/>
                    </a:lnTo>
                    <a:close/>
                    <a:moveTo>
                      <a:pt x="0" y="6"/>
                    </a:moveTo>
                    <a:lnTo>
                      <a:pt x="21" y="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85" name="Rectangle 21"/>
              <p:cNvSpPr>
                <a:spLocks noChangeArrowheads="1"/>
              </p:cNvSpPr>
              <p:nvPr/>
            </p:nvSpPr>
            <p:spPr bwMode="auto">
              <a:xfrm>
                <a:off x="3184" y="2632"/>
                <a:ext cx="22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86" name="Rectangle 22"/>
              <p:cNvSpPr>
                <a:spLocks noChangeArrowheads="1"/>
              </p:cNvSpPr>
              <p:nvPr/>
            </p:nvSpPr>
            <p:spPr bwMode="auto">
              <a:xfrm>
                <a:off x="3160" y="2632"/>
                <a:ext cx="21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87" name="Rectangle 23"/>
              <p:cNvSpPr>
                <a:spLocks noChangeArrowheads="1"/>
              </p:cNvSpPr>
              <p:nvPr/>
            </p:nvSpPr>
            <p:spPr bwMode="auto">
              <a:xfrm>
                <a:off x="3184" y="2623"/>
                <a:ext cx="22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88" name="Rectangle 24"/>
              <p:cNvSpPr>
                <a:spLocks noChangeArrowheads="1"/>
              </p:cNvSpPr>
              <p:nvPr/>
            </p:nvSpPr>
            <p:spPr bwMode="auto">
              <a:xfrm>
                <a:off x="3160" y="2623"/>
                <a:ext cx="21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89" name="Rectangle 25"/>
              <p:cNvSpPr>
                <a:spLocks noChangeArrowheads="1"/>
              </p:cNvSpPr>
              <p:nvPr/>
            </p:nvSpPr>
            <p:spPr bwMode="auto">
              <a:xfrm>
                <a:off x="3184" y="2596"/>
                <a:ext cx="22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90" name="Rectangle 26"/>
              <p:cNvSpPr>
                <a:spLocks noChangeArrowheads="1"/>
              </p:cNvSpPr>
              <p:nvPr/>
            </p:nvSpPr>
            <p:spPr bwMode="auto">
              <a:xfrm>
                <a:off x="3160" y="2596"/>
                <a:ext cx="21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91" name="Rectangle 27"/>
              <p:cNvSpPr>
                <a:spLocks noChangeArrowheads="1"/>
              </p:cNvSpPr>
              <p:nvPr/>
            </p:nvSpPr>
            <p:spPr bwMode="auto">
              <a:xfrm>
                <a:off x="3184" y="2587"/>
                <a:ext cx="22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92" name="Rectangle 28"/>
              <p:cNvSpPr>
                <a:spLocks noChangeArrowheads="1"/>
              </p:cNvSpPr>
              <p:nvPr/>
            </p:nvSpPr>
            <p:spPr bwMode="auto">
              <a:xfrm>
                <a:off x="3160" y="2587"/>
                <a:ext cx="21" cy="6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93" name="Freeform 29"/>
              <p:cNvSpPr>
                <a:spLocks/>
              </p:cNvSpPr>
              <p:nvPr/>
            </p:nvSpPr>
            <p:spPr bwMode="auto">
              <a:xfrm>
                <a:off x="3153" y="2587"/>
                <a:ext cx="54" cy="51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54" y="33"/>
                  </a:cxn>
                  <a:cxn ang="0">
                    <a:pos x="54" y="18"/>
                  </a:cxn>
                  <a:cxn ang="0">
                    <a:pos x="6" y="1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1"/>
                  </a:cxn>
                  <a:cxn ang="0">
                    <a:pos x="6" y="51"/>
                  </a:cxn>
                  <a:cxn ang="0">
                    <a:pos x="6" y="33"/>
                  </a:cxn>
                </a:cxnLst>
                <a:rect l="0" t="0" r="r" b="b"/>
                <a:pathLst>
                  <a:path w="54" h="51">
                    <a:moveTo>
                      <a:pt x="6" y="33"/>
                    </a:moveTo>
                    <a:lnTo>
                      <a:pt x="54" y="33"/>
                    </a:lnTo>
                    <a:lnTo>
                      <a:pt x="54" y="18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6" y="51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94" name="Freeform 30"/>
              <p:cNvSpPr>
                <a:spLocks noEditPoints="1"/>
              </p:cNvSpPr>
              <p:nvPr/>
            </p:nvSpPr>
            <p:spPr bwMode="auto">
              <a:xfrm>
                <a:off x="3153" y="2587"/>
                <a:ext cx="54" cy="51"/>
              </a:xfrm>
              <a:custGeom>
                <a:avLst/>
                <a:gdLst/>
                <a:ahLst/>
                <a:cxnLst>
                  <a:cxn ang="0">
                    <a:pos x="154" y="837"/>
                  </a:cxn>
                  <a:cxn ang="0">
                    <a:pos x="1382" y="837"/>
                  </a:cxn>
                  <a:cxn ang="0">
                    <a:pos x="1382" y="468"/>
                  </a:cxn>
                  <a:cxn ang="0">
                    <a:pos x="154" y="468"/>
                  </a:cxn>
                  <a:cxn ang="0">
                    <a:pos x="154" y="0"/>
                  </a:cxn>
                  <a:cxn ang="0">
                    <a:pos x="0" y="0"/>
                  </a:cxn>
                  <a:cxn ang="0">
                    <a:pos x="0" y="1305"/>
                  </a:cxn>
                  <a:cxn ang="0">
                    <a:pos x="154" y="1305"/>
                  </a:cxn>
                  <a:cxn ang="0">
                    <a:pos x="154" y="837"/>
                  </a:cxn>
                  <a:cxn ang="0">
                    <a:pos x="584" y="652"/>
                  </a:cxn>
                  <a:cxn ang="0">
                    <a:pos x="768" y="468"/>
                  </a:cxn>
                  <a:cxn ang="0">
                    <a:pos x="952" y="652"/>
                  </a:cxn>
                  <a:cxn ang="0">
                    <a:pos x="952" y="652"/>
                  </a:cxn>
                  <a:cxn ang="0">
                    <a:pos x="768" y="837"/>
                  </a:cxn>
                  <a:cxn ang="0">
                    <a:pos x="584" y="652"/>
                  </a:cxn>
                </a:cxnLst>
                <a:rect l="0" t="0" r="r" b="b"/>
                <a:pathLst>
                  <a:path w="1382" h="1305">
                    <a:moveTo>
                      <a:pt x="154" y="837"/>
                    </a:moveTo>
                    <a:lnTo>
                      <a:pt x="1382" y="837"/>
                    </a:lnTo>
                    <a:lnTo>
                      <a:pt x="1382" y="468"/>
                    </a:lnTo>
                    <a:lnTo>
                      <a:pt x="154" y="468"/>
                    </a:lnTo>
                    <a:lnTo>
                      <a:pt x="154" y="0"/>
                    </a:lnTo>
                    <a:lnTo>
                      <a:pt x="0" y="0"/>
                    </a:lnTo>
                    <a:lnTo>
                      <a:pt x="0" y="1305"/>
                    </a:lnTo>
                    <a:lnTo>
                      <a:pt x="154" y="1305"/>
                    </a:lnTo>
                    <a:lnTo>
                      <a:pt x="154" y="837"/>
                    </a:lnTo>
                    <a:close/>
                    <a:moveTo>
                      <a:pt x="584" y="652"/>
                    </a:moveTo>
                    <a:cubicBezTo>
                      <a:pt x="584" y="551"/>
                      <a:pt x="666" y="468"/>
                      <a:pt x="768" y="468"/>
                    </a:cubicBezTo>
                    <a:cubicBezTo>
                      <a:pt x="870" y="468"/>
                      <a:pt x="952" y="551"/>
                      <a:pt x="952" y="652"/>
                    </a:cubicBezTo>
                    <a:cubicBezTo>
                      <a:pt x="952" y="652"/>
                      <a:pt x="952" y="652"/>
                      <a:pt x="952" y="652"/>
                    </a:cubicBezTo>
                    <a:cubicBezTo>
                      <a:pt x="952" y="754"/>
                      <a:pt x="870" y="837"/>
                      <a:pt x="768" y="837"/>
                    </a:cubicBezTo>
                    <a:cubicBezTo>
                      <a:pt x="666" y="837"/>
                      <a:pt x="584" y="754"/>
                      <a:pt x="584" y="652"/>
                    </a:cubicBez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95" name="Freeform 31"/>
              <p:cNvSpPr>
                <a:spLocks/>
              </p:cNvSpPr>
              <p:nvPr/>
            </p:nvSpPr>
            <p:spPr bwMode="auto">
              <a:xfrm>
                <a:off x="3207" y="2587"/>
                <a:ext cx="104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3" y="0"/>
                  </a:cxn>
                  <a:cxn ang="0">
                    <a:pos x="2529" y="76"/>
                  </a:cxn>
                  <a:cxn ang="0">
                    <a:pos x="2529" y="1228"/>
                  </a:cxn>
                  <a:cxn ang="0">
                    <a:pos x="2529" y="1228"/>
                  </a:cxn>
                  <a:cxn ang="0">
                    <a:pos x="2453" y="1305"/>
                  </a:cxn>
                  <a:cxn ang="0">
                    <a:pos x="0" y="1305"/>
                  </a:cxn>
                  <a:cxn ang="0">
                    <a:pos x="0" y="0"/>
                  </a:cxn>
                </a:cxnLst>
                <a:rect l="0" t="0" r="r" b="b"/>
                <a:pathLst>
                  <a:path w="2639" h="1305">
                    <a:moveTo>
                      <a:pt x="0" y="0"/>
                    </a:moveTo>
                    <a:lnTo>
                      <a:pt x="2453" y="0"/>
                    </a:lnTo>
                    <a:lnTo>
                      <a:pt x="2529" y="76"/>
                    </a:lnTo>
                    <a:cubicBezTo>
                      <a:pt x="2639" y="453"/>
                      <a:pt x="2639" y="852"/>
                      <a:pt x="2529" y="1228"/>
                    </a:cubicBezTo>
                    <a:lnTo>
                      <a:pt x="2529" y="1228"/>
                    </a:lnTo>
                    <a:lnTo>
                      <a:pt x="2453" y="1305"/>
                    </a:lnTo>
                    <a:lnTo>
                      <a:pt x="0" y="1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96" name="Freeform 32"/>
              <p:cNvSpPr>
                <a:spLocks/>
              </p:cNvSpPr>
              <p:nvPr/>
            </p:nvSpPr>
            <p:spPr bwMode="auto">
              <a:xfrm>
                <a:off x="3207" y="2587"/>
                <a:ext cx="104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3" y="0"/>
                  </a:cxn>
                  <a:cxn ang="0">
                    <a:pos x="2529" y="76"/>
                  </a:cxn>
                  <a:cxn ang="0">
                    <a:pos x="2529" y="1228"/>
                  </a:cxn>
                  <a:cxn ang="0">
                    <a:pos x="2529" y="1228"/>
                  </a:cxn>
                  <a:cxn ang="0">
                    <a:pos x="2453" y="1305"/>
                  </a:cxn>
                  <a:cxn ang="0">
                    <a:pos x="0" y="1305"/>
                  </a:cxn>
                  <a:cxn ang="0">
                    <a:pos x="0" y="0"/>
                  </a:cxn>
                </a:cxnLst>
                <a:rect l="0" t="0" r="r" b="b"/>
                <a:pathLst>
                  <a:path w="2639" h="1305">
                    <a:moveTo>
                      <a:pt x="0" y="0"/>
                    </a:moveTo>
                    <a:lnTo>
                      <a:pt x="2453" y="0"/>
                    </a:lnTo>
                    <a:lnTo>
                      <a:pt x="2529" y="76"/>
                    </a:lnTo>
                    <a:cubicBezTo>
                      <a:pt x="2639" y="453"/>
                      <a:pt x="2639" y="852"/>
                      <a:pt x="2529" y="1228"/>
                    </a:cubicBezTo>
                    <a:lnTo>
                      <a:pt x="2529" y="1228"/>
                    </a:lnTo>
                    <a:lnTo>
                      <a:pt x="2453" y="1305"/>
                    </a:lnTo>
                    <a:lnTo>
                      <a:pt x="0" y="13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97" name="Freeform 33"/>
              <p:cNvSpPr>
                <a:spLocks noEditPoints="1"/>
              </p:cNvSpPr>
              <p:nvPr/>
            </p:nvSpPr>
            <p:spPr bwMode="auto">
              <a:xfrm>
                <a:off x="3207" y="2587"/>
                <a:ext cx="102" cy="51"/>
              </a:xfrm>
              <a:custGeom>
                <a:avLst/>
                <a:gdLst/>
                <a:ahLst/>
                <a:cxnLst>
                  <a:cxn ang="0">
                    <a:pos x="530" y="99"/>
                  </a:cxn>
                  <a:cxn ang="0">
                    <a:pos x="1533" y="99"/>
                  </a:cxn>
                  <a:cxn ang="0">
                    <a:pos x="530" y="1205"/>
                  </a:cxn>
                  <a:cxn ang="0">
                    <a:pos x="1533" y="1205"/>
                  </a:cxn>
                  <a:cxn ang="0">
                    <a:pos x="0" y="1305"/>
                  </a:cxn>
                  <a:cxn ang="0">
                    <a:pos x="920" y="1093"/>
                  </a:cxn>
                  <a:cxn ang="0">
                    <a:pos x="920" y="1093"/>
                  </a:cxn>
                  <a:cxn ang="0">
                    <a:pos x="1395" y="992"/>
                  </a:cxn>
                  <a:cxn ang="0">
                    <a:pos x="1457" y="912"/>
                  </a:cxn>
                  <a:cxn ang="0">
                    <a:pos x="1457" y="912"/>
                  </a:cxn>
                  <a:cxn ang="0">
                    <a:pos x="1457" y="393"/>
                  </a:cxn>
                  <a:cxn ang="0">
                    <a:pos x="1395" y="313"/>
                  </a:cxn>
                  <a:cxn ang="0">
                    <a:pos x="920" y="212"/>
                  </a:cxn>
                  <a:cxn ang="0">
                    <a:pos x="0" y="0"/>
                  </a:cxn>
                  <a:cxn ang="0">
                    <a:pos x="2415" y="1305"/>
                  </a:cxn>
                  <a:cxn ang="0">
                    <a:pos x="2441" y="1091"/>
                  </a:cxn>
                  <a:cxn ang="0">
                    <a:pos x="2415" y="0"/>
                  </a:cxn>
                  <a:cxn ang="0">
                    <a:pos x="2441" y="213"/>
                  </a:cxn>
                  <a:cxn ang="0">
                    <a:pos x="1686" y="268"/>
                  </a:cxn>
                  <a:cxn ang="0">
                    <a:pos x="2474" y="320"/>
                  </a:cxn>
                  <a:cxn ang="0">
                    <a:pos x="2544" y="379"/>
                  </a:cxn>
                  <a:cxn ang="0">
                    <a:pos x="2544" y="926"/>
                  </a:cxn>
                  <a:cxn ang="0">
                    <a:pos x="2474" y="985"/>
                  </a:cxn>
                  <a:cxn ang="0">
                    <a:pos x="2474" y="985"/>
                  </a:cxn>
                  <a:cxn ang="0">
                    <a:pos x="1686" y="1036"/>
                  </a:cxn>
                  <a:cxn ang="0">
                    <a:pos x="1533" y="0"/>
                  </a:cxn>
                  <a:cxn ang="0">
                    <a:pos x="1533" y="161"/>
                  </a:cxn>
                  <a:cxn ang="0">
                    <a:pos x="1840" y="161"/>
                  </a:cxn>
                  <a:cxn ang="0">
                    <a:pos x="2567" y="226"/>
                  </a:cxn>
                  <a:cxn ang="0">
                    <a:pos x="1533" y="1305"/>
                  </a:cxn>
                  <a:cxn ang="0">
                    <a:pos x="1533" y="1144"/>
                  </a:cxn>
                  <a:cxn ang="0">
                    <a:pos x="1840" y="1144"/>
                  </a:cxn>
                  <a:cxn ang="0">
                    <a:pos x="2567" y="1079"/>
                  </a:cxn>
                </a:cxnLst>
                <a:rect l="0" t="0" r="r" b="b"/>
                <a:pathLst>
                  <a:path w="2586" h="1305">
                    <a:moveTo>
                      <a:pt x="530" y="99"/>
                    </a:moveTo>
                    <a:lnTo>
                      <a:pt x="1533" y="99"/>
                    </a:lnTo>
                    <a:moveTo>
                      <a:pt x="530" y="1205"/>
                    </a:moveTo>
                    <a:lnTo>
                      <a:pt x="1533" y="1205"/>
                    </a:lnTo>
                    <a:moveTo>
                      <a:pt x="0" y="1305"/>
                    </a:moveTo>
                    <a:cubicBezTo>
                      <a:pt x="312" y="1264"/>
                      <a:pt x="620" y="1193"/>
                      <a:pt x="920" y="1093"/>
                    </a:cubicBezTo>
                    <a:lnTo>
                      <a:pt x="920" y="1093"/>
                    </a:lnTo>
                    <a:lnTo>
                      <a:pt x="1395" y="992"/>
                    </a:lnTo>
                    <a:cubicBezTo>
                      <a:pt x="1431" y="984"/>
                      <a:pt x="1457" y="951"/>
                      <a:pt x="1457" y="912"/>
                    </a:cubicBezTo>
                    <a:lnTo>
                      <a:pt x="1457" y="912"/>
                    </a:lnTo>
                    <a:lnTo>
                      <a:pt x="1457" y="393"/>
                    </a:lnTo>
                    <a:cubicBezTo>
                      <a:pt x="1457" y="354"/>
                      <a:pt x="1431" y="320"/>
                      <a:pt x="1395" y="313"/>
                    </a:cubicBezTo>
                    <a:lnTo>
                      <a:pt x="920" y="212"/>
                    </a:lnTo>
                    <a:cubicBezTo>
                      <a:pt x="620" y="112"/>
                      <a:pt x="312" y="41"/>
                      <a:pt x="0" y="0"/>
                    </a:cubicBezTo>
                    <a:moveTo>
                      <a:pt x="2415" y="1305"/>
                    </a:moveTo>
                    <a:lnTo>
                      <a:pt x="2441" y="1091"/>
                    </a:lnTo>
                    <a:moveTo>
                      <a:pt x="2415" y="0"/>
                    </a:moveTo>
                    <a:lnTo>
                      <a:pt x="2441" y="213"/>
                    </a:lnTo>
                    <a:moveTo>
                      <a:pt x="1686" y="268"/>
                    </a:moveTo>
                    <a:lnTo>
                      <a:pt x="2474" y="320"/>
                    </a:lnTo>
                    <a:cubicBezTo>
                      <a:pt x="2508" y="322"/>
                      <a:pt x="2536" y="346"/>
                      <a:pt x="2544" y="379"/>
                    </a:cubicBezTo>
                    <a:cubicBezTo>
                      <a:pt x="2586" y="558"/>
                      <a:pt x="2586" y="746"/>
                      <a:pt x="2544" y="926"/>
                    </a:cubicBezTo>
                    <a:cubicBezTo>
                      <a:pt x="2536" y="959"/>
                      <a:pt x="2508" y="983"/>
                      <a:pt x="2474" y="985"/>
                    </a:cubicBezTo>
                    <a:lnTo>
                      <a:pt x="2474" y="985"/>
                    </a:lnTo>
                    <a:lnTo>
                      <a:pt x="1686" y="1036"/>
                    </a:lnTo>
                    <a:moveTo>
                      <a:pt x="1533" y="0"/>
                    </a:moveTo>
                    <a:lnTo>
                      <a:pt x="1533" y="161"/>
                    </a:lnTo>
                    <a:lnTo>
                      <a:pt x="1840" y="161"/>
                    </a:lnTo>
                    <a:lnTo>
                      <a:pt x="2567" y="226"/>
                    </a:lnTo>
                    <a:moveTo>
                      <a:pt x="1533" y="1305"/>
                    </a:moveTo>
                    <a:lnTo>
                      <a:pt x="1533" y="1144"/>
                    </a:lnTo>
                    <a:lnTo>
                      <a:pt x="1840" y="1144"/>
                    </a:lnTo>
                    <a:lnTo>
                      <a:pt x="2567" y="1079"/>
                    </a:lnTo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98" name="Freeform 34"/>
              <p:cNvSpPr>
                <a:spLocks/>
              </p:cNvSpPr>
              <p:nvPr/>
            </p:nvSpPr>
            <p:spPr bwMode="auto">
              <a:xfrm>
                <a:off x="3245" y="2593"/>
                <a:ext cx="29" cy="39"/>
              </a:xfrm>
              <a:custGeom>
                <a:avLst/>
                <a:gdLst/>
                <a:ahLst/>
                <a:cxnLst>
                  <a:cxn ang="0">
                    <a:pos x="0" y="983"/>
                  </a:cxn>
                  <a:cxn ang="0">
                    <a:pos x="620" y="983"/>
                  </a:cxn>
                  <a:cxn ang="0">
                    <a:pos x="722" y="881"/>
                  </a:cxn>
                  <a:cxn ang="0">
                    <a:pos x="722" y="881"/>
                  </a:cxn>
                  <a:cxn ang="0">
                    <a:pos x="722" y="102"/>
                  </a:cxn>
                  <a:cxn ang="0">
                    <a:pos x="620" y="0"/>
                  </a:cxn>
                  <a:cxn ang="0">
                    <a:pos x="620" y="0"/>
                  </a:cxn>
                  <a:cxn ang="0">
                    <a:pos x="0" y="0"/>
                  </a:cxn>
                  <a:cxn ang="0">
                    <a:pos x="31" y="46"/>
                  </a:cxn>
                  <a:cxn ang="0">
                    <a:pos x="492" y="46"/>
                  </a:cxn>
                  <a:cxn ang="0">
                    <a:pos x="568" y="123"/>
                  </a:cxn>
                  <a:cxn ang="0">
                    <a:pos x="568" y="123"/>
                  </a:cxn>
                  <a:cxn ang="0">
                    <a:pos x="568" y="123"/>
                  </a:cxn>
                  <a:cxn ang="0">
                    <a:pos x="568" y="860"/>
                  </a:cxn>
                  <a:cxn ang="0">
                    <a:pos x="492" y="937"/>
                  </a:cxn>
                  <a:cxn ang="0">
                    <a:pos x="492" y="937"/>
                  </a:cxn>
                  <a:cxn ang="0">
                    <a:pos x="492" y="937"/>
                  </a:cxn>
                  <a:cxn ang="0">
                    <a:pos x="31" y="937"/>
                  </a:cxn>
                  <a:cxn ang="0">
                    <a:pos x="0" y="983"/>
                  </a:cxn>
                </a:cxnLst>
                <a:rect l="0" t="0" r="r" b="b"/>
                <a:pathLst>
                  <a:path w="722" h="983">
                    <a:moveTo>
                      <a:pt x="0" y="983"/>
                    </a:moveTo>
                    <a:lnTo>
                      <a:pt x="620" y="983"/>
                    </a:lnTo>
                    <a:cubicBezTo>
                      <a:pt x="676" y="983"/>
                      <a:pt x="722" y="937"/>
                      <a:pt x="722" y="881"/>
                    </a:cubicBezTo>
                    <a:cubicBezTo>
                      <a:pt x="722" y="881"/>
                      <a:pt x="722" y="881"/>
                      <a:pt x="722" y="881"/>
                    </a:cubicBezTo>
                    <a:lnTo>
                      <a:pt x="722" y="102"/>
                    </a:lnTo>
                    <a:cubicBezTo>
                      <a:pt x="722" y="46"/>
                      <a:pt x="676" y="0"/>
                      <a:pt x="620" y="0"/>
                    </a:cubicBezTo>
                    <a:cubicBezTo>
                      <a:pt x="620" y="0"/>
                      <a:pt x="620" y="0"/>
                      <a:pt x="620" y="0"/>
                    </a:cubicBezTo>
                    <a:lnTo>
                      <a:pt x="0" y="0"/>
                    </a:lnTo>
                    <a:lnTo>
                      <a:pt x="31" y="46"/>
                    </a:lnTo>
                    <a:lnTo>
                      <a:pt x="492" y="46"/>
                    </a:lnTo>
                    <a:cubicBezTo>
                      <a:pt x="534" y="46"/>
                      <a:pt x="568" y="80"/>
                      <a:pt x="568" y="123"/>
                    </a:cubicBezTo>
                    <a:cubicBezTo>
                      <a:pt x="568" y="123"/>
                      <a:pt x="568" y="123"/>
                      <a:pt x="568" y="123"/>
                    </a:cubicBezTo>
                    <a:lnTo>
                      <a:pt x="568" y="123"/>
                    </a:lnTo>
                    <a:lnTo>
                      <a:pt x="568" y="860"/>
                    </a:lnTo>
                    <a:cubicBezTo>
                      <a:pt x="568" y="902"/>
                      <a:pt x="534" y="937"/>
                      <a:pt x="492" y="937"/>
                    </a:cubicBezTo>
                    <a:cubicBezTo>
                      <a:pt x="492" y="937"/>
                      <a:pt x="492" y="937"/>
                      <a:pt x="492" y="937"/>
                    </a:cubicBezTo>
                    <a:lnTo>
                      <a:pt x="492" y="937"/>
                    </a:lnTo>
                    <a:lnTo>
                      <a:pt x="31" y="937"/>
                    </a:lnTo>
                    <a:lnTo>
                      <a:pt x="0" y="98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899" name="Freeform 35"/>
              <p:cNvSpPr>
                <a:spLocks/>
              </p:cNvSpPr>
              <p:nvPr/>
            </p:nvSpPr>
            <p:spPr bwMode="auto">
              <a:xfrm>
                <a:off x="3245" y="2593"/>
                <a:ext cx="29" cy="39"/>
              </a:xfrm>
              <a:custGeom>
                <a:avLst/>
                <a:gdLst/>
                <a:ahLst/>
                <a:cxnLst>
                  <a:cxn ang="0">
                    <a:pos x="0" y="983"/>
                  </a:cxn>
                  <a:cxn ang="0">
                    <a:pos x="620" y="983"/>
                  </a:cxn>
                  <a:cxn ang="0">
                    <a:pos x="722" y="881"/>
                  </a:cxn>
                  <a:cxn ang="0">
                    <a:pos x="722" y="881"/>
                  </a:cxn>
                  <a:cxn ang="0">
                    <a:pos x="722" y="102"/>
                  </a:cxn>
                  <a:cxn ang="0">
                    <a:pos x="620" y="0"/>
                  </a:cxn>
                  <a:cxn ang="0">
                    <a:pos x="620" y="0"/>
                  </a:cxn>
                  <a:cxn ang="0">
                    <a:pos x="0" y="0"/>
                  </a:cxn>
                  <a:cxn ang="0">
                    <a:pos x="31" y="46"/>
                  </a:cxn>
                  <a:cxn ang="0">
                    <a:pos x="492" y="46"/>
                  </a:cxn>
                  <a:cxn ang="0">
                    <a:pos x="568" y="123"/>
                  </a:cxn>
                  <a:cxn ang="0">
                    <a:pos x="568" y="123"/>
                  </a:cxn>
                  <a:cxn ang="0">
                    <a:pos x="568" y="123"/>
                  </a:cxn>
                  <a:cxn ang="0">
                    <a:pos x="568" y="860"/>
                  </a:cxn>
                  <a:cxn ang="0">
                    <a:pos x="492" y="937"/>
                  </a:cxn>
                  <a:cxn ang="0">
                    <a:pos x="492" y="937"/>
                  </a:cxn>
                  <a:cxn ang="0">
                    <a:pos x="492" y="937"/>
                  </a:cxn>
                  <a:cxn ang="0">
                    <a:pos x="31" y="937"/>
                  </a:cxn>
                  <a:cxn ang="0">
                    <a:pos x="0" y="983"/>
                  </a:cxn>
                </a:cxnLst>
                <a:rect l="0" t="0" r="r" b="b"/>
                <a:pathLst>
                  <a:path w="722" h="983">
                    <a:moveTo>
                      <a:pt x="0" y="983"/>
                    </a:moveTo>
                    <a:lnTo>
                      <a:pt x="620" y="983"/>
                    </a:lnTo>
                    <a:cubicBezTo>
                      <a:pt x="676" y="983"/>
                      <a:pt x="722" y="937"/>
                      <a:pt x="722" y="881"/>
                    </a:cubicBezTo>
                    <a:cubicBezTo>
                      <a:pt x="722" y="881"/>
                      <a:pt x="722" y="881"/>
                      <a:pt x="722" y="881"/>
                    </a:cubicBezTo>
                    <a:lnTo>
                      <a:pt x="722" y="102"/>
                    </a:lnTo>
                    <a:cubicBezTo>
                      <a:pt x="722" y="46"/>
                      <a:pt x="676" y="0"/>
                      <a:pt x="620" y="0"/>
                    </a:cubicBezTo>
                    <a:cubicBezTo>
                      <a:pt x="620" y="0"/>
                      <a:pt x="620" y="0"/>
                      <a:pt x="620" y="0"/>
                    </a:cubicBezTo>
                    <a:lnTo>
                      <a:pt x="0" y="0"/>
                    </a:lnTo>
                    <a:lnTo>
                      <a:pt x="31" y="46"/>
                    </a:lnTo>
                    <a:lnTo>
                      <a:pt x="492" y="46"/>
                    </a:lnTo>
                    <a:cubicBezTo>
                      <a:pt x="534" y="46"/>
                      <a:pt x="568" y="80"/>
                      <a:pt x="568" y="123"/>
                    </a:cubicBezTo>
                    <a:cubicBezTo>
                      <a:pt x="568" y="123"/>
                      <a:pt x="568" y="123"/>
                      <a:pt x="568" y="123"/>
                    </a:cubicBezTo>
                    <a:lnTo>
                      <a:pt x="568" y="123"/>
                    </a:lnTo>
                    <a:lnTo>
                      <a:pt x="568" y="860"/>
                    </a:lnTo>
                    <a:cubicBezTo>
                      <a:pt x="568" y="902"/>
                      <a:pt x="534" y="937"/>
                      <a:pt x="492" y="937"/>
                    </a:cubicBezTo>
                    <a:cubicBezTo>
                      <a:pt x="492" y="937"/>
                      <a:pt x="492" y="937"/>
                      <a:pt x="492" y="937"/>
                    </a:cubicBezTo>
                    <a:lnTo>
                      <a:pt x="492" y="937"/>
                    </a:lnTo>
                    <a:lnTo>
                      <a:pt x="31" y="937"/>
                    </a:lnTo>
                    <a:lnTo>
                      <a:pt x="0" y="983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00" name="Rectangle 36"/>
              <p:cNvSpPr>
                <a:spLocks noChangeArrowheads="1"/>
              </p:cNvSpPr>
              <p:nvPr/>
            </p:nvSpPr>
            <p:spPr bwMode="auto">
              <a:xfrm>
                <a:off x="2977" y="2587"/>
                <a:ext cx="213" cy="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01" name="Rectangle 37"/>
              <p:cNvSpPr>
                <a:spLocks noChangeArrowheads="1"/>
              </p:cNvSpPr>
              <p:nvPr/>
            </p:nvSpPr>
            <p:spPr bwMode="auto">
              <a:xfrm>
                <a:off x="2977" y="2587"/>
                <a:ext cx="213" cy="51"/>
              </a:xfrm>
              <a:prstGeom prst="rect">
                <a:avLst/>
              </a:prstGeom>
              <a:noFill/>
              <a:ln w="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38"/>
            <p:cNvGrpSpPr>
              <a:grpSpLocks noChangeAspect="1"/>
            </p:cNvGrpSpPr>
            <p:nvPr/>
          </p:nvGrpSpPr>
          <p:grpSpPr bwMode="auto">
            <a:xfrm flipH="1">
              <a:off x="2676" y="3245"/>
              <a:ext cx="102" cy="39"/>
              <a:chOff x="3460" y="2499"/>
              <a:chExt cx="102" cy="39"/>
            </a:xfrm>
          </p:grpSpPr>
          <p:sp>
            <p:nvSpPr>
              <p:cNvPr id="804903" name="AutoShape 39"/>
              <p:cNvSpPr>
                <a:spLocks noChangeAspect="1" noChangeArrowheads="1" noTextEdit="1"/>
              </p:cNvSpPr>
              <p:nvPr/>
            </p:nvSpPr>
            <p:spPr bwMode="auto">
              <a:xfrm>
                <a:off x="3460" y="2499"/>
                <a:ext cx="102" cy="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04" name="Freeform 40"/>
              <p:cNvSpPr>
                <a:spLocks/>
              </p:cNvSpPr>
              <p:nvPr/>
            </p:nvSpPr>
            <p:spPr bwMode="auto">
              <a:xfrm>
                <a:off x="3461" y="2500"/>
                <a:ext cx="100" cy="37"/>
              </a:xfrm>
              <a:custGeom>
                <a:avLst/>
                <a:gdLst/>
                <a:ahLst/>
                <a:cxnLst>
                  <a:cxn ang="0">
                    <a:pos x="2326" y="925"/>
                  </a:cxn>
                  <a:cxn ang="0">
                    <a:pos x="2520" y="741"/>
                  </a:cxn>
                  <a:cxn ang="0">
                    <a:pos x="2520" y="741"/>
                  </a:cxn>
                  <a:cxn ang="0">
                    <a:pos x="2520" y="188"/>
                  </a:cxn>
                  <a:cxn ang="0">
                    <a:pos x="2326" y="4"/>
                  </a:cxn>
                  <a:cxn ang="0">
                    <a:pos x="2326" y="4"/>
                  </a:cxn>
                  <a:cxn ang="0">
                    <a:pos x="194" y="4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741"/>
                  </a:cxn>
                  <a:cxn ang="0">
                    <a:pos x="194" y="925"/>
                  </a:cxn>
                  <a:cxn ang="0">
                    <a:pos x="194" y="925"/>
                  </a:cxn>
                  <a:cxn ang="0">
                    <a:pos x="2326" y="925"/>
                  </a:cxn>
                </a:cxnLst>
                <a:rect l="0" t="0" r="r" b="b"/>
                <a:pathLst>
                  <a:path w="2520" h="929">
                    <a:moveTo>
                      <a:pt x="2326" y="925"/>
                    </a:moveTo>
                    <a:cubicBezTo>
                      <a:pt x="2429" y="929"/>
                      <a:pt x="2516" y="846"/>
                      <a:pt x="2520" y="741"/>
                    </a:cubicBezTo>
                    <a:lnTo>
                      <a:pt x="2520" y="741"/>
                    </a:lnTo>
                    <a:lnTo>
                      <a:pt x="2520" y="188"/>
                    </a:lnTo>
                    <a:cubicBezTo>
                      <a:pt x="2516" y="82"/>
                      <a:pt x="2429" y="0"/>
                      <a:pt x="2326" y="4"/>
                    </a:cubicBezTo>
                    <a:lnTo>
                      <a:pt x="2326" y="4"/>
                    </a:lnTo>
                    <a:lnTo>
                      <a:pt x="194" y="4"/>
                    </a:lnTo>
                    <a:cubicBezTo>
                      <a:pt x="91" y="0"/>
                      <a:pt x="4" y="82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lnTo>
                      <a:pt x="0" y="188"/>
                    </a:lnTo>
                    <a:lnTo>
                      <a:pt x="0" y="741"/>
                    </a:lnTo>
                    <a:cubicBezTo>
                      <a:pt x="4" y="846"/>
                      <a:pt x="91" y="929"/>
                      <a:pt x="194" y="925"/>
                    </a:cubicBezTo>
                    <a:lnTo>
                      <a:pt x="194" y="925"/>
                    </a:lnTo>
                    <a:lnTo>
                      <a:pt x="2326" y="9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05" name="Freeform 41"/>
              <p:cNvSpPr>
                <a:spLocks/>
              </p:cNvSpPr>
              <p:nvPr/>
            </p:nvSpPr>
            <p:spPr bwMode="auto">
              <a:xfrm>
                <a:off x="3461" y="2500"/>
                <a:ext cx="100" cy="37"/>
              </a:xfrm>
              <a:custGeom>
                <a:avLst/>
                <a:gdLst/>
                <a:ahLst/>
                <a:cxnLst>
                  <a:cxn ang="0">
                    <a:pos x="2326" y="925"/>
                  </a:cxn>
                  <a:cxn ang="0">
                    <a:pos x="2520" y="741"/>
                  </a:cxn>
                  <a:cxn ang="0">
                    <a:pos x="2520" y="741"/>
                  </a:cxn>
                  <a:cxn ang="0">
                    <a:pos x="2520" y="188"/>
                  </a:cxn>
                  <a:cxn ang="0">
                    <a:pos x="2326" y="4"/>
                  </a:cxn>
                  <a:cxn ang="0">
                    <a:pos x="2326" y="4"/>
                  </a:cxn>
                  <a:cxn ang="0">
                    <a:pos x="194" y="4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741"/>
                  </a:cxn>
                  <a:cxn ang="0">
                    <a:pos x="194" y="925"/>
                  </a:cxn>
                  <a:cxn ang="0">
                    <a:pos x="194" y="925"/>
                  </a:cxn>
                  <a:cxn ang="0">
                    <a:pos x="2326" y="925"/>
                  </a:cxn>
                </a:cxnLst>
                <a:rect l="0" t="0" r="r" b="b"/>
                <a:pathLst>
                  <a:path w="2520" h="929">
                    <a:moveTo>
                      <a:pt x="2326" y="925"/>
                    </a:moveTo>
                    <a:cubicBezTo>
                      <a:pt x="2429" y="929"/>
                      <a:pt x="2516" y="846"/>
                      <a:pt x="2520" y="741"/>
                    </a:cubicBezTo>
                    <a:lnTo>
                      <a:pt x="2520" y="741"/>
                    </a:lnTo>
                    <a:lnTo>
                      <a:pt x="2520" y="188"/>
                    </a:lnTo>
                    <a:cubicBezTo>
                      <a:pt x="2516" y="82"/>
                      <a:pt x="2429" y="0"/>
                      <a:pt x="2326" y="4"/>
                    </a:cubicBezTo>
                    <a:lnTo>
                      <a:pt x="2326" y="4"/>
                    </a:lnTo>
                    <a:lnTo>
                      <a:pt x="194" y="4"/>
                    </a:lnTo>
                    <a:cubicBezTo>
                      <a:pt x="91" y="0"/>
                      <a:pt x="4" y="82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lnTo>
                      <a:pt x="0" y="188"/>
                    </a:lnTo>
                    <a:lnTo>
                      <a:pt x="0" y="741"/>
                    </a:lnTo>
                    <a:cubicBezTo>
                      <a:pt x="4" y="846"/>
                      <a:pt x="91" y="929"/>
                      <a:pt x="194" y="925"/>
                    </a:cubicBezTo>
                    <a:lnTo>
                      <a:pt x="194" y="925"/>
                    </a:lnTo>
                    <a:lnTo>
                      <a:pt x="2326" y="925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06" name="Freeform 42"/>
              <p:cNvSpPr>
                <a:spLocks noEditPoints="1"/>
              </p:cNvSpPr>
              <p:nvPr/>
            </p:nvSpPr>
            <p:spPr bwMode="auto">
              <a:xfrm>
                <a:off x="3463" y="2502"/>
                <a:ext cx="98" cy="33"/>
              </a:xfrm>
              <a:custGeom>
                <a:avLst/>
                <a:gdLst/>
                <a:ahLst/>
                <a:cxnLst>
                  <a:cxn ang="0">
                    <a:pos x="65" y="33"/>
                  </a:cxn>
                  <a:cxn ang="0">
                    <a:pos x="98" y="28"/>
                  </a:cxn>
                  <a:cxn ang="0">
                    <a:pos x="65" y="0"/>
                  </a:cxn>
                  <a:cxn ang="0">
                    <a:pos x="98" y="5"/>
                  </a:cxn>
                  <a:cxn ang="0">
                    <a:pos x="0" y="2"/>
                  </a:cxn>
                  <a:cxn ang="0">
                    <a:pos x="11" y="2"/>
                  </a:cxn>
                  <a:cxn ang="0">
                    <a:pos x="11" y="31"/>
                  </a:cxn>
                  <a:cxn ang="0">
                    <a:pos x="0" y="31"/>
                  </a:cxn>
                </a:cxnLst>
                <a:rect l="0" t="0" r="r" b="b"/>
                <a:pathLst>
                  <a:path w="98" h="33">
                    <a:moveTo>
                      <a:pt x="65" y="33"/>
                    </a:moveTo>
                    <a:lnTo>
                      <a:pt x="98" y="28"/>
                    </a:lnTo>
                    <a:moveTo>
                      <a:pt x="65" y="0"/>
                    </a:moveTo>
                    <a:lnTo>
                      <a:pt x="98" y="5"/>
                    </a:lnTo>
                    <a:moveTo>
                      <a:pt x="0" y="2"/>
                    </a:moveTo>
                    <a:lnTo>
                      <a:pt x="11" y="2"/>
                    </a:lnTo>
                    <a:lnTo>
                      <a:pt x="11" y="31"/>
                    </a:lnTo>
                    <a:lnTo>
                      <a:pt x="0" y="31"/>
                    </a:lnTo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07" name="Freeform 43"/>
              <p:cNvSpPr>
                <a:spLocks noEditPoints="1"/>
              </p:cNvSpPr>
              <p:nvPr/>
            </p:nvSpPr>
            <p:spPr bwMode="auto">
              <a:xfrm>
                <a:off x="3498" y="2500"/>
                <a:ext cx="30" cy="37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9" y="0"/>
                  </a:cxn>
                  <a:cxn ang="0">
                    <a:pos x="28" y="35"/>
                  </a:cxn>
                  <a:cxn ang="0">
                    <a:pos x="30" y="37"/>
                  </a:cxn>
                  <a:cxn ang="0">
                    <a:pos x="17" y="6"/>
                  </a:cxn>
                  <a:cxn ang="0">
                    <a:pos x="15" y="7"/>
                  </a:cxn>
                  <a:cxn ang="0">
                    <a:pos x="0" y="7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17" y="31"/>
                  </a:cxn>
                  <a:cxn ang="0">
                    <a:pos x="14" y="30"/>
                  </a:cxn>
                  <a:cxn ang="0">
                    <a:pos x="0" y="30"/>
                  </a:cxn>
                  <a:cxn ang="0">
                    <a:pos x="2" y="35"/>
                  </a:cxn>
                  <a:cxn ang="0">
                    <a:pos x="1" y="37"/>
                  </a:cxn>
                </a:cxnLst>
                <a:rect l="0" t="0" r="r" b="b"/>
                <a:pathLst>
                  <a:path w="30" h="37">
                    <a:moveTo>
                      <a:pt x="28" y="2"/>
                    </a:moveTo>
                    <a:lnTo>
                      <a:pt x="29" y="0"/>
                    </a:lnTo>
                    <a:moveTo>
                      <a:pt x="28" y="35"/>
                    </a:moveTo>
                    <a:lnTo>
                      <a:pt x="30" y="37"/>
                    </a:lnTo>
                    <a:moveTo>
                      <a:pt x="17" y="6"/>
                    </a:moveTo>
                    <a:lnTo>
                      <a:pt x="15" y="7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1" y="0"/>
                    </a:lnTo>
                    <a:moveTo>
                      <a:pt x="17" y="31"/>
                    </a:moveTo>
                    <a:lnTo>
                      <a:pt x="14" y="30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1" y="37"/>
                    </a:lnTo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08" name="Freeform 44"/>
              <p:cNvSpPr>
                <a:spLocks noEditPoints="1"/>
              </p:cNvSpPr>
              <p:nvPr/>
            </p:nvSpPr>
            <p:spPr bwMode="auto">
              <a:xfrm>
                <a:off x="3478" y="2502"/>
                <a:ext cx="55" cy="33"/>
              </a:xfrm>
              <a:custGeom>
                <a:avLst/>
                <a:gdLst/>
                <a:ahLst/>
                <a:cxnLst>
                  <a:cxn ang="0">
                    <a:pos x="1208" y="8"/>
                  </a:cxn>
                  <a:cxn ang="0">
                    <a:pos x="1226" y="8"/>
                  </a:cxn>
                  <a:cxn ang="0">
                    <a:pos x="1381" y="132"/>
                  </a:cxn>
                  <a:cxn ang="0">
                    <a:pos x="1381" y="132"/>
                  </a:cxn>
                  <a:cxn ang="0">
                    <a:pos x="1381" y="132"/>
                  </a:cxn>
                  <a:cxn ang="0">
                    <a:pos x="1382" y="692"/>
                  </a:cxn>
                  <a:cxn ang="0">
                    <a:pos x="1227" y="816"/>
                  </a:cxn>
                  <a:cxn ang="0">
                    <a:pos x="1227" y="816"/>
                  </a:cxn>
                  <a:cxn ang="0">
                    <a:pos x="1208" y="816"/>
                  </a:cxn>
                  <a:cxn ang="0">
                    <a:pos x="938" y="723"/>
                  </a:cxn>
                  <a:cxn ang="0">
                    <a:pos x="977" y="723"/>
                  </a:cxn>
                  <a:cxn ang="0">
                    <a:pos x="1131" y="598"/>
                  </a:cxn>
                  <a:cxn ang="0">
                    <a:pos x="1131" y="598"/>
                  </a:cxn>
                  <a:cxn ang="0">
                    <a:pos x="1130" y="226"/>
                  </a:cxn>
                  <a:cxn ang="0">
                    <a:pos x="976" y="101"/>
                  </a:cxn>
                  <a:cxn ang="0">
                    <a:pos x="976" y="101"/>
                  </a:cxn>
                  <a:cxn ang="0">
                    <a:pos x="937" y="101"/>
                  </a:cxn>
                  <a:cxn ang="0">
                    <a:pos x="1208" y="8"/>
                  </a:cxn>
                  <a:cxn ang="0">
                    <a:pos x="1132" y="819"/>
                  </a:cxn>
                  <a:cxn ang="0">
                    <a:pos x="588" y="819"/>
                  </a:cxn>
                  <a:cxn ang="0">
                    <a:pos x="550" y="725"/>
                  </a:cxn>
                  <a:cxn ang="0">
                    <a:pos x="862" y="725"/>
                  </a:cxn>
                  <a:cxn ang="0">
                    <a:pos x="1132" y="819"/>
                  </a:cxn>
                  <a:cxn ang="0">
                    <a:pos x="537" y="819"/>
                  </a:cxn>
                  <a:cxn ang="0">
                    <a:pos x="278" y="817"/>
                  </a:cxn>
                  <a:cxn ang="0">
                    <a:pos x="405" y="724"/>
                  </a:cxn>
                  <a:cxn ang="0">
                    <a:pos x="511" y="725"/>
                  </a:cxn>
                  <a:cxn ang="0">
                    <a:pos x="537" y="819"/>
                  </a:cxn>
                  <a:cxn ang="0">
                    <a:pos x="174" y="819"/>
                  </a:cxn>
                  <a:cxn ang="0">
                    <a:pos x="155" y="819"/>
                  </a:cxn>
                  <a:cxn ang="0">
                    <a:pos x="0" y="694"/>
                  </a:cxn>
                  <a:cxn ang="0">
                    <a:pos x="0" y="694"/>
                  </a:cxn>
                  <a:cxn ang="0">
                    <a:pos x="0" y="132"/>
                  </a:cxn>
                  <a:cxn ang="0">
                    <a:pos x="155" y="8"/>
                  </a:cxn>
                  <a:cxn ang="0">
                    <a:pos x="155" y="8"/>
                  </a:cxn>
                  <a:cxn ang="0">
                    <a:pos x="174" y="8"/>
                  </a:cxn>
                  <a:cxn ang="0">
                    <a:pos x="269" y="100"/>
                  </a:cxn>
                  <a:cxn ang="0">
                    <a:pos x="193" y="226"/>
                  </a:cxn>
                  <a:cxn ang="0">
                    <a:pos x="193" y="226"/>
                  </a:cxn>
                  <a:cxn ang="0">
                    <a:pos x="193" y="226"/>
                  </a:cxn>
                  <a:cxn ang="0">
                    <a:pos x="193" y="601"/>
                  </a:cxn>
                  <a:cxn ang="0">
                    <a:pos x="298" y="725"/>
                  </a:cxn>
                  <a:cxn ang="0">
                    <a:pos x="298" y="725"/>
                  </a:cxn>
                  <a:cxn ang="0">
                    <a:pos x="298" y="725"/>
                  </a:cxn>
                  <a:cxn ang="0">
                    <a:pos x="174" y="819"/>
                  </a:cxn>
                  <a:cxn ang="0">
                    <a:pos x="278" y="6"/>
                  </a:cxn>
                  <a:cxn ang="0">
                    <a:pos x="537" y="8"/>
                  </a:cxn>
                  <a:cxn ang="0">
                    <a:pos x="511" y="101"/>
                  </a:cxn>
                  <a:cxn ang="0">
                    <a:pos x="405" y="100"/>
                  </a:cxn>
                  <a:cxn ang="0">
                    <a:pos x="278" y="6"/>
                  </a:cxn>
                  <a:cxn ang="0">
                    <a:pos x="588" y="8"/>
                  </a:cxn>
                  <a:cxn ang="0">
                    <a:pos x="1132" y="8"/>
                  </a:cxn>
                  <a:cxn ang="0">
                    <a:pos x="862" y="101"/>
                  </a:cxn>
                  <a:cxn ang="0">
                    <a:pos x="550" y="101"/>
                  </a:cxn>
                  <a:cxn ang="0">
                    <a:pos x="588" y="8"/>
                  </a:cxn>
                </a:cxnLst>
                <a:rect l="0" t="0" r="r" b="b"/>
                <a:pathLst>
                  <a:path w="1382" h="827">
                    <a:moveTo>
                      <a:pt x="1208" y="8"/>
                    </a:moveTo>
                    <a:lnTo>
                      <a:pt x="1226" y="8"/>
                    </a:lnTo>
                    <a:cubicBezTo>
                      <a:pt x="1303" y="0"/>
                      <a:pt x="1373" y="55"/>
                      <a:pt x="1381" y="132"/>
                    </a:cubicBezTo>
                    <a:cubicBezTo>
                      <a:pt x="1381" y="132"/>
                      <a:pt x="1381" y="132"/>
                      <a:pt x="1381" y="132"/>
                    </a:cubicBezTo>
                    <a:lnTo>
                      <a:pt x="1381" y="132"/>
                    </a:lnTo>
                    <a:lnTo>
                      <a:pt x="1382" y="692"/>
                    </a:lnTo>
                    <a:cubicBezTo>
                      <a:pt x="1374" y="769"/>
                      <a:pt x="1304" y="824"/>
                      <a:pt x="1227" y="816"/>
                    </a:cubicBezTo>
                    <a:lnTo>
                      <a:pt x="1227" y="816"/>
                    </a:lnTo>
                    <a:lnTo>
                      <a:pt x="1208" y="816"/>
                    </a:lnTo>
                    <a:lnTo>
                      <a:pt x="938" y="723"/>
                    </a:lnTo>
                    <a:lnTo>
                      <a:pt x="977" y="723"/>
                    </a:lnTo>
                    <a:cubicBezTo>
                      <a:pt x="1054" y="731"/>
                      <a:pt x="1123" y="675"/>
                      <a:pt x="1131" y="598"/>
                    </a:cubicBezTo>
                    <a:cubicBezTo>
                      <a:pt x="1131" y="598"/>
                      <a:pt x="1131" y="598"/>
                      <a:pt x="1131" y="598"/>
                    </a:cubicBezTo>
                    <a:lnTo>
                      <a:pt x="1130" y="226"/>
                    </a:lnTo>
                    <a:cubicBezTo>
                      <a:pt x="1122" y="149"/>
                      <a:pt x="1053" y="93"/>
                      <a:pt x="976" y="101"/>
                    </a:cubicBezTo>
                    <a:lnTo>
                      <a:pt x="976" y="101"/>
                    </a:lnTo>
                    <a:lnTo>
                      <a:pt x="937" y="101"/>
                    </a:lnTo>
                    <a:lnTo>
                      <a:pt x="1208" y="8"/>
                    </a:lnTo>
                    <a:close/>
                    <a:moveTo>
                      <a:pt x="1132" y="819"/>
                    </a:moveTo>
                    <a:lnTo>
                      <a:pt x="588" y="819"/>
                    </a:lnTo>
                    <a:lnTo>
                      <a:pt x="550" y="725"/>
                    </a:lnTo>
                    <a:lnTo>
                      <a:pt x="862" y="725"/>
                    </a:lnTo>
                    <a:lnTo>
                      <a:pt x="1132" y="819"/>
                    </a:lnTo>
                    <a:close/>
                    <a:moveTo>
                      <a:pt x="537" y="819"/>
                    </a:moveTo>
                    <a:lnTo>
                      <a:pt x="278" y="817"/>
                    </a:lnTo>
                    <a:lnTo>
                      <a:pt x="405" y="724"/>
                    </a:lnTo>
                    <a:lnTo>
                      <a:pt x="511" y="725"/>
                    </a:lnTo>
                    <a:lnTo>
                      <a:pt x="537" y="819"/>
                    </a:lnTo>
                    <a:close/>
                    <a:moveTo>
                      <a:pt x="174" y="819"/>
                    </a:moveTo>
                    <a:lnTo>
                      <a:pt x="155" y="819"/>
                    </a:lnTo>
                    <a:cubicBezTo>
                      <a:pt x="78" y="827"/>
                      <a:pt x="9" y="771"/>
                      <a:pt x="0" y="694"/>
                    </a:cubicBezTo>
                    <a:lnTo>
                      <a:pt x="0" y="694"/>
                    </a:lnTo>
                    <a:lnTo>
                      <a:pt x="0" y="132"/>
                    </a:lnTo>
                    <a:cubicBezTo>
                      <a:pt x="9" y="55"/>
                      <a:pt x="78" y="0"/>
                      <a:pt x="155" y="8"/>
                    </a:cubicBezTo>
                    <a:lnTo>
                      <a:pt x="155" y="8"/>
                    </a:lnTo>
                    <a:lnTo>
                      <a:pt x="174" y="8"/>
                    </a:lnTo>
                    <a:lnTo>
                      <a:pt x="269" y="100"/>
                    </a:lnTo>
                    <a:cubicBezTo>
                      <a:pt x="213" y="114"/>
                      <a:pt x="180" y="170"/>
                      <a:pt x="193" y="226"/>
                    </a:cubicBezTo>
                    <a:cubicBezTo>
                      <a:pt x="193" y="226"/>
                      <a:pt x="193" y="226"/>
                      <a:pt x="193" y="226"/>
                    </a:cubicBezTo>
                    <a:lnTo>
                      <a:pt x="193" y="226"/>
                    </a:lnTo>
                    <a:lnTo>
                      <a:pt x="193" y="601"/>
                    </a:lnTo>
                    <a:cubicBezTo>
                      <a:pt x="188" y="664"/>
                      <a:pt x="235" y="720"/>
                      <a:pt x="298" y="725"/>
                    </a:cubicBezTo>
                    <a:cubicBezTo>
                      <a:pt x="298" y="725"/>
                      <a:pt x="298" y="725"/>
                      <a:pt x="298" y="725"/>
                    </a:cubicBezTo>
                    <a:lnTo>
                      <a:pt x="298" y="725"/>
                    </a:lnTo>
                    <a:lnTo>
                      <a:pt x="174" y="819"/>
                    </a:lnTo>
                    <a:close/>
                    <a:moveTo>
                      <a:pt x="278" y="6"/>
                    </a:moveTo>
                    <a:lnTo>
                      <a:pt x="537" y="8"/>
                    </a:lnTo>
                    <a:lnTo>
                      <a:pt x="511" y="101"/>
                    </a:lnTo>
                    <a:lnTo>
                      <a:pt x="405" y="100"/>
                    </a:lnTo>
                    <a:lnTo>
                      <a:pt x="278" y="6"/>
                    </a:lnTo>
                    <a:close/>
                    <a:moveTo>
                      <a:pt x="588" y="8"/>
                    </a:moveTo>
                    <a:lnTo>
                      <a:pt x="1132" y="8"/>
                    </a:lnTo>
                    <a:lnTo>
                      <a:pt x="862" y="101"/>
                    </a:lnTo>
                    <a:lnTo>
                      <a:pt x="550" y="101"/>
                    </a:lnTo>
                    <a:lnTo>
                      <a:pt x="588" y="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09" name="Freeform 45"/>
              <p:cNvSpPr>
                <a:spLocks noEditPoints="1"/>
              </p:cNvSpPr>
              <p:nvPr/>
            </p:nvSpPr>
            <p:spPr bwMode="auto">
              <a:xfrm>
                <a:off x="3478" y="2502"/>
                <a:ext cx="55" cy="33"/>
              </a:xfrm>
              <a:custGeom>
                <a:avLst/>
                <a:gdLst/>
                <a:ahLst/>
                <a:cxnLst>
                  <a:cxn ang="0">
                    <a:pos x="1208" y="8"/>
                  </a:cxn>
                  <a:cxn ang="0">
                    <a:pos x="1226" y="8"/>
                  </a:cxn>
                  <a:cxn ang="0">
                    <a:pos x="1381" y="132"/>
                  </a:cxn>
                  <a:cxn ang="0">
                    <a:pos x="1381" y="132"/>
                  </a:cxn>
                  <a:cxn ang="0">
                    <a:pos x="1381" y="132"/>
                  </a:cxn>
                  <a:cxn ang="0">
                    <a:pos x="1382" y="692"/>
                  </a:cxn>
                  <a:cxn ang="0">
                    <a:pos x="1227" y="816"/>
                  </a:cxn>
                  <a:cxn ang="0">
                    <a:pos x="1227" y="816"/>
                  </a:cxn>
                  <a:cxn ang="0">
                    <a:pos x="1208" y="816"/>
                  </a:cxn>
                  <a:cxn ang="0">
                    <a:pos x="938" y="723"/>
                  </a:cxn>
                  <a:cxn ang="0">
                    <a:pos x="977" y="723"/>
                  </a:cxn>
                  <a:cxn ang="0">
                    <a:pos x="1131" y="598"/>
                  </a:cxn>
                  <a:cxn ang="0">
                    <a:pos x="1131" y="598"/>
                  </a:cxn>
                  <a:cxn ang="0">
                    <a:pos x="1130" y="226"/>
                  </a:cxn>
                  <a:cxn ang="0">
                    <a:pos x="976" y="101"/>
                  </a:cxn>
                  <a:cxn ang="0">
                    <a:pos x="976" y="101"/>
                  </a:cxn>
                  <a:cxn ang="0">
                    <a:pos x="937" y="101"/>
                  </a:cxn>
                  <a:cxn ang="0">
                    <a:pos x="1208" y="8"/>
                  </a:cxn>
                  <a:cxn ang="0">
                    <a:pos x="1132" y="819"/>
                  </a:cxn>
                  <a:cxn ang="0">
                    <a:pos x="588" y="819"/>
                  </a:cxn>
                  <a:cxn ang="0">
                    <a:pos x="550" y="725"/>
                  </a:cxn>
                  <a:cxn ang="0">
                    <a:pos x="862" y="725"/>
                  </a:cxn>
                  <a:cxn ang="0">
                    <a:pos x="1132" y="819"/>
                  </a:cxn>
                  <a:cxn ang="0">
                    <a:pos x="537" y="819"/>
                  </a:cxn>
                  <a:cxn ang="0">
                    <a:pos x="278" y="817"/>
                  </a:cxn>
                  <a:cxn ang="0">
                    <a:pos x="405" y="724"/>
                  </a:cxn>
                  <a:cxn ang="0">
                    <a:pos x="511" y="725"/>
                  </a:cxn>
                  <a:cxn ang="0">
                    <a:pos x="537" y="819"/>
                  </a:cxn>
                  <a:cxn ang="0">
                    <a:pos x="174" y="819"/>
                  </a:cxn>
                  <a:cxn ang="0">
                    <a:pos x="155" y="819"/>
                  </a:cxn>
                  <a:cxn ang="0">
                    <a:pos x="0" y="694"/>
                  </a:cxn>
                  <a:cxn ang="0">
                    <a:pos x="0" y="694"/>
                  </a:cxn>
                  <a:cxn ang="0">
                    <a:pos x="0" y="132"/>
                  </a:cxn>
                  <a:cxn ang="0">
                    <a:pos x="155" y="8"/>
                  </a:cxn>
                  <a:cxn ang="0">
                    <a:pos x="155" y="8"/>
                  </a:cxn>
                  <a:cxn ang="0">
                    <a:pos x="174" y="8"/>
                  </a:cxn>
                  <a:cxn ang="0">
                    <a:pos x="269" y="100"/>
                  </a:cxn>
                  <a:cxn ang="0">
                    <a:pos x="193" y="226"/>
                  </a:cxn>
                  <a:cxn ang="0">
                    <a:pos x="193" y="226"/>
                  </a:cxn>
                  <a:cxn ang="0">
                    <a:pos x="193" y="226"/>
                  </a:cxn>
                  <a:cxn ang="0">
                    <a:pos x="193" y="601"/>
                  </a:cxn>
                  <a:cxn ang="0">
                    <a:pos x="298" y="725"/>
                  </a:cxn>
                  <a:cxn ang="0">
                    <a:pos x="298" y="725"/>
                  </a:cxn>
                  <a:cxn ang="0">
                    <a:pos x="298" y="725"/>
                  </a:cxn>
                  <a:cxn ang="0">
                    <a:pos x="174" y="819"/>
                  </a:cxn>
                  <a:cxn ang="0">
                    <a:pos x="278" y="6"/>
                  </a:cxn>
                  <a:cxn ang="0">
                    <a:pos x="537" y="8"/>
                  </a:cxn>
                  <a:cxn ang="0">
                    <a:pos x="511" y="101"/>
                  </a:cxn>
                  <a:cxn ang="0">
                    <a:pos x="405" y="100"/>
                  </a:cxn>
                  <a:cxn ang="0">
                    <a:pos x="278" y="6"/>
                  </a:cxn>
                  <a:cxn ang="0">
                    <a:pos x="588" y="8"/>
                  </a:cxn>
                  <a:cxn ang="0">
                    <a:pos x="1132" y="8"/>
                  </a:cxn>
                  <a:cxn ang="0">
                    <a:pos x="862" y="101"/>
                  </a:cxn>
                  <a:cxn ang="0">
                    <a:pos x="550" y="101"/>
                  </a:cxn>
                  <a:cxn ang="0">
                    <a:pos x="588" y="8"/>
                  </a:cxn>
                </a:cxnLst>
                <a:rect l="0" t="0" r="r" b="b"/>
                <a:pathLst>
                  <a:path w="1382" h="827">
                    <a:moveTo>
                      <a:pt x="1208" y="8"/>
                    </a:moveTo>
                    <a:lnTo>
                      <a:pt x="1226" y="8"/>
                    </a:lnTo>
                    <a:cubicBezTo>
                      <a:pt x="1303" y="0"/>
                      <a:pt x="1373" y="55"/>
                      <a:pt x="1381" y="132"/>
                    </a:cubicBezTo>
                    <a:cubicBezTo>
                      <a:pt x="1381" y="132"/>
                      <a:pt x="1381" y="132"/>
                      <a:pt x="1381" y="132"/>
                    </a:cubicBezTo>
                    <a:lnTo>
                      <a:pt x="1381" y="132"/>
                    </a:lnTo>
                    <a:lnTo>
                      <a:pt x="1382" y="692"/>
                    </a:lnTo>
                    <a:cubicBezTo>
                      <a:pt x="1374" y="769"/>
                      <a:pt x="1304" y="824"/>
                      <a:pt x="1227" y="816"/>
                    </a:cubicBezTo>
                    <a:lnTo>
                      <a:pt x="1227" y="816"/>
                    </a:lnTo>
                    <a:lnTo>
                      <a:pt x="1208" y="816"/>
                    </a:lnTo>
                    <a:lnTo>
                      <a:pt x="938" y="723"/>
                    </a:lnTo>
                    <a:lnTo>
                      <a:pt x="977" y="723"/>
                    </a:lnTo>
                    <a:cubicBezTo>
                      <a:pt x="1054" y="731"/>
                      <a:pt x="1123" y="675"/>
                      <a:pt x="1131" y="598"/>
                    </a:cubicBezTo>
                    <a:cubicBezTo>
                      <a:pt x="1131" y="598"/>
                      <a:pt x="1131" y="598"/>
                      <a:pt x="1131" y="598"/>
                    </a:cubicBezTo>
                    <a:lnTo>
                      <a:pt x="1130" y="226"/>
                    </a:lnTo>
                    <a:cubicBezTo>
                      <a:pt x="1122" y="149"/>
                      <a:pt x="1053" y="93"/>
                      <a:pt x="976" y="101"/>
                    </a:cubicBezTo>
                    <a:lnTo>
                      <a:pt x="976" y="101"/>
                    </a:lnTo>
                    <a:lnTo>
                      <a:pt x="937" y="101"/>
                    </a:lnTo>
                    <a:lnTo>
                      <a:pt x="1208" y="8"/>
                    </a:lnTo>
                    <a:close/>
                    <a:moveTo>
                      <a:pt x="1132" y="819"/>
                    </a:moveTo>
                    <a:lnTo>
                      <a:pt x="588" y="819"/>
                    </a:lnTo>
                    <a:lnTo>
                      <a:pt x="550" y="725"/>
                    </a:lnTo>
                    <a:lnTo>
                      <a:pt x="862" y="725"/>
                    </a:lnTo>
                    <a:lnTo>
                      <a:pt x="1132" y="819"/>
                    </a:lnTo>
                    <a:close/>
                    <a:moveTo>
                      <a:pt x="537" y="819"/>
                    </a:moveTo>
                    <a:lnTo>
                      <a:pt x="278" y="817"/>
                    </a:lnTo>
                    <a:lnTo>
                      <a:pt x="405" y="724"/>
                    </a:lnTo>
                    <a:lnTo>
                      <a:pt x="511" y="725"/>
                    </a:lnTo>
                    <a:lnTo>
                      <a:pt x="537" y="819"/>
                    </a:lnTo>
                    <a:close/>
                    <a:moveTo>
                      <a:pt x="174" y="819"/>
                    </a:moveTo>
                    <a:lnTo>
                      <a:pt x="155" y="819"/>
                    </a:lnTo>
                    <a:cubicBezTo>
                      <a:pt x="78" y="827"/>
                      <a:pt x="9" y="771"/>
                      <a:pt x="0" y="694"/>
                    </a:cubicBezTo>
                    <a:lnTo>
                      <a:pt x="0" y="694"/>
                    </a:lnTo>
                    <a:lnTo>
                      <a:pt x="0" y="132"/>
                    </a:lnTo>
                    <a:cubicBezTo>
                      <a:pt x="9" y="55"/>
                      <a:pt x="78" y="0"/>
                      <a:pt x="155" y="8"/>
                    </a:cubicBezTo>
                    <a:lnTo>
                      <a:pt x="155" y="8"/>
                    </a:lnTo>
                    <a:lnTo>
                      <a:pt x="174" y="8"/>
                    </a:lnTo>
                    <a:lnTo>
                      <a:pt x="269" y="100"/>
                    </a:lnTo>
                    <a:cubicBezTo>
                      <a:pt x="213" y="114"/>
                      <a:pt x="180" y="170"/>
                      <a:pt x="193" y="226"/>
                    </a:cubicBezTo>
                    <a:cubicBezTo>
                      <a:pt x="193" y="226"/>
                      <a:pt x="193" y="226"/>
                      <a:pt x="193" y="226"/>
                    </a:cubicBezTo>
                    <a:lnTo>
                      <a:pt x="193" y="226"/>
                    </a:lnTo>
                    <a:lnTo>
                      <a:pt x="193" y="601"/>
                    </a:lnTo>
                    <a:cubicBezTo>
                      <a:pt x="188" y="664"/>
                      <a:pt x="235" y="720"/>
                      <a:pt x="298" y="725"/>
                    </a:cubicBezTo>
                    <a:cubicBezTo>
                      <a:pt x="298" y="725"/>
                      <a:pt x="298" y="725"/>
                      <a:pt x="298" y="725"/>
                    </a:cubicBezTo>
                    <a:lnTo>
                      <a:pt x="298" y="725"/>
                    </a:lnTo>
                    <a:lnTo>
                      <a:pt x="174" y="819"/>
                    </a:lnTo>
                    <a:close/>
                    <a:moveTo>
                      <a:pt x="278" y="6"/>
                    </a:moveTo>
                    <a:lnTo>
                      <a:pt x="537" y="8"/>
                    </a:lnTo>
                    <a:lnTo>
                      <a:pt x="511" y="101"/>
                    </a:lnTo>
                    <a:lnTo>
                      <a:pt x="405" y="100"/>
                    </a:lnTo>
                    <a:lnTo>
                      <a:pt x="278" y="6"/>
                    </a:lnTo>
                    <a:close/>
                    <a:moveTo>
                      <a:pt x="588" y="8"/>
                    </a:moveTo>
                    <a:lnTo>
                      <a:pt x="1132" y="8"/>
                    </a:lnTo>
                    <a:lnTo>
                      <a:pt x="862" y="101"/>
                    </a:lnTo>
                    <a:lnTo>
                      <a:pt x="550" y="101"/>
                    </a:lnTo>
                    <a:lnTo>
                      <a:pt x="588" y="8"/>
                    </a:lnTo>
                    <a:close/>
                  </a:path>
                </a:pathLst>
              </a:custGeom>
              <a:no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219200" y="5681665"/>
            <a:ext cx="7391400" cy="795338"/>
            <a:chOff x="480" y="2067"/>
            <a:chExt cx="4656" cy="501"/>
          </a:xfrm>
        </p:grpSpPr>
        <p:sp>
          <p:nvSpPr>
            <p:cNvPr id="804911" name="Line 47"/>
            <p:cNvSpPr>
              <a:spLocks noChangeShapeType="1"/>
            </p:cNvSpPr>
            <p:nvPr/>
          </p:nvSpPr>
          <p:spPr bwMode="auto">
            <a:xfrm>
              <a:off x="1800" y="2567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4912" name="Line 48"/>
            <p:cNvSpPr>
              <a:spLocks noChangeShapeType="1"/>
            </p:cNvSpPr>
            <p:nvPr/>
          </p:nvSpPr>
          <p:spPr bwMode="auto">
            <a:xfrm>
              <a:off x="482" y="2478"/>
              <a:ext cx="46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4913" name="Line 49"/>
            <p:cNvSpPr>
              <a:spLocks noChangeShapeType="1"/>
            </p:cNvSpPr>
            <p:nvPr/>
          </p:nvSpPr>
          <p:spPr bwMode="auto">
            <a:xfrm>
              <a:off x="480" y="2387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4914" name="Line 50"/>
            <p:cNvSpPr>
              <a:spLocks noChangeShapeType="1"/>
            </p:cNvSpPr>
            <p:nvPr/>
          </p:nvSpPr>
          <p:spPr bwMode="auto">
            <a:xfrm>
              <a:off x="1536" y="2568"/>
              <a:ext cx="2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4915" name="Line 51"/>
            <p:cNvSpPr>
              <a:spLocks noChangeShapeType="1"/>
            </p:cNvSpPr>
            <p:nvPr/>
          </p:nvSpPr>
          <p:spPr bwMode="auto">
            <a:xfrm>
              <a:off x="534" y="2158"/>
              <a:ext cx="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4916" name="Line 52"/>
            <p:cNvSpPr>
              <a:spLocks noChangeShapeType="1"/>
            </p:cNvSpPr>
            <p:nvPr/>
          </p:nvSpPr>
          <p:spPr bwMode="auto">
            <a:xfrm>
              <a:off x="505" y="2067"/>
              <a:ext cx="45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4917" name="Line 53"/>
            <p:cNvSpPr>
              <a:spLocks noChangeShapeType="1"/>
            </p:cNvSpPr>
            <p:nvPr/>
          </p:nvSpPr>
          <p:spPr bwMode="auto">
            <a:xfrm>
              <a:off x="526" y="2251"/>
              <a:ext cx="4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4919" name="Oval 55"/>
          <p:cNvSpPr>
            <a:spLocks noChangeArrowheads="1"/>
          </p:cNvSpPr>
          <p:nvPr/>
        </p:nvSpPr>
        <p:spPr bwMode="auto">
          <a:xfrm>
            <a:off x="1066800" y="4343400"/>
            <a:ext cx="4876800" cy="2057400"/>
          </a:xfrm>
          <a:prstGeom prst="ellipse">
            <a:avLst/>
          </a:prstGeom>
          <a:solidFill>
            <a:srgbClr val="C0C0C0">
              <a:alpha val="34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4920" name="Rectangle 56"/>
          <p:cNvSpPr>
            <a:spLocks noGrp="1" noChangeArrowheads="1"/>
          </p:cNvSpPr>
          <p:nvPr>
            <p:ph type="title"/>
          </p:nvPr>
        </p:nvSpPr>
        <p:spPr>
          <a:xfrm>
            <a:off x="228600" y="291942"/>
            <a:ext cx="8763000" cy="492443"/>
          </a:xfrm>
        </p:spPr>
        <p:txBody>
          <a:bodyPr/>
          <a:lstStyle/>
          <a:p>
            <a:r>
              <a:rPr lang="en-US" dirty="0" smtClean="0"/>
              <a:t>NY–Dedicated Short-Range Communications - 5.9 GHz</a:t>
            </a:r>
            <a:endParaRPr lang="en-US" dirty="0"/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5497513" y="5029200"/>
            <a:ext cx="2351087" cy="571500"/>
            <a:chOff x="1948" y="1932"/>
            <a:chExt cx="2278" cy="696"/>
          </a:xfrm>
        </p:grpSpPr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1948" y="1932"/>
              <a:ext cx="2278" cy="696"/>
              <a:chOff x="280" y="2504"/>
              <a:chExt cx="2278" cy="696"/>
            </a:xfrm>
          </p:grpSpPr>
          <p:sp>
            <p:nvSpPr>
              <p:cNvPr id="804923" name="AutoShape 59"/>
              <p:cNvSpPr>
                <a:spLocks noChangeAspect="1" noChangeArrowheads="1" noTextEdit="1"/>
              </p:cNvSpPr>
              <p:nvPr/>
            </p:nvSpPr>
            <p:spPr bwMode="auto">
              <a:xfrm flipH="1">
                <a:off x="280" y="2504"/>
                <a:ext cx="2278" cy="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24" name="Freeform 60"/>
              <p:cNvSpPr>
                <a:spLocks/>
              </p:cNvSpPr>
              <p:nvPr/>
            </p:nvSpPr>
            <p:spPr bwMode="auto">
              <a:xfrm flipH="1">
                <a:off x="298" y="2521"/>
                <a:ext cx="2243" cy="662"/>
              </a:xfrm>
              <a:custGeom>
                <a:avLst/>
                <a:gdLst/>
                <a:ahLst/>
                <a:cxnLst>
                  <a:cxn ang="0">
                    <a:pos x="939" y="2484"/>
                  </a:cxn>
                  <a:cxn ang="0">
                    <a:pos x="663" y="2473"/>
                  </a:cxn>
                  <a:cxn ang="0">
                    <a:pos x="492" y="2451"/>
                  </a:cxn>
                  <a:cxn ang="0">
                    <a:pos x="343" y="2414"/>
                  </a:cxn>
                  <a:cxn ang="0">
                    <a:pos x="98" y="2389"/>
                  </a:cxn>
                  <a:cxn ang="0">
                    <a:pos x="46" y="2368"/>
                  </a:cxn>
                  <a:cxn ang="0">
                    <a:pos x="26" y="2331"/>
                  </a:cxn>
                  <a:cxn ang="0">
                    <a:pos x="23" y="2149"/>
                  </a:cxn>
                  <a:cxn ang="0">
                    <a:pos x="40" y="2009"/>
                  </a:cxn>
                  <a:cxn ang="0">
                    <a:pos x="0" y="1923"/>
                  </a:cxn>
                  <a:cxn ang="0">
                    <a:pos x="40" y="1839"/>
                  </a:cxn>
                  <a:cxn ang="0">
                    <a:pos x="0" y="1753"/>
                  </a:cxn>
                  <a:cxn ang="0">
                    <a:pos x="40" y="1530"/>
                  </a:cxn>
                  <a:cxn ang="0">
                    <a:pos x="0" y="1417"/>
                  </a:cxn>
                  <a:cxn ang="0">
                    <a:pos x="40" y="859"/>
                  </a:cxn>
                  <a:cxn ang="0">
                    <a:pos x="290" y="287"/>
                  </a:cxn>
                  <a:cxn ang="0">
                    <a:pos x="290" y="251"/>
                  </a:cxn>
                  <a:cxn ang="0">
                    <a:pos x="273" y="219"/>
                  </a:cxn>
                  <a:cxn ang="0">
                    <a:pos x="244" y="197"/>
                  </a:cxn>
                  <a:cxn ang="0">
                    <a:pos x="630" y="0"/>
                  </a:cxn>
                  <a:cxn ang="0">
                    <a:pos x="8288" y="446"/>
                  </a:cxn>
                  <a:cxn ang="0">
                    <a:pos x="8756" y="560"/>
                  </a:cxn>
                  <a:cxn ang="0">
                    <a:pos x="8821" y="589"/>
                  </a:cxn>
                  <a:cxn ang="0">
                    <a:pos x="8871" y="629"/>
                  </a:cxn>
                  <a:cxn ang="0">
                    <a:pos x="8907" y="682"/>
                  </a:cxn>
                  <a:cxn ang="0">
                    <a:pos x="8971" y="891"/>
                  </a:cxn>
                  <a:cxn ang="0">
                    <a:pos x="8956" y="1346"/>
                  </a:cxn>
                  <a:cxn ang="0">
                    <a:pos x="8915" y="1993"/>
                  </a:cxn>
                  <a:cxn ang="0">
                    <a:pos x="8956" y="2169"/>
                  </a:cxn>
                  <a:cxn ang="0">
                    <a:pos x="8102" y="2484"/>
                  </a:cxn>
                  <a:cxn ang="0">
                    <a:pos x="7835" y="2355"/>
                  </a:cxn>
                  <a:cxn ang="0">
                    <a:pos x="7716" y="2417"/>
                  </a:cxn>
                  <a:cxn ang="0">
                    <a:pos x="7677" y="2474"/>
                  </a:cxn>
                  <a:cxn ang="0">
                    <a:pos x="7579" y="2565"/>
                  </a:cxn>
                  <a:cxn ang="0">
                    <a:pos x="7457" y="2625"/>
                  </a:cxn>
                  <a:cxn ang="0">
                    <a:pos x="7320" y="2646"/>
                  </a:cxn>
                  <a:cxn ang="0">
                    <a:pos x="7184" y="2625"/>
                  </a:cxn>
                  <a:cxn ang="0">
                    <a:pos x="7063" y="2565"/>
                  </a:cxn>
                  <a:cxn ang="0">
                    <a:pos x="6965" y="2474"/>
                  </a:cxn>
                  <a:cxn ang="0">
                    <a:pos x="6926" y="2417"/>
                  </a:cxn>
                  <a:cxn ang="0">
                    <a:pos x="6806" y="2355"/>
                  </a:cxn>
                  <a:cxn ang="0">
                    <a:pos x="3209" y="2484"/>
                  </a:cxn>
                  <a:cxn ang="0">
                    <a:pos x="3117" y="2355"/>
                  </a:cxn>
                  <a:cxn ang="0">
                    <a:pos x="3069" y="2447"/>
                  </a:cxn>
                  <a:cxn ang="0">
                    <a:pos x="3003" y="2524"/>
                  </a:cxn>
                  <a:cxn ang="0">
                    <a:pos x="2893" y="2600"/>
                  </a:cxn>
                  <a:cxn ang="0">
                    <a:pos x="2764" y="2640"/>
                  </a:cxn>
                  <a:cxn ang="0">
                    <a:pos x="2625" y="2640"/>
                  </a:cxn>
                  <a:cxn ang="0">
                    <a:pos x="2495" y="2600"/>
                  </a:cxn>
                  <a:cxn ang="0">
                    <a:pos x="2384" y="2523"/>
                  </a:cxn>
                  <a:cxn ang="0">
                    <a:pos x="2300" y="2416"/>
                  </a:cxn>
                  <a:cxn ang="0">
                    <a:pos x="2056" y="2355"/>
                  </a:cxn>
                  <a:cxn ang="0">
                    <a:pos x="2008" y="2447"/>
                  </a:cxn>
                  <a:cxn ang="0">
                    <a:pos x="1942" y="2524"/>
                  </a:cxn>
                  <a:cxn ang="0">
                    <a:pos x="1832" y="2600"/>
                  </a:cxn>
                  <a:cxn ang="0">
                    <a:pos x="1702" y="2640"/>
                  </a:cxn>
                  <a:cxn ang="0">
                    <a:pos x="1563" y="2640"/>
                  </a:cxn>
                  <a:cxn ang="0">
                    <a:pos x="1433" y="2600"/>
                  </a:cxn>
                  <a:cxn ang="0">
                    <a:pos x="1323" y="2523"/>
                  </a:cxn>
                  <a:cxn ang="0">
                    <a:pos x="1239" y="2416"/>
                  </a:cxn>
                  <a:cxn ang="0">
                    <a:pos x="1117" y="2355"/>
                  </a:cxn>
                </a:cxnLst>
                <a:rect l="0" t="0" r="r" b="b"/>
                <a:pathLst>
                  <a:path w="8971" h="2646">
                    <a:moveTo>
                      <a:pt x="1117" y="2484"/>
                    </a:moveTo>
                    <a:lnTo>
                      <a:pt x="939" y="2484"/>
                    </a:lnTo>
                    <a:lnTo>
                      <a:pt x="754" y="2479"/>
                    </a:lnTo>
                    <a:lnTo>
                      <a:pt x="663" y="2473"/>
                    </a:lnTo>
                    <a:lnTo>
                      <a:pt x="575" y="2464"/>
                    </a:lnTo>
                    <a:lnTo>
                      <a:pt x="492" y="2451"/>
                    </a:lnTo>
                    <a:lnTo>
                      <a:pt x="414" y="2435"/>
                    </a:lnTo>
                    <a:lnTo>
                      <a:pt x="343" y="2414"/>
                    </a:lnTo>
                    <a:lnTo>
                      <a:pt x="281" y="2389"/>
                    </a:lnTo>
                    <a:lnTo>
                      <a:pt x="98" y="2389"/>
                    </a:lnTo>
                    <a:lnTo>
                      <a:pt x="70" y="2384"/>
                    </a:lnTo>
                    <a:lnTo>
                      <a:pt x="46" y="2368"/>
                    </a:lnTo>
                    <a:lnTo>
                      <a:pt x="30" y="2344"/>
                    </a:lnTo>
                    <a:lnTo>
                      <a:pt x="26" y="2331"/>
                    </a:lnTo>
                    <a:lnTo>
                      <a:pt x="25" y="2315"/>
                    </a:lnTo>
                    <a:lnTo>
                      <a:pt x="23" y="2149"/>
                    </a:lnTo>
                    <a:lnTo>
                      <a:pt x="40" y="2149"/>
                    </a:lnTo>
                    <a:lnTo>
                      <a:pt x="40" y="2009"/>
                    </a:lnTo>
                    <a:lnTo>
                      <a:pt x="0" y="2009"/>
                    </a:lnTo>
                    <a:lnTo>
                      <a:pt x="0" y="1923"/>
                    </a:lnTo>
                    <a:lnTo>
                      <a:pt x="40" y="1923"/>
                    </a:lnTo>
                    <a:lnTo>
                      <a:pt x="40" y="1839"/>
                    </a:lnTo>
                    <a:lnTo>
                      <a:pt x="0" y="1839"/>
                    </a:lnTo>
                    <a:lnTo>
                      <a:pt x="0" y="1753"/>
                    </a:lnTo>
                    <a:lnTo>
                      <a:pt x="40" y="1753"/>
                    </a:lnTo>
                    <a:lnTo>
                      <a:pt x="40" y="1530"/>
                    </a:lnTo>
                    <a:lnTo>
                      <a:pt x="0" y="1530"/>
                    </a:lnTo>
                    <a:lnTo>
                      <a:pt x="0" y="1417"/>
                    </a:lnTo>
                    <a:lnTo>
                      <a:pt x="40" y="1417"/>
                    </a:lnTo>
                    <a:lnTo>
                      <a:pt x="40" y="859"/>
                    </a:lnTo>
                    <a:lnTo>
                      <a:pt x="283" y="306"/>
                    </a:lnTo>
                    <a:lnTo>
                      <a:pt x="290" y="287"/>
                    </a:lnTo>
                    <a:lnTo>
                      <a:pt x="292" y="269"/>
                    </a:lnTo>
                    <a:lnTo>
                      <a:pt x="290" y="251"/>
                    </a:lnTo>
                    <a:lnTo>
                      <a:pt x="283" y="234"/>
                    </a:lnTo>
                    <a:lnTo>
                      <a:pt x="273" y="219"/>
                    </a:lnTo>
                    <a:lnTo>
                      <a:pt x="260" y="207"/>
                    </a:lnTo>
                    <a:lnTo>
                      <a:pt x="244" y="197"/>
                    </a:lnTo>
                    <a:lnTo>
                      <a:pt x="226" y="192"/>
                    </a:lnTo>
                    <a:lnTo>
                      <a:pt x="630" y="0"/>
                    </a:lnTo>
                    <a:lnTo>
                      <a:pt x="7828" y="0"/>
                    </a:lnTo>
                    <a:lnTo>
                      <a:pt x="8288" y="446"/>
                    </a:lnTo>
                    <a:lnTo>
                      <a:pt x="8718" y="549"/>
                    </a:lnTo>
                    <a:lnTo>
                      <a:pt x="8756" y="560"/>
                    </a:lnTo>
                    <a:lnTo>
                      <a:pt x="8790" y="573"/>
                    </a:lnTo>
                    <a:lnTo>
                      <a:pt x="8821" y="589"/>
                    </a:lnTo>
                    <a:lnTo>
                      <a:pt x="8849" y="607"/>
                    </a:lnTo>
                    <a:lnTo>
                      <a:pt x="8871" y="629"/>
                    </a:lnTo>
                    <a:lnTo>
                      <a:pt x="8892" y="654"/>
                    </a:lnTo>
                    <a:lnTo>
                      <a:pt x="8907" y="682"/>
                    </a:lnTo>
                    <a:lnTo>
                      <a:pt x="8919" y="714"/>
                    </a:lnTo>
                    <a:lnTo>
                      <a:pt x="8971" y="891"/>
                    </a:lnTo>
                    <a:lnTo>
                      <a:pt x="8883" y="891"/>
                    </a:lnTo>
                    <a:lnTo>
                      <a:pt x="8956" y="1346"/>
                    </a:lnTo>
                    <a:lnTo>
                      <a:pt x="8956" y="1993"/>
                    </a:lnTo>
                    <a:lnTo>
                      <a:pt x="8915" y="1993"/>
                    </a:lnTo>
                    <a:lnTo>
                      <a:pt x="8915" y="2169"/>
                    </a:lnTo>
                    <a:lnTo>
                      <a:pt x="8956" y="2169"/>
                    </a:lnTo>
                    <a:lnTo>
                      <a:pt x="8956" y="2422"/>
                    </a:lnTo>
                    <a:lnTo>
                      <a:pt x="8102" y="2484"/>
                    </a:lnTo>
                    <a:lnTo>
                      <a:pt x="7835" y="2484"/>
                    </a:lnTo>
                    <a:lnTo>
                      <a:pt x="7835" y="2355"/>
                    </a:lnTo>
                    <a:lnTo>
                      <a:pt x="7745" y="2355"/>
                    </a:lnTo>
                    <a:lnTo>
                      <a:pt x="7716" y="2417"/>
                    </a:lnTo>
                    <a:lnTo>
                      <a:pt x="7697" y="2447"/>
                    </a:lnTo>
                    <a:lnTo>
                      <a:pt x="7677" y="2474"/>
                    </a:lnTo>
                    <a:lnTo>
                      <a:pt x="7631" y="2524"/>
                    </a:lnTo>
                    <a:lnTo>
                      <a:pt x="7579" y="2565"/>
                    </a:lnTo>
                    <a:lnTo>
                      <a:pt x="7520" y="2600"/>
                    </a:lnTo>
                    <a:lnTo>
                      <a:pt x="7457" y="2625"/>
                    </a:lnTo>
                    <a:lnTo>
                      <a:pt x="7390" y="2640"/>
                    </a:lnTo>
                    <a:lnTo>
                      <a:pt x="7320" y="2646"/>
                    </a:lnTo>
                    <a:lnTo>
                      <a:pt x="7251" y="2640"/>
                    </a:lnTo>
                    <a:lnTo>
                      <a:pt x="7184" y="2625"/>
                    </a:lnTo>
                    <a:lnTo>
                      <a:pt x="7121" y="2600"/>
                    </a:lnTo>
                    <a:lnTo>
                      <a:pt x="7063" y="2565"/>
                    </a:lnTo>
                    <a:lnTo>
                      <a:pt x="7010" y="2524"/>
                    </a:lnTo>
                    <a:lnTo>
                      <a:pt x="6965" y="2474"/>
                    </a:lnTo>
                    <a:lnTo>
                      <a:pt x="6944" y="2447"/>
                    </a:lnTo>
                    <a:lnTo>
                      <a:pt x="6926" y="2417"/>
                    </a:lnTo>
                    <a:lnTo>
                      <a:pt x="6896" y="2355"/>
                    </a:lnTo>
                    <a:lnTo>
                      <a:pt x="6806" y="2355"/>
                    </a:lnTo>
                    <a:lnTo>
                      <a:pt x="6806" y="2484"/>
                    </a:lnTo>
                    <a:lnTo>
                      <a:pt x="3209" y="2484"/>
                    </a:lnTo>
                    <a:lnTo>
                      <a:pt x="3209" y="2355"/>
                    </a:lnTo>
                    <a:lnTo>
                      <a:pt x="3117" y="2355"/>
                    </a:lnTo>
                    <a:lnTo>
                      <a:pt x="3088" y="2417"/>
                    </a:lnTo>
                    <a:lnTo>
                      <a:pt x="3069" y="2447"/>
                    </a:lnTo>
                    <a:lnTo>
                      <a:pt x="3048" y="2474"/>
                    </a:lnTo>
                    <a:lnTo>
                      <a:pt x="3003" y="2524"/>
                    </a:lnTo>
                    <a:lnTo>
                      <a:pt x="2951" y="2565"/>
                    </a:lnTo>
                    <a:lnTo>
                      <a:pt x="2893" y="2600"/>
                    </a:lnTo>
                    <a:lnTo>
                      <a:pt x="2830" y="2625"/>
                    </a:lnTo>
                    <a:lnTo>
                      <a:pt x="2764" y="2640"/>
                    </a:lnTo>
                    <a:lnTo>
                      <a:pt x="2694" y="2646"/>
                    </a:lnTo>
                    <a:lnTo>
                      <a:pt x="2625" y="2640"/>
                    </a:lnTo>
                    <a:lnTo>
                      <a:pt x="2558" y="2625"/>
                    </a:lnTo>
                    <a:lnTo>
                      <a:pt x="2495" y="2600"/>
                    </a:lnTo>
                    <a:lnTo>
                      <a:pt x="2437" y="2565"/>
                    </a:lnTo>
                    <a:lnTo>
                      <a:pt x="2384" y="2523"/>
                    </a:lnTo>
                    <a:lnTo>
                      <a:pt x="2338" y="2473"/>
                    </a:lnTo>
                    <a:lnTo>
                      <a:pt x="2300" y="2416"/>
                    </a:lnTo>
                    <a:lnTo>
                      <a:pt x="2270" y="2353"/>
                    </a:lnTo>
                    <a:lnTo>
                      <a:pt x="2056" y="2355"/>
                    </a:lnTo>
                    <a:lnTo>
                      <a:pt x="2027" y="2417"/>
                    </a:lnTo>
                    <a:lnTo>
                      <a:pt x="2008" y="2447"/>
                    </a:lnTo>
                    <a:lnTo>
                      <a:pt x="1988" y="2474"/>
                    </a:lnTo>
                    <a:lnTo>
                      <a:pt x="1942" y="2524"/>
                    </a:lnTo>
                    <a:lnTo>
                      <a:pt x="1890" y="2565"/>
                    </a:lnTo>
                    <a:lnTo>
                      <a:pt x="1832" y="2600"/>
                    </a:lnTo>
                    <a:lnTo>
                      <a:pt x="1769" y="2625"/>
                    </a:lnTo>
                    <a:lnTo>
                      <a:pt x="1702" y="2640"/>
                    </a:lnTo>
                    <a:lnTo>
                      <a:pt x="1632" y="2646"/>
                    </a:lnTo>
                    <a:lnTo>
                      <a:pt x="1563" y="2640"/>
                    </a:lnTo>
                    <a:lnTo>
                      <a:pt x="1496" y="2625"/>
                    </a:lnTo>
                    <a:lnTo>
                      <a:pt x="1433" y="2600"/>
                    </a:lnTo>
                    <a:lnTo>
                      <a:pt x="1376" y="2565"/>
                    </a:lnTo>
                    <a:lnTo>
                      <a:pt x="1323" y="2523"/>
                    </a:lnTo>
                    <a:lnTo>
                      <a:pt x="1277" y="2473"/>
                    </a:lnTo>
                    <a:lnTo>
                      <a:pt x="1239" y="2416"/>
                    </a:lnTo>
                    <a:lnTo>
                      <a:pt x="1209" y="2353"/>
                    </a:lnTo>
                    <a:lnTo>
                      <a:pt x="1117" y="2355"/>
                    </a:lnTo>
                    <a:lnTo>
                      <a:pt x="1117" y="2484"/>
                    </a:lnTo>
                    <a:close/>
                  </a:path>
                </a:pathLst>
              </a:custGeom>
              <a:solidFill>
                <a:srgbClr val="A9BD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25" name="Freeform 61"/>
              <p:cNvSpPr>
                <a:spLocks/>
              </p:cNvSpPr>
              <p:nvPr/>
            </p:nvSpPr>
            <p:spPr bwMode="auto">
              <a:xfrm flipH="1">
                <a:off x="298" y="2521"/>
                <a:ext cx="2243" cy="662"/>
              </a:xfrm>
              <a:custGeom>
                <a:avLst/>
                <a:gdLst/>
                <a:ahLst/>
                <a:cxnLst>
                  <a:cxn ang="0">
                    <a:pos x="939" y="2484"/>
                  </a:cxn>
                  <a:cxn ang="0">
                    <a:pos x="663" y="2473"/>
                  </a:cxn>
                  <a:cxn ang="0">
                    <a:pos x="492" y="2451"/>
                  </a:cxn>
                  <a:cxn ang="0">
                    <a:pos x="343" y="2414"/>
                  </a:cxn>
                  <a:cxn ang="0">
                    <a:pos x="98" y="2389"/>
                  </a:cxn>
                  <a:cxn ang="0">
                    <a:pos x="46" y="2368"/>
                  </a:cxn>
                  <a:cxn ang="0">
                    <a:pos x="26" y="2331"/>
                  </a:cxn>
                  <a:cxn ang="0">
                    <a:pos x="23" y="2149"/>
                  </a:cxn>
                  <a:cxn ang="0">
                    <a:pos x="40" y="2009"/>
                  </a:cxn>
                  <a:cxn ang="0">
                    <a:pos x="0" y="1923"/>
                  </a:cxn>
                  <a:cxn ang="0">
                    <a:pos x="40" y="1839"/>
                  </a:cxn>
                  <a:cxn ang="0">
                    <a:pos x="0" y="1753"/>
                  </a:cxn>
                  <a:cxn ang="0">
                    <a:pos x="40" y="1530"/>
                  </a:cxn>
                  <a:cxn ang="0">
                    <a:pos x="0" y="1417"/>
                  </a:cxn>
                  <a:cxn ang="0">
                    <a:pos x="40" y="859"/>
                  </a:cxn>
                  <a:cxn ang="0">
                    <a:pos x="290" y="287"/>
                  </a:cxn>
                  <a:cxn ang="0">
                    <a:pos x="290" y="251"/>
                  </a:cxn>
                  <a:cxn ang="0">
                    <a:pos x="273" y="219"/>
                  </a:cxn>
                  <a:cxn ang="0">
                    <a:pos x="244" y="197"/>
                  </a:cxn>
                  <a:cxn ang="0">
                    <a:pos x="630" y="0"/>
                  </a:cxn>
                  <a:cxn ang="0">
                    <a:pos x="8288" y="446"/>
                  </a:cxn>
                  <a:cxn ang="0">
                    <a:pos x="8756" y="560"/>
                  </a:cxn>
                  <a:cxn ang="0">
                    <a:pos x="8821" y="589"/>
                  </a:cxn>
                  <a:cxn ang="0">
                    <a:pos x="8871" y="629"/>
                  </a:cxn>
                  <a:cxn ang="0">
                    <a:pos x="8907" y="682"/>
                  </a:cxn>
                  <a:cxn ang="0">
                    <a:pos x="8971" y="891"/>
                  </a:cxn>
                  <a:cxn ang="0">
                    <a:pos x="8956" y="1346"/>
                  </a:cxn>
                  <a:cxn ang="0">
                    <a:pos x="8915" y="1993"/>
                  </a:cxn>
                  <a:cxn ang="0">
                    <a:pos x="8956" y="2169"/>
                  </a:cxn>
                  <a:cxn ang="0">
                    <a:pos x="8102" y="2484"/>
                  </a:cxn>
                  <a:cxn ang="0">
                    <a:pos x="7835" y="2355"/>
                  </a:cxn>
                  <a:cxn ang="0">
                    <a:pos x="7716" y="2417"/>
                  </a:cxn>
                  <a:cxn ang="0">
                    <a:pos x="7677" y="2474"/>
                  </a:cxn>
                  <a:cxn ang="0">
                    <a:pos x="7579" y="2565"/>
                  </a:cxn>
                  <a:cxn ang="0">
                    <a:pos x="7457" y="2625"/>
                  </a:cxn>
                  <a:cxn ang="0">
                    <a:pos x="7320" y="2646"/>
                  </a:cxn>
                  <a:cxn ang="0">
                    <a:pos x="7184" y="2625"/>
                  </a:cxn>
                  <a:cxn ang="0">
                    <a:pos x="7063" y="2565"/>
                  </a:cxn>
                  <a:cxn ang="0">
                    <a:pos x="6965" y="2474"/>
                  </a:cxn>
                  <a:cxn ang="0">
                    <a:pos x="6926" y="2417"/>
                  </a:cxn>
                  <a:cxn ang="0">
                    <a:pos x="6806" y="2355"/>
                  </a:cxn>
                  <a:cxn ang="0">
                    <a:pos x="3209" y="2484"/>
                  </a:cxn>
                  <a:cxn ang="0">
                    <a:pos x="3117" y="2355"/>
                  </a:cxn>
                  <a:cxn ang="0">
                    <a:pos x="3069" y="2447"/>
                  </a:cxn>
                  <a:cxn ang="0">
                    <a:pos x="3003" y="2524"/>
                  </a:cxn>
                  <a:cxn ang="0">
                    <a:pos x="2893" y="2600"/>
                  </a:cxn>
                  <a:cxn ang="0">
                    <a:pos x="2764" y="2640"/>
                  </a:cxn>
                  <a:cxn ang="0">
                    <a:pos x="2625" y="2640"/>
                  </a:cxn>
                  <a:cxn ang="0">
                    <a:pos x="2495" y="2600"/>
                  </a:cxn>
                  <a:cxn ang="0">
                    <a:pos x="2384" y="2523"/>
                  </a:cxn>
                  <a:cxn ang="0">
                    <a:pos x="2300" y="2416"/>
                  </a:cxn>
                  <a:cxn ang="0">
                    <a:pos x="2056" y="2355"/>
                  </a:cxn>
                  <a:cxn ang="0">
                    <a:pos x="2008" y="2447"/>
                  </a:cxn>
                  <a:cxn ang="0">
                    <a:pos x="1942" y="2524"/>
                  </a:cxn>
                  <a:cxn ang="0">
                    <a:pos x="1832" y="2600"/>
                  </a:cxn>
                  <a:cxn ang="0">
                    <a:pos x="1702" y="2640"/>
                  </a:cxn>
                  <a:cxn ang="0">
                    <a:pos x="1563" y="2640"/>
                  </a:cxn>
                  <a:cxn ang="0">
                    <a:pos x="1433" y="2600"/>
                  </a:cxn>
                  <a:cxn ang="0">
                    <a:pos x="1323" y="2523"/>
                  </a:cxn>
                  <a:cxn ang="0">
                    <a:pos x="1239" y="2416"/>
                  </a:cxn>
                  <a:cxn ang="0">
                    <a:pos x="1117" y="2355"/>
                  </a:cxn>
                </a:cxnLst>
                <a:rect l="0" t="0" r="r" b="b"/>
                <a:pathLst>
                  <a:path w="8971" h="2646">
                    <a:moveTo>
                      <a:pt x="1117" y="2484"/>
                    </a:moveTo>
                    <a:lnTo>
                      <a:pt x="939" y="2484"/>
                    </a:lnTo>
                    <a:lnTo>
                      <a:pt x="754" y="2479"/>
                    </a:lnTo>
                    <a:lnTo>
                      <a:pt x="663" y="2473"/>
                    </a:lnTo>
                    <a:lnTo>
                      <a:pt x="575" y="2464"/>
                    </a:lnTo>
                    <a:lnTo>
                      <a:pt x="492" y="2451"/>
                    </a:lnTo>
                    <a:lnTo>
                      <a:pt x="414" y="2435"/>
                    </a:lnTo>
                    <a:lnTo>
                      <a:pt x="343" y="2414"/>
                    </a:lnTo>
                    <a:lnTo>
                      <a:pt x="281" y="2389"/>
                    </a:lnTo>
                    <a:lnTo>
                      <a:pt x="98" y="2389"/>
                    </a:lnTo>
                    <a:lnTo>
                      <a:pt x="70" y="2384"/>
                    </a:lnTo>
                    <a:lnTo>
                      <a:pt x="46" y="2368"/>
                    </a:lnTo>
                    <a:lnTo>
                      <a:pt x="30" y="2344"/>
                    </a:lnTo>
                    <a:lnTo>
                      <a:pt x="26" y="2331"/>
                    </a:lnTo>
                    <a:lnTo>
                      <a:pt x="25" y="2315"/>
                    </a:lnTo>
                    <a:lnTo>
                      <a:pt x="23" y="2149"/>
                    </a:lnTo>
                    <a:lnTo>
                      <a:pt x="40" y="2149"/>
                    </a:lnTo>
                    <a:lnTo>
                      <a:pt x="40" y="2009"/>
                    </a:lnTo>
                    <a:lnTo>
                      <a:pt x="0" y="2009"/>
                    </a:lnTo>
                    <a:lnTo>
                      <a:pt x="0" y="1923"/>
                    </a:lnTo>
                    <a:lnTo>
                      <a:pt x="40" y="1923"/>
                    </a:lnTo>
                    <a:lnTo>
                      <a:pt x="40" y="1839"/>
                    </a:lnTo>
                    <a:lnTo>
                      <a:pt x="0" y="1839"/>
                    </a:lnTo>
                    <a:lnTo>
                      <a:pt x="0" y="1753"/>
                    </a:lnTo>
                    <a:lnTo>
                      <a:pt x="40" y="1753"/>
                    </a:lnTo>
                    <a:lnTo>
                      <a:pt x="40" y="1530"/>
                    </a:lnTo>
                    <a:lnTo>
                      <a:pt x="0" y="1530"/>
                    </a:lnTo>
                    <a:lnTo>
                      <a:pt x="0" y="1417"/>
                    </a:lnTo>
                    <a:lnTo>
                      <a:pt x="40" y="1417"/>
                    </a:lnTo>
                    <a:lnTo>
                      <a:pt x="40" y="859"/>
                    </a:lnTo>
                    <a:lnTo>
                      <a:pt x="283" y="306"/>
                    </a:lnTo>
                    <a:lnTo>
                      <a:pt x="290" y="287"/>
                    </a:lnTo>
                    <a:lnTo>
                      <a:pt x="292" y="269"/>
                    </a:lnTo>
                    <a:lnTo>
                      <a:pt x="290" y="251"/>
                    </a:lnTo>
                    <a:lnTo>
                      <a:pt x="283" y="234"/>
                    </a:lnTo>
                    <a:lnTo>
                      <a:pt x="273" y="219"/>
                    </a:lnTo>
                    <a:lnTo>
                      <a:pt x="260" y="207"/>
                    </a:lnTo>
                    <a:lnTo>
                      <a:pt x="244" y="197"/>
                    </a:lnTo>
                    <a:lnTo>
                      <a:pt x="226" y="192"/>
                    </a:lnTo>
                    <a:lnTo>
                      <a:pt x="630" y="0"/>
                    </a:lnTo>
                    <a:lnTo>
                      <a:pt x="7828" y="0"/>
                    </a:lnTo>
                    <a:lnTo>
                      <a:pt x="8288" y="446"/>
                    </a:lnTo>
                    <a:lnTo>
                      <a:pt x="8718" y="549"/>
                    </a:lnTo>
                    <a:lnTo>
                      <a:pt x="8756" y="560"/>
                    </a:lnTo>
                    <a:lnTo>
                      <a:pt x="8790" y="573"/>
                    </a:lnTo>
                    <a:lnTo>
                      <a:pt x="8821" y="589"/>
                    </a:lnTo>
                    <a:lnTo>
                      <a:pt x="8849" y="607"/>
                    </a:lnTo>
                    <a:lnTo>
                      <a:pt x="8871" y="629"/>
                    </a:lnTo>
                    <a:lnTo>
                      <a:pt x="8892" y="654"/>
                    </a:lnTo>
                    <a:lnTo>
                      <a:pt x="8907" y="682"/>
                    </a:lnTo>
                    <a:lnTo>
                      <a:pt x="8919" y="714"/>
                    </a:lnTo>
                    <a:lnTo>
                      <a:pt x="8971" y="891"/>
                    </a:lnTo>
                    <a:lnTo>
                      <a:pt x="8883" y="891"/>
                    </a:lnTo>
                    <a:lnTo>
                      <a:pt x="8956" y="1346"/>
                    </a:lnTo>
                    <a:lnTo>
                      <a:pt x="8956" y="1993"/>
                    </a:lnTo>
                    <a:lnTo>
                      <a:pt x="8915" y="1993"/>
                    </a:lnTo>
                    <a:lnTo>
                      <a:pt x="8915" y="2169"/>
                    </a:lnTo>
                    <a:lnTo>
                      <a:pt x="8956" y="2169"/>
                    </a:lnTo>
                    <a:lnTo>
                      <a:pt x="8956" y="2422"/>
                    </a:lnTo>
                    <a:lnTo>
                      <a:pt x="8102" y="2484"/>
                    </a:lnTo>
                    <a:lnTo>
                      <a:pt x="7835" y="2484"/>
                    </a:lnTo>
                    <a:lnTo>
                      <a:pt x="7835" y="2355"/>
                    </a:lnTo>
                    <a:lnTo>
                      <a:pt x="7745" y="2355"/>
                    </a:lnTo>
                    <a:lnTo>
                      <a:pt x="7716" y="2417"/>
                    </a:lnTo>
                    <a:lnTo>
                      <a:pt x="7697" y="2447"/>
                    </a:lnTo>
                    <a:lnTo>
                      <a:pt x="7677" y="2474"/>
                    </a:lnTo>
                    <a:lnTo>
                      <a:pt x="7631" y="2524"/>
                    </a:lnTo>
                    <a:lnTo>
                      <a:pt x="7579" y="2565"/>
                    </a:lnTo>
                    <a:lnTo>
                      <a:pt x="7520" y="2600"/>
                    </a:lnTo>
                    <a:lnTo>
                      <a:pt x="7457" y="2625"/>
                    </a:lnTo>
                    <a:lnTo>
                      <a:pt x="7390" y="2640"/>
                    </a:lnTo>
                    <a:lnTo>
                      <a:pt x="7320" y="2646"/>
                    </a:lnTo>
                    <a:lnTo>
                      <a:pt x="7251" y="2640"/>
                    </a:lnTo>
                    <a:lnTo>
                      <a:pt x="7184" y="2625"/>
                    </a:lnTo>
                    <a:lnTo>
                      <a:pt x="7121" y="2600"/>
                    </a:lnTo>
                    <a:lnTo>
                      <a:pt x="7063" y="2565"/>
                    </a:lnTo>
                    <a:lnTo>
                      <a:pt x="7010" y="2524"/>
                    </a:lnTo>
                    <a:lnTo>
                      <a:pt x="6965" y="2474"/>
                    </a:lnTo>
                    <a:lnTo>
                      <a:pt x="6944" y="2447"/>
                    </a:lnTo>
                    <a:lnTo>
                      <a:pt x="6926" y="2417"/>
                    </a:lnTo>
                    <a:lnTo>
                      <a:pt x="6896" y="2355"/>
                    </a:lnTo>
                    <a:lnTo>
                      <a:pt x="6806" y="2355"/>
                    </a:lnTo>
                    <a:lnTo>
                      <a:pt x="6806" y="2484"/>
                    </a:lnTo>
                    <a:lnTo>
                      <a:pt x="3209" y="2484"/>
                    </a:lnTo>
                    <a:lnTo>
                      <a:pt x="3209" y="2355"/>
                    </a:lnTo>
                    <a:lnTo>
                      <a:pt x="3117" y="2355"/>
                    </a:lnTo>
                    <a:lnTo>
                      <a:pt x="3088" y="2417"/>
                    </a:lnTo>
                    <a:lnTo>
                      <a:pt x="3069" y="2447"/>
                    </a:lnTo>
                    <a:lnTo>
                      <a:pt x="3048" y="2474"/>
                    </a:lnTo>
                    <a:lnTo>
                      <a:pt x="3003" y="2524"/>
                    </a:lnTo>
                    <a:lnTo>
                      <a:pt x="2951" y="2565"/>
                    </a:lnTo>
                    <a:lnTo>
                      <a:pt x="2893" y="2600"/>
                    </a:lnTo>
                    <a:lnTo>
                      <a:pt x="2830" y="2625"/>
                    </a:lnTo>
                    <a:lnTo>
                      <a:pt x="2764" y="2640"/>
                    </a:lnTo>
                    <a:lnTo>
                      <a:pt x="2694" y="2646"/>
                    </a:lnTo>
                    <a:lnTo>
                      <a:pt x="2625" y="2640"/>
                    </a:lnTo>
                    <a:lnTo>
                      <a:pt x="2558" y="2625"/>
                    </a:lnTo>
                    <a:lnTo>
                      <a:pt x="2495" y="2600"/>
                    </a:lnTo>
                    <a:lnTo>
                      <a:pt x="2437" y="2565"/>
                    </a:lnTo>
                    <a:lnTo>
                      <a:pt x="2384" y="2523"/>
                    </a:lnTo>
                    <a:lnTo>
                      <a:pt x="2338" y="2473"/>
                    </a:lnTo>
                    <a:lnTo>
                      <a:pt x="2300" y="2416"/>
                    </a:lnTo>
                    <a:lnTo>
                      <a:pt x="2270" y="2353"/>
                    </a:lnTo>
                    <a:lnTo>
                      <a:pt x="2056" y="2355"/>
                    </a:lnTo>
                    <a:lnTo>
                      <a:pt x="2027" y="2417"/>
                    </a:lnTo>
                    <a:lnTo>
                      <a:pt x="2008" y="2447"/>
                    </a:lnTo>
                    <a:lnTo>
                      <a:pt x="1988" y="2474"/>
                    </a:lnTo>
                    <a:lnTo>
                      <a:pt x="1942" y="2524"/>
                    </a:lnTo>
                    <a:lnTo>
                      <a:pt x="1890" y="2565"/>
                    </a:lnTo>
                    <a:lnTo>
                      <a:pt x="1832" y="2600"/>
                    </a:lnTo>
                    <a:lnTo>
                      <a:pt x="1769" y="2625"/>
                    </a:lnTo>
                    <a:lnTo>
                      <a:pt x="1702" y="2640"/>
                    </a:lnTo>
                    <a:lnTo>
                      <a:pt x="1632" y="2646"/>
                    </a:lnTo>
                    <a:lnTo>
                      <a:pt x="1563" y="2640"/>
                    </a:lnTo>
                    <a:lnTo>
                      <a:pt x="1496" y="2625"/>
                    </a:lnTo>
                    <a:lnTo>
                      <a:pt x="1433" y="2600"/>
                    </a:lnTo>
                    <a:lnTo>
                      <a:pt x="1376" y="2565"/>
                    </a:lnTo>
                    <a:lnTo>
                      <a:pt x="1323" y="2523"/>
                    </a:lnTo>
                    <a:lnTo>
                      <a:pt x="1277" y="2473"/>
                    </a:lnTo>
                    <a:lnTo>
                      <a:pt x="1239" y="2416"/>
                    </a:lnTo>
                    <a:lnTo>
                      <a:pt x="1209" y="2353"/>
                    </a:lnTo>
                    <a:lnTo>
                      <a:pt x="1117" y="2355"/>
                    </a:lnTo>
                    <a:lnTo>
                      <a:pt x="1117" y="248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26" name="Freeform 62"/>
              <p:cNvSpPr>
                <a:spLocks/>
              </p:cNvSpPr>
              <p:nvPr/>
            </p:nvSpPr>
            <p:spPr bwMode="auto">
              <a:xfrm flipH="1">
                <a:off x="1738" y="2941"/>
                <a:ext cx="523" cy="169"/>
              </a:xfrm>
              <a:custGeom>
                <a:avLst/>
                <a:gdLst/>
                <a:ahLst/>
                <a:cxnLst>
                  <a:cxn ang="0">
                    <a:pos x="0" y="677"/>
                  </a:cxn>
                  <a:cxn ang="0">
                    <a:pos x="0" y="514"/>
                  </a:cxn>
                  <a:cxn ang="0">
                    <a:pos x="1" y="476"/>
                  </a:cxn>
                  <a:cxn ang="0">
                    <a:pos x="5" y="438"/>
                  </a:cxn>
                  <a:cxn ang="0">
                    <a:pos x="22" y="365"/>
                  </a:cxn>
                  <a:cxn ang="0">
                    <a:pos x="49" y="295"/>
                  </a:cxn>
                  <a:cxn ang="0">
                    <a:pos x="85" y="231"/>
                  </a:cxn>
                  <a:cxn ang="0">
                    <a:pos x="129" y="173"/>
                  </a:cxn>
                  <a:cxn ang="0">
                    <a:pos x="155" y="146"/>
                  </a:cxn>
                  <a:cxn ang="0">
                    <a:pos x="183" y="121"/>
                  </a:cxn>
                  <a:cxn ang="0">
                    <a:pos x="243" y="76"/>
                  </a:cxn>
                  <a:cxn ang="0">
                    <a:pos x="311" y="41"/>
                  </a:cxn>
                  <a:cxn ang="0">
                    <a:pos x="347" y="27"/>
                  </a:cxn>
                  <a:cxn ang="0">
                    <a:pos x="383" y="16"/>
                  </a:cxn>
                  <a:cxn ang="0">
                    <a:pos x="420" y="8"/>
                  </a:cxn>
                  <a:cxn ang="0">
                    <a:pos x="456" y="2"/>
                  </a:cxn>
                  <a:cxn ang="0">
                    <a:pos x="531" y="0"/>
                  </a:cxn>
                  <a:cxn ang="0">
                    <a:pos x="604" y="8"/>
                  </a:cxn>
                  <a:cxn ang="0">
                    <a:pos x="641" y="15"/>
                  </a:cxn>
                  <a:cxn ang="0">
                    <a:pos x="676" y="25"/>
                  </a:cxn>
                  <a:cxn ang="0">
                    <a:pos x="746" y="53"/>
                  </a:cxn>
                  <a:cxn ang="0">
                    <a:pos x="810" y="91"/>
                  </a:cxn>
                  <a:cxn ang="0">
                    <a:pos x="868" y="139"/>
                  </a:cxn>
                  <a:cxn ang="0">
                    <a:pos x="1224" y="140"/>
                  </a:cxn>
                  <a:cxn ang="0">
                    <a:pos x="1283" y="91"/>
                  </a:cxn>
                  <a:cxn ang="0">
                    <a:pos x="1347" y="53"/>
                  </a:cxn>
                  <a:cxn ang="0">
                    <a:pos x="1381" y="38"/>
                  </a:cxn>
                  <a:cxn ang="0">
                    <a:pos x="1416" y="25"/>
                  </a:cxn>
                  <a:cxn ang="0">
                    <a:pos x="1488" y="8"/>
                  </a:cxn>
                  <a:cxn ang="0">
                    <a:pos x="1561" y="0"/>
                  </a:cxn>
                  <a:cxn ang="0">
                    <a:pos x="1635" y="3"/>
                  </a:cxn>
                  <a:cxn ang="0">
                    <a:pos x="1709" y="16"/>
                  </a:cxn>
                  <a:cxn ang="0">
                    <a:pos x="1745" y="27"/>
                  </a:cxn>
                  <a:cxn ang="0">
                    <a:pos x="1780" y="41"/>
                  </a:cxn>
                  <a:cxn ang="0">
                    <a:pos x="1848" y="76"/>
                  </a:cxn>
                  <a:cxn ang="0">
                    <a:pos x="1909" y="121"/>
                  </a:cxn>
                  <a:cxn ang="0">
                    <a:pos x="1962" y="173"/>
                  </a:cxn>
                  <a:cxn ang="0">
                    <a:pos x="2008" y="231"/>
                  </a:cxn>
                  <a:cxn ang="0">
                    <a:pos x="2043" y="295"/>
                  </a:cxn>
                  <a:cxn ang="0">
                    <a:pos x="2071" y="365"/>
                  </a:cxn>
                  <a:cxn ang="0">
                    <a:pos x="2087" y="438"/>
                  </a:cxn>
                  <a:cxn ang="0">
                    <a:pos x="2092" y="514"/>
                  </a:cxn>
                  <a:cxn ang="0">
                    <a:pos x="2092" y="677"/>
                  </a:cxn>
                </a:cxnLst>
                <a:rect l="0" t="0" r="r" b="b"/>
                <a:pathLst>
                  <a:path w="2092" h="677">
                    <a:moveTo>
                      <a:pt x="0" y="677"/>
                    </a:moveTo>
                    <a:lnTo>
                      <a:pt x="0" y="514"/>
                    </a:lnTo>
                    <a:lnTo>
                      <a:pt x="1" y="476"/>
                    </a:lnTo>
                    <a:lnTo>
                      <a:pt x="5" y="438"/>
                    </a:lnTo>
                    <a:lnTo>
                      <a:pt x="22" y="365"/>
                    </a:lnTo>
                    <a:lnTo>
                      <a:pt x="49" y="295"/>
                    </a:lnTo>
                    <a:lnTo>
                      <a:pt x="85" y="231"/>
                    </a:lnTo>
                    <a:lnTo>
                      <a:pt x="129" y="173"/>
                    </a:lnTo>
                    <a:lnTo>
                      <a:pt x="155" y="146"/>
                    </a:lnTo>
                    <a:lnTo>
                      <a:pt x="183" y="121"/>
                    </a:lnTo>
                    <a:lnTo>
                      <a:pt x="243" y="76"/>
                    </a:lnTo>
                    <a:lnTo>
                      <a:pt x="311" y="41"/>
                    </a:lnTo>
                    <a:lnTo>
                      <a:pt x="347" y="27"/>
                    </a:lnTo>
                    <a:lnTo>
                      <a:pt x="383" y="16"/>
                    </a:lnTo>
                    <a:lnTo>
                      <a:pt x="420" y="8"/>
                    </a:lnTo>
                    <a:lnTo>
                      <a:pt x="456" y="2"/>
                    </a:lnTo>
                    <a:lnTo>
                      <a:pt x="531" y="0"/>
                    </a:lnTo>
                    <a:lnTo>
                      <a:pt x="604" y="8"/>
                    </a:lnTo>
                    <a:lnTo>
                      <a:pt x="641" y="15"/>
                    </a:lnTo>
                    <a:lnTo>
                      <a:pt x="676" y="25"/>
                    </a:lnTo>
                    <a:lnTo>
                      <a:pt x="746" y="53"/>
                    </a:lnTo>
                    <a:lnTo>
                      <a:pt x="810" y="91"/>
                    </a:lnTo>
                    <a:lnTo>
                      <a:pt x="868" y="139"/>
                    </a:lnTo>
                    <a:lnTo>
                      <a:pt x="1224" y="140"/>
                    </a:lnTo>
                    <a:lnTo>
                      <a:pt x="1283" y="91"/>
                    </a:lnTo>
                    <a:lnTo>
                      <a:pt x="1347" y="53"/>
                    </a:lnTo>
                    <a:lnTo>
                      <a:pt x="1381" y="38"/>
                    </a:lnTo>
                    <a:lnTo>
                      <a:pt x="1416" y="25"/>
                    </a:lnTo>
                    <a:lnTo>
                      <a:pt x="1488" y="8"/>
                    </a:lnTo>
                    <a:lnTo>
                      <a:pt x="1561" y="0"/>
                    </a:lnTo>
                    <a:lnTo>
                      <a:pt x="1635" y="3"/>
                    </a:lnTo>
                    <a:lnTo>
                      <a:pt x="1709" y="16"/>
                    </a:lnTo>
                    <a:lnTo>
                      <a:pt x="1745" y="27"/>
                    </a:lnTo>
                    <a:lnTo>
                      <a:pt x="1780" y="41"/>
                    </a:lnTo>
                    <a:lnTo>
                      <a:pt x="1848" y="76"/>
                    </a:lnTo>
                    <a:lnTo>
                      <a:pt x="1909" y="121"/>
                    </a:lnTo>
                    <a:lnTo>
                      <a:pt x="1962" y="173"/>
                    </a:lnTo>
                    <a:lnTo>
                      <a:pt x="2008" y="231"/>
                    </a:lnTo>
                    <a:lnTo>
                      <a:pt x="2043" y="295"/>
                    </a:lnTo>
                    <a:lnTo>
                      <a:pt x="2071" y="365"/>
                    </a:lnTo>
                    <a:lnTo>
                      <a:pt x="2087" y="438"/>
                    </a:lnTo>
                    <a:lnTo>
                      <a:pt x="2092" y="514"/>
                    </a:lnTo>
                    <a:lnTo>
                      <a:pt x="2092" y="6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27" name="Freeform 63"/>
              <p:cNvSpPr>
                <a:spLocks/>
              </p:cNvSpPr>
              <p:nvPr/>
            </p:nvSpPr>
            <p:spPr bwMode="auto">
              <a:xfrm flipH="1">
                <a:off x="1754" y="2956"/>
                <a:ext cx="227" cy="154"/>
              </a:xfrm>
              <a:custGeom>
                <a:avLst/>
                <a:gdLst/>
                <a:ahLst/>
                <a:cxnLst>
                  <a:cxn ang="0">
                    <a:pos x="877" y="617"/>
                  </a:cxn>
                  <a:cxn ang="0">
                    <a:pos x="894" y="560"/>
                  </a:cxn>
                  <a:cxn ang="0">
                    <a:pos x="904" y="505"/>
                  </a:cxn>
                  <a:cxn ang="0">
                    <a:pos x="907" y="448"/>
                  </a:cxn>
                  <a:cxn ang="0">
                    <a:pos x="904" y="394"/>
                  </a:cxn>
                  <a:cxn ang="0">
                    <a:pos x="893" y="341"/>
                  </a:cxn>
                  <a:cxn ang="0">
                    <a:pos x="877" y="290"/>
                  </a:cxn>
                  <a:cxn ang="0">
                    <a:pos x="855" y="242"/>
                  </a:cxn>
                  <a:cxn ang="0">
                    <a:pos x="827" y="196"/>
                  </a:cxn>
                  <a:cxn ang="0">
                    <a:pos x="794" y="154"/>
                  </a:cxn>
                  <a:cxn ang="0">
                    <a:pos x="757" y="116"/>
                  </a:cxn>
                  <a:cxn ang="0">
                    <a:pos x="716" y="82"/>
                  </a:cxn>
                  <a:cxn ang="0">
                    <a:pos x="670" y="54"/>
                  </a:cxn>
                  <a:cxn ang="0">
                    <a:pos x="620" y="31"/>
                  </a:cxn>
                  <a:cxn ang="0">
                    <a:pos x="568" y="14"/>
                  </a:cxn>
                  <a:cxn ang="0">
                    <a:pos x="513" y="3"/>
                  </a:cxn>
                  <a:cxn ang="0">
                    <a:pos x="454" y="0"/>
                  </a:cxn>
                  <a:cxn ang="0">
                    <a:pos x="395" y="3"/>
                  </a:cxn>
                  <a:cxn ang="0">
                    <a:pos x="340" y="14"/>
                  </a:cxn>
                  <a:cxn ang="0">
                    <a:pos x="288" y="31"/>
                  </a:cxn>
                  <a:cxn ang="0">
                    <a:pos x="238" y="54"/>
                  </a:cxn>
                  <a:cxn ang="0">
                    <a:pos x="192" y="83"/>
                  </a:cxn>
                  <a:cxn ang="0">
                    <a:pos x="151" y="116"/>
                  </a:cxn>
                  <a:cxn ang="0">
                    <a:pos x="114" y="154"/>
                  </a:cxn>
                  <a:cxn ang="0">
                    <a:pos x="81" y="196"/>
                  </a:cxn>
                  <a:cxn ang="0">
                    <a:pos x="53" y="242"/>
                  </a:cxn>
                  <a:cxn ang="0">
                    <a:pos x="31" y="291"/>
                  </a:cxn>
                  <a:cxn ang="0">
                    <a:pos x="15" y="342"/>
                  </a:cxn>
                  <a:cxn ang="0">
                    <a:pos x="4" y="394"/>
                  </a:cxn>
                  <a:cxn ang="0">
                    <a:pos x="0" y="448"/>
                  </a:cxn>
                  <a:cxn ang="0">
                    <a:pos x="3" y="504"/>
                  </a:cxn>
                  <a:cxn ang="0">
                    <a:pos x="13" y="560"/>
                  </a:cxn>
                  <a:cxn ang="0">
                    <a:pos x="30" y="615"/>
                  </a:cxn>
                </a:cxnLst>
                <a:rect l="0" t="0" r="r" b="b"/>
                <a:pathLst>
                  <a:path w="907" h="617">
                    <a:moveTo>
                      <a:pt x="877" y="617"/>
                    </a:moveTo>
                    <a:lnTo>
                      <a:pt x="894" y="560"/>
                    </a:lnTo>
                    <a:lnTo>
                      <a:pt x="904" y="505"/>
                    </a:lnTo>
                    <a:lnTo>
                      <a:pt x="907" y="448"/>
                    </a:lnTo>
                    <a:lnTo>
                      <a:pt x="904" y="394"/>
                    </a:lnTo>
                    <a:lnTo>
                      <a:pt x="893" y="341"/>
                    </a:lnTo>
                    <a:lnTo>
                      <a:pt x="877" y="290"/>
                    </a:lnTo>
                    <a:lnTo>
                      <a:pt x="855" y="242"/>
                    </a:lnTo>
                    <a:lnTo>
                      <a:pt x="827" y="196"/>
                    </a:lnTo>
                    <a:lnTo>
                      <a:pt x="794" y="154"/>
                    </a:lnTo>
                    <a:lnTo>
                      <a:pt x="757" y="116"/>
                    </a:lnTo>
                    <a:lnTo>
                      <a:pt x="716" y="82"/>
                    </a:lnTo>
                    <a:lnTo>
                      <a:pt x="670" y="54"/>
                    </a:lnTo>
                    <a:lnTo>
                      <a:pt x="620" y="31"/>
                    </a:lnTo>
                    <a:lnTo>
                      <a:pt x="568" y="14"/>
                    </a:lnTo>
                    <a:lnTo>
                      <a:pt x="513" y="3"/>
                    </a:lnTo>
                    <a:lnTo>
                      <a:pt x="454" y="0"/>
                    </a:lnTo>
                    <a:lnTo>
                      <a:pt x="395" y="3"/>
                    </a:lnTo>
                    <a:lnTo>
                      <a:pt x="340" y="14"/>
                    </a:lnTo>
                    <a:lnTo>
                      <a:pt x="288" y="31"/>
                    </a:lnTo>
                    <a:lnTo>
                      <a:pt x="238" y="54"/>
                    </a:lnTo>
                    <a:lnTo>
                      <a:pt x="192" y="83"/>
                    </a:lnTo>
                    <a:lnTo>
                      <a:pt x="151" y="116"/>
                    </a:lnTo>
                    <a:lnTo>
                      <a:pt x="114" y="154"/>
                    </a:lnTo>
                    <a:lnTo>
                      <a:pt x="81" y="196"/>
                    </a:lnTo>
                    <a:lnTo>
                      <a:pt x="53" y="242"/>
                    </a:lnTo>
                    <a:lnTo>
                      <a:pt x="31" y="291"/>
                    </a:lnTo>
                    <a:lnTo>
                      <a:pt x="15" y="342"/>
                    </a:lnTo>
                    <a:lnTo>
                      <a:pt x="4" y="394"/>
                    </a:lnTo>
                    <a:lnTo>
                      <a:pt x="0" y="448"/>
                    </a:lnTo>
                    <a:lnTo>
                      <a:pt x="3" y="504"/>
                    </a:lnTo>
                    <a:lnTo>
                      <a:pt x="13" y="560"/>
                    </a:lnTo>
                    <a:lnTo>
                      <a:pt x="30" y="6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28" name="Freeform 64"/>
              <p:cNvSpPr>
                <a:spLocks/>
              </p:cNvSpPr>
              <p:nvPr/>
            </p:nvSpPr>
            <p:spPr bwMode="auto">
              <a:xfrm flipH="1">
                <a:off x="1807" y="3009"/>
                <a:ext cx="120" cy="120"/>
              </a:xfrm>
              <a:custGeom>
                <a:avLst/>
                <a:gdLst/>
                <a:ahLst/>
                <a:cxnLst>
                  <a:cxn ang="0">
                    <a:pos x="240" y="479"/>
                  </a:cxn>
                  <a:cxn ang="0">
                    <a:pos x="274" y="476"/>
                  </a:cxn>
                  <a:cxn ang="0">
                    <a:pos x="305" y="470"/>
                  </a:cxn>
                  <a:cxn ang="0">
                    <a:pos x="336" y="459"/>
                  </a:cxn>
                  <a:cxn ang="0">
                    <a:pos x="363" y="445"/>
                  </a:cxn>
                  <a:cxn ang="0">
                    <a:pos x="389" y="428"/>
                  </a:cxn>
                  <a:cxn ang="0">
                    <a:pos x="411" y="407"/>
                  </a:cxn>
                  <a:cxn ang="0">
                    <a:pos x="430" y="384"/>
                  </a:cxn>
                  <a:cxn ang="0">
                    <a:pos x="448" y="358"/>
                  </a:cxn>
                  <a:cxn ang="0">
                    <a:pos x="461" y="331"/>
                  </a:cxn>
                  <a:cxn ang="0">
                    <a:pos x="471" y="303"/>
                  </a:cxn>
                  <a:cxn ang="0">
                    <a:pos x="477" y="272"/>
                  </a:cxn>
                  <a:cxn ang="0">
                    <a:pos x="479" y="242"/>
                  </a:cxn>
                  <a:cxn ang="0">
                    <a:pos x="478" y="211"/>
                  </a:cxn>
                  <a:cxn ang="0">
                    <a:pos x="472" y="180"/>
                  </a:cxn>
                  <a:cxn ang="0">
                    <a:pos x="462" y="150"/>
                  </a:cxn>
                  <a:cxn ang="0">
                    <a:pos x="447" y="119"/>
                  </a:cxn>
                  <a:cxn ang="0">
                    <a:pos x="428" y="91"/>
                  </a:cxn>
                  <a:cxn ang="0">
                    <a:pos x="406" y="67"/>
                  </a:cxn>
                  <a:cxn ang="0">
                    <a:pos x="383" y="46"/>
                  </a:cxn>
                  <a:cxn ang="0">
                    <a:pos x="356" y="29"/>
                  </a:cxn>
                  <a:cxn ang="0">
                    <a:pos x="328" y="16"/>
                  </a:cxn>
                  <a:cxn ang="0">
                    <a:pos x="300" y="7"/>
                  </a:cxn>
                  <a:cxn ang="0">
                    <a:pos x="269" y="1"/>
                  </a:cxn>
                  <a:cxn ang="0">
                    <a:pos x="240" y="0"/>
                  </a:cxn>
                  <a:cxn ang="0">
                    <a:pos x="210" y="1"/>
                  </a:cxn>
                  <a:cxn ang="0">
                    <a:pos x="179" y="7"/>
                  </a:cxn>
                  <a:cxn ang="0">
                    <a:pos x="151" y="16"/>
                  </a:cxn>
                  <a:cxn ang="0">
                    <a:pos x="123" y="29"/>
                  </a:cxn>
                  <a:cxn ang="0">
                    <a:pos x="97" y="46"/>
                  </a:cxn>
                  <a:cxn ang="0">
                    <a:pos x="73" y="67"/>
                  </a:cxn>
                  <a:cxn ang="0">
                    <a:pos x="51" y="91"/>
                  </a:cxn>
                  <a:cxn ang="0">
                    <a:pos x="33" y="119"/>
                  </a:cxn>
                  <a:cxn ang="0">
                    <a:pos x="17" y="150"/>
                  </a:cxn>
                  <a:cxn ang="0">
                    <a:pos x="8" y="180"/>
                  </a:cxn>
                  <a:cxn ang="0">
                    <a:pos x="1" y="211"/>
                  </a:cxn>
                  <a:cxn ang="0">
                    <a:pos x="0" y="243"/>
                  </a:cxn>
                  <a:cxn ang="0">
                    <a:pos x="2" y="273"/>
                  </a:cxn>
                  <a:cxn ang="0">
                    <a:pos x="9" y="303"/>
                  </a:cxn>
                  <a:cxn ang="0">
                    <a:pos x="33" y="359"/>
                  </a:cxn>
                  <a:cxn ang="0">
                    <a:pos x="69" y="407"/>
                  </a:cxn>
                  <a:cxn ang="0">
                    <a:pos x="91" y="428"/>
                  </a:cxn>
                  <a:cxn ang="0">
                    <a:pos x="117" y="445"/>
                  </a:cxn>
                  <a:cxn ang="0">
                    <a:pos x="144" y="459"/>
                  </a:cxn>
                  <a:cxn ang="0">
                    <a:pos x="175" y="470"/>
                  </a:cxn>
                  <a:cxn ang="0">
                    <a:pos x="206" y="476"/>
                  </a:cxn>
                  <a:cxn ang="0">
                    <a:pos x="240" y="479"/>
                  </a:cxn>
                </a:cxnLst>
                <a:rect l="0" t="0" r="r" b="b"/>
                <a:pathLst>
                  <a:path w="479" h="479">
                    <a:moveTo>
                      <a:pt x="240" y="479"/>
                    </a:moveTo>
                    <a:lnTo>
                      <a:pt x="274" y="476"/>
                    </a:lnTo>
                    <a:lnTo>
                      <a:pt x="305" y="470"/>
                    </a:lnTo>
                    <a:lnTo>
                      <a:pt x="336" y="459"/>
                    </a:lnTo>
                    <a:lnTo>
                      <a:pt x="363" y="445"/>
                    </a:lnTo>
                    <a:lnTo>
                      <a:pt x="389" y="428"/>
                    </a:lnTo>
                    <a:lnTo>
                      <a:pt x="411" y="407"/>
                    </a:lnTo>
                    <a:lnTo>
                      <a:pt x="430" y="384"/>
                    </a:lnTo>
                    <a:lnTo>
                      <a:pt x="448" y="358"/>
                    </a:lnTo>
                    <a:lnTo>
                      <a:pt x="461" y="331"/>
                    </a:lnTo>
                    <a:lnTo>
                      <a:pt x="471" y="303"/>
                    </a:lnTo>
                    <a:lnTo>
                      <a:pt x="477" y="272"/>
                    </a:lnTo>
                    <a:lnTo>
                      <a:pt x="479" y="242"/>
                    </a:lnTo>
                    <a:lnTo>
                      <a:pt x="478" y="211"/>
                    </a:lnTo>
                    <a:lnTo>
                      <a:pt x="472" y="180"/>
                    </a:lnTo>
                    <a:lnTo>
                      <a:pt x="462" y="150"/>
                    </a:lnTo>
                    <a:lnTo>
                      <a:pt x="447" y="119"/>
                    </a:lnTo>
                    <a:lnTo>
                      <a:pt x="428" y="91"/>
                    </a:lnTo>
                    <a:lnTo>
                      <a:pt x="406" y="67"/>
                    </a:lnTo>
                    <a:lnTo>
                      <a:pt x="383" y="46"/>
                    </a:lnTo>
                    <a:lnTo>
                      <a:pt x="356" y="29"/>
                    </a:lnTo>
                    <a:lnTo>
                      <a:pt x="328" y="16"/>
                    </a:lnTo>
                    <a:lnTo>
                      <a:pt x="300" y="7"/>
                    </a:lnTo>
                    <a:lnTo>
                      <a:pt x="269" y="1"/>
                    </a:lnTo>
                    <a:lnTo>
                      <a:pt x="240" y="0"/>
                    </a:lnTo>
                    <a:lnTo>
                      <a:pt x="210" y="1"/>
                    </a:lnTo>
                    <a:lnTo>
                      <a:pt x="179" y="7"/>
                    </a:lnTo>
                    <a:lnTo>
                      <a:pt x="151" y="16"/>
                    </a:lnTo>
                    <a:lnTo>
                      <a:pt x="123" y="29"/>
                    </a:lnTo>
                    <a:lnTo>
                      <a:pt x="97" y="46"/>
                    </a:lnTo>
                    <a:lnTo>
                      <a:pt x="73" y="67"/>
                    </a:lnTo>
                    <a:lnTo>
                      <a:pt x="51" y="91"/>
                    </a:lnTo>
                    <a:lnTo>
                      <a:pt x="33" y="119"/>
                    </a:lnTo>
                    <a:lnTo>
                      <a:pt x="17" y="150"/>
                    </a:lnTo>
                    <a:lnTo>
                      <a:pt x="8" y="180"/>
                    </a:lnTo>
                    <a:lnTo>
                      <a:pt x="1" y="211"/>
                    </a:lnTo>
                    <a:lnTo>
                      <a:pt x="0" y="243"/>
                    </a:lnTo>
                    <a:lnTo>
                      <a:pt x="2" y="273"/>
                    </a:lnTo>
                    <a:lnTo>
                      <a:pt x="9" y="303"/>
                    </a:lnTo>
                    <a:lnTo>
                      <a:pt x="33" y="359"/>
                    </a:lnTo>
                    <a:lnTo>
                      <a:pt x="69" y="407"/>
                    </a:lnTo>
                    <a:lnTo>
                      <a:pt x="91" y="428"/>
                    </a:lnTo>
                    <a:lnTo>
                      <a:pt x="117" y="445"/>
                    </a:lnTo>
                    <a:lnTo>
                      <a:pt x="144" y="459"/>
                    </a:lnTo>
                    <a:lnTo>
                      <a:pt x="175" y="470"/>
                    </a:lnTo>
                    <a:lnTo>
                      <a:pt x="206" y="476"/>
                    </a:lnTo>
                    <a:lnTo>
                      <a:pt x="240" y="47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29" name="Freeform 65"/>
              <p:cNvSpPr>
                <a:spLocks/>
              </p:cNvSpPr>
              <p:nvPr/>
            </p:nvSpPr>
            <p:spPr bwMode="auto">
              <a:xfrm flipH="1">
                <a:off x="2019" y="2956"/>
                <a:ext cx="227" cy="154"/>
              </a:xfrm>
              <a:custGeom>
                <a:avLst/>
                <a:gdLst/>
                <a:ahLst/>
                <a:cxnLst>
                  <a:cxn ang="0">
                    <a:pos x="877" y="617"/>
                  </a:cxn>
                  <a:cxn ang="0">
                    <a:pos x="894" y="560"/>
                  </a:cxn>
                  <a:cxn ang="0">
                    <a:pos x="904" y="505"/>
                  </a:cxn>
                  <a:cxn ang="0">
                    <a:pos x="908" y="448"/>
                  </a:cxn>
                  <a:cxn ang="0">
                    <a:pos x="903" y="394"/>
                  </a:cxn>
                  <a:cxn ang="0">
                    <a:pos x="893" y="341"/>
                  </a:cxn>
                  <a:cxn ang="0">
                    <a:pos x="877" y="290"/>
                  </a:cxn>
                  <a:cxn ang="0">
                    <a:pos x="854" y="242"/>
                  </a:cxn>
                  <a:cxn ang="0">
                    <a:pos x="827" y="196"/>
                  </a:cxn>
                  <a:cxn ang="0">
                    <a:pos x="794" y="154"/>
                  </a:cxn>
                  <a:cxn ang="0">
                    <a:pos x="756" y="116"/>
                  </a:cxn>
                  <a:cxn ang="0">
                    <a:pos x="715" y="82"/>
                  </a:cxn>
                  <a:cxn ang="0">
                    <a:pos x="669" y="54"/>
                  </a:cxn>
                  <a:cxn ang="0">
                    <a:pos x="619" y="31"/>
                  </a:cxn>
                  <a:cxn ang="0">
                    <a:pos x="567" y="14"/>
                  </a:cxn>
                  <a:cxn ang="0">
                    <a:pos x="512" y="3"/>
                  </a:cxn>
                  <a:cxn ang="0">
                    <a:pos x="453" y="0"/>
                  </a:cxn>
                  <a:cxn ang="0">
                    <a:pos x="394" y="3"/>
                  </a:cxn>
                  <a:cxn ang="0">
                    <a:pos x="339" y="14"/>
                  </a:cxn>
                  <a:cxn ang="0">
                    <a:pos x="287" y="31"/>
                  </a:cxn>
                  <a:cxn ang="0">
                    <a:pos x="237" y="54"/>
                  </a:cxn>
                  <a:cxn ang="0">
                    <a:pos x="191" y="83"/>
                  </a:cxn>
                  <a:cxn ang="0">
                    <a:pos x="150" y="116"/>
                  </a:cxn>
                  <a:cxn ang="0">
                    <a:pos x="113" y="154"/>
                  </a:cxn>
                  <a:cxn ang="0">
                    <a:pos x="80" y="196"/>
                  </a:cxn>
                  <a:cxn ang="0">
                    <a:pos x="53" y="242"/>
                  </a:cxn>
                  <a:cxn ang="0">
                    <a:pos x="30" y="291"/>
                  </a:cxn>
                  <a:cxn ang="0">
                    <a:pos x="14" y="342"/>
                  </a:cxn>
                  <a:cxn ang="0">
                    <a:pos x="4" y="394"/>
                  </a:cxn>
                  <a:cxn ang="0">
                    <a:pos x="0" y="448"/>
                  </a:cxn>
                  <a:cxn ang="0">
                    <a:pos x="3" y="504"/>
                  </a:cxn>
                  <a:cxn ang="0">
                    <a:pos x="13" y="560"/>
                  </a:cxn>
                  <a:cxn ang="0">
                    <a:pos x="30" y="615"/>
                  </a:cxn>
                </a:cxnLst>
                <a:rect l="0" t="0" r="r" b="b"/>
                <a:pathLst>
                  <a:path w="908" h="617">
                    <a:moveTo>
                      <a:pt x="877" y="617"/>
                    </a:moveTo>
                    <a:lnTo>
                      <a:pt x="894" y="560"/>
                    </a:lnTo>
                    <a:lnTo>
                      <a:pt x="904" y="505"/>
                    </a:lnTo>
                    <a:lnTo>
                      <a:pt x="908" y="448"/>
                    </a:lnTo>
                    <a:lnTo>
                      <a:pt x="903" y="394"/>
                    </a:lnTo>
                    <a:lnTo>
                      <a:pt x="893" y="341"/>
                    </a:lnTo>
                    <a:lnTo>
                      <a:pt x="877" y="290"/>
                    </a:lnTo>
                    <a:lnTo>
                      <a:pt x="854" y="242"/>
                    </a:lnTo>
                    <a:lnTo>
                      <a:pt x="827" y="196"/>
                    </a:lnTo>
                    <a:lnTo>
                      <a:pt x="794" y="154"/>
                    </a:lnTo>
                    <a:lnTo>
                      <a:pt x="756" y="116"/>
                    </a:lnTo>
                    <a:lnTo>
                      <a:pt x="715" y="82"/>
                    </a:lnTo>
                    <a:lnTo>
                      <a:pt x="669" y="54"/>
                    </a:lnTo>
                    <a:lnTo>
                      <a:pt x="619" y="31"/>
                    </a:lnTo>
                    <a:lnTo>
                      <a:pt x="567" y="14"/>
                    </a:lnTo>
                    <a:lnTo>
                      <a:pt x="512" y="3"/>
                    </a:lnTo>
                    <a:lnTo>
                      <a:pt x="453" y="0"/>
                    </a:lnTo>
                    <a:lnTo>
                      <a:pt x="394" y="3"/>
                    </a:lnTo>
                    <a:lnTo>
                      <a:pt x="339" y="14"/>
                    </a:lnTo>
                    <a:lnTo>
                      <a:pt x="287" y="31"/>
                    </a:lnTo>
                    <a:lnTo>
                      <a:pt x="237" y="54"/>
                    </a:lnTo>
                    <a:lnTo>
                      <a:pt x="191" y="83"/>
                    </a:lnTo>
                    <a:lnTo>
                      <a:pt x="150" y="116"/>
                    </a:lnTo>
                    <a:lnTo>
                      <a:pt x="113" y="154"/>
                    </a:lnTo>
                    <a:lnTo>
                      <a:pt x="80" y="196"/>
                    </a:lnTo>
                    <a:lnTo>
                      <a:pt x="53" y="242"/>
                    </a:lnTo>
                    <a:lnTo>
                      <a:pt x="30" y="291"/>
                    </a:lnTo>
                    <a:lnTo>
                      <a:pt x="14" y="342"/>
                    </a:lnTo>
                    <a:lnTo>
                      <a:pt x="4" y="394"/>
                    </a:lnTo>
                    <a:lnTo>
                      <a:pt x="0" y="448"/>
                    </a:lnTo>
                    <a:lnTo>
                      <a:pt x="3" y="504"/>
                    </a:lnTo>
                    <a:lnTo>
                      <a:pt x="13" y="560"/>
                    </a:lnTo>
                    <a:lnTo>
                      <a:pt x="30" y="6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30" name="Freeform 66"/>
              <p:cNvSpPr>
                <a:spLocks/>
              </p:cNvSpPr>
              <p:nvPr/>
            </p:nvSpPr>
            <p:spPr bwMode="auto">
              <a:xfrm flipH="1">
                <a:off x="2073" y="3009"/>
                <a:ext cx="119" cy="120"/>
              </a:xfrm>
              <a:custGeom>
                <a:avLst/>
                <a:gdLst/>
                <a:ahLst/>
                <a:cxnLst>
                  <a:cxn ang="0">
                    <a:pos x="264" y="476"/>
                  </a:cxn>
                  <a:cxn ang="0">
                    <a:pos x="298" y="471"/>
                  </a:cxn>
                  <a:cxn ang="0">
                    <a:pos x="328" y="460"/>
                  </a:cxn>
                  <a:cxn ang="0">
                    <a:pos x="358" y="447"/>
                  </a:cxn>
                  <a:cxn ang="0">
                    <a:pos x="384" y="430"/>
                  </a:cxn>
                  <a:cxn ang="0">
                    <a:pos x="407" y="410"/>
                  </a:cxn>
                  <a:cxn ang="0">
                    <a:pos x="427" y="387"/>
                  </a:cxn>
                  <a:cxn ang="0">
                    <a:pos x="445" y="362"/>
                  </a:cxn>
                  <a:cxn ang="0">
                    <a:pos x="459" y="336"/>
                  </a:cxn>
                  <a:cxn ang="0">
                    <a:pos x="469" y="308"/>
                  </a:cxn>
                  <a:cxn ang="0">
                    <a:pos x="476" y="279"/>
                  </a:cxn>
                  <a:cxn ang="0">
                    <a:pos x="478" y="218"/>
                  </a:cxn>
                  <a:cxn ang="0">
                    <a:pos x="474" y="187"/>
                  </a:cxn>
                  <a:cxn ang="0">
                    <a:pos x="465" y="157"/>
                  </a:cxn>
                  <a:cxn ang="0">
                    <a:pos x="451" y="127"/>
                  </a:cxn>
                  <a:cxn ang="0">
                    <a:pos x="434" y="99"/>
                  </a:cxn>
                  <a:cxn ang="0">
                    <a:pos x="412" y="73"/>
                  </a:cxn>
                  <a:cxn ang="0">
                    <a:pos x="388" y="51"/>
                  </a:cxn>
                  <a:cxn ang="0">
                    <a:pos x="362" y="32"/>
                  </a:cxn>
                  <a:cxn ang="0">
                    <a:pos x="334" y="18"/>
                  </a:cxn>
                  <a:cxn ang="0">
                    <a:pos x="275" y="2"/>
                  </a:cxn>
                  <a:cxn ang="0">
                    <a:pos x="245" y="0"/>
                  </a:cxn>
                  <a:cxn ang="0">
                    <a:pos x="215" y="2"/>
                  </a:cxn>
                  <a:cxn ang="0">
                    <a:pos x="185" y="6"/>
                  </a:cxn>
                  <a:cxn ang="0">
                    <a:pos x="155" y="15"/>
                  </a:cxn>
                  <a:cxn ang="0">
                    <a:pos x="128" y="28"/>
                  </a:cxn>
                  <a:cxn ang="0">
                    <a:pos x="102" y="43"/>
                  </a:cxn>
                  <a:cxn ang="0">
                    <a:pos x="57" y="86"/>
                  </a:cxn>
                  <a:cxn ang="0">
                    <a:pos x="37" y="113"/>
                  </a:cxn>
                  <a:cxn ang="0">
                    <a:pos x="22" y="142"/>
                  </a:cxn>
                  <a:cxn ang="0">
                    <a:pos x="10" y="173"/>
                  </a:cxn>
                  <a:cxn ang="0">
                    <a:pos x="3" y="205"/>
                  </a:cxn>
                  <a:cxn ang="0">
                    <a:pos x="0" y="236"/>
                  </a:cxn>
                  <a:cxn ang="0">
                    <a:pos x="2" y="268"/>
                  </a:cxn>
                  <a:cxn ang="0">
                    <a:pos x="8" y="297"/>
                  </a:cxn>
                  <a:cxn ang="0">
                    <a:pos x="17" y="327"/>
                  </a:cxn>
                  <a:cxn ang="0">
                    <a:pos x="29" y="354"/>
                  </a:cxn>
                  <a:cxn ang="0">
                    <a:pos x="46" y="380"/>
                  </a:cxn>
                  <a:cxn ang="0">
                    <a:pos x="65" y="403"/>
                  </a:cxn>
                  <a:cxn ang="0">
                    <a:pos x="87" y="423"/>
                  </a:cxn>
                  <a:cxn ang="0">
                    <a:pos x="138" y="456"/>
                  </a:cxn>
                  <a:cxn ang="0">
                    <a:pos x="167" y="467"/>
                  </a:cxn>
                  <a:cxn ang="0">
                    <a:pos x="198" y="474"/>
                  </a:cxn>
                  <a:cxn ang="0">
                    <a:pos x="230" y="478"/>
                  </a:cxn>
                  <a:cxn ang="0">
                    <a:pos x="264" y="476"/>
                  </a:cxn>
                </a:cxnLst>
                <a:rect l="0" t="0" r="r" b="b"/>
                <a:pathLst>
                  <a:path w="478" h="478">
                    <a:moveTo>
                      <a:pt x="264" y="476"/>
                    </a:moveTo>
                    <a:lnTo>
                      <a:pt x="298" y="471"/>
                    </a:lnTo>
                    <a:lnTo>
                      <a:pt x="328" y="460"/>
                    </a:lnTo>
                    <a:lnTo>
                      <a:pt x="358" y="447"/>
                    </a:lnTo>
                    <a:lnTo>
                      <a:pt x="384" y="430"/>
                    </a:lnTo>
                    <a:lnTo>
                      <a:pt x="407" y="410"/>
                    </a:lnTo>
                    <a:lnTo>
                      <a:pt x="427" y="387"/>
                    </a:lnTo>
                    <a:lnTo>
                      <a:pt x="445" y="362"/>
                    </a:lnTo>
                    <a:lnTo>
                      <a:pt x="459" y="336"/>
                    </a:lnTo>
                    <a:lnTo>
                      <a:pt x="469" y="308"/>
                    </a:lnTo>
                    <a:lnTo>
                      <a:pt x="476" y="279"/>
                    </a:lnTo>
                    <a:lnTo>
                      <a:pt x="478" y="218"/>
                    </a:lnTo>
                    <a:lnTo>
                      <a:pt x="474" y="187"/>
                    </a:lnTo>
                    <a:lnTo>
                      <a:pt x="465" y="157"/>
                    </a:lnTo>
                    <a:lnTo>
                      <a:pt x="451" y="127"/>
                    </a:lnTo>
                    <a:lnTo>
                      <a:pt x="434" y="99"/>
                    </a:lnTo>
                    <a:lnTo>
                      <a:pt x="412" y="73"/>
                    </a:lnTo>
                    <a:lnTo>
                      <a:pt x="388" y="51"/>
                    </a:lnTo>
                    <a:lnTo>
                      <a:pt x="362" y="32"/>
                    </a:lnTo>
                    <a:lnTo>
                      <a:pt x="334" y="18"/>
                    </a:lnTo>
                    <a:lnTo>
                      <a:pt x="275" y="2"/>
                    </a:lnTo>
                    <a:lnTo>
                      <a:pt x="245" y="0"/>
                    </a:lnTo>
                    <a:lnTo>
                      <a:pt x="215" y="2"/>
                    </a:lnTo>
                    <a:lnTo>
                      <a:pt x="185" y="6"/>
                    </a:lnTo>
                    <a:lnTo>
                      <a:pt x="155" y="15"/>
                    </a:lnTo>
                    <a:lnTo>
                      <a:pt x="128" y="28"/>
                    </a:lnTo>
                    <a:lnTo>
                      <a:pt x="102" y="43"/>
                    </a:lnTo>
                    <a:lnTo>
                      <a:pt x="57" y="86"/>
                    </a:lnTo>
                    <a:lnTo>
                      <a:pt x="37" y="113"/>
                    </a:lnTo>
                    <a:lnTo>
                      <a:pt x="22" y="142"/>
                    </a:lnTo>
                    <a:lnTo>
                      <a:pt x="10" y="173"/>
                    </a:lnTo>
                    <a:lnTo>
                      <a:pt x="3" y="205"/>
                    </a:lnTo>
                    <a:lnTo>
                      <a:pt x="0" y="236"/>
                    </a:lnTo>
                    <a:lnTo>
                      <a:pt x="2" y="268"/>
                    </a:lnTo>
                    <a:lnTo>
                      <a:pt x="8" y="297"/>
                    </a:lnTo>
                    <a:lnTo>
                      <a:pt x="17" y="327"/>
                    </a:lnTo>
                    <a:lnTo>
                      <a:pt x="29" y="354"/>
                    </a:lnTo>
                    <a:lnTo>
                      <a:pt x="46" y="380"/>
                    </a:lnTo>
                    <a:lnTo>
                      <a:pt x="65" y="403"/>
                    </a:lnTo>
                    <a:lnTo>
                      <a:pt x="87" y="423"/>
                    </a:lnTo>
                    <a:lnTo>
                      <a:pt x="138" y="456"/>
                    </a:lnTo>
                    <a:lnTo>
                      <a:pt x="167" y="467"/>
                    </a:lnTo>
                    <a:lnTo>
                      <a:pt x="198" y="474"/>
                    </a:lnTo>
                    <a:lnTo>
                      <a:pt x="230" y="478"/>
                    </a:lnTo>
                    <a:lnTo>
                      <a:pt x="264" y="4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31" name="Freeform 67"/>
              <p:cNvSpPr>
                <a:spLocks/>
              </p:cNvSpPr>
              <p:nvPr/>
            </p:nvSpPr>
            <p:spPr bwMode="auto">
              <a:xfrm flipH="1">
                <a:off x="2388" y="3059"/>
                <a:ext cx="143" cy="60"/>
              </a:xfrm>
              <a:custGeom>
                <a:avLst/>
                <a:gdLst/>
                <a:ahLst/>
                <a:cxnLst>
                  <a:cxn ang="0">
                    <a:pos x="241" y="240"/>
                  </a:cxn>
                  <a:cxn ang="0">
                    <a:pos x="306" y="239"/>
                  </a:cxn>
                  <a:cxn ang="0">
                    <a:pos x="374" y="234"/>
                  </a:cxn>
                  <a:cxn ang="0">
                    <a:pos x="440" y="223"/>
                  </a:cxn>
                  <a:cxn ang="0">
                    <a:pos x="499" y="208"/>
                  </a:cxn>
                  <a:cxn ang="0">
                    <a:pos x="542" y="186"/>
                  </a:cxn>
                  <a:cxn ang="0">
                    <a:pos x="557" y="173"/>
                  </a:cxn>
                  <a:cxn ang="0">
                    <a:pos x="567" y="158"/>
                  </a:cxn>
                  <a:cxn ang="0">
                    <a:pos x="569" y="140"/>
                  </a:cxn>
                  <a:cxn ang="0">
                    <a:pos x="566" y="121"/>
                  </a:cxn>
                  <a:cxn ang="0">
                    <a:pos x="554" y="99"/>
                  </a:cxn>
                  <a:cxn ang="0">
                    <a:pos x="533" y="75"/>
                  </a:cxn>
                  <a:cxn ang="0">
                    <a:pos x="498" y="46"/>
                  </a:cxn>
                  <a:cxn ang="0">
                    <a:pos x="457" y="22"/>
                  </a:cxn>
                  <a:cxn ang="0">
                    <a:pos x="413" y="6"/>
                  </a:cxn>
                  <a:cxn ang="0">
                    <a:pos x="390" y="1"/>
                  </a:cxn>
                  <a:cxn ang="0">
                    <a:pos x="368" y="0"/>
                  </a:cxn>
                  <a:cxn ang="0">
                    <a:pos x="0" y="0"/>
                  </a:cxn>
                </a:cxnLst>
                <a:rect l="0" t="0" r="r" b="b"/>
                <a:pathLst>
                  <a:path w="569" h="240">
                    <a:moveTo>
                      <a:pt x="241" y="240"/>
                    </a:moveTo>
                    <a:lnTo>
                      <a:pt x="306" y="239"/>
                    </a:lnTo>
                    <a:lnTo>
                      <a:pt x="374" y="234"/>
                    </a:lnTo>
                    <a:lnTo>
                      <a:pt x="440" y="223"/>
                    </a:lnTo>
                    <a:lnTo>
                      <a:pt x="499" y="208"/>
                    </a:lnTo>
                    <a:lnTo>
                      <a:pt x="542" y="186"/>
                    </a:lnTo>
                    <a:lnTo>
                      <a:pt x="557" y="173"/>
                    </a:lnTo>
                    <a:lnTo>
                      <a:pt x="567" y="158"/>
                    </a:lnTo>
                    <a:lnTo>
                      <a:pt x="569" y="140"/>
                    </a:lnTo>
                    <a:lnTo>
                      <a:pt x="566" y="121"/>
                    </a:lnTo>
                    <a:lnTo>
                      <a:pt x="554" y="99"/>
                    </a:lnTo>
                    <a:lnTo>
                      <a:pt x="533" y="75"/>
                    </a:lnTo>
                    <a:lnTo>
                      <a:pt x="498" y="46"/>
                    </a:lnTo>
                    <a:lnTo>
                      <a:pt x="457" y="22"/>
                    </a:lnTo>
                    <a:lnTo>
                      <a:pt x="413" y="6"/>
                    </a:lnTo>
                    <a:lnTo>
                      <a:pt x="390" y="1"/>
                    </a:lnTo>
                    <a:lnTo>
                      <a:pt x="36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32" name="Line 68"/>
              <p:cNvSpPr>
                <a:spLocks noChangeShapeType="1"/>
              </p:cNvSpPr>
              <p:nvPr/>
            </p:nvSpPr>
            <p:spPr bwMode="auto">
              <a:xfrm flipH="1" flipV="1">
                <a:off x="2530" y="3002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33" name="Line 69"/>
              <p:cNvSpPr>
                <a:spLocks noChangeShapeType="1"/>
              </p:cNvSpPr>
              <p:nvPr/>
            </p:nvSpPr>
            <p:spPr bwMode="auto">
              <a:xfrm flipH="1" flipV="1">
                <a:off x="2530" y="2959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34" name="Line 70"/>
              <p:cNvSpPr>
                <a:spLocks noChangeShapeType="1"/>
              </p:cNvSpPr>
              <p:nvPr/>
            </p:nvSpPr>
            <p:spPr bwMode="auto">
              <a:xfrm flipH="1">
                <a:off x="302" y="2904"/>
                <a:ext cx="22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35" name="Line 71"/>
              <p:cNvSpPr>
                <a:spLocks noChangeShapeType="1"/>
              </p:cNvSpPr>
              <p:nvPr/>
            </p:nvSpPr>
            <p:spPr bwMode="auto">
              <a:xfrm>
                <a:off x="302" y="2876"/>
                <a:ext cx="22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36" name="Freeform 72"/>
              <p:cNvSpPr>
                <a:spLocks/>
              </p:cNvSpPr>
              <p:nvPr/>
            </p:nvSpPr>
            <p:spPr bwMode="auto">
              <a:xfrm flipH="1">
                <a:off x="546" y="2642"/>
                <a:ext cx="1985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7684" y="553"/>
                  </a:cxn>
                  <a:cxn ang="0">
                    <a:pos x="7926" y="142"/>
                  </a:cxn>
                  <a:cxn ang="0">
                    <a:pos x="7936" y="119"/>
                  </a:cxn>
                  <a:cxn ang="0">
                    <a:pos x="7939" y="95"/>
                  </a:cxn>
                  <a:cxn ang="0">
                    <a:pos x="7936" y="70"/>
                  </a:cxn>
                  <a:cxn ang="0">
                    <a:pos x="7926" y="47"/>
                  </a:cxn>
                  <a:cxn ang="0">
                    <a:pos x="7911" y="28"/>
                  </a:cxn>
                  <a:cxn ang="0">
                    <a:pos x="7892" y="13"/>
                  </a:cxn>
                  <a:cxn ang="0">
                    <a:pos x="7869" y="3"/>
                  </a:cxn>
                  <a:cxn ang="0">
                    <a:pos x="7844" y="0"/>
                  </a:cxn>
                  <a:cxn ang="0">
                    <a:pos x="428" y="0"/>
                  </a:cxn>
                </a:cxnLst>
                <a:rect l="0" t="0" r="r" b="b"/>
                <a:pathLst>
                  <a:path w="7939" h="553">
                    <a:moveTo>
                      <a:pt x="0" y="553"/>
                    </a:moveTo>
                    <a:lnTo>
                      <a:pt x="7684" y="553"/>
                    </a:lnTo>
                    <a:lnTo>
                      <a:pt x="7926" y="142"/>
                    </a:lnTo>
                    <a:lnTo>
                      <a:pt x="7936" y="119"/>
                    </a:lnTo>
                    <a:lnTo>
                      <a:pt x="7939" y="95"/>
                    </a:lnTo>
                    <a:lnTo>
                      <a:pt x="7936" y="70"/>
                    </a:lnTo>
                    <a:lnTo>
                      <a:pt x="7926" y="47"/>
                    </a:lnTo>
                    <a:lnTo>
                      <a:pt x="7911" y="28"/>
                    </a:lnTo>
                    <a:lnTo>
                      <a:pt x="7892" y="13"/>
                    </a:lnTo>
                    <a:lnTo>
                      <a:pt x="7869" y="3"/>
                    </a:lnTo>
                    <a:lnTo>
                      <a:pt x="7844" y="0"/>
                    </a:lnTo>
                    <a:lnTo>
                      <a:pt x="42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37" name="Freeform 73"/>
              <p:cNvSpPr>
                <a:spLocks/>
              </p:cNvSpPr>
              <p:nvPr/>
            </p:nvSpPr>
            <p:spPr bwMode="auto">
              <a:xfrm flipH="1">
                <a:off x="2419" y="2598"/>
                <a:ext cx="112" cy="138"/>
              </a:xfrm>
              <a:custGeom>
                <a:avLst/>
                <a:gdLst/>
                <a:ahLst/>
                <a:cxnLst>
                  <a:cxn ang="0">
                    <a:pos x="243" y="0"/>
                  </a:cxn>
                  <a:cxn ang="0">
                    <a:pos x="335" y="0"/>
                  </a:cxn>
                  <a:cxn ang="0">
                    <a:pos x="365" y="4"/>
                  </a:cxn>
                  <a:cxn ang="0">
                    <a:pos x="393" y="16"/>
                  </a:cxn>
                  <a:cxn ang="0">
                    <a:pos x="416" y="34"/>
                  </a:cxn>
                  <a:cxn ang="0">
                    <a:pos x="435" y="59"/>
                  </a:cxn>
                  <a:cxn ang="0">
                    <a:pos x="445" y="88"/>
                  </a:cxn>
                  <a:cxn ang="0">
                    <a:pos x="448" y="118"/>
                  </a:cxn>
                  <a:cxn ang="0">
                    <a:pos x="442" y="147"/>
                  </a:cxn>
                  <a:cxn ang="0">
                    <a:pos x="428" y="176"/>
                  </a:cxn>
                  <a:cxn ang="0">
                    <a:pos x="223" y="481"/>
                  </a:cxn>
                  <a:cxn ang="0">
                    <a:pos x="206" y="500"/>
                  </a:cxn>
                  <a:cxn ang="0">
                    <a:pos x="187" y="516"/>
                  </a:cxn>
                  <a:cxn ang="0">
                    <a:pos x="164" y="529"/>
                  </a:cxn>
                  <a:cxn ang="0">
                    <a:pos x="138" y="539"/>
                  </a:cxn>
                  <a:cxn ang="0">
                    <a:pos x="75" y="550"/>
                  </a:cxn>
                  <a:cxn ang="0">
                    <a:pos x="0" y="553"/>
                  </a:cxn>
                </a:cxnLst>
                <a:rect l="0" t="0" r="r" b="b"/>
                <a:pathLst>
                  <a:path w="448" h="553">
                    <a:moveTo>
                      <a:pt x="243" y="0"/>
                    </a:moveTo>
                    <a:lnTo>
                      <a:pt x="335" y="0"/>
                    </a:lnTo>
                    <a:lnTo>
                      <a:pt x="365" y="4"/>
                    </a:lnTo>
                    <a:lnTo>
                      <a:pt x="393" y="16"/>
                    </a:lnTo>
                    <a:lnTo>
                      <a:pt x="416" y="34"/>
                    </a:lnTo>
                    <a:lnTo>
                      <a:pt x="435" y="59"/>
                    </a:lnTo>
                    <a:lnTo>
                      <a:pt x="445" y="88"/>
                    </a:lnTo>
                    <a:lnTo>
                      <a:pt x="448" y="118"/>
                    </a:lnTo>
                    <a:lnTo>
                      <a:pt x="442" y="147"/>
                    </a:lnTo>
                    <a:lnTo>
                      <a:pt x="428" y="176"/>
                    </a:lnTo>
                    <a:lnTo>
                      <a:pt x="223" y="481"/>
                    </a:lnTo>
                    <a:lnTo>
                      <a:pt x="206" y="500"/>
                    </a:lnTo>
                    <a:lnTo>
                      <a:pt x="187" y="516"/>
                    </a:lnTo>
                    <a:lnTo>
                      <a:pt x="164" y="529"/>
                    </a:lnTo>
                    <a:lnTo>
                      <a:pt x="138" y="539"/>
                    </a:lnTo>
                    <a:lnTo>
                      <a:pt x="75" y="550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38" name="Freeform 74"/>
              <p:cNvSpPr>
                <a:spLocks/>
              </p:cNvSpPr>
              <p:nvPr/>
            </p:nvSpPr>
            <p:spPr bwMode="auto">
              <a:xfrm flipH="1">
                <a:off x="2315" y="2642"/>
                <a:ext cx="115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224" y="142"/>
                  </a:cxn>
                  <a:cxn ang="0">
                    <a:pos x="243" y="110"/>
                  </a:cxn>
                  <a:cxn ang="0">
                    <a:pos x="267" y="82"/>
                  </a:cxn>
                  <a:cxn ang="0">
                    <a:pos x="293" y="58"/>
                  </a:cxn>
                  <a:cxn ang="0">
                    <a:pos x="324" y="38"/>
                  </a:cxn>
                  <a:cxn ang="0">
                    <a:pos x="355" y="21"/>
                  </a:cxn>
                  <a:cxn ang="0">
                    <a:pos x="390" y="9"/>
                  </a:cxn>
                  <a:cxn ang="0">
                    <a:pos x="426" y="2"/>
                  </a:cxn>
                  <a:cxn ang="0">
                    <a:pos x="463" y="0"/>
                  </a:cxn>
                </a:cxnLst>
                <a:rect l="0" t="0" r="r" b="b"/>
                <a:pathLst>
                  <a:path w="463" h="553">
                    <a:moveTo>
                      <a:pt x="0" y="553"/>
                    </a:moveTo>
                    <a:lnTo>
                      <a:pt x="224" y="142"/>
                    </a:lnTo>
                    <a:lnTo>
                      <a:pt x="243" y="110"/>
                    </a:lnTo>
                    <a:lnTo>
                      <a:pt x="267" y="82"/>
                    </a:lnTo>
                    <a:lnTo>
                      <a:pt x="293" y="58"/>
                    </a:lnTo>
                    <a:lnTo>
                      <a:pt x="324" y="38"/>
                    </a:lnTo>
                    <a:lnTo>
                      <a:pt x="355" y="21"/>
                    </a:lnTo>
                    <a:lnTo>
                      <a:pt x="390" y="9"/>
                    </a:lnTo>
                    <a:lnTo>
                      <a:pt x="426" y="2"/>
                    </a:lnTo>
                    <a:lnTo>
                      <a:pt x="46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39" name="Line 75"/>
              <p:cNvSpPr>
                <a:spLocks noChangeShapeType="1"/>
              </p:cNvSpPr>
              <p:nvPr/>
            </p:nvSpPr>
            <p:spPr bwMode="auto">
              <a:xfrm flipH="1">
                <a:off x="2005" y="2642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40" name="Line 76"/>
              <p:cNvSpPr>
                <a:spLocks noChangeShapeType="1"/>
              </p:cNvSpPr>
              <p:nvPr/>
            </p:nvSpPr>
            <p:spPr bwMode="auto">
              <a:xfrm flipH="1" flipV="1">
                <a:off x="1975" y="2642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41" name="Freeform 77"/>
              <p:cNvSpPr>
                <a:spLocks/>
              </p:cNvSpPr>
              <p:nvPr/>
            </p:nvSpPr>
            <p:spPr bwMode="auto">
              <a:xfrm flipH="1">
                <a:off x="1552" y="2642"/>
                <a:ext cx="59" cy="138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64" y="3"/>
                  </a:cxn>
                  <a:cxn ang="0">
                    <a:pos x="187" y="13"/>
                  </a:cxn>
                  <a:cxn ang="0">
                    <a:pos x="207" y="28"/>
                  </a:cxn>
                  <a:cxn ang="0">
                    <a:pos x="221" y="46"/>
                  </a:cxn>
                  <a:cxn ang="0">
                    <a:pos x="230" y="69"/>
                  </a:cxn>
                  <a:cxn ang="0">
                    <a:pos x="235" y="93"/>
                  </a:cxn>
                  <a:cxn ang="0">
                    <a:pos x="233" y="117"/>
                  </a:cxn>
                  <a:cxn ang="0">
                    <a:pos x="223" y="142"/>
                  </a:cxn>
                  <a:cxn ang="0">
                    <a:pos x="0" y="553"/>
                  </a:cxn>
                </a:cxnLst>
                <a:rect l="0" t="0" r="r" b="b"/>
                <a:pathLst>
                  <a:path w="235" h="553">
                    <a:moveTo>
                      <a:pt x="138" y="0"/>
                    </a:moveTo>
                    <a:lnTo>
                      <a:pt x="164" y="3"/>
                    </a:lnTo>
                    <a:lnTo>
                      <a:pt x="187" y="13"/>
                    </a:lnTo>
                    <a:lnTo>
                      <a:pt x="207" y="28"/>
                    </a:lnTo>
                    <a:lnTo>
                      <a:pt x="221" y="46"/>
                    </a:lnTo>
                    <a:lnTo>
                      <a:pt x="230" y="69"/>
                    </a:lnTo>
                    <a:lnTo>
                      <a:pt x="235" y="93"/>
                    </a:lnTo>
                    <a:lnTo>
                      <a:pt x="233" y="117"/>
                    </a:lnTo>
                    <a:lnTo>
                      <a:pt x="223" y="142"/>
                    </a:lnTo>
                    <a:lnTo>
                      <a:pt x="0" y="5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42" name="Freeform 78"/>
              <p:cNvSpPr>
                <a:spLocks/>
              </p:cNvSpPr>
              <p:nvPr/>
            </p:nvSpPr>
            <p:spPr bwMode="auto">
              <a:xfrm flipH="1">
                <a:off x="1429" y="2642"/>
                <a:ext cx="116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225" y="142"/>
                  </a:cxn>
                  <a:cxn ang="0">
                    <a:pos x="245" y="110"/>
                  </a:cxn>
                  <a:cxn ang="0">
                    <a:pos x="267" y="83"/>
                  </a:cxn>
                  <a:cxn ang="0">
                    <a:pos x="295" y="58"/>
                  </a:cxn>
                  <a:cxn ang="0">
                    <a:pos x="324" y="39"/>
                  </a:cxn>
                  <a:cxn ang="0">
                    <a:pos x="357" y="21"/>
                  </a:cxn>
                  <a:cxn ang="0">
                    <a:pos x="390" y="9"/>
                  </a:cxn>
                  <a:cxn ang="0">
                    <a:pos x="426" y="2"/>
                  </a:cxn>
                  <a:cxn ang="0">
                    <a:pos x="463" y="0"/>
                  </a:cxn>
                </a:cxnLst>
                <a:rect l="0" t="0" r="r" b="b"/>
                <a:pathLst>
                  <a:path w="463" h="553">
                    <a:moveTo>
                      <a:pt x="0" y="553"/>
                    </a:moveTo>
                    <a:lnTo>
                      <a:pt x="225" y="142"/>
                    </a:lnTo>
                    <a:lnTo>
                      <a:pt x="245" y="110"/>
                    </a:lnTo>
                    <a:lnTo>
                      <a:pt x="267" y="83"/>
                    </a:lnTo>
                    <a:lnTo>
                      <a:pt x="295" y="58"/>
                    </a:lnTo>
                    <a:lnTo>
                      <a:pt x="324" y="39"/>
                    </a:lnTo>
                    <a:lnTo>
                      <a:pt x="357" y="21"/>
                    </a:lnTo>
                    <a:lnTo>
                      <a:pt x="390" y="9"/>
                    </a:lnTo>
                    <a:lnTo>
                      <a:pt x="426" y="2"/>
                    </a:lnTo>
                    <a:lnTo>
                      <a:pt x="46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43" name="Line 79"/>
              <p:cNvSpPr>
                <a:spLocks noChangeShapeType="1"/>
              </p:cNvSpPr>
              <p:nvPr/>
            </p:nvSpPr>
            <p:spPr bwMode="auto">
              <a:xfrm flipH="1">
                <a:off x="1178" y="2642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44" name="Line 80"/>
              <p:cNvSpPr>
                <a:spLocks noChangeShapeType="1"/>
              </p:cNvSpPr>
              <p:nvPr/>
            </p:nvSpPr>
            <p:spPr bwMode="auto">
              <a:xfrm flipH="1" flipV="1">
                <a:off x="1147" y="2642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45" name="Line 81"/>
              <p:cNvSpPr>
                <a:spLocks noChangeShapeType="1"/>
              </p:cNvSpPr>
              <p:nvPr/>
            </p:nvSpPr>
            <p:spPr bwMode="auto">
              <a:xfrm flipH="1">
                <a:off x="880" y="2642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46" name="Line 82"/>
              <p:cNvSpPr>
                <a:spLocks noChangeShapeType="1"/>
              </p:cNvSpPr>
              <p:nvPr/>
            </p:nvSpPr>
            <p:spPr bwMode="auto">
              <a:xfrm flipH="1" flipV="1">
                <a:off x="850" y="2642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47" name="Freeform 83"/>
              <p:cNvSpPr>
                <a:spLocks/>
              </p:cNvSpPr>
              <p:nvPr/>
            </p:nvSpPr>
            <p:spPr bwMode="auto">
              <a:xfrm flipH="1">
                <a:off x="500" y="2526"/>
                <a:ext cx="126" cy="99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202" y="20"/>
                  </a:cxn>
                  <a:cxn ang="0">
                    <a:pos x="204" y="32"/>
                  </a:cxn>
                  <a:cxn ang="0">
                    <a:pos x="203" y="45"/>
                  </a:cxn>
                  <a:cxn ang="0">
                    <a:pos x="193" y="77"/>
                  </a:cxn>
                  <a:cxn ang="0">
                    <a:pos x="170" y="116"/>
                  </a:cxn>
                  <a:cxn ang="0">
                    <a:pos x="0" y="384"/>
                  </a:cxn>
                  <a:cxn ang="0">
                    <a:pos x="353" y="398"/>
                  </a:cxn>
                  <a:cxn ang="0">
                    <a:pos x="401" y="397"/>
                  </a:cxn>
                  <a:cxn ang="0">
                    <a:pos x="439" y="390"/>
                  </a:cxn>
                  <a:cxn ang="0">
                    <a:pos x="470" y="378"/>
                  </a:cxn>
                  <a:cxn ang="0">
                    <a:pos x="490" y="363"/>
                  </a:cxn>
                  <a:cxn ang="0">
                    <a:pos x="502" y="344"/>
                  </a:cxn>
                  <a:cxn ang="0">
                    <a:pos x="506" y="325"/>
                  </a:cxn>
                  <a:cxn ang="0">
                    <a:pos x="500" y="305"/>
                  </a:cxn>
                  <a:cxn ang="0">
                    <a:pos x="486" y="287"/>
                  </a:cxn>
                </a:cxnLst>
                <a:rect l="0" t="0" r="r" b="b"/>
                <a:pathLst>
                  <a:path w="506" h="398">
                    <a:moveTo>
                      <a:pt x="188" y="0"/>
                    </a:moveTo>
                    <a:lnTo>
                      <a:pt x="202" y="20"/>
                    </a:lnTo>
                    <a:lnTo>
                      <a:pt x="204" y="32"/>
                    </a:lnTo>
                    <a:lnTo>
                      <a:pt x="203" y="45"/>
                    </a:lnTo>
                    <a:lnTo>
                      <a:pt x="193" y="77"/>
                    </a:lnTo>
                    <a:lnTo>
                      <a:pt x="170" y="116"/>
                    </a:lnTo>
                    <a:lnTo>
                      <a:pt x="0" y="384"/>
                    </a:lnTo>
                    <a:lnTo>
                      <a:pt x="353" y="398"/>
                    </a:lnTo>
                    <a:lnTo>
                      <a:pt x="401" y="397"/>
                    </a:lnTo>
                    <a:lnTo>
                      <a:pt x="439" y="390"/>
                    </a:lnTo>
                    <a:lnTo>
                      <a:pt x="470" y="378"/>
                    </a:lnTo>
                    <a:lnTo>
                      <a:pt x="490" y="363"/>
                    </a:lnTo>
                    <a:lnTo>
                      <a:pt x="502" y="344"/>
                    </a:lnTo>
                    <a:lnTo>
                      <a:pt x="506" y="325"/>
                    </a:lnTo>
                    <a:lnTo>
                      <a:pt x="500" y="305"/>
                    </a:lnTo>
                    <a:lnTo>
                      <a:pt x="486" y="2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48" name="Freeform 84"/>
              <p:cNvSpPr>
                <a:spLocks/>
              </p:cNvSpPr>
              <p:nvPr/>
            </p:nvSpPr>
            <p:spPr bwMode="auto">
              <a:xfrm flipH="1">
                <a:off x="304" y="2721"/>
                <a:ext cx="211" cy="392"/>
              </a:xfrm>
              <a:custGeom>
                <a:avLst/>
                <a:gdLst/>
                <a:ahLst/>
                <a:cxnLst>
                  <a:cxn ang="0">
                    <a:pos x="842" y="0"/>
                  </a:cxn>
                  <a:cxn ang="0">
                    <a:pos x="0" y="0"/>
                  </a:cxn>
                  <a:cxn ang="0">
                    <a:pos x="0" y="1572"/>
                  </a:cxn>
                  <a:cxn ang="0">
                    <a:pos x="637" y="1572"/>
                  </a:cxn>
                  <a:cxn ang="0">
                    <a:pos x="637" y="94"/>
                  </a:cxn>
                </a:cxnLst>
                <a:rect l="0" t="0" r="r" b="b"/>
                <a:pathLst>
                  <a:path w="842" h="1572">
                    <a:moveTo>
                      <a:pt x="842" y="0"/>
                    </a:moveTo>
                    <a:lnTo>
                      <a:pt x="0" y="0"/>
                    </a:lnTo>
                    <a:lnTo>
                      <a:pt x="0" y="1572"/>
                    </a:lnTo>
                    <a:lnTo>
                      <a:pt x="637" y="1572"/>
                    </a:lnTo>
                    <a:lnTo>
                      <a:pt x="637" y="9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49" name="Line 85"/>
              <p:cNvSpPr>
                <a:spLocks noChangeShapeType="1"/>
              </p:cNvSpPr>
              <p:nvPr/>
            </p:nvSpPr>
            <p:spPr bwMode="auto">
              <a:xfrm>
                <a:off x="320" y="2744"/>
                <a:ext cx="1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50" name="Freeform 86"/>
              <p:cNvSpPr>
                <a:spLocks/>
              </p:cNvSpPr>
              <p:nvPr/>
            </p:nvSpPr>
            <p:spPr bwMode="auto">
              <a:xfrm flipH="1">
                <a:off x="535" y="2762"/>
                <a:ext cx="57" cy="96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225" y="385"/>
                  </a:cxn>
                  <a:cxn ang="0">
                    <a:pos x="0" y="385"/>
                  </a:cxn>
                  <a:cxn ang="0">
                    <a:pos x="226" y="0"/>
                  </a:cxn>
                </a:cxnLst>
                <a:rect l="0" t="0" r="r" b="b"/>
                <a:pathLst>
                  <a:path w="226" h="385">
                    <a:moveTo>
                      <a:pt x="226" y="0"/>
                    </a:moveTo>
                    <a:lnTo>
                      <a:pt x="225" y="385"/>
                    </a:lnTo>
                    <a:lnTo>
                      <a:pt x="0" y="385"/>
                    </a:lnTo>
                    <a:lnTo>
                      <a:pt x="22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51" name="Rectangle 87"/>
              <p:cNvSpPr>
                <a:spLocks noChangeArrowheads="1"/>
              </p:cNvSpPr>
              <p:nvPr/>
            </p:nvSpPr>
            <p:spPr bwMode="auto">
              <a:xfrm flipH="1">
                <a:off x="374" y="2762"/>
                <a:ext cx="123" cy="9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52" name="Line 88"/>
              <p:cNvSpPr>
                <a:spLocks noChangeShapeType="1"/>
              </p:cNvSpPr>
              <p:nvPr/>
            </p:nvSpPr>
            <p:spPr bwMode="auto">
              <a:xfrm flipH="1">
                <a:off x="301" y="2858"/>
                <a:ext cx="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53" name="Line 89"/>
              <p:cNvSpPr>
                <a:spLocks noChangeShapeType="1"/>
              </p:cNvSpPr>
              <p:nvPr/>
            </p:nvSpPr>
            <p:spPr bwMode="auto">
              <a:xfrm flipH="1">
                <a:off x="312" y="3063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54" name="Freeform 90"/>
              <p:cNvSpPr>
                <a:spLocks/>
              </p:cNvSpPr>
              <p:nvPr/>
            </p:nvSpPr>
            <p:spPr bwMode="auto">
              <a:xfrm flipH="1">
                <a:off x="312" y="3019"/>
                <a:ext cx="30" cy="34"/>
              </a:xfrm>
              <a:custGeom>
                <a:avLst/>
                <a:gdLst/>
                <a:ahLst/>
                <a:cxnLst>
                  <a:cxn ang="0">
                    <a:pos x="120" y="135"/>
                  </a:cxn>
                  <a:cxn ang="0">
                    <a:pos x="0" y="135"/>
                  </a:cxn>
                  <a:cxn ang="0">
                    <a:pos x="0" y="0"/>
                  </a:cxn>
                  <a:cxn ang="0">
                    <a:pos x="120" y="0"/>
                  </a:cxn>
                </a:cxnLst>
                <a:rect l="0" t="0" r="r" b="b"/>
                <a:pathLst>
                  <a:path w="120" h="135">
                    <a:moveTo>
                      <a:pt x="120" y="135"/>
                    </a:moveTo>
                    <a:lnTo>
                      <a:pt x="0" y="135"/>
                    </a:lnTo>
                    <a:lnTo>
                      <a:pt x="0" y="0"/>
                    </a:lnTo>
                    <a:lnTo>
                      <a:pt x="12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55" name="Freeform 91"/>
              <p:cNvSpPr>
                <a:spLocks/>
              </p:cNvSpPr>
              <p:nvPr/>
            </p:nvSpPr>
            <p:spPr bwMode="auto">
              <a:xfrm flipH="1">
                <a:off x="301" y="2981"/>
                <a:ext cx="214" cy="161"/>
              </a:xfrm>
              <a:custGeom>
                <a:avLst/>
                <a:gdLst/>
                <a:ahLst/>
                <a:cxnLst>
                  <a:cxn ang="0">
                    <a:pos x="854" y="0"/>
                  </a:cxn>
                  <a:cxn ang="0">
                    <a:pos x="518" y="0"/>
                  </a:cxn>
                  <a:cxn ang="0">
                    <a:pos x="483" y="2"/>
                  </a:cxn>
                  <a:cxn ang="0">
                    <a:pos x="450" y="8"/>
                  </a:cxn>
                  <a:cxn ang="0">
                    <a:pos x="418" y="20"/>
                  </a:cxn>
                  <a:cxn ang="0">
                    <a:pos x="388" y="34"/>
                  </a:cxn>
                  <a:cxn ang="0">
                    <a:pos x="360" y="54"/>
                  </a:cxn>
                  <a:cxn ang="0">
                    <a:pos x="335" y="76"/>
                  </a:cxn>
                  <a:cxn ang="0">
                    <a:pos x="312" y="102"/>
                  </a:cxn>
                  <a:cxn ang="0">
                    <a:pos x="293" y="131"/>
                  </a:cxn>
                  <a:cxn ang="0">
                    <a:pos x="0" y="646"/>
                  </a:cxn>
                  <a:cxn ang="0">
                    <a:pos x="1" y="641"/>
                  </a:cxn>
                  <a:cxn ang="0">
                    <a:pos x="0" y="645"/>
                  </a:cxn>
                  <a:cxn ang="0">
                    <a:pos x="0" y="646"/>
                  </a:cxn>
                </a:cxnLst>
                <a:rect l="0" t="0" r="r" b="b"/>
                <a:pathLst>
                  <a:path w="854" h="646">
                    <a:moveTo>
                      <a:pt x="854" y="0"/>
                    </a:moveTo>
                    <a:lnTo>
                      <a:pt x="518" y="0"/>
                    </a:lnTo>
                    <a:lnTo>
                      <a:pt x="483" y="2"/>
                    </a:lnTo>
                    <a:lnTo>
                      <a:pt x="450" y="8"/>
                    </a:lnTo>
                    <a:lnTo>
                      <a:pt x="418" y="20"/>
                    </a:lnTo>
                    <a:lnTo>
                      <a:pt x="388" y="34"/>
                    </a:lnTo>
                    <a:lnTo>
                      <a:pt x="360" y="54"/>
                    </a:lnTo>
                    <a:lnTo>
                      <a:pt x="335" y="76"/>
                    </a:lnTo>
                    <a:lnTo>
                      <a:pt x="312" y="102"/>
                    </a:lnTo>
                    <a:lnTo>
                      <a:pt x="293" y="131"/>
                    </a:lnTo>
                    <a:lnTo>
                      <a:pt x="0" y="646"/>
                    </a:lnTo>
                    <a:lnTo>
                      <a:pt x="1" y="641"/>
                    </a:lnTo>
                    <a:lnTo>
                      <a:pt x="0" y="645"/>
                    </a:lnTo>
                    <a:lnTo>
                      <a:pt x="0" y="6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56" name="Freeform 92"/>
              <p:cNvSpPr>
                <a:spLocks/>
              </p:cNvSpPr>
              <p:nvPr/>
            </p:nvSpPr>
            <p:spPr bwMode="auto">
              <a:xfrm flipH="1">
                <a:off x="582" y="2940"/>
                <a:ext cx="257" cy="170"/>
              </a:xfrm>
              <a:custGeom>
                <a:avLst/>
                <a:gdLst/>
                <a:ahLst/>
                <a:cxnLst>
                  <a:cxn ang="0">
                    <a:pos x="1029" y="678"/>
                  </a:cxn>
                  <a:cxn ang="0">
                    <a:pos x="1029" y="515"/>
                  </a:cxn>
                  <a:cxn ang="0">
                    <a:pos x="1027" y="463"/>
                  </a:cxn>
                  <a:cxn ang="0">
                    <a:pos x="1019" y="410"/>
                  </a:cxn>
                  <a:cxn ang="0">
                    <a:pos x="1007" y="362"/>
                  </a:cxn>
                  <a:cxn ang="0">
                    <a:pos x="989" y="314"/>
                  </a:cxn>
                  <a:cxn ang="0">
                    <a:pos x="968" y="269"/>
                  </a:cxn>
                  <a:cxn ang="0">
                    <a:pos x="941" y="227"/>
                  </a:cxn>
                  <a:cxn ang="0">
                    <a:pos x="912" y="187"/>
                  </a:cxn>
                  <a:cxn ang="0">
                    <a:pos x="878" y="151"/>
                  </a:cxn>
                  <a:cxn ang="0">
                    <a:pos x="843" y="117"/>
                  </a:cxn>
                  <a:cxn ang="0">
                    <a:pos x="802" y="88"/>
                  </a:cxn>
                  <a:cxn ang="0">
                    <a:pos x="760" y="62"/>
                  </a:cxn>
                  <a:cxn ang="0">
                    <a:pos x="715" y="40"/>
                  </a:cxn>
                  <a:cxn ang="0">
                    <a:pos x="668" y="23"/>
                  </a:cxn>
                  <a:cxn ang="0">
                    <a:pos x="619" y="11"/>
                  </a:cxn>
                  <a:cxn ang="0">
                    <a:pos x="566" y="2"/>
                  </a:cxn>
                  <a:cxn ang="0">
                    <a:pos x="514" y="0"/>
                  </a:cxn>
                  <a:cxn ang="0">
                    <a:pos x="462" y="2"/>
                  </a:cxn>
                  <a:cxn ang="0">
                    <a:pos x="411" y="11"/>
                  </a:cxn>
                  <a:cxn ang="0">
                    <a:pos x="361" y="23"/>
                  </a:cxn>
                  <a:cxn ang="0">
                    <a:pos x="314" y="40"/>
                  </a:cxn>
                  <a:cxn ang="0">
                    <a:pos x="270" y="62"/>
                  </a:cxn>
                  <a:cxn ang="0">
                    <a:pos x="227" y="88"/>
                  </a:cxn>
                  <a:cxn ang="0">
                    <a:pos x="187" y="117"/>
                  </a:cxn>
                  <a:cxn ang="0">
                    <a:pos x="151" y="151"/>
                  </a:cxn>
                  <a:cxn ang="0">
                    <a:pos x="118" y="187"/>
                  </a:cxn>
                  <a:cxn ang="0">
                    <a:pos x="88" y="227"/>
                  </a:cxn>
                  <a:cxn ang="0">
                    <a:pos x="62" y="269"/>
                  </a:cxn>
                  <a:cxn ang="0">
                    <a:pos x="40" y="314"/>
                  </a:cxn>
                  <a:cxn ang="0">
                    <a:pos x="23" y="362"/>
                  </a:cxn>
                  <a:cxn ang="0">
                    <a:pos x="11" y="410"/>
                  </a:cxn>
                  <a:cxn ang="0">
                    <a:pos x="2" y="463"/>
                  </a:cxn>
                  <a:cxn ang="0">
                    <a:pos x="0" y="515"/>
                  </a:cxn>
                  <a:cxn ang="0">
                    <a:pos x="0" y="678"/>
                  </a:cxn>
                </a:cxnLst>
                <a:rect l="0" t="0" r="r" b="b"/>
                <a:pathLst>
                  <a:path w="1029" h="678">
                    <a:moveTo>
                      <a:pt x="1029" y="678"/>
                    </a:moveTo>
                    <a:lnTo>
                      <a:pt x="1029" y="515"/>
                    </a:lnTo>
                    <a:lnTo>
                      <a:pt x="1027" y="463"/>
                    </a:lnTo>
                    <a:lnTo>
                      <a:pt x="1019" y="410"/>
                    </a:lnTo>
                    <a:lnTo>
                      <a:pt x="1007" y="362"/>
                    </a:lnTo>
                    <a:lnTo>
                      <a:pt x="989" y="314"/>
                    </a:lnTo>
                    <a:lnTo>
                      <a:pt x="968" y="269"/>
                    </a:lnTo>
                    <a:lnTo>
                      <a:pt x="941" y="227"/>
                    </a:lnTo>
                    <a:lnTo>
                      <a:pt x="912" y="187"/>
                    </a:lnTo>
                    <a:lnTo>
                      <a:pt x="878" y="151"/>
                    </a:lnTo>
                    <a:lnTo>
                      <a:pt x="843" y="117"/>
                    </a:lnTo>
                    <a:lnTo>
                      <a:pt x="802" y="88"/>
                    </a:lnTo>
                    <a:lnTo>
                      <a:pt x="760" y="62"/>
                    </a:lnTo>
                    <a:lnTo>
                      <a:pt x="715" y="40"/>
                    </a:lnTo>
                    <a:lnTo>
                      <a:pt x="668" y="23"/>
                    </a:lnTo>
                    <a:lnTo>
                      <a:pt x="619" y="11"/>
                    </a:lnTo>
                    <a:lnTo>
                      <a:pt x="566" y="2"/>
                    </a:lnTo>
                    <a:lnTo>
                      <a:pt x="514" y="0"/>
                    </a:lnTo>
                    <a:lnTo>
                      <a:pt x="462" y="2"/>
                    </a:lnTo>
                    <a:lnTo>
                      <a:pt x="411" y="11"/>
                    </a:lnTo>
                    <a:lnTo>
                      <a:pt x="361" y="23"/>
                    </a:lnTo>
                    <a:lnTo>
                      <a:pt x="314" y="40"/>
                    </a:lnTo>
                    <a:lnTo>
                      <a:pt x="270" y="62"/>
                    </a:lnTo>
                    <a:lnTo>
                      <a:pt x="227" y="88"/>
                    </a:lnTo>
                    <a:lnTo>
                      <a:pt x="187" y="117"/>
                    </a:lnTo>
                    <a:lnTo>
                      <a:pt x="151" y="151"/>
                    </a:lnTo>
                    <a:lnTo>
                      <a:pt x="118" y="187"/>
                    </a:lnTo>
                    <a:lnTo>
                      <a:pt x="88" y="227"/>
                    </a:lnTo>
                    <a:lnTo>
                      <a:pt x="62" y="269"/>
                    </a:lnTo>
                    <a:lnTo>
                      <a:pt x="40" y="314"/>
                    </a:lnTo>
                    <a:lnTo>
                      <a:pt x="23" y="362"/>
                    </a:lnTo>
                    <a:lnTo>
                      <a:pt x="11" y="410"/>
                    </a:lnTo>
                    <a:lnTo>
                      <a:pt x="2" y="463"/>
                    </a:lnTo>
                    <a:lnTo>
                      <a:pt x="0" y="515"/>
                    </a:lnTo>
                    <a:lnTo>
                      <a:pt x="0" y="67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57" name="Freeform 93"/>
              <p:cNvSpPr>
                <a:spLocks/>
              </p:cNvSpPr>
              <p:nvPr/>
            </p:nvSpPr>
            <p:spPr bwMode="auto">
              <a:xfrm flipH="1">
                <a:off x="597" y="2956"/>
                <a:ext cx="227" cy="154"/>
              </a:xfrm>
              <a:custGeom>
                <a:avLst/>
                <a:gdLst/>
                <a:ahLst/>
                <a:cxnLst>
                  <a:cxn ang="0">
                    <a:pos x="30" y="617"/>
                  </a:cxn>
                  <a:cxn ang="0">
                    <a:pos x="13" y="560"/>
                  </a:cxn>
                  <a:cxn ang="0">
                    <a:pos x="3" y="505"/>
                  </a:cxn>
                  <a:cxn ang="0">
                    <a:pos x="0" y="448"/>
                  </a:cxn>
                  <a:cxn ang="0">
                    <a:pos x="3" y="394"/>
                  </a:cxn>
                  <a:cxn ang="0">
                    <a:pos x="14" y="341"/>
                  </a:cxn>
                  <a:cxn ang="0">
                    <a:pos x="30" y="290"/>
                  </a:cxn>
                  <a:cxn ang="0">
                    <a:pos x="52" y="242"/>
                  </a:cxn>
                  <a:cxn ang="0">
                    <a:pos x="80" y="196"/>
                  </a:cxn>
                  <a:cxn ang="0">
                    <a:pos x="113" y="154"/>
                  </a:cxn>
                  <a:cxn ang="0">
                    <a:pos x="150" y="116"/>
                  </a:cxn>
                  <a:cxn ang="0">
                    <a:pos x="191" y="82"/>
                  </a:cxn>
                  <a:cxn ang="0">
                    <a:pos x="237" y="54"/>
                  </a:cxn>
                  <a:cxn ang="0">
                    <a:pos x="287" y="31"/>
                  </a:cxn>
                  <a:cxn ang="0">
                    <a:pos x="339" y="14"/>
                  </a:cxn>
                  <a:cxn ang="0">
                    <a:pos x="395" y="3"/>
                  </a:cxn>
                  <a:cxn ang="0">
                    <a:pos x="453" y="0"/>
                  </a:cxn>
                  <a:cxn ang="0">
                    <a:pos x="512" y="3"/>
                  </a:cxn>
                  <a:cxn ang="0">
                    <a:pos x="567" y="14"/>
                  </a:cxn>
                  <a:cxn ang="0">
                    <a:pos x="621" y="31"/>
                  </a:cxn>
                  <a:cxn ang="0">
                    <a:pos x="670" y="54"/>
                  </a:cxn>
                  <a:cxn ang="0">
                    <a:pos x="715" y="83"/>
                  </a:cxn>
                  <a:cxn ang="0">
                    <a:pos x="758" y="116"/>
                  </a:cxn>
                  <a:cxn ang="0">
                    <a:pos x="795" y="154"/>
                  </a:cxn>
                  <a:cxn ang="0">
                    <a:pos x="827" y="196"/>
                  </a:cxn>
                  <a:cxn ang="0">
                    <a:pos x="854" y="242"/>
                  </a:cxn>
                  <a:cxn ang="0">
                    <a:pos x="877" y="291"/>
                  </a:cxn>
                  <a:cxn ang="0">
                    <a:pos x="893" y="342"/>
                  </a:cxn>
                  <a:cxn ang="0">
                    <a:pos x="903" y="394"/>
                  </a:cxn>
                  <a:cxn ang="0">
                    <a:pos x="908" y="448"/>
                  </a:cxn>
                  <a:cxn ang="0">
                    <a:pos x="904" y="504"/>
                  </a:cxn>
                  <a:cxn ang="0">
                    <a:pos x="895" y="560"/>
                  </a:cxn>
                  <a:cxn ang="0">
                    <a:pos x="877" y="615"/>
                  </a:cxn>
                </a:cxnLst>
                <a:rect l="0" t="0" r="r" b="b"/>
                <a:pathLst>
                  <a:path w="908" h="617">
                    <a:moveTo>
                      <a:pt x="30" y="617"/>
                    </a:moveTo>
                    <a:lnTo>
                      <a:pt x="13" y="560"/>
                    </a:lnTo>
                    <a:lnTo>
                      <a:pt x="3" y="505"/>
                    </a:lnTo>
                    <a:lnTo>
                      <a:pt x="0" y="448"/>
                    </a:lnTo>
                    <a:lnTo>
                      <a:pt x="3" y="394"/>
                    </a:lnTo>
                    <a:lnTo>
                      <a:pt x="14" y="341"/>
                    </a:lnTo>
                    <a:lnTo>
                      <a:pt x="30" y="290"/>
                    </a:lnTo>
                    <a:lnTo>
                      <a:pt x="52" y="242"/>
                    </a:lnTo>
                    <a:lnTo>
                      <a:pt x="80" y="196"/>
                    </a:lnTo>
                    <a:lnTo>
                      <a:pt x="113" y="154"/>
                    </a:lnTo>
                    <a:lnTo>
                      <a:pt x="150" y="116"/>
                    </a:lnTo>
                    <a:lnTo>
                      <a:pt x="191" y="82"/>
                    </a:lnTo>
                    <a:lnTo>
                      <a:pt x="237" y="54"/>
                    </a:lnTo>
                    <a:lnTo>
                      <a:pt x="287" y="31"/>
                    </a:lnTo>
                    <a:lnTo>
                      <a:pt x="339" y="14"/>
                    </a:lnTo>
                    <a:lnTo>
                      <a:pt x="395" y="3"/>
                    </a:lnTo>
                    <a:lnTo>
                      <a:pt x="453" y="0"/>
                    </a:lnTo>
                    <a:lnTo>
                      <a:pt x="512" y="3"/>
                    </a:lnTo>
                    <a:lnTo>
                      <a:pt x="567" y="14"/>
                    </a:lnTo>
                    <a:lnTo>
                      <a:pt x="621" y="31"/>
                    </a:lnTo>
                    <a:lnTo>
                      <a:pt x="670" y="54"/>
                    </a:lnTo>
                    <a:lnTo>
                      <a:pt x="715" y="83"/>
                    </a:lnTo>
                    <a:lnTo>
                      <a:pt x="758" y="116"/>
                    </a:lnTo>
                    <a:lnTo>
                      <a:pt x="795" y="154"/>
                    </a:lnTo>
                    <a:lnTo>
                      <a:pt x="827" y="196"/>
                    </a:lnTo>
                    <a:lnTo>
                      <a:pt x="854" y="242"/>
                    </a:lnTo>
                    <a:lnTo>
                      <a:pt x="877" y="291"/>
                    </a:lnTo>
                    <a:lnTo>
                      <a:pt x="893" y="342"/>
                    </a:lnTo>
                    <a:lnTo>
                      <a:pt x="903" y="394"/>
                    </a:lnTo>
                    <a:lnTo>
                      <a:pt x="908" y="448"/>
                    </a:lnTo>
                    <a:lnTo>
                      <a:pt x="904" y="504"/>
                    </a:lnTo>
                    <a:lnTo>
                      <a:pt x="895" y="560"/>
                    </a:lnTo>
                    <a:lnTo>
                      <a:pt x="877" y="6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58" name="Freeform 94"/>
              <p:cNvSpPr>
                <a:spLocks/>
              </p:cNvSpPr>
              <p:nvPr/>
            </p:nvSpPr>
            <p:spPr bwMode="auto">
              <a:xfrm flipH="1">
                <a:off x="650" y="3009"/>
                <a:ext cx="120" cy="120"/>
              </a:xfrm>
              <a:custGeom>
                <a:avLst/>
                <a:gdLst/>
                <a:ahLst/>
                <a:cxnLst>
                  <a:cxn ang="0">
                    <a:pos x="239" y="479"/>
                  </a:cxn>
                  <a:cxn ang="0">
                    <a:pos x="273" y="476"/>
                  </a:cxn>
                  <a:cxn ang="0">
                    <a:pos x="306" y="470"/>
                  </a:cxn>
                  <a:cxn ang="0">
                    <a:pos x="335" y="459"/>
                  </a:cxn>
                  <a:cxn ang="0">
                    <a:pos x="363" y="445"/>
                  </a:cxn>
                  <a:cxn ang="0">
                    <a:pos x="388" y="428"/>
                  </a:cxn>
                  <a:cxn ang="0">
                    <a:pos x="411" y="407"/>
                  </a:cxn>
                  <a:cxn ang="0">
                    <a:pos x="431" y="384"/>
                  </a:cxn>
                  <a:cxn ang="0">
                    <a:pos x="447" y="358"/>
                  </a:cxn>
                  <a:cxn ang="0">
                    <a:pos x="461" y="331"/>
                  </a:cxn>
                  <a:cxn ang="0">
                    <a:pos x="471" y="303"/>
                  </a:cxn>
                  <a:cxn ang="0">
                    <a:pos x="477" y="272"/>
                  </a:cxn>
                  <a:cxn ang="0">
                    <a:pos x="479" y="242"/>
                  </a:cxn>
                  <a:cxn ang="0">
                    <a:pos x="478" y="211"/>
                  </a:cxn>
                  <a:cxn ang="0">
                    <a:pos x="472" y="180"/>
                  </a:cxn>
                  <a:cxn ang="0">
                    <a:pos x="462" y="150"/>
                  </a:cxn>
                  <a:cxn ang="0">
                    <a:pos x="447" y="119"/>
                  </a:cxn>
                  <a:cxn ang="0">
                    <a:pos x="428" y="91"/>
                  </a:cxn>
                  <a:cxn ang="0">
                    <a:pos x="407" y="67"/>
                  </a:cxn>
                  <a:cxn ang="0">
                    <a:pos x="383" y="46"/>
                  </a:cxn>
                  <a:cxn ang="0">
                    <a:pos x="357" y="29"/>
                  </a:cxn>
                  <a:cxn ang="0">
                    <a:pos x="328" y="16"/>
                  </a:cxn>
                  <a:cxn ang="0">
                    <a:pos x="300" y="7"/>
                  </a:cxn>
                  <a:cxn ang="0">
                    <a:pos x="270" y="1"/>
                  </a:cxn>
                  <a:cxn ang="0">
                    <a:pos x="240" y="0"/>
                  </a:cxn>
                  <a:cxn ang="0">
                    <a:pos x="210" y="1"/>
                  </a:cxn>
                  <a:cxn ang="0">
                    <a:pos x="179" y="7"/>
                  </a:cxn>
                  <a:cxn ang="0">
                    <a:pos x="151" y="16"/>
                  </a:cxn>
                  <a:cxn ang="0">
                    <a:pos x="123" y="29"/>
                  </a:cxn>
                  <a:cxn ang="0">
                    <a:pos x="97" y="46"/>
                  </a:cxn>
                  <a:cxn ang="0">
                    <a:pos x="73" y="67"/>
                  </a:cxn>
                  <a:cxn ang="0">
                    <a:pos x="51" y="91"/>
                  </a:cxn>
                  <a:cxn ang="0">
                    <a:pos x="33" y="119"/>
                  </a:cxn>
                  <a:cxn ang="0">
                    <a:pos x="18" y="150"/>
                  </a:cxn>
                  <a:cxn ang="0">
                    <a:pos x="8" y="180"/>
                  </a:cxn>
                  <a:cxn ang="0">
                    <a:pos x="1" y="211"/>
                  </a:cxn>
                  <a:cxn ang="0">
                    <a:pos x="0" y="243"/>
                  </a:cxn>
                  <a:cxn ang="0">
                    <a:pos x="2" y="273"/>
                  </a:cxn>
                  <a:cxn ang="0">
                    <a:pos x="9" y="303"/>
                  </a:cxn>
                  <a:cxn ang="0">
                    <a:pos x="19" y="332"/>
                  </a:cxn>
                  <a:cxn ang="0">
                    <a:pos x="32" y="359"/>
                  </a:cxn>
                  <a:cxn ang="0">
                    <a:pos x="69" y="407"/>
                  </a:cxn>
                  <a:cxn ang="0">
                    <a:pos x="91" y="428"/>
                  </a:cxn>
                  <a:cxn ang="0">
                    <a:pos x="116" y="445"/>
                  </a:cxn>
                  <a:cxn ang="0">
                    <a:pos x="144" y="459"/>
                  </a:cxn>
                  <a:cxn ang="0">
                    <a:pos x="174" y="470"/>
                  </a:cxn>
                  <a:cxn ang="0">
                    <a:pos x="206" y="476"/>
                  </a:cxn>
                  <a:cxn ang="0">
                    <a:pos x="239" y="479"/>
                  </a:cxn>
                </a:cxnLst>
                <a:rect l="0" t="0" r="r" b="b"/>
                <a:pathLst>
                  <a:path w="479" h="479">
                    <a:moveTo>
                      <a:pt x="239" y="479"/>
                    </a:moveTo>
                    <a:lnTo>
                      <a:pt x="273" y="476"/>
                    </a:lnTo>
                    <a:lnTo>
                      <a:pt x="306" y="470"/>
                    </a:lnTo>
                    <a:lnTo>
                      <a:pt x="335" y="459"/>
                    </a:lnTo>
                    <a:lnTo>
                      <a:pt x="363" y="445"/>
                    </a:lnTo>
                    <a:lnTo>
                      <a:pt x="388" y="428"/>
                    </a:lnTo>
                    <a:lnTo>
                      <a:pt x="411" y="407"/>
                    </a:lnTo>
                    <a:lnTo>
                      <a:pt x="431" y="384"/>
                    </a:lnTo>
                    <a:lnTo>
                      <a:pt x="447" y="358"/>
                    </a:lnTo>
                    <a:lnTo>
                      <a:pt x="461" y="331"/>
                    </a:lnTo>
                    <a:lnTo>
                      <a:pt x="471" y="303"/>
                    </a:lnTo>
                    <a:lnTo>
                      <a:pt x="477" y="272"/>
                    </a:lnTo>
                    <a:lnTo>
                      <a:pt x="479" y="242"/>
                    </a:lnTo>
                    <a:lnTo>
                      <a:pt x="478" y="211"/>
                    </a:lnTo>
                    <a:lnTo>
                      <a:pt x="472" y="180"/>
                    </a:lnTo>
                    <a:lnTo>
                      <a:pt x="462" y="150"/>
                    </a:lnTo>
                    <a:lnTo>
                      <a:pt x="447" y="119"/>
                    </a:lnTo>
                    <a:lnTo>
                      <a:pt x="428" y="91"/>
                    </a:lnTo>
                    <a:lnTo>
                      <a:pt x="407" y="67"/>
                    </a:lnTo>
                    <a:lnTo>
                      <a:pt x="383" y="46"/>
                    </a:lnTo>
                    <a:lnTo>
                      <a:pt x="357" y="29"/>
                    </a:lnTo>
                    <a:lnTo>
                      <a:pt x="328" y="16"/>
                    </a:lnTo>
                    <a:lnTo>
                      <a:pt x="300" y="7"/>
                    </a:lnTo>
                    <a:lnTo>
                      <a:pt x="270" y="1"/>
                    </a:lnTo>
                    <a:lnTo>
                      <a:pt x="240" y="0"/>
                    </a:lnTo>
                    <a:lnTo>
                      <a:pt x="210" y="1"/>
                    </a:lnTo>
                    <a:lnTo>
                      <a:pt x="179" y="7"/>
                    </a:lnTo>
                    <a:lnTo>
                      <a:pt x="151" y="16"/>
                    </a:lnTo>
                    <a:lnTo>
                      <a:pt x="123" y="29"/>
                    </a:lnTo>
                    <a:lnTo>
                      <a:pt x="97" y="46"/>
                    </a:lnTo>
                    <a:lnTo>
                      <a:pt x="73" y="67"/>
                    </a:lnTo>
                    <a:lnTo>
                      <a:pt x="51" y="91"/>
                    </a:lnTo>
                    <a:lnTo>
                      <a:pt x="33" y="119"/>
                    </a:lnTo>
                    <a:lnTo>
                      <a:pt x="18" y="150"/>
                    </a:lnTo>
                    <a:lnTo>
                      <a:pt x="8" y="180"/>
                    </a:lnTo>
                    <a:lnTo>
                      <a:pt x="1" y="211"/>
                    </a:lnTo>
                    <a:lnTo>
                      <a:pt x="0" y="243"/>
                    </a:lnTo>
                    <a:lnTo>
                      <a:pt x="2" y="273"/>
                    </a:lnTo>
                    <a:lnTo>
                      <a:pt x="9" y="303"/>
                    </a:lnTo>
                    <a:lnTo>
                      <a:pt x="19" y="332"/>
                    </a:lnTo>
                    <a:lnTo>
                      <a:pt x="32" y="359"/>
                    </a:lnTo>
                    <a:lnTo>
                      <a:pt x="69" y="407"/>
                    </a:lnTo>
                    <a:lnTo>
                      <a:pt x="91" y="428"/>
                    </a:lnTo>
                    <a:lnTo>
                      <a:pt x="116" y="445"/>
                    </a:lnTo>
                    <a:lnTo>
                      <a:pt x="144" y="459"/>
                    </a:lnTo>
                    <a:lnTo>
                      <a:pt x="174" y="470"/>
                    </a:lnTo>
                    <a:lnTo>
                      <a:pt x="206" y="476"/>
                    </a:lnTo>
                    <a:lnTo>
                      <a:pt x="239" y="47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59" name="Freeform 95"/>
              <p:cNvSpPr>
                <a:spLocks noEditPoints="1"/>
              </p:cNvSpPr>
              <p:nvPr/>
            </p:nvSpPr>
            <p:spPr bwMode="auto">
              <a:xfrm flipH="1">
                <a:off x="302" y="2642"/>
                <a:ext cx="2239" cy="262"/>
              </a:xfrm>
              <a:custGeom>
                <a:avLst/>
                <a:gdLst/>
                <a:ahLst/>
                <a:cxnLst>
                  <a:cxn ang="0">
                    <a:pos x="0" y="1049"/>
                  </a:cxn>
                  <a:cxn ang="0">
                    <a:pos x="0" y="937"/>
                  </a:cxn>
                  <a:cxn ang="0">
                    <a:pos x="8955" y="937"/>
                  </a:cxn>
                  <a:cxn ang="0">
                    <a:pos x="8954" y="1049"/>
                  </a:cxn>
                  <a:cxn ang="0">
                    <a:pos x="0" y="1049"/>
                  </a:cxn>
                  <a:cxn ang="0">
                    <a:pos x="40" y="554"/>
                  </a:cxn>
                  <a:cxn ang="0">
                    <a:pos x="40" y="378"/>
                  </a:cxn>
                  <a:cxn ang="0">
                    <a:pos x="115" y="375"/>
                  </a:cxn>
                  <a:cxn ang="0">
                    <a:pos x="178" y="364"/>
                  </a:cxn>
                  <a:cxn ang="0">
                    <a:pos x="204" y="355"/>
                  </a:cxn>
                  <a:cxn ang="0">
                    <a:pos x="227" y="342"/>
                  </a:cxn>
                  <a:cxn ang="0">
                    <a:pos x="246" y="325"/>
                  </a:cxn>
                  <a:cxn ang="0">
                    <a:pos x="263" y="306"/>
                  </a:cxn>
                  <a:cxn ang="0">
                    <a:pos x="468" y="1"/>
                  </a:cxn>
                  <a:cxn ang="0">
                    <a:pos x="904" y="1"/>
                  </a:cxn>
                  <a:cxn ang="0">
                    <a:pos x="867" y="3"/>
                  </a:cxn>
                  <a:cxn ang="0">
                    <a:pos x="831" y="10"/>
                  </a:cxn>
                  <a:cxn ang="0">
                    <a:pos x="797" y="22"/>
                  </a:cxn>
                  <a:cxn ang="0">
                    <a:pos x="765" y="39"/>
                  </a:cxn>
                  <a:cxn ang="0">
                    <a:pos x="735" y="59"/>
                  </a:cxn>
                  <a:cxn ang="0">
                    <a:pos x="708" y="83"/>
                  </a:cxn>
                  <a:cxn ang="0">
                    <a:pos x="684" y="111"/>
                  </a:cxn>
                  <a:cxn ang="0">
                    <a:pos x="665" y="143"/>
                  </a:cxn>
                  <a:cxn ang="0">
                    <a:pos x="441" y="554"/>
                  </a:cxn>
                  <a:cxn ang="0">
                    <a:pos x="40" y="554"/>
                  </a:cxn>
                  <a:cxn ang="0">
                    <a:pos x="2137" y="554"/>
                  </a:cxn>
                  <a:cxn ang="0">
                    <a:pos x="2137" y="1"/>
                  </a:cxn>
                  <a:cxn ang="0">
                    <a:pos x="2258" y="1"/>
                  </a:cxn>
                  <a:cxn ang="0">
                    <a:pos x="2258" y="554"/>
                  </a:cxn>
                  <a:cxn ang="0">
                    <a:pos x="2137" y="554"/>
                  </a:cxn>
                  <a:cxn ang="0">
                    <a:pos x="3717" y="554"/>
                  </a:cxn>
                  <a:cxn ang="0">
                    <a:pos x="3942" y="143"/>
                  </a:cxn>
                  <a:cxn ang="0">
                    <a:pos x="3951" y="118"/>
                  </a:cxn>
                  <a:cxn ang="0">
                    <a:pos x="3953" y="93"/>
                  </a:cxn>
                  <a:cxn ang="0">
                    <a:pos x="3950" y="69"/>
                  </a:cxn>
                  <a:cxn ang="0">
                    <a:pos x="3940" y="47"/>
                  </a:cxn>
                  <a:cxn ang="0">
                    <a:pos x="3925" y="28"/>
                  </a:cxn>
                  <a:cxn ang="0">
                    <a:pos x="3905" y="13"/>
                  </a:cxn>
                  <a:cxn ang="0">
                    <a:pos x="3882" y="3"/>
                  </a:cxn>
                  <a:cxn ang="0">
                    <a:pos x="3856" y="0"/>
                  </a:cxn>
                  <a:cxn ang="0">
                    <a:pos x="4444" y="1"/>
                  </a:cxn>
                  <a:cxn ang="0">
                    <a:pos x="4407" y="3"/>
                  </a:cxn>
                  <a:cxn ang="0">
                    <a:pos x="4371" y="10"/>
                  </a:cxn>
                  <a:cxn ang="0">
                    <a:pos x="4338" y="22"/>
                  </a:cxn>
                  <a:cxn ang="0">
                    <a:pos x="4305" y="39"/>
                  </a:cxn>
                  <a:cxn ang="0">
                    <a:pos x="4276" y="59"/>
                  </a:cxn>
                  <a:cxn ang="0">
                    <a:pos x="4248" y="83"/>
                  </a:cxn>
                  <a:cxn ang="0">
                    <a:pos x="4225" y="111"/>
                  </a:cxn>
                  <a:cxn ang="0">
                    <a:pos x="4205" y="143"/>
                  </a:cxn>
                  <a:cxn ang="0">
                    <a:pos x="3981" y="554"/>
                  </a:cxn>
                  <a:cxn ang="0">
                    <a:pos x="3717" y="554"/>
                  </a:cxn>
                  <a:cxn ang="0">
                    <a:pos x="5447" y="554"/>
                  </a:cxn>
                  <a:cxn ang="0">
                    <a:pos x="5447" y="1"/>
                  </a:cxn>
                  <a:cxn ang="0">
                    <a:pos x="5568" y="1"/>
                  </a:cxn>
                  <a:cxn ang="0">
                    <a:pos x="5568" y="554"/>
                  </a:cxn>
                  <a:cxn ang="0">
                    <a:pos x="5447" y="554"/>
                  </a:cxn>
                  <a:cxn ang="0">
                    <a:pos x="6637" y="554"/>
                  </a:cxn>
                  <a:cxn ang="0">
                    <a:pos x="6637" y="1"/>
                  </a:cxn>
                  <a:cxn ang="0">
                    <a:pos x="6758" y="1"/>
                  </a:cxn>
                  <a:cxn ang="0">
                    <a:pos x="6758" y="554"/>
                  </a:cxn>
                  <a:cxn ang="0">
                    <a:pos x="6637" y="554"/>
                  </a:cxn>
                </a:cxnLst>
                <a:rect l="0" t="0" r="r" b="b"/>
                <a:pathLst>
                  <a:path w="8955" h="1049">
                    <a:moveTo>
                      <a:pt x="0" y="1049"/>
                    </a:moveTo>
                    <a:lnTo>
                      <a:pt x="0" y="937"/>
                    </a:lnTo>
                    <a:lnTo>
                      <a:pt x="8955" y="937"/>
                    </a:lnTo>
                    <a:lnTo>
                      <a:pt x="8954" y="1049"/>
                    </a:lnTo>
                    <a:lnTo>
                      <a:pt x="0" y="1049"/>
                    </a:lnTo>
                    <a:close/>
                    <a:moveTo>
                      <a:pt x="40" y="554"/>
                    </a:moveTo>
                    <a:lnTo>
                      <a:pt x="40" y="378"/>
                    </a:lnTo>
                    <a:lnTo>
                      <a:pt x="115" y="375"/>
                    </a:lnTo>
                    <a:lnTo>
                      <a:pt x="178" y="364"/>
                    </a:lnTo>
                    <a:lnTo>
                      <a:pt x="204" y="355"/>
                    </a:lnTo>
                    <a:lnTo>
                      <a:pt x="227" y="342"/>
                    </a:lnTo>
                    <a:lnTo>
                      <a:pt x="246" y="325"/>
                    </a:lnTo>
                    <a:lnTo>
                      <a:pt x="263" y="306"/>
                    </a:lnTo>
                    <a:lnTo>
                      <a:pt x="468" y="1"/>
                    </a:lnTo>
                    <a:lnTo>
                      <a:pt x="904" y="1"/>
                    </a:lnTo>
                    <a:lnTo>
                      <a:pt x="867" y="3"/>
                    </a:lnTo>
                    <a:lnTo>
                      <a:pt x="831" y="10"/>
                    </a:lnTo>
                    <a:lnTo>
                      <a:pt x="797" y="22"/>
                    </a:lnTo>
                    <a:lnTo>
                      <a:pt x="765" y="39"/>
                    </a:lnTo>
                    <a:lnTo>
                      <a:pt x="735" y="59"/>
                    </a:lnTo>
                    <a:lnTo>
                      <a:pt x="708" y="83"/>
                    </a:lnTo>
                    <a:lnTo>
                      <a:pt x="684" y="111"/>
                    </a:lnTo>
                    <a:lnTo>
                      <a:pt x="665" y="143"/>
                    </a:lnTo>
                    <a:lnTo>
                      <a:pt x="441" y="554"/>
                    </a:lnTo>
                    <a:lnTo>
                      <a:pt x="40" y="554"/>
                    </a:lnTo>
                    <a:close/>
                    <a:moveTo>
                      <a:pt x="2137" y="554"/>
                    </a:moveTo>
                    <a:lnTo>
                      <a:pt x="2137" y="1"/>
                    </a:lnTo>
                    <a:lnTo>
                      <a:pt x="2258" y="1"/>
                    </a:lnTo>
                    <a:lnTo>
                      <a:pt x="2258" y="554"/>
                    </a:lnTo>
                    <a:lnTo>
                      <a:pt x="2137" y="554"/>
                    </a:lnTo>
                    <a:close/>
                    <a:moveTo>
                      <a:pt x="3717" y="554"/>
                    </a:moveTo>
                    <a:lnTo>
                      <a:pt x="3942" y="143"/>
                    </a:lnTo>
                    <a:lnTo>
                      <a:pt x="3951" y="118"/>
                    </a:lnTo>
                    <a:lnTo>
                      <a:pt x="3953" y="93"/>
                    </a:lnTo>
                    <a:lnTo>
                      <a:pt x="3950" y="69"/>
                    </a:lnTo>
                    <a:lnTo>
                      <a:pt x="3940" y="47"/>
                    </a:lnTo>
                    <a:lnTo>
                      <a:pt x="3925" y="28"/>
                    </a:lnTo>
                    <a:lnTo>
                      <a:pt x="3905" y="13"/>
                    </a:lnTo>
                    <a:lnTo>
                      <a:pt x="3882" y="3"/>
                    </a:lnTo>
                    <a:lnTo>
                      <a:pt x="3856" y="0"/>
                    </a:lnTo>
                    <a:lnTo>
                      <a:pt x="4444" y="1"/>
                    </a:lnTo>
                    <a:lnTo>
                      <a:pt x="4407" y="3"/>
                    </a:lnTo>
                    <a:lnTo>
                      <a:pt x="4371" y="10"/>
                    </a:lnTo>
                    <a:lnTo>
                      <a:pt x="4338" y="22"/>
                    </a:lnTo>
                    <a:lnTo>
                      <a:pt x="4305" y="39"/>
                    </a:lnTo>
                    <a:lnTo>
                      <a:pt x="4276" y="59"/>
                    </a:lnTo>
                    <a:lnTo>
                      <a:pt x="4248" y="83"/>
                    </a:lnTo>
                    <a:lnTo>
                      <a:pt x="4225" y="111"/>
                    </a:lnTo>
                    <a:lnTo>
                      <a:pt x="4205" y="143"/>
                    </a:lnTo>
                    <a:lnTo>
                      <a:pt x="3981" y="554"/>
                    </a:lnTo>
                    <a:lnTo>
                      <a:pt x="3717" y="554"/>
                    </a:lnTo>
                    <a:close/>
                    <a:moveTo>
                      <a:pt x="5447" y="554"/>
                    </a:moveTo>
                    <a:lnTo>
                      <a:pt x="5447" y="1"/>
                    </a:lnTo>
                    <a:lnTo>
                      <a:pt x="5568" y="1"/>
                    </a:lnTo>
                    <a:lnTo>
                      <a:pt x="5568" y="554"/>
                    </a:lnTo>
                    <a:lnTo>
                      <a:pt x="5447" y="554"/>
                    </a:lnTo>
                    <a:close/>
                    <a:moveTo>
                      <a:pt x="6637" y="554"/>
                    </a:moveTo>
                    <a:lnTo>
                      <a:pt x="6637" y="1"/>
                    </a:lnTo>
                    <a:lnTo>
                      <a:pt x="6758" y="1"/>
                    </a:lnTo>
                    <a:lnTo>
                      <a:pt x="6758" y="554"/>
                    </a:lnTo>
                    <a:lnTo>
                      <a:pt x="6637" y="554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60" name="Freeform 96"/>
              <p:cNvSpPr>
                <a:spLocks/>
              </p:cNvSpPr>
              <p:nvPr/>
            </p:nvSpPr>
            <p:spPr bwMode="auto">
              <a:xfrm flipH="1">
                <a:off x="302" y="2876"/>
                <a:ext cx="2239" cy="28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0" y="0"/>
                  </a:cxn>
                  <a:cxn ang="0">
                    <a:pos x="8955" y="0"/>
                  </a:cxn>
                  <a:cxn ang="0">
                    <a:pos x="8954" y="112"/>
                  </a:cxn>
                  <a:cxn ang="0">
                    <a:pos x="0" y="112"/>
                  </a:cxn>
                </a:cxnLst>
                <a:rect l="0" t="0" r="r" b="b"/>
                <a:pathLst>
                  <a:path w="8955" h="112">
                    <a:moveTo>
                      <a:pt x="0" y="112"/>
                    </a:moveTo>
                    <a:lnTo>
                      <a:pt x="0" y="0"/>
                    </a:lnTo>
                    <a:lnTo>
                      <a:pt x="8955" y="0"/>
                    </a:lnTo>
                    <a:lnTo>
                      <a:pt x="8954" y="112"/>
                    </a:lnTo>
                    <a:lnTo>
                      <a:pt x="0" y="11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61" name="Freeform 97"/>
              <p:cNvSpPr>
                <a:spLocks/>
              </p:cNvSpPr>
              <p:nvPr/>
            </p:nvSpPr>
            <p:spPr bwMode="auto">
              <a:xfrm flipH="1">
                <a:off x="2315" y="2642"/>
                <a:ext cx="216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0" y="377"/>
                  </a:cxn>
                  <a:cxn ang="0">
                    <a:pos x="75" y="374"/>
                  </a:cxn>
                  <a:cxn ang="0">
                    <a:pos x="138" y="363"/>
                  </a:cxn>
                  <a:cxn ang="0">
                    <a:pos x="164" y="354"/>
                  </a:cxn>
                  <a:cxn ang="0">
                    <a:pos x="187" y="341"/>
                  </a:cxn>
                  <a:cxn ang="0">
                    <a:pos x="206" y="324"/>
                  </a:cxn>
                  <a:cxn ang="0">
                    <a:pos x="223" y="305"/>
                  </a:cxn>
                  <a:cxn ang="0">
                    <a:pos x="428" y="0"/>
                  </a:cxn>
                  <a:cxn ang="0">
                    <a:pos x="864" y="0"/>
                  </a:cxn>
                  <a:cxn ang="0">
                    <a:pos x="827" y="2"/>
                  </a:cxn>
                  <a:cxn ang="0">
                    <a:pos x="791" y="9"/>
                  </a:cxn>
                  <a:cxn ang="0">
                    <a:pos x="757" y="21"/>
                  </a:cxn>
                  <a:cxn ang="0">
                    <a:pos x="725" y="38"/>
                  </a:cxn>
                  <a:cxn ang="0">
                    <a:pos x="695" y="58"/>
                  </a:cxn>
                  <a:cxn ang="0">
                    <a:pos x="668" y="82"/>
                  </a:cxn>
                  <a:cxn ang="0">
                    <a:pos x="644" y="110"/>
                  </a:cxn>
                  <a:cxn ang="0">
                    <a:pos x="625" y="142"/>
                  </a:cxn>
                  <a:cxn ang="0">
                    <a:pos x="401" y="553"/>
                  </a:cxn>
                  <a:cxn ang="0">
                    <a:pos x="0" y="553"/>
                  </a:cxn>
                </a:cxnLst>
                <a:rect l="0" t="0" r="r" b="b"/>
                <a:pathLst>
                  <a:path w="864" h="553">
                    <a:moveTo>
                      <a:pt x="0" y="553"/>
                    </a:moveTo>
                    <a:lnTo>
                      <a:pt x="0" y="377"/>
                    </a:lnTo>
                    <a:lnTo>
                      <a:pt x="75" y="374"/>
                    </a:lnTo>
                    <a:lnTo>
                      <a:pt x="138" y="363"/>
                    </a:lnTo>
                    <a:lnTo>
                      <a:pt x="164" y="354"/>
                    </a:lnTo>
                    <a:lnTo>
                      <a:pt x="187" y="341"/>
                    </a:lnTo>
                    <a:lnTo>
                      <a:pt x="206" y="324"/>
                    </a:lnTo>
                    <a:lnTo>
                      <a:pt x="223" y="305"/>
                    </a:lnTo>
                    <a:lnTo>
                      <a:pt x="428" y="0"/>
                    </a:lnTo>
                    <a:lnTo>
                      <a:pt x="864" y="0"/>
                    </a:lnTo>
                    <a:lnTo>
                      <a:pt x="827" y="2"/>
                    </a:lnTo>
                    <a:lnTo>
                      <a:pt x="791" y="9"/>
                    </a:lnTo>
                    <a:lnTo>
                      <a:pt x="757" y="21"/>
                    </a:lnTo>
                    <a:lnTo>
                      <a:pt x="725" y="38"/>
                    </a:lnTo>
                    <a:lnTo>
                      <a:pt x="695" y="58"/>
                    </a:lnTo>
                    <a:lnTo>
                      <a:pt x="668" y="82"/>
                    </a:lnTo>
                    <a:lnTo>
                      <a:pt x="644" y="110"/>
                    </a:lnTo>
                    <a:lnTo>
                      <a:pt x="625" y="142"/>
                    </a:lnTo>
                    <a:lnTo>
                      <a:pt x="401" y="553"/>
                    </a:lnTo>
                    <a:lnTo>
                      <a:pt x="0" y="5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62" name="Rectangle 98"/>
              <p:cNvSpPr>
                <a:spLocks noChangeArrowheads="1"/>
              </p:cNvSpPr>
              <p:nvPr/>
            </p:nvSpPr>
            <p:spPr bwMode="auto">
              <a:xfrm flipH="1">
                <a:off x="1976" y="2642"/>
                <a:ext cx="30" cy="13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63" name="Freeform 99"/>
              <p:cNvSpPr>
                <a:spLocks/>
              </p:cNvSpPr>
              <p:nvPr/>
            </p:nvSpPr>
            <p:spPr bwMode="auto">
              <a:xfrm flipH="1">
                <a:off x="1429" y="2642"/>
                <a:ext cx="182" cy="138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225" y="143"/>
                  </a:cxn>
                  <a:cxn ang="0">
                    <a:pos x="234" y="118"/>
                  </a:cxn>
                  <a:cxn ang="0">
                    <a:pos x="236" y="93"/>
                  </a:cxn>
                  <a:cxn ang="0">
                    <a:pos x="233" y="69"/>
                  </a:cxn>
                  <a:cxn ang="0">
                    <a:pos x="223" y="47"/>
                  </a:cxn>
                  <a:cxn ang="0">
                    <a:pos x="208" y="28"/>
                  </a:cxn>
                  <a:cxn ang="0">
                    <a:pos x="188" y="13"/>
                  </a:cxn>
                  <a:cxn ang="0">
                    <a:pos x="165" y="3"/>
                  </a:cxn>
                  <a:cxn ang="0">
                    <a:pos x="139" y="0"/>
                  </a:cxn>
                  <a:cxn ang="0">
                    <a:pos x="727" y="1"/>
                  </a:cxn>
                  <a:cxn ang="0">
                    <a:pos x="690" y="3"/>
                  </a:cxn>
                  <a:cxn ang="0">
                    <a:pos x="654" y="10"/>
                  </a:cxn>
                  <a:cxn ang="0">
                    <a:pos x="621" y="22"/>
                  </a:cxn>
                  <a:cxn ang="0">
                    <a:pos x="588" y="39"/>
                  </a:cxn>
                  <a:cxn ang="0">
                    <a:pos x="559" y="59"/>
                  </a:cxn>
                  <a:cxn ang="0">
                    <a:pos x="531" y="83"/>
                  </a:cxn>
                  <a:cxn ang="0">
                    <a:pos x="508" y="111"/>
                  </a:cxn>
                  <a:cxn ang="0">
                    <a:pos x="488" y="143"/>
                  </a:cxn>
                  <a:cxn ang="0">
                    <a:pos x="264" y="554"/>
                  </a:cxn>
                  <a:cxn ang="0">
                    <a:pos x="0" y="554"/>
                  </a:cxn>
                </a:cxnLst>
                <a:rect l="0" t="0" r="r" b="b"/>
                <a:pathLst>
                  <a:path w="727" h="554">
                    <a:moveTo>
                      <a:pt x="0" y="554"/>
                    </a:moveTo>
                    <a:lnTo>
                      <a:pt x="225" y="143"/>
                    </a:lnTo>
                    <a:lnTo>
                      <a:pt x="234" y="118"/>
                    </a:lnTo>
                    <a:lnTo>
                      <a:pt x="236" y="93"/>
                    </a:lnTo>
                    <a:lnTo>
                      <a:pt x="233" y="69"/>
                    </a:lnTo>
                    <a:lnTo>
                      <a:pt x="223" y="47"/>
                    </a:lnTo>
                    <a:lnTo>
                      <a:pt x="208" y="28"/>
                    </a:lnTo>
                    <a:lnTo>
                      <a:pt x="188" y="13"/>
                    </a:lnTo>
                    <a:lnTo>
                      <a:pt x="165" y="3"/>
                    </a:lnTo>
                    <a:lnTo>
                      <a:pt x="139" y="0"/>
                    </a:lnTo>
                    <a:lnTo>
                      <a:pt x="727" y="1"/>
                    </a:lnTo>
                    <a:lnTo>
                      <a:pt x="690" y="3"/>
                    </a:lnTo>
                    <a:lnTo>
                      <a:pt x="654" y="10"/>
                    </a:lnTo>
                    <a:lnTo>
                      <a:pt x="621" y="22"/>
                    </a:lnTo>
                    <a:lnTo>
                      <a:pt x="588" y="39"/>
                    </a:lnTo>
                    <a:lnTo>
                      <a:pt x="559" y="59"/>
                    </a:lnTo>
                    <a:lnTo>
                      <a:pt x="531" y="83"/>
                    </a:lnTo>
                    <a:lnTo>
                      <a:pt x="508" y="111"/>
                    </a:lnTo>
                    <a:lnTo>
                      <a:pt x="488" y="143"/>
                    </a:lnTo>
                    <a:lnTo>
                      <a:pt x="264" y="554"/>
                    </a:lnTo>
                    <a:lnTo>
                      <a:pt x="0" y="5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64" name="Rectangle 100"/>
              <p:cNvSpPr>
                <a:spLocks noChangeArrowheads="1"/>
              </p:cNvSpPr>
              <p:nvPr/>
            </p:nvSpPr>
            <p:spPr bwMode="auto">
              <a:xfrm flipH="1">
                <a:off x="1148" y="2642"/>
                <a:ext cx="31" cy="13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65" name="Rectangle 101"/>
              <p:cNvSpPr>
                <a:spLocks noChangeArrowheads="1"/>
              </p:cNvSpPr>
              <p:nvPr/>
            </p:nvSpPr>
            <p:spPr bwMode="auto">
              <a:xfrm flipH="1">
                <a:off x="851" y="2642"/>
                <a:ext cx="30" cy="13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66" name="Freeform 102"/>
              <p:cNvSpPr>
                <a:spLocks noEditPoints="1"/>
              </p:cNvSpPr>
              <p:nvPr/>
            </p:nvSpPr>
            <p:spPr bwMode="auto">
              <a:xfrm flipH="1">
                <a:off x="301" y="2526"/>
                <a:ext cx="2230" cy="527"/>
              </a:xfrm>
              <a:custGeom>
                <a:avLst/>
                <a:gdLst/>
                <a:ahLst/>
                <a:cxnLst>
                  <a:cxn ang="0">
                    <a:pos x="243" y="288"/>
                  </a:cxn>
                  <a:cxn ang="0">
                    <a:pos x="365" y="292"/>
                  </a:cxn>
                  <a:cxn ang="0">
                    <a:pos x="416" y="323"/>
                  </a:cxn>
                  <a:cxn ang="0">
                    <a:pos x="445" y="377"/>
                  </a:cxn>
                  <a:cxn ang="0">
                    <a:pos x="442" y="436"/>
                  </a:cxn>
                  <a:cxn ang="0">
                    <a:pos x="223" y="770"/>
                  </a:cxn>
                  <a:cxn ang="0">
                    <a:pos x="187" y="806"/>
                  </a:cxn>
                  <a:cxn ang="0">
                    <a:pos x="138" y="827"/>
                  </a:cxn>
                  <a:cxn ang="0">
                    <a:pos x="0" y="842"/>
                  </a:cxn>
                  <a:cxn ang="0">
                    <a:pos x="625" y="606"/>
                  </a:cxn>
                  <a:cxn ang="0">
                    <a:pos x="668" y="546"/>
                  </a:cxn>
                  <a:cxn ang="0">
                    <a:pos x="725" y="502"/>
                  </a:cxn>
                  <a:cxn ang="0">
                    <a:pos x="791" y="473"/>
                  </a:cxn>
                  <a:cxn ang="0">
                    <a:pos x="864" y="464"/>
                  </a:cxn>
                  <a:cxn ang="0">
                    <a:pos x="2097" y="1018"/>
                  </a:cxn>
                  <a:cxn ang="0">
                    <a:pos x="2218" y="1018"/>
                  </a:cxn>
                  <a:cxn ang="0">
                    <a:pos x="3816" y="465"/>
                  </a:cxn>
                  <a:cxn ang="0">
                    <a:pos x="3865" y="478"/>
                  </a:cxn>
                  <a:cxn ang="0">
                    <a:pos x="3899" y="511"/>
                  </a:cxn>
                  <a:cxn ang="0">
                    <a:pos x="3913" y="557"/>
                  </a:cxn>
                  <a:cxn ang="0">
                    <a:pos x="3901" y="606"/>
                  </a:cxn>
                  <a:cxn ang="0">
                    <a:pos x="2218" y="1018"/>
                  </a:cxn>
                  <a:cxn ang="0">
                    <a:pos x="4165" y="606"/>
                  </a:cxn>
                  <a:cxn ang="0">
                    <a:pos x="4208" y="547"/>
                  </a:cxn>
                  <a:cxn ang="0">
                    <a:pos x="4265" y="503"/>
                  </a:cxn>
                  <a:cxn ang="0">
                    <a:pos x="4331" y="474"/>
                  </a:cxn>
                  <a:cxn ang="0">
                    <a:pos x="4404" y="465"/>
                  </a:cxn>
                  <a:cxn ang="0">
                    <a:pos x="5407" y="1018"/>
                  </a:cxn>
                  <a:cxn ang="0">
                    <a:pos x="5528" y="1018"/>
                  </a:cxn>
                  <a:cxn ang="0">
                    <a:pos x="6597" y="465"/>
                  </a:cxn>
                  <a:cxn ang="0">
                    <a:pos x="5528" y="1018"/>
                  </a:cxn>
                  <a:cxn ang="0">
                    <a:pos x="6718" y="465"/>
                  </a:cxn>
                  <a:cxn ang="0">
                    <a:pos x="7869" y="468"/>
                  </a:cxn>
                  <a:cxn ang="0">
                    <a:pos x="7911" y="492"/>
                  </a:cxn>
                  <a:cxn ang="0">
                    <a:pos x="7936" y="535"/>
                  </a:cxn>
                  <a:cxn ang="0">
                    <a:pos x="7936" y="583"/>
                  </a:cxn>
                  <a:cxn ang="0">
                    <a:pos x="7684" y="1018"/>
                  </a:cxn>
                  <a:cxn ang="0">
                    <a:pos x="7616" y="384"/>
                  </a:cxn>
                  <a:cxn ang="0">
                    <a:pos x="7809" y="77"/>
                  </a:cxn>
                  <a:cxn ang="0">
                    <a:pos x="7820" y="32"/>
                  </a:cxn>
                  <a:cxn ang="0">
                    <a:pos x="7804" y="0"/>
                  </a:cxn>
                  <a:cxn ang="0">
                    <a:pos x="8116" y="305"/>
                  </a:cxn>
                  <a:cxn ang="0">
                    <a:pos x="8118" y="345"/>
                  </a:cxn>
                  <a:cxn ang="0">
                    <a:pos x="8086" y="379"/>
                  </a:cxn>
                  <a:cxn ang="0">
                    <a:pos x="8017" y="398"/>
                  </a:cxn>
                  <a:cxn ang="0">
                    <a:pos x="7616" y="384"/>
                  </a:cxn>
                  <a:cxn ang="0">
                    <a:pos x="7981" y="945"/>
                  </a:cxn>
                  <a:cxn ang="0">
                    <a:pos x="7755" y="1328"/>
                  </a:cxn>
                  <a:cxn ang="0">
                    <a:pos x="8136" y="945"/>
                  </a:cxn>
                  <a:cxn ang="0">
                    <a:pos x="8625" y="1328"/>
                  </a:cxn>
                  <a:cxn ang="0">
                    <a:pos x="8699" y="1328"/>
                  </a:cxn>
                  <a:cxn ang="0">
                    <a:pos x="8843" y="874"/>
                  </a:cxn>
                  <a:cxn ang="0">
                    <a:pos x="8699" y="1328"/>
                  </a:cxn>
                  <a:cxn ang="0">
                    <a:pos x="8755" y="1976"/>
                  </a:cxn>
                  <a:cxn ang="0">
                    <a:pos x="8875" y="2111"/>
                  </a:cxn>
                </a:cxnLst>
                <a:rect l="0" t="0" r="r" b="b"/>
                <a:pathLst>
                  <a:path w="8916" h="2111">
                    <a:moveTo>
                      <a:pt x="0" y="842"/>
                    </a:moveTo>
                    <a:lnTo>
                      <a:pt x="243" y="288"/>
                    </a:lnTo>
                    <a:lnTo>
                      <a:pt x="335" y="288"/>
                    </a:lnTo>
                    <a:lnTo>
                      <a:pt x="365" y="292"/>
                    </a:lnTo>
                    <a:lnTo>
                      <a:pt x="393" y="304"/>
                    </a:lnTo>
                    <a:lnTo>
                      <a:pt x="416" y="323"/>
                    </a:lnTo>
                    <a:lnTo>
                      <a:pt x="435" y="348"/>
                    </a:lnTo>
                    <a:lnTo>
                      <a:pt x="445" y="377"/>
                    </a:lnTo>
                    <a:lnTo>
                      <a:pt x="448" y="406"/>
                    </a:lnTo>
                    <a:lnTo>
                      <a:pt x="442" y="436"/>
                    </a:lnTo>
                    <a:lnTo>
                      <a:pt x="428" y="464"/>
                    </a:lnTo>
                    <a:lnTo>
                      <a:pt x="223" y="770"/>
                    </a:lnTo>
                    <a:lnTo>
                      <a:pt x="206" y="789"/>
                    </a:lnTo>
                    <a:lnTo>
                      <a:pt x="187" y="806"/>
                    </a:lnTo>
                    <a:lnTo>
                      <a:pt x="164" y="817"/>
                    </a:lnTo>
                    <a:lnTo>
                      <a:pt x="138" y="827"/>
                    </a:lnTo>
                    <a:lnTo>
                      <a:pt x="75" y="839"/>
                    </a:lnTo>
                    <a:lnTo>
                      <a:pt x="0" y="842"/>
                    </a:lnTo>
                    <a:close/>
                    <a:moveTo>
                      <a:pt x="401" y="1018"/>
                    </a:moveTo>
                    <a:lnTo>
                      <a:pt x="625" y="606"/>
                    </a:lnTo>
                    <a:lnTo>
                      <a:pt x="644" y="574"/>
                    </a:lnTo>
                    <a:lnTo>
                      <a:pt x="668" y="546"/>
                    </a:lnTo>
                    <a:lnTo>
                      <a:pt x="694" y="522"/>
                    </a:lnTo>
                    <a:lnTo>
                      <a:pt x="725" y="502"/>
                    </a:lnTo>
                    <a:lnTo>
                      <a:pt x="756" y="485"/>
                    </a:lnTo>
                    <a:lnTo>
                      <a:pt x="791" y="473"/>
                    </a:lnTo>
                    <a:lnTo>
                      <a:pt x="827" y="466"/>
                    </a:lnTo>
                    <a:lnTo>
                      <a:pt x="864" y="464"/>
                    </a:lnTo>
                    <a:lnTo>
                      <a:pt x="2097" y="465"/>
                    </a:lnTo>
                    <a:lnTo>
                      <a:pt x="2097" y="1018"/>
                    </a:lnTo>
                    <a:lnTo>
                      <a:pt x="401" y="1018"/>
                    </a:lnTo>
                    <a:close/>
                    <a:moveTo>
                      <a:pt x="2218" y="1018"/>
                    </a:moveTo>
                    <a:lnTo>
                      <a:pt x="2218" y="465"/>
                    </a:lnTo>
                    <a:lnTo>
                      <a:pt x="3816" y="465"/>
                    </a:lnTo>
                    <a:lnTo>
                      <a:pt x="3842" y="468"/>
                    </a:lnTo>
                    <a:lnTo>
                      <a:pt x="3865" y="478"/>
                    </a:lnTo>
                    <a:lnTo>
                      <a:pt x="3885" y="493"/>
                    </a:lnTo>
                    <a:lnTo>
                      <a:pt x="3899" y="511"/>
                    </a:lnTo>
                    <a:lnTo>
                      <a:pt x="3908" y="533"/>
                    </a:lnTo>
                    <a:lnTo>
                      <a:pt x="3913" y="557"/>
                    </a:lnTo>
                    <a:lnTo>
                      <a:pt x="3911" y="582"/>
                    </a:lnTo>
                    <a:lnTo>
                      <a:pt x="3901" y="606"/>
                    </a:lnTo>
                    <a:lnTo>
                      <a:pt x="3677" y="1018"/>
                    </a:lnTo>
                    <a:lnTo>
                      <a:pt x="2218" y="1018"/>
                    </a:lnTo>
                    <a:close/>
                    <a:moveTo>
                      <a:pt x="3941" y="1018"/>
                    </a:moveTo>
                    <a:lnTo>
                      <a:pt x="4165" y="606"/>
                    </a:lnTo>
                    <a:lnTo>
                      <a:pt x="4185" y="574"/>
                    </a:lnTo>
                    <a:lnTo>
                      <a:pt x="4208" y="547"/>
                    </a:lnTo>
                    <a:lnTo>
                      <a:pt x="4236" y="523"/>
                    </a:lnTo>
                    <a:lnTo>
                      <a:pt x="4265" y="503"/>
                    </a:lnTo>
                    <a:lnTo>
                      <a:pt x="4298" y="486"/>
                    </a:lnTo>
                    <a:lnTo>
                      <a:pt x="4331" y="474"/>
                    </a:lnTo>
                    <a:lnTo>
                      <a:pt x="4367" y="467"/>
                    </a:lnTo>
                    <a:lnTo>
                      <a:pt x="4404" y="465"/>
                    </a:lnTo>
                    <a:lnTo>
                      <a:pt x="5407" y="465"/>
                    </a:lnTo>
                    <a:lnTo>
                      <a:pt x="5407" y="1018"/>
                    </a:lnTo>
                    <a:lnTo>
                      <a:pt x="3941" y="1018"/>
                    </a:lnTo>
                    <a:close/>
                    <a:moveTo>
                      <a:pt x="5528" y="1018"/>
                    </a:moveTo>
                    <a:lnTo>
                      <a:pt x="5528" y="465"/>
                    </a:lnTo>
                    <a:lnTo>
                      <a:pt x="6597" y="465"/>
                    </a:lnTo>
                    <a:lnTo>
                      <a:pt x="6597" y="1018"/>
                    </a:lnTo>
                    <a:lnTo>
                      <a:pt x="5528" y="1018"/>
                    </a:lnTo>
                    <a:close/>
                    <a:moveTo>
                      <a:pt x="6718" y="1018"/>
                    </a:moveTo>
                    <a:lnTo>
                      <a:pt x="6718" y="465"/>
                    </a:lnTo>
                    <a:lnTo>
                      <a:pt x="7844" y="465"/>
                    </a:lnTo>
                    <a:lnTo>
                      <a:pt x="7869" y="468"/>
                    </a:lnTo>
                    <a:lnTo>
                      <a:pt x="7891" y="478"/>
                    </a:lnTo>
                    <a:lnTo>
                      <a:pt x="7911" y="492"/>
                    </a:lnTo>
                    <a:lnTo>
                      <a:pt x="7926" y="512"/>
                    </a:lnTo>
                    <a:lnTo>
                      <a:pt x="7936" y="535"/>
                    </a:lnTo>
                    <a:lnTo>
                      <a:pt x="7939" y="559"/>
                    </a:lnTo>
                    <a:lnTo>
                      <a:pt x="7936" y="583"/>
                    </a:lnTo>
                    <a:lnTo>
                      <a:pt x="7925" y="606"/>
                    </a:lnTo>
                    <a:lnTo>
                      <a:pt x="7684" y="1018"/>
                    </a:lnTo>
                    <a:lnTo>
                      <a:pt x="6718" y="1018"/>
                    </a:lnTo>
                    <a:close/>
                    <a:moveTo>
                      <a:pt x="7616" y="384"/>
                    </a:moveTo>
                    <a:lnTo>
                      <a:pt x="7786" y="116"/>
                    </a:lnTo>
                    <a:lnTo>
                      <a:pt x="7809" y="77"/>
                    </a:lnTo>
                    <a:lnTo>
                      <a:pt x="7819" y="45"/>
                    </a:lnTo>
                    <a:lnTo>
                      <a:pt x="7820" y="32"/>
                    </a:lnTo>
                    <a:lnTo>
                      <a:pt x="7818" y="20"/>
                    </a:lnTo>
                    <a:lnTo>
                      <a:pt x="7804" y="0"/>
                    </a:lnTo>
                    <a:lnTo>
                      <a:pt x="8102" y="287"/>
                    </a:lnTo>
                    <a:lnTo>
                      <a:pt x="8116" y="305"/>
                    </a:lnTo>
                    <a:lnTo>
                      <a:pt x="8122" y="326"/>
                    </a:lnTo>
                    <a:lnTo>
                      <a:pt x="8118" y="345"/>
                    </a:lnTo>
                    <a:lnTo>
                      <a:pt x="8106" y="363"/>
                    </a:lnTo>
                    <a:lnTo>
                      <a:pt x="8086" y="379"/>
                    </a:lnTo>
                    <a:lnTo>
                      <a:pt x="8055" y="391"/>
                    </a:lnTo>
                    <a:lnTo>
                      <a:pt x="8017" y="398"/>
                    </a:lnTo>
                    <a:lnTo>
                      <a:pt x="7969" y="399"/>
                    </a:lnTo>
                    <a:lnTo>
                      <a:pt x="7616" y="384"/>
                    </a:lnTo>
                    <a:close/>
                    <a:moveTo>
                      <a:pt x="7755" y="1328"/>
                    </a:moveTo>
                    <a:lnTo>
                      <a:pt x="7981" y="945"/>
                    </a:lnTo>
                    <a:lnTo>
                      <a:pt x="7980" y="1328"/>
                    </a:lnTo>
                    <a:lnTo>
                      <a:pt x="7755" y="1328"/>
                    </a:lnTo>
                    <a:close/>
                    <a:moveTo>
                      <a:pt x="8136" y="1328"/>
                    </a:moveTo>
                    <a:lnTo>
                      <a:pt x="8136" y="945"/>
                    </a:lnTo>
                    <a:lnTo>
                      <a:pt x="8625" y="945"/>
                    </a:lnTo>
                    <a:lnTo>
                      <a:pt x="8625" y="1328"/>
                    </a:lnTo>
                    <a:lnTo>
                      <a:pt x="8136" y="1328"/>
                    </a:lnTo>
                    <a:close/>
                    <a:moveTo>
                      <a:pt x="8699" y="1328"/>
                    </a:moveTo>
                    <a:lnTo>
                      <a:pt x="8699" y="874"/>
                    </a:lnTo>
                    <a:lnTo>
                      <a:pt x="8843" y="874"/>
                    </a:lnTo>
                    <a:lnTo>
                      <a:pt x="8916" y="1328"/>
                    </a:lnTo>
                    <a:lnTo>
                      <a:pt x="8699" y="1328"/>
                    </a:lnTo>
                    <a:close/>
                    <a:moveTo>
                      <a:pt x="8755" y="2111"/>
                    </a:moveTo>
                    <a:lnTo>
                      <a:pt x="8755" y="1976"/>
                    </a:lnTo>
                    <a:lnTo>
                      <a:pt x="8875" y="1976"/>
                    </a:lnTo>
                    <a:lnTo>
                      <a:pt x="8875" y="2111"/>
                    </a:lnTo>
                    <a:lnTo>
                      <a:pt x="8755" y="2111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67" name="Freeform 103"/>
              <p:cNvSpPr>
                <a:spLocks/>
              </p:cNvSpPr>
              <p:nvPr/>
            </p:nvSpPr>
            <p:spPr bwMode="auto">
              <a:xfrm flipH="1">
                <a:off x="2419" y="2598"/>
                <a:ext cx="112" cy="138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243" y="0"/>
                  </a:cxn>
                  <a:cxn ang="0">
                    <a:pos x="335" y="0"/>
                  </a:cxn>
                  <a:cxn ang="0">
                    <a:pos x="365" y="4"/>
                  </a:cxn>
                  <a:cxn ang="0">
                    <a:pos x="393" y="16"/>
                  </a:cxn>
                  <a:cxn ang="0">
                    <a:pos x="416" y="35"/>
                  </a:cxn>
                  <a:cxn ang="0">
                    <a:pos x="435" y="60"/>
                  </a:cxn>
                  <a:cxn ang="0">
                    <a:pos x="445" y="89"/>
                  </a:cxn>
                  <a:cxn ang="0">
                    <a:pos x="448" y="118"/>
                  </a:cxn>
                  <a:cxn ang="0">
                    <a:pos x="442" y="148"/>
                  </a:cxn>
                  <a:cxn ang="0">
                    <a:pos x="428" y="176"/>
                  </a:cxn>
                  <a:cxn ang="0">
                    <a:pos x="223" y="482"/>
                  </a:cxn>
                  <a:cxn ang="0">
                    <a:pos x="206" y="501"/>
                  </a:cxn>
                  <a:cxn ang="0">
                    <a:pos x="187" y="518"/>
                  </a:cxn>
                  <a:cxn ang="0">
                    <a:pos x="164" y="529"/>
                  </a:cxn>
                  <a:cxn ang="0">
                    <a:pos x="138" y="539"/>
                  </a:cxn>
                  <a:cxn ang="0">
                    <a:pos x="75" y="551"/>
                  </a:cxn>
                  <a:cxn ang="0">
                    <a:pos x="0" y="554"/>
                  </a:cxn>
                </a:cxnLst>
                <a:rect l="0" t="0" r="r" b="b"/>
                <a:pathLst>
                  <a:path w="448" h="554">
                    <a:moveTo>
                      <a:pt x="0" y="554"/>
                    </a:moveTo>
                    <a:lnTo>
                      <a:pt x="243" y="0"/>
                    </a:lnTo>
                    <a:lnTo>
                      <a:pt x="335" y="0"/>
                    </a:lnTo>
                    <a:lnTo>
                      <a:pt x="365" y="4"/>
                    </a:lnTo>
                    <a:lnTo>
                      <a:pt x="393" y="16"/>
                    </a:lnTo>
                    <a:lnTo>
                      <a:pt x="416" y="35"/>
                    </a:lnTo>
                    <a:lnTo>
                      <a:pt x="435" y="60"/>
                    </a:lnTo>
                    <a:lnTo>
                      <a:pt x="445" y="89"/>
                    </a:lnTo>
                    <a:lnTo>
                      <a:pt x="448" y="118"/>
                    </a:lnTo>
                    <a:lnTo>
                      <a:pt x="442" y="148"/>
                    </a:lnTo>
                    <a:lnTo>
                      <a:pt x="428" y="176"/>
                    </a:lnTo>
                    <a:lnTo>
                      <a:pt x="223" y="482"/>
                    </a:lnTo>
                    <a:lnTo>
                      <a:pt x="206" y="501"/>
                    </a:lnTo>
                    <a:lnTo>
                      <a:pt x="187" y="518"/>
                    </a:lnTo>
                    <a:lnTo>
                      <a:pt x="164" y="529"/>
                    </a:lnTo>
                    <a:lnTo>
                      <a:pt x="138" y="539"/>
                    </a:lnTo>
                    <a:lnTo>
                      <a:pt x="75" y="551"/>
                    </a:lnTo>
                    <a:lnTo>
                      <a:pt x="0" y="5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68" name="Freeform 104"/>
              <p:cNvSpPr>
                <a:spLocks/>
              </p:cNvSpPr>
              <p:nvPr/>
            </p:nvSpPr>
            <p:spPr bwMode="auto">
              <a:xfrm flipH="1">
                <a:off x="2006" y="2642"/>
                <a:ext cx="424" cy="138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224" y="142"/>
                  </a:cxn>
                  <a:cxn ang="0">
                    <a:pos x="243" y="110"/>
                  </a:cxn>
                  <a:cxn ang="0">
                    <a:pos x="267" y="82"/>
                  </a:cxn>
                  <a:cxn ang="0">
                    <a:pos x="293" y="58"/>
                  </a:cxn>
                  <a:cxn ang="0">
                    <a:pos x="324" y="38"/>
                  </a:cxn>
                  <a:cxn ang="0">
                    <a:pos x="355" y="21"/>
                  </a:cxn>
                  <a:cxn ang="0">
                    <a:pos x="390" y="9"/>
                  </a:cxn>
                  <a:cxn ang="0">
                    <a:pos x="426" y="2"/>
                  </a:cxn>
                  <a:cxn ang="0">
                    <a:pos x="463" y="0"/>
                  </a:cxn>
                  <a:cxn ang="0">
                    <a:pos x="1696" y="1"/>
                  </a:cxn>
                  <a:cxn ang="0">
                    <a:pos x="1696" y="554"/>
                  </a:cxn>
                  <a:cxn ang="0">
                    <a:pos x="0" y="554"/>
                  </a:cxn>
                </a:cxnLst>
                <a:rect l="0" t="0" r="r" b="b"/>
                <a:pathLst>
                  <a:path w="1696" h="554">
                    <a:moveTo>
                      <a:pt x="0" y="554"/>
                    </a:moveTo>
                    <a:lnTo>
                      <a:pt x="224" y="142"/>
                    </a:lnTo>
                    <a:lnTo>
                      <a:pt x="243" y="110"/>
                    </a:lnTo>
                    <a:lnTo>
                      <a:pt x="267" y="82"/>
                    </a:lnTo>
                    <a:lnTo>
                      <a:pt x="293" y="58"/>
                    </a:lnTo>
                    <a:lnTo>
                      <a:pt x="324" y="38"/>
                    </a:lnTo>
                    <a:lnTo>
                      <a:pt x="355" y="21"/>
                    </a:lnTo>
                    <a:lnTo>
                      <a:pt x="390" y="9"/>
                    </a:lnTo>
                    <a:lnTo>
                      <a:pt x="426" y="2"/>
                    </a:lnTo>
                    <a:lnTo>
                      <a:pt x="463" y="0"/>
                    </a:lnTo>
                    <a:lnTo>
                      <a:pt x="1696" y="1"/>
                    </a:lnTo>
                    <a:lnTo>
                      <a:pt x="1696" y="554"/>
                    </a:lnTo>
                    <a:lnTo>
                      <a:pt x="0" y="5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69" name="Freeform 105"/>
              <p:cNvSpPr>
                <a:spLocks/>
              </p:cNvSpPr>
              <p:nvPr/>
            </p:nvSpPr>
            <p:spPr bwMode="auto">
              <a:xfrm flipH="1">
                <a:off x="1552" y="2642"/>
                <a:ext cx="424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0" y="0"/>
                  </a:cxn>
                  <a:cxn ang="0">
                    <a:pos x="1598" y="0"/>
                  </a:cxn>
                  <a:cxn ang="0">
                    <a:pos x="1624" y="3"/>
                  </a:cxn>
                  <a:cxn ang="0">
                    <a:pos x="1647" y="13"/>
                  </a:cxn>
                  <a:cxn ang="0">
                    <a:pos x="1667" y="28"/>
                  </a:cxn>
                  <a:cxn ang="0">
                    <a:pos x="1681" y="46"/>
                  </a:cxn>
                  <a:cxn ang="0">
                    <a:pos x="1690" y="68"/>
                  </a:cxn>
                  <a:cxn ang="0">
                    <a:pos x="1695" y="92"/>
                  </a:cxn>
                  <a:cxn ang="0">
                    <a:pos x="1693" y="117"/>
                  </a:cxn>
                  <a:cxn ang="0">
                    <a:pos x="1683" y="141"/>
                  </a:cxn>
                  <a:cxn ang="0">
                    <a:pos x="1459" y="553"/>
                  </a:cxn>
                  <a:cxn ang="0">
                    <a:pos x="0" y="553"/>
                  </a:cxn>
                </a:cxnLst>
                <a:rect l="0" t="0" r="r" b="b"/>
                <a:pathLst>
                  <a:path w="1695" h="553">
                    <a:moveTo>
                      <a:pt x="0" y="553"/>
                    </a:moveTo>
                    <a:lnTo>
                      <a:pt x="0" y="0"/>
                    </a:lnTo>
                    <a:lnTo>
                      <a:pt x="1598" y="0"/>
                    </a:lnTo>
                    <a:lnTo>
                      <a:pt x="1624" y="3"/>
                    </a:lnTo>
                    <a:lnTo>
                      <a:pt x="1647" y="13"/>
                    </a:lnTo>
                    <a:lnTo>
                      <a:pt x="1667" y="28"/>
                    </a:lnTo>
                    <a:lnTo>
                      <a:pt x="1681" y="46"/>
                    </a:lnTo>
                    <a:lnTo>
                      <a:pt x="1690" y="68"/>
                    </a:lnTo>
                    <a:lnTo>
                      <a:pt x="1695" y="92"/>
                    </a:lnTo>
                    <a:lnTo>
                      <a:pt x="1693" y="117"/>
                    </a:lnTo>
                    <a:lnTo>
                      <a:pt x="1683" y="141"/>
                    </a:lnTo>
                    <a:lnTo>
                      <a:pt x="1459" y="553"/>
                    </a:lnTo>
                    <a:lnTo>
                      <a:pt x="0" y="5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70" name="Freeform 106"/>
              <p:cNvSpPr>
                <a:spLocks/>
              </p:cNvSpPr>
              <p:nvPr/>
            </p:nvSpPr>
            <p:spPr bwMode="auto">
              <a:xfrm flipH="1">
                <a:off x="1179" y="2642"/>
                <a:ext cx="366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224" y="141"/>
                  </a:cxn>
                  <a:cxn ang="0">
                    <a:pos x="244" y="109"/>
                  </a:cxn>
                  <a:cxn ang="0">
                    <a:pos x="267" y="82"/>
                  </a:cxn>
                  <a:cxn ang="0">
                    <a:pos x="295" y="58"/>
                  </a:cxn>
                  <a:cxn ang="0">
                    <a:pos x="324" y="38"/>
                  </a:cxn>
                  <a:cxn ang="0">
                    <a:pos x="357" y="21"/>
                  </a:cxn>
                  <a:cxn ang="0">
                    <a:pos x="390" y="9"/>
                  </a:cxn>
                  <a:cxn ang="0">
                    <a:pos x="426" y="2"/>
                  </a:cxn>
                  <a:cxn ang="0">
                    <a:pos x="463" y="0"/>
                  </a:cxn>
                  <a:cxn ang="0">
                    <a:pos x="1466" y="0"/>
                  </a:cxn>
                  <a:cxn ang="0">
                    <a:pos x="1466" y="553"/>
                  </a:cxn>
                  <a:cxn ang="0">
                    <a:pos x="0" y="553"/>
                  </a:cxn>
                </a:cxnLst>
                <a:rect l="0" t="0" r="r" b="b"/>
                <a:pathLst>
                  <a:path w="1466" h="553">
                    <a:moveTo>
                      <a:pt x="0" y="553"/>
                    </a:moveTo>
                    <a:lnTo>
                      <a:pt x="224" y="141"/>
                    </a:lnTo>
                    <a:lnTo>
                      <a:pt x="244" y="109"/>
                    </a:lnTo>
                    <a:lnTo>
                      <a:pt x="267" y="82"/>
                    </a:lnTo>
                    <a:lnTo>
                      <a:pt x="295" y="58"/>
                    </a:lnTo>
                    <a:lnTo>
                      <a:pt x="324" y="38"/>
                    </a:lnTo>
                    <a:lnTo>
                      <a:pt x="357" y="21"/>
                    </a:lnTo>
                    <a:lnTo>
                      <a:pt x="390" y="9"/>
                    </a:lnTo>
                    <a:lnTo>
                      <a:pt x="426" y="2"/>
                    </a:lnTo>
                    <a:lnTo>
                      <a:pt x="463" y="0"/>
                    </a:lnTo>
                    <a:lnTo>
                      <a:pt x="1466" y="0"/>
                    </a:lnTo>
                    <a:lnTo>
                      <a:pt x="1466" y="553"/>
                    </a:lnTo>
                    <a:lnTo>
                      <a:pt x="0" y="5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71" name="Rectangle 107"/>
              <p:cNvSpPr>
                <a:spLocks noChangeArrowheads="1"/>
              </p:cNvSpPr>
              <p:nvPr/>
            </p:nvSpPr>
            <p:spPr bwMode="auto">
              <a:xfrm flipH="1">
                <a:off x="881" y="2642"/>
                <a:ext cx="267" cy="13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72" name="Freeform 108"/>
              <p:cNvSpPr>
                <a:spLocks/>
              </p:cNvSpPr>
              <p:nvPr/>
            </p:nvSpPr>
            <p:spPr bwMode="auto">
              <a:xfrm flipH="1">
                <a:off x="546" y="2642"/>
                <a:ext cx="305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0" y="0"/>
                  </a:cxn>
                  <a:cxn ang="0">
                    <a:pos x="1126" y="0"/>
                  </a:cxn>
                  <a:cxn ang="0">
                    <a:pos x="1151" y="3"/>
                  </a:cxn>
                  <a:cxn ang="0">
                    <a:pos x="1173" y="13"/>
                  </a:cxn>
                  <a:cxn ang="0">
                    <a:pos x="1193" y="27"/>
                  </a:cxn>
                  <a:cxn ang="0">
                    <a:pos x="1208" y="47"/>
                  </a:cxn>
                  <a:cxn ang="0">
                    <a:pos x="1218" y="70"/>
                  </a:cxn>
                  <a:cxn ang="0">
                    <a:pos x="1221" y="94"/>
                  </a:cxn>
                  <a:cxn ang="0">
                    <a:pos x="1218" y="118"/>
                  </a:cxn>
                  <a:cxn ang="0">
                    <a:pos x="1207" y="141"/>
                  </a:cxn>
                  <a:cxn ang="0">
                    <a:pos x="966" y="553"/>
                  </a:cxn>
                  <a:cxn ang="0">
                    <a:pos x="0" y="553"/>
                  </a:cxn>
                </a:cxnLst>
                <a:rect l="0" t="0" r="r" b="b"/>
                <a:pathLst>
                  <a:path w="1221" h="553">
                    <a:moveTo>
                      <a:pt x="0" y="55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51" y="3"/>
                    </a:lnTo>
                    <a:lnTo>
                      <a:pt x="1173" y="13"/>
                    </a:lnTo>
                    <a:lnTo>
                      <a:pt x="1193" y="27"/>
                    </a:lnTo>
                    <a:lnTo>
                      <a:pt x="1208" y="47"/>
                    </a:lnTo>
                    <a:lnTo>
                      <a:pt x="1218" y="70"/>
                    </a:lnTo>
                    <a:lnTo>
                      <a:pt x="1221" y="94"/>
                    </a:lnTo>
                    <a:lnTo>
                      <a:pt x="1218" y="118"/>
                    </a:lnTo>
                    <a:lnTo>
                      <a:pt x="1207" y="141"/>
                    </a:lnTo>
                    <a:lnTo>
                      <a:pt x="966" y="553"/>
                    </a:lnTo>
                    <a:lnTo>
                      <a:pt x="0" y="5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73" name="Freeform 109"/>
              <p:cNvSpPr>
                <a:spLocks/>
              </p:cNvSpPr>
              <p:nvPr/>
            </p:nvSpPr>
            <p:spPr bwMode="auto">
              <a:xfrm flipH="1">
                <a:off x="500" y="2526"/>
                <a:ext cx="126" cy="100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170" y="116"/>
                  </a:cxn>
                  <a:cxn ang="0">
                    <a:pos x="193" y="77"/>
                  </a:cxn>
                  <a:cxn ang="0">
                    <a:pos x="203" y="45"/>
                  </a:cxn>
                  <a:cxn ang="0">
                    <a:pos x="204" y="32"/>
                  </a:cxn>
                  <a:cxn ang="0">
                    <a:pos x="202" y="20"/>
                  </a:cxn>
                  <a:cxn ang="0">
                    <a:pos x="188" y="0"/>
                  </a:cxn>
                  <a:cxn ang="0">
                    <a:pos x="486" y="287"/>
                  </a:cxn>
                  <a:cxn ang="0">
                    <a:pos x="500" y="305"/>
                  </a:cxn>
                  <a:cxn ang="0">
                    <a:pos x="506" y="326"/>
                  </a:cxn>
                  <a:cxn ang="0">
                    <a:pos x="502" y="345"/>
                  </a:cxn>
                  <a:cxn ang="0">
                    <a:pos x="490" y="363"/>
                  </a:cxn>
                  <a:cxn ang="0">
                    <a:pos x="470" y="379"/>
                  </a:cxn>
                  <a:cxn ang="0">
                    <a:pos x="439" y="391"/>
                  </a:cxn>
                  <a:cxn ang="0">
                    <a:pos x="401" y="398"/>
                  </a:cxn>
                  <a:cxn ang="0">
                    <a:pos x="353" y="399"/>
                  </a:cxn>
                  <a:cxn ang="0">
                    <a:pos x="0" y="384"/>
                  </a:cxn>
                </a:cxnLst>
                <a:rect l="0" t="0" r="r" b="b"/>
                <a:pathLst>
                  <a:path w="506" h="399">
                    <a:moveTo>
                      <a:pt x="0" y="384"/>
                    </a:moveTo>
                    <a:lnTo>
                      <a:pt x="170" y="116"/>
                    </a:lnTo>
                    <a:lnTo>
                      <a:pt x="193" y="77"/>
                    </a:lnTo>
                    <a:lnTo>
                      <a:pt x="203" y="45"/>
                    </a:lnTo>
                    <a:lnTo>
                      <a:pt x="204" y="32"/>
                    </a:lnTo>
                    <a:lnTo>
                      <a:pt x="202" y="20"/>
                    </a:lnTo>
                    <a:lnTo>
                      <a:pt x="188" y="0"/>
                    </a:lnTo>
                    <a:lnTo>
                      <a:pt x="486" y="287"/>
                    </a:lnTo>
                    <a:lnTo>
                      <a:pt x="500" y="305"/>
                    </a:lnTo>
                    <a:lnTo>
                      <a:pt x="506" y="326"/>
                    </a:lnTo>
                    <a:lnTo>
                      <a:pt x="502" y="345"/>
                    </a:lnTo>
                    <a:lnTo>
                      <a:pt x="490" y="363"/>
                    </a:lnTo>
                    <a:lnTo>
                      <a:pt x="470" y="379"/>
                    </a:lnTo>
                    <a:lnTo>
                      <a:pt x="439" y="391"/>
                    </a:lnTo>
                    <a:lnTo>
                      <a:pt x="401" y="398"/>
                    </a:lnTo>
                    <a:lnTo>
                      <a:pt x="353" y="399"/>
                    </a:lnTo>
                    <a:lnTo>
                      <a:pt x="0" y="38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74" name="Freeform 110"/>
              <p:cNvSpPr>
                <a:spLocks/>
              </p:cNvSpPr>
              <p:nvPr/>
            </p:nvSpPr>
            <p:spPr bwMode="auto">
              <a:xfrm flipH="1">
                <a:off x="535" y="2762"/>
                <a:ext cx="57" cy="96"/>
              </a:xfrm>
              <a:custGeom>
                <a:avLst/>
                <a:gdLst/>
                <a:ahLst/>
                <a:cxnLst>
                  <a:cxn ang="0">
                    <a:pos x="0" y="383"/>
                  </a:cxn>
                  <a:cxn ang="0">
                    <a:pos x="226" y="0"/>
                  </a:cxn>
                  <a:cxn ang="0">
                    <a:pos x="225" y="383"/>
                  </a:cxn>
                  <a:cxn ang="0">
                    <a:pos x="0" y="383"/>
                  </a:cxn>
                </a:cxnLst>
                <a:rect l="0" t="0" r="r" b="b"/>
                <a:pathLst>
                  <a:path w="226" h="383">
                    <a:moveTo>
                      <a:pt x="0" y="383"/>
                    </a:moveTo>
                    <a:lnTo>
                      <a:pt x="226" y="0"/>
                    </a:lnTo>
                    <a:lnTo>
                      <a:pt x="225" y="383"/>
                    </a:lnTo>
                    <a:lnTo>
                      <a:pt x="0" y="38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75" name="Rectangle 111"/>
              <p:cNvSpPr>
                <a:spLocks noChangeArrowheads="1"/>
              </p:cNvSpPr>
              <p:nvPr/>
            </p:nvSpPr>
            <p:spPr bwMode="auto">
              <a:xfrm flipH="1">
                <a:off x="374" y="2762"/>
                <a:ext cx="123" cy="9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76" name="Freeform 112"/>
              <p:cNvSpPr>
                <a:spLocks/>
              </p:cNvSpPr>
              <p:nvPr/>
            </p:nvSpPr>
            <p:spPr bwMode="auto">
              <a:xfrm flipH="1">
                <a:off x="301" y="2744"/>
                <a:ext cx="55" cy="114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0" y="0"/>
                  </a:cxn>
                  <a:cxn ang="0">
                    <a:pos x="144" y="0"/>
                  </a:cxn>
                  <a:cxn ang="0">
                    <a:pos x="217" y="454"/>
                  </a:cxn>
                  <a:cxn ang="0">
                    <a:pos x="0" y="454"/>
                  </a:cxn>
                </a:cxnLst>
                <a:rect l="0" t="0" r="r" b="b"/>
                <a:pathLst>
                  <a:path w="217" h="454">
                    <a:moveTo>
                      <a:pt x="0" y="454"/>
                    </a:moveTo>
                    <a:lnTo>
                      <a:pt x="0" y="0"/>
                    </a:lnTo>
                    <a:lnTo>
                      <a:pt x="144" y="0"/>
                    </a:lnTo>
                    <a:lnTo>
                      <a:pt x="217" y="454"/>
                    </a:lnTo>
                    <a:lnTo>
                      <a:pt x="0" y="4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77" name="Rectangle 113"/>
              <p:cNvSpPr>
                <a:spLocks noChangeArrowheads="1"/>
              </p:cNvSpPr>
              <p:nvPr/>
            </p:nvSpPr>
            <p:spPr bwMode="auto">
              <a:xfrm flipH="1">
                <a:off x="312" y="3020"/>
                <a:ext cx="30" cy="3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78" name="Freeform 114"/>
              <p:cNvSpPr>
                <a:spLocks noEditPoints="1"/>
              </p:cNvSpPr>
              <p:nvPr/>
            </p:nvSpPr>
            <p:spPr bwMode="auto">
              <a:xfrm flipH="1">
                <a:off x="597" y="2956"/>
                <a:ext cx="1649" cy="227"/>
              </a:xfrm>
              <a:custGeom>
                <a:avLst/>
                <a:gdLst/>
                <a:ahLst/>
                <a:cxnLst>
                  <a:cxn ang="0">
                    <a:pos x="689" y="845"/>
                  </a:cxn>
                  <a:cxn ang="0">
                    <a:pos x="874" y="630"/>
                  </a:cxn>
                  <a:cxn ang="0">
                    <a:pos x="895" y="343"/>
                  </a:cxn>
                  <a:cxn ang="0">
                    <a:pos x="725" y="89"/>
                  </a:cxn>
                  <a:cxn ang="0">
                    <a:pos x="455" y="0"/>
                  </a:cxn>
                  <a:cxn ang="0">
                    <a:pos x="185" y="89"/>
                  </a:cxn>
                  <a:cxn ang="0">
                    <a:pos x="14" y="343"/>
                  </a:cxn>
                  <a:cxn ang="0">
                    <a:pos x="36" y="630"/>
                  </a:cxn>
                  <a:cxn ang="0">
                    <a:pos x="221" y="845"/>
                  </a:cxn>
                  <a:cxn ang="0">
                    <a:pos x="455" y="694"/>
                  </a:cxn>
                  <a:cxn ang="0">
                    <a:pos x="604" y="643"/>
                  </a:cxn>
                  <a:cxn ang="0">
                    <a:pos x="692" y="488"/>
                  </a:cxn>
                  <a:cxn ang="0">
                    <a:pos x="662" y="334"/>
                  </a:cxn>
                  <a:cxn ang="0">
                    <a:pos x="543" y="231"/>
                  </a:cxn>
                  <a:cxn ang="0">
                    <a:pos x="394" y="221"/>
                  </a:cxn>
                  <a:cxn ang="0">
                    <a:pos x="266" y="306"/>
                  </a:cxn>
                  <a:cxn ang="0">
                    <a:pos x="215" y="458"/>
                  </a:cxn>
                  <a:cxn ang="0">
                    <a:pos x="264" y="599"/>
                  </a:cxn>
                  <a:cxn ang="0">
                    <a:pos x="421" y="691"/>
                  </a:cxn>
                  <a:cxn ang="0">
                    <a:pos x="1641" y="891"/>
                  </a:cxn>
                  <a:cxn ang="0">
                    <a:pos x="1878" y="729"/>
                  </a:cxn>
                  <a:cxn ang="0">
                    <a:pos x="1971" y="461"/>
                  </a:cxn>
                  <a:cxn ang="0">
                    <a:pos x="1874" y="174"/>
                  </a:cxn>
                  <a:cxn ang="0">
                    <a:pos x="1630" y="14"/>
                  </a:cxn>
                  <a:cxn ang="0">
                    <a:pos x="1348" y="31"/>
                  </a:cxn>
                  <a:cxn ang="0">
                    <a:pos x="1124" y="227"/>
                  </a:cxn>
                  <a:cxn ang="0">
                    <a:pos x="1067" y="519"/>
                  </a:cxn>
                  <a:cxn ang="0">
                    <a:pos x="1192" y="773"/>
                  </a:cxn>
                  <a:cxn ang="0">
                    <a:pos x="1452" y="904"/>
                  </a:cxn>
                  <a:cxn ang="0">
                    <a:pos x="1612" y="674"/>
                  </a:cxn>
                  <a:cxn ang="0">
                    <a:pos x="1748" y="518"/>
                  </a:cxn>
                  <a:cxn ang="0">
                    <a:pos x="1739" y="365"/>
                  </a:cxn>
                  <a:cxn ang="0">
                    <a:pos x="1632" y="244"/>
                  </a:cxn>
                  <a:cxn ang="0">
                    <a:pos x="1486" y="216"/>
                  </a:cxn>
                  <a:cxn ang="0">
                    <a:pos x="1349" y="281"/>
                  </a:cxn>
                  <a:cxn ang="0">
                    <a:pos x="1278" y="428"/>
                  </a:cxn>
                  <a:cxn ang="0">
                    <a:pos x="1308" y="574"/>
                  </a:cxn>
                  <a:cxn ang="0">
                    <a:pos x="1451" y="685"/>
                  </a:cxn>
                  <a:cxn ang="0">
                    <a:pos x="6207" y="904"/>
                  </a:cxn>
                  <a:cxn ang="0">
                    <a:pos x="6467" y="773"/>
                  </a:cxn>
                  <a:cxn ang="0">
                    <a:pos x="6592" y="519"/>
                  </a:cxn>
                  <a:cxn ang="0">
                    <a:pos x="6536" y="227"/>
                  </a:cxn>
                  <a:cxn ang="0">
                    <a:pos x="6311" y="32"/>
                  </a:cxn>
                  <a:cxn ang="0">
                    <a:pos x="6029" y="14"/>
                  </a:cxn>
                  <a:cxn ang="0">
                    <a:pos x="5786" y="174"/>
                  </a:cxn>
                  <a:cxn ang="0">
                    <a:pos x="5688" y="461"/>
                  </a:cxn>
                  <a:cxn ang="0">
                    <a:pos x="5781" y="729"/>
                  </a:cxn>
                  <a:cxn ang="0">
                    <a:pos x="6018" y="891"/>
                  </a:cxn>
                  <a:cxn ang="0">
                    <a:pos x="6208" y="685"/>
                  </a:cxn>
                  <a:cxn ang="0">
                    <a:pos x="6351" y="574"/>
                  </a:cxn>
                  <a:cxn ang="0">
                    <a:pos x="6381" y="426"/>
                  </a:cxn>
                  <a:cxn ang="0">
                    <a:pos x="6310" y="282"/>
                  </a:cxn>
                  <a:cxn ang="0">
                    <a:pos x="6173" y="216"/>
                  </a:cxn>
                  <a:cxn ang="0">
                    <a:pos x="6026" y="244"/>
                  </a:cxn>
                  <a:cxn ang="0">
                    <a:pos x="5920" y="365"/>
                  </a:cxn>
                  <a:cxn ang="0">
                    <a:pos x="5912" y="519"/>
                  </a:cxn>
                  <a:cxn ang="0">
                    <a:pos x="6019" y="660"/>
                  </a:cxn>
                  <a:cxn ang="0">
                    <a:pos x="6143" y="909"/>
                  </a:cxn>
                </a:cxnLst>
                <a:rect l="0" t="0" r="r" b="b"/>
                <a:pathLst>
                  <a:path w="6598" h="909">
                    <a:moveTo>
                      <a:pt x="455" y="909"/>
                    </a:moveTo>
                    <a:lnTo>
                      <a:pt x="519" y="904"/>
                    </a:lnTo>
                    <a:lnTo>
                      <a:pt x="580" y="891"/>
                    </a:lnTo>
                    <a:lnTo>
                      <a:pt x="637" y="872"/>
                    </a:lnTo>
                    <a:lnTo>
                      <a:pt x="689" y="845"/>
                    </a:lnTo>
                    <a:lnTo>
                      <a:pt x="737" y="812"/>
                    </a:lnTo>
                    <a:lnTo>
                      <a:pt x="779" y="773"/>
                    </a:lnTo>
                    <a:lnTo>
                      <a:pt x="817" y="729"/>
                    </a:lnTo>
                    <a:lnTo>
                      <a:pt x="849" y="682"/>
                    </a:lnTo>
                    <a:lnTo>
                      <a:pt x="874" y="630"/>
                    </a:lnTo>
                    <a:lnTo>
                      <a:pt x="892" y="575"/>
                    </a:lnTo>
                    <a:lnTo>
                      <a:pt x="904" y="519"/>
                    </a:lnTo>
                    <a:lnTo>
                      <a:pt x="910" y="461"/>
                    </a:lnTo>
                    <a:lnTo>
                      <a:pt x="906" y="403"/>
                    </a:lnTo>
                    <a:lnTo>
                      <a:pt x="895" y="343"/>
                    </a:lnTo>
                    <a:lnTo>
                      <a:pt x="876" y="284"/>
                    </a:lnTo>
                    <a:lnTo>
                      <a:pt x="848" y="227"/>
                    </a:lnTo>
                    <a:lnTo>
                      <a:pt x="812" y="174"/>
                    </a:lnTo>
                    <a:lnTo>
                      <a:pt x="770" y="128"/>
                    </a:lnTo>
                    <a:lnTo>
                      <a:pt x="725" y="89"/>
                    </a:lnTo>
                    <a:lnTo>
                      <a:pt x="676" y="56"/>
                    </a:lnTo>
                    <a:lnTo>
                      <a:pt x="623" y="32"/>
                    </a:lnTo>
                    <a:lnTo>
                      <a:pt x="568" y="14"/>
                    </a:lnTo>
                    <a:lnTo>
                      <a:pt x="512" y="3"/>
                    </a:lnTo>
                    <a:lnTo>
                      <a:pt x="455" y="0"/>
                    </a:lnTo>
                    <a:lnTo>
                      <a:pt x="398" y="3"/>
                    </a:lnTo>
                    <a:lnTo>
                      <a:pt x="341" y="14"/>
                    </a:lnTo>
                    <a:lnTo>
                      <a:pt x="287" y="31"/>
                    </a:lnTo>
                    <a:lnTo>
                      <a:pt x="233" y="56"/>
                    </a:lnTo>
                    <a:lnTo>
                      <a:pt x="185" y="89"/>
                    </a:lnTo>
                    <a:lnTo>
                      <a:pt x="139" y="127"/>
                    </a:lnTo>
                    <a:lnTo>
                      <a:pt x="98" y="174"/>
                    </a:lnTo>
                    <a:lnTo>
                      <a:pt x="62" y="227"/>
                    </a:lnTo>
                    <a:lnTo>
                      <a:pt x="33" y="284"/>
                    </a:lnTo>
                    <a:lnTo>
                      <a:pt x="14" y="343"/>
                    </a:lnTo>
                    <a:lnTo>
                      <a:pt x="3" y="403"/>
                    </a:lnTo>
                    <a:lnTo>
                      <a:pt x="0" y="461"/>
                    </a:lnTo>
                    <a:lnTo>
                      <a:pt x="5" y="519"/>
                    </a:lnTo>
                    <a:lnTo>
                      <a:pt x="17" y="575"/>
                    </a:lnTo>
                    <a:lnTo>
                      <a:pt x="36" y="630"/>
                    </a:lnTo>
                    <a:lnTo>
                      <a:pt x="62" y="682"/>
                    </a:lnTo>
                    <a:lnTo>
                      <a:pt x="93" y="729"/>
                    </a:lnTo>
                    <a:lnTo>
                      <a:pt x="131" y="773"/>
                    </a:lnTo>
                    <a:lnTo>
                      <a:pt x="174" y="812"/>
                    </a:lnTo>
                    <a:lnTo>
                      <a:pt x="221" y="845"/>
                    </a:lnTo>
                    <a:lnTo>
                      <a:pt x="274" y="872"/>
                    </a:lnTo>
                    <a:lnTo>
                      <a:pt x="330" y="891"/>
                    </a:lnTo>
                    <a:lnTo>
                      <a:pt x="391" y="904"/>
                    </a:lnTo>
                    <a:lnTo>
                      <a:pt x="455" y="909"/>
                    </a:lnTo>
                    <a:lnTo>
                      <a:pt x="455" y="694"/>
                    </a:lnTo>
                    <a:lnTo>
                      <a:pt x="489" y="691"/>
                    </a:lnTo>
                    <a:lnTo>
                      <a:pt x="520" y="685"/>
                    </a:lnTo>
                    <a:lnTo>
                      <a:pt x="551" y="674"/>
                    </a:lnTo>
                    <a:lnTo>
                      <a:pt x="578" y="660"/>
                    </a:lnTo>
                    <a:lnTo>
                      <a:pt x="604" y="643"/>
                    </a:lnTo>
                    <a:lnTo>
                      <a:pt x="626" y="622"/>
                    </a:lnTo>
                    <a:lnTo>
                      <a:pt x="663" y="574"/>
                    </a:lnTo>
                    <a:lnTo>
                      <a:pt x="676" y="547"/>
                    </a:lnTo>
                    <a:lnTo>
                      <a:pt x="686" y="518"/>
                    </a:lnTo>
                    <a:lnTo>
                      <a:pt x="692" y="488"/>
                    </a:lnTo>
                    <a:lnTo>
                      <a:pt x="694" y="458"/>
                    </a:lnTo>
                    <a:lnTo>
                      <a:pt x="693" y="426"/>
                    </a:lnTo>
                    <a:lnTo>
                      <a:pt x="687" y="395"/>
                    </a:lnTo>
                    <a:lnTo>
                      <a:pt x="677" y="365"/>
                    </a:lnTo>
                    <a:lnTo>
                      <a:pt x="662" y="334"/>
                    </a:lnTo>
                    <a:lnTo>
                      <a:pt x="643" y="306"/>
                    </a:lnTo>
                    <a:lnTo>
                      <a:pt x="621" y="282"/>
                    </a:lnTo>
                    <a:lnTo>
                      <a:pt x="598" y="261"/>
                    </a:lnTo>
                    <a:lnTo>
                      <a:pt x="571" y="244"/>
                    </a:lnTo>
                    <a:lnTo>
                      <a:pt x="543" y="231"/>
                    </a:lnTo>
                    <a:lnTo>
                      <a:pt x="515" y="221"/>
                    </a:lnTo>
                    <a:lnTo>
                      <a:pt x="485" y="216"/>
                    </a:lnTo>
                    <a:lnTo>
                      <a:pt x="455" y="214"/>
                    </a:lnTo>
                    <a:lnTo>
                      <a:pt x="425" y="216"/>
                    </a:lnTo>
                    <a:lnTo>
                      <a:pt x="394" y="221"/>
                    </a:lnTo>
                    <a:lnTo>
                      <a:pt x="366" y="231"/>
                    </a:lnTo>
                    <a:lnTo>
                      <a:pt x="338" y="244"/>
                    </a:lnTo>
                    <a:lnTo>
                      <a:pt x="312" y="260"/>
                    </a:lnTo>
                    <a:lnTo>
                      <a:pt x="288" y="281"/>
                    </a:lnTo>
                    <a:lnTo>
                      <a:pt x="266" y="306"/>
                    </a:lnTo>
                    <a:lnTo>
                      <a:pt x="248" y="334"/>
                    </a:lnTo>
                    <a:lnTo>
                      <a:pt x="232" y="365"/>
                    </a:lnTo>
                    <a:lnTo>
                      <a:pt x="223" y="396"/>
                    </a:lnTo>
                    <a:lnTo>
                      <a:pt x="216" y="428"/>
                    </a:lnTo>
                    <a:lnTo>
                      <a:pt x="215" y="458"/>
                    </a:lnTo>
                    <a:lnTo>
                      <a:pt x="217" y="488"/>
                    </a:lnTo>
                    <a:lnTo>
                      <a:pt x="224" y="519"/>
                    </a:lnTo>
                    <a:lnTo>
                      <a:pt x="233" y="547"/>
                    </a:lnTo>
                    <a:lnTo>
                      <a:pt x="248" y="574"/>
                    </a:lnTo>
                    <a:lnTo>
                      <a:pt x="264" y="599"/>
                    </a:lnTo>
                    <a:lnTo>
                      <a:pt x="283" y="622"/>
                    </a:lnTo>
                    <a:lnTo>
                      <a:pt x="331" y="660"/>
                    </a:lnTo>
                    <a:lnTo>
                      <a:pt x="360" y="674"/>
                    </a:lnTo>
                    <a:lnTo>
                      <a:pt x="389" y="685"/>
                    </a:lnTo>
                    <a:lnTo>
                      <a:pt x="421" y="691"/>
                    </a:lnTo>
                    <a:lnTo>
                      <a:pt x="455" y="694"/>
                    </a:lnTo>
                    <a:lnTo>
                      <a:pt x="455" y="909"/>
                    </a:lnTo>
                    <a:close/>
                    <a:moveTo>
                      <a:pt x="1516" y="909"/>
                    </a:moveTo>
                    <a:lnTo>
                      <a:pt x="1580" y="904"/>
                    </a:lnTo>
                    <a:lnTo>
                      <a:pt x="1641" y="891"/>
                    </a:lnTo>
                    <a:lnTo>
                      <a:pt x="1698" y="872"/>
                    </a:lnTo>
                    <a:lnTo>
                      <a:pt x="1750" y="845"/>
                    </a:lnTo>
                    <a:lnTo>
                      <a:pt x="1798" y="812"/>
                    </a:lnTo>
                    <a:lnTo>
                      <a:pt x="1840" y="773"/>
                    </a:lnTo>
                    <a:lnTo>
                      <a:pt x="1878" y="729"/>
                    </a:lnTo>
                    <a:lnTo>
                      <a:pt x="1910" y="682"/>
                    </a:lnTo>
                    <a:lnTo>
                      <a:pt x="1936" y="630"/>
                    </a:lnTo>
                    <a:lnTo>
                      <a:pt x="1954" y="575"/>
                    </a:lnTo>
                    <a:lnTo>
                      <a:pt x="1966" y="519"/>
                    </a:lnTo>
                    <a:lnTo>
                      <a:pt x="1971" y="461"/>
                    </a:lnTo>
                    <a:lnTo>
                      <a:pt x="1968" y="403"/>
                    </a:lnTo>
                    <a:lnTo>
                      <a:pt x="1957" y="343"/>
                    </a:lnTo>
                    <a:lnTo>
                      <a:pt x="1938" y="284"/>
                    </a:lnTo>
                    <a:lnTo>
                      <a:pt x="1910" y="227"/>
                    </a:lnTo>
                    <a:lnTo>
                      <a:pt x="1874" y="174"/>
                    </a:lnTo>
                    <a:lnTo>
                      <a:pt x="1832" y="128"/>
                    </a:lnTo>
                    <a:lnTo>
                      <a:pt x="1787" y="89"/>
                    </a:lnTo>
                    <a:lnTo>
                      <a:pt x="1738" y="56"/>
                    </a:lnTo>
                    <a:lnTo>
                      <a:pt x="1685" y="32"/>
                    </a:lnTo>
                    <a:lnTo>
                      <a:pt x="1630" y="14"/>
                    </a:lnTo>
                    <a:lnTo>
                      <a:pt x="1574" y="3"/>
                    </a:lnTo>
                    <a:lnTo>
                      <a:pt x="1516" y="0"/>
                    </a:lnTo>
                    <a:lnTo>
                      <a:pt x="1460" y="3"/>
                    </a:lnTo>
                    <a:lnTo>
                      <a:pt x="1403" y="14"/>
                    </a:lnTo>
                    <a:lnTo>
                      <a:pt x="1348" y="31"/>
                    </a:lnTo>
                    <a:lnTo>
                      <a:pt x="1295" y="56"/>
                    </a:lnTo>
                    <a:lnTo>
                      <a:pt x="1245" y="89"/>
                    </a:lnTo>
                    <a:lnTo>
                      <a:pt x="1200" y="127"/>
                    </a:lnTo>
                    <a:lnTo>
                      <a:pt x="1160" y="174"/>
                    </a:lnTo>
                    <a:lnTo>
                      <a:pt x="1124" y="227"/>
                    </a:lnTo>
                    <a:lnTo>
                      <a:pt x="1095" y="284"/>
                    </a:lnTo>
                    <a:lnTo>
                      <a:pt x="1076" y="343"/>
                    </a:lnTo>
                    <a:lnTo>
                      <a:pt x="1065" y="403"/>
                    </a:lnTo>
                    <a:lnTo>
                      <a:pt x="1062" y="461"/>
                    </a:lnTo>
                    <a:lnTo>
                      <a:pt x="1067" y="519"/>
                    </a:lnTo>
                    <a:lnTo>
                      <a:pt x="1079" y="575"/>
                    </a:lnTo>
                    <a:lnTo>
                      <a:pt x="1098" y="630"/>
                    </a:lnTo>
                    <a:lnTo>
                      <a:pt x="1123" y="682"/>
                    </a:lnTo>
                    <a:lnTo>
                      <a:pt x="1154" y="729"/>
                    </a:lnTo>
                    <a:lnTo>
                      <a:pt x="1192" y="773"/>
                    </a:lnTo>
                    <a:lnTo>
                      <a:pt x="1235" y="812"/>
                    </a:lnTo>
                    <a:lnTo>
                      <a:pt x="1282" y="845"/>
                    </a:lnTo>
                    <a:lnTo>
                      <a:pt x="1335" y="872"/>
                    </a:lnTo>
                    <a:lnTo>
                      <a:pt x="1391" y="891"/>
                    </a:lnTo>
                    <a:lnTo>
                      <a:pt x="1452" y="904"/>
                    </a:lnTo>
                    <a:lnTo>
                      <a:pt x="1516" y="909"/>
                    </a:lnTo>
                    <a:lnTo>
                      <a:pt x="1516" y="694"/>
                    </a:lnTo>
                    <a:lnTo>
                      <a:pt x="1550" y="691"/>
                    </a:lnTo>
                    <a:lnTo>
                      <a:pt x="1582" y="685"/>
                    </a:lnTo>
                    <a:lnTo>
                      <a:pt x="1612" y="674"/>
                    </a:lnTo>
                    <a:lnTo>
                      <a:pt x="1640" y="660"/>
                    </a:lnTo>
                    <a:lnTo>
                      <a:pt x="1665" y="643"/>
                    </a:lnTo>
                    <a:lnTo>
                      <a:pt x="1688" y="622"/>
                    </a:lnTo>
                    <a:lnTo>
                      <a:pt x="1724" y="574"/>
                    </a:lnTo>
                    <a:lnTo>
                      <a:pt x="1748" y="518"/>
                    </a:lnTo>
                    <a:lnTo>
                      <a:pt x="1754" y="488"/>
                    </a:lnTo>
                    <a:lnTo>
                      <a:pt x="1756" y="458"/>
                    </a:lnTo>
                    <a:lnTo>
                      <a:pt x="1755" y="426"/>
                    </a:lnTo>
                    <a:lnTo>
                      <a:pt x="1749" y="395"/>
                    </a:lnTo>
                    <a:lnTo>
                      <a:pt x="1739" y="365"/>
                    </a:lnTo>
                    <a:lnTo>
                      <a:pt x="1724" y="334"/>
                    </a:lnTo>
                    <a:lnTo>
                      <a:pt x="1705" y="306"/>
                    </a:lnTo>
                    <a:lnTo>
                      <a:pt x="1683" y="282"/>
                    </a:lnTo>
                    <a:lnTo>
                      <a:pt x="1658" y="261"/>
                    </a:lnTo>
                    <a:lnTo>
                      <a:pt x="1632" y="244"/>
                    </a:lnTo>
                    <a:lnTo>
                      <a:pt x="1605" y="231"/>
                    </a:lnTo>
                    <a:lnTo>
                      <a:pt x="1576" y="221"/>
                    </a:lnTo>
                    <a:lnTo>
                      <a:pt x="1546" y="216"/>
                    </a:lnTo>
                    <a:lnTo>
                      <a:pt x="1516" y="214"/>
                    </a:lnTo>
                    <a:lnTo>
                      <a:pt x="1486" y="216"/>
                    </a:lnTo>
                    <a:lnTo>
                      <a:pt x="1456" y="221"/>
                    </a:lnTo>
                    <a:lnTo>
                      <a:pt x="1427" y="231"/>
                    </a:lnTo>
                    <a:lnTo>
                      <a:pt x="1400" y="244"/>
                    </a:lnTo>
                    <a:lnTo>
                      <a:pt x="1374" y="260"/>
                    </a:lnTo>
                    <a:lnTo>
                      <a:pt x="1349" y="281"/>
                    </a:lnTo>
                    <a:lnTo>
                      <a:pt x="1327" y="306"/>
                    </a:lnTo>
                    <a:lnTo>
                      <a:pt x="1308" y="334"/>
                    </a:lnTo>
                    <a:lnTo>
                      <a:pt x="1293" y="365"/>
                    </a:lnTo>
                    <a:lnTo>
                      <a:pt x="1283" y="396"/>
                    </a:lnTo>
                    <a:lnTo>
                      <a:pt x="1278" y="428"/>
                    </a:lnTo>
                    <a:lnTo>
                      <a:pt x="1276" y="458"/>
                    </a:lnTo>
                    <a:lnTo>
                      <a:pt x="1279" y="488"/>
                    </a:lnTo>
                    <a:lnTo>
                      <a:pt x="1286" y="519"/>
                    </a:lnTo>
                    <a:lnTo>
                      <a:pt x="1295" y="547"/>
                    </a:lnTo>
                    <a:lnTo>
                      <a:pt x="1308" y="574"/>
                    </a:lnTo>
                    <a:lnTo>
                      <a:pt x="1326" y="599"/>
                    </a:lnTo>
                    <a:lnTo>
                      <a:pt x="1345" y="622"/>
                    </a:lnTo>
                    <a:lnTo>
                      <a:pt x="1393" y="660"/>
                    </a:lnTo>
                    <a:lnTo>
                      <a:pt x="1420" y="674"/>
                    </a:lnTo>
                    <a:lnTo>
                      <a:pt x="1451" y="685"/>
                    </a:lnTo>
                    <a:lnTo>
                      <a:pt x="1482" y="691"/>
                    </a:lnTo>
                    <a:lnTo>
                      <a:pt x="1516" y="694"/>
                    </a:lnTo>
                    <a:lnTo>
                      <a:pt x="1516" y="909"/>
                    </a:lnTo>
                    <a:close/>
                    <a:moveTo>
                      <a:pt x="6143" y="909"/>
                    </a:moveTo>
                    <a:lnTo>
                      <a:pt x="6207" y="904"/>
                    </a:lnTo>
                    <a:lnTo>
                      <a:pt x="6267" y="891"/>
                    </a:lnTo>
                    <a:lnTo>
                      <a:pt x="6324" y="872"/>
                    </a:lnTo>
                    <a:lnTo>
                      <a:pt x="6376" y="845"/>
                    </a:lnTo>
                    <a:lnTo>
                      <a:pt x="6424" y="812"/>
                    </a:lnTo>
                    <a:lnTo>
                      <a:pt x="6467" y="773"/>
                    </a:lnTo>
                    <a:lnTo>
                      <a:pt x="6504" y="729"/>
                    </a:lnTo>
                    <a:lnTo>
                      <a:pt x="6536" y="682"/>
                    </a:lnTo>
                    <a:lnTo>
                      <a:pt x="6562" y="630"/>
                    </a:lnTo>
                    <a:lnTo>
                      <a:pt x="6580" y="575"/>
                    </a:lnTo>
                    <a:lnTo>
                      <a:pt x="6592" y="519"/>
                    </a:lnTo>
                    <a:lnTo>
                      <a:pt x="6598" y="461"/>
                    </a:lnTo>
                    <a:lnTo>
                      <a:pt x="6594" y="403"/>
                    </a:lnTo>
                    <a:lnTo>
                      <a:pt x="6583" y="343"/>
                    </a:lnTo>
                    <a:lnTo>
                      <a:pt x="6564" y="284"/>
                    </a:lnTo>
                    <a:lnTo>
                      <a:pt x="6536" y="227"/>
                    </a:lnTo>
                    <a:lnTo>
                      <a:pt x="6500" y="174"/>
                    </a:lnTo>
                    <a:lnTo>
                      <a:pt x="6458" y="128"/>
                    </a:lnTo>
                    <a:lnTo>
                      <a:pt x="6413" y="89"/>
                    </a:lnTo>
                    <a:lnTo>
                      <a:pt x="6364" y="56"/>
                    </a:lnTo>
                    <a:lnTo>
                      <a:pt x="6311" y="32"/>
                    </a:lnTo>
                    <a:lnTo>
                      <a:pt x="6256" y="14"/>
                    </a:lnTo>
                    <a:lnTo>
                      <a:pt x="6200" y="3"/>
                    </a:lnTo>
                    <a:lnTo>
                      <a:pt x="6143" y="0"/>
                    </a:lnTo>
                    <a:lnTo>
                      <a:pt x="6086" y="3"/>
                    </a:lnTo>
                    <a:lnTo>
                      <a:pt x="6029" y="14"/>
                    </a:lnTo>
                    <a:lnTo>
                      <a:pt x="5975" y="31"/>
                    </a:lnTo>
                    <a:lnTo>
                      <a:pt x="5922" y="56"/>
                    </a:lnTo>
                    <a:lnTo>
                      <a:pt x="5873" y="89"/>
                    </a:lnTo>
                    <a:lnTo>
                      <a:pt x="5827" y="127"/>
                    </a:lnTo>
                    <a:lnTo>
                      <a:pt x="5786" y="174"/>
                    </a:lnTo>
                    <a:lnTo>
                      <a:pt x="5750" y="227"/>
                    </a:lnTo>
                    <a:lnTo>
                      <a:pt x="5722" y="284"/>
                    </a:lnTo>
                    <a:lnTo>
                      <a:pt x="5702" y="343"/>
                    </a:lnTo>
                    <a:lnTo>
                      <a:pt x="5691" y="403"/>
                    </a:lnTo>
                    <a:lnTo>
                      <a:pt x="5688" y="461"/>
                    </a:lnTo>
                    <a:lnTo>
                      <a:pt x="5693" y="519"/>
                    </a:lnTo>
                    <a:lnTo>
                      <a:pt x="5705" y="575"/>
                    </a:lnTo>
                    <a:lnTo>
                      <a:pt x="5724" y="630"/>
                    </a:lnTo>
                    <a:lnTo>
                      <a:pt x="5750" y="682"/>
                    </a:lnTo>
                    <a:lnTo>
                      <a:pt x="5781" y="729"/>
                    </a:lnTo>
                    <a:lnTo>
                      <a:pt x="5819" y="773"/>
                    </a:lnTo>
                    <a:lnTo>
                      <a:pt x="5862" y="812"/>
                    </a:lnTo>
                    <a:lnTo>
                      <a:pt x="5910" y="845"/>
                    </a:lnTo>
                    <a:lnTo>
                      <a:pt x="5962" y="872"/>
                    </a:lnTo>
                    <a:lnTo>
                      <a:pt x="6018" y="891"/>
                    </a:lnTo>
                    <a:lnTo>
                      <a:pt x="6079" y="904"/>
                    </a:lnTo>
                    <a:lnTo>
                      <a:pt x="6143" y="909"/>
                    </a:lnTo>
                    <a:lnTo>
                      <a:pt x="6143" y="694"/>
                    </a:lnTo>
                    <a:lnTo>
                      <a:pt x="6177" y="691"/>
                    </a:lnTo>
                    <a:lnTo>
                      <a:pt x="6208" y="685"/>
                    </a:lnTo>
                    <a:lnTo>
                      <a:pt x="6239" y="674"/>
                    </a:lnTo>
                    <a:lnTo>
                      <a:pt x="6266" y="660"/>
                    </a:lnTo>
                    <a:lnTo>
                      <a:pt x="6292" y="643"/>
                    </a:lnTo>
                    <a:lnTo>
                      <a:pt x="6314" y="622"/>
                    </a:lnTo>
                    <a:lnTo>
                      <a:pt x="6351" y="574"/>
                    </a:lnTo>
                    <a:lnTo>
                      <a:pt x="6364" y="547"/>
                    </a:lnTo>
                    <a:lnTo>
                      <a:pt x="6374" y="518"/>
                    </a:lnTo>
                    <a:lnTo>
                      <a:pt x="6380" y="488"/>
                    </a:lnTo>
                    <a:lnTo>
                      <a:pt x="6382" y="458"/>
                    </a:lnTo>
                    <a:lnTo>
                      <a:pt x="6381" y="426"/>
                    </a:lnTo>
                    <a:lnTo>
                      <a:pt x="6375" y="395"/>
                    </a:lnTo>
                    <a:lnTo>
                      <a:pt x="6365" y="365"/>
                    </a:lnTo>
                    <a:lnTo>
                      <a:pt x="6350" y="334"/>
                    </a:lnTo>
                    <a:lnTo>
                      <a:pt x="6331" y="306"/>
                    </a:lnTo>
                    <a:lnTo>
                      <a:pt x="6310" y="282"/>
                    </a:lnTo>
                    <a:lnTo>
                      <a:pt x="6286" y="261"/>
                    </a:lnTo>
                    <a:lnTo>
                      <a:pt x="6260" y="244"/>
                    </a:lnTo>
                    <a:lnTo>
                      <a:pt x="6231" y="231"/>
                    </a:lnTo>
                    <a:lnTo>
                      <a:pt x="6203" y="221"/>
                    </a:lnTo>
                    <a:lnTo>
                      <a:pt x="6173" y="216"/>
                    </a:lnTo>
                    <a:lnTo>
                      <a:pt x="6143" y="214"/>
                    </a:lnTo>
                    <a:lnTo>
                      <a:pt x="6113" y="216"/>
                    </a:lnTo>
                    <a:lnTo>
                      <a:pt x="6082" y="221"/>
                    </a:lnTo>
                    <a:lnTo>
                      <a:pt x="6054" y="231"/>
                    </a:lnTo>
                    <a:lnTo>
                      <a:pt x="6026" y="244"/>
                    </a:lnTo>
                    <a:lnTo>
                      <a:pt x="6000" y="260"/>
                    </a:lnTo>
                    <a:lnTo>
                      <a:pt x="5976" y="281"/>
                    </a:lnTo>
                    <a:lnTo>
                      <a:pt x="5954" y="306"/>
                    </a:lnTo>
                    <a:lnTo>
                      <a:pt x="5936" y="334"/>
                    </a:lnTo>
                    <a:lnTo>
                      <a:pt x="5920" y="365"/>
                    </a:lnTo>
                    <a:lnTo>
                      <a:pt x="5911" y="396"/>
                    </a:lnTo>
                    <a:lnTo>
                      <a:pt x="5904" y="428"/>
                    </a:lnTo>
                    <a:lnTo>
                      <a:pt x="5903" y="458"/>
                    </a:lnTo>
                    <a:lnTo>
                      <a:pt x="5905" y="488"/>
                    </a:lnTo>
                    <a:lnTo>
                      <a:pt x="5912" y="519"/>
                    </a:lnTo>
                    <a:lnTo>
                      <a:pt x="5922" y="547"/>
                    </a:lnTo>
                    <a:lnTo>
                      <a:pt x="5936" y="574"/>
                    </a:lnTo>
                    <a:lnTo>
                      <a:pt x="5952" y="599"/>
                    </a:lnTo>
                    <a:lnTo>
                      <a:pt x="5972" y="622"/>
                    </a:lnTo>
                    <a:lnTo>
                      <a:pt x="6019" y="660"/>
                    </a:lnTo>
                    <a:lnTo>
                      <a:pt x="6048" y="674"/>
                    </a:lnTo>
                    <a:lnTo>
                      <a:pt x="6077" y="685"/>
                    </a:lnTo>
                    <a:lnTo>
                      <a:pt x="6110" y="691"/>
                    </a:lnTo>
                    <a:lnTo>
                      <a:pt x="6143" y="694"/>
                    </a:lnTo>
                    <a:lnTo>
                      <a:pt x="6143" y="909"/>
                    </a:lnTo>
                    <a:close/>
                  </a:path>
                </a:pathLst>
              </a:custGeom>
              <a:solidFill>
                <a:srgbClr val="0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79" name="Freeform 115"/>
              <p:cNvSpPr>
                <a:spLocks/>
              </p:cNvSpPr>
              <p:nvPr/>
            </p:nvSpPr>
            <p:spPr bwMode="auto">
              <a:xfrm flipH="1">
                <a:off x="2019" y="2956"/>
                <a:ext cx="227" cy="227"/>
              </a:xfrm>
              <a:custGeom>
                <a:avLst/>
                <a:gdLst/>
                <a:ahLst/>
                <a:cxnLst>
                  <a:cxn ang="0">
                    <a:pos x="455" y="909"/>
                  </a:cxn>
                  <a:cxn ang="0">
                    <a:pos x="519" y="904"/>
                  </a:cxn>
                  <a:cxn ang="0">
                    <a:pos x="580" y="891"/>
                  </a:cxn>
                  <a:cxn ang="0">
                    <a:pos x="637" y="872"/>
                  </a:cxn>
                  <a:cxn ang="0">
                    <a:pos x="689" y="845"/>
                  </a:cxn>
                  <a:cxn ang="0">
                    <a:pos x="737" y="812"/>
                  </a:cxn>
                  <a:cxn ang="0">
                    <a:pos x="779" y="773"/>
                  </a:cxn>
                  <a:cxn ang="0">
                    <a:pos x="817" y="729"/>
                  </a:cxn>
                  <a:cxn ang="0">
                    <a:pos x="849" y="682"/>
                  </a:cxn>
                  <a:cxn ang="0">
                    <a:pos x="874" y="630"/>
                  </a:cxn>
                  <a:cxn ang="0">
                    <a:pos x="892" y="575"/>
                  </a:cxn>
                  <a:cxn ang="0">
                    <a:pos x="904" y="519"/>
                  </a:cxn>
                  <a:cxn ang="0">
                    <a:pos x="910" y="461"/>
                  </a:cxn>
                  <a:cxn ang="0">
                    <a:pos x="906" y="403"/>
                  </a:cxn>
                  <a:cxn ang="0">
                    <a:pos x="895" y="343"/>
                  </a:cxn>
                  <a:cxn ang="0">
                    <a:pos x="876" y="284"/>
                  </a:cxn>
                  <a:cxn ang="0">
                    <a:pos x="848" y="227"/>
                  </a:cxn>
                  <a:cxn ang="0">
                    <a:pos x="812" y="174"/>
                  </a:cxn>
                  <a:cxn ang="0">
                    <a:pos x="770" y="128"/>
                  </a:cxn>
                  <a:cxn ang="0">
                    <a:pos x="725" y="89"/>
                  </a:cxn>
                  <a:cxn ang="0">
                    <a:pos x="676" y="56"/>
                  </a:cxn>
                  <a:cxn ang="0">
                    <a:pos x="623" y="32"/>
                  </a:cxn>
                  <a:cxn ang="0">
                    <a:pos x="568" y="14"/>
                  </a:cxn>
                  <a:cxn ang="0">
                    <a:pos x="512" y="3"/>
                  </a:cxn>
                  <a:cxn ang="0">
                    <a:pos x="455" y="0"/>
                  </a:cxn>
                  <a:cxn ang="0">
                    <a:pos x="398" y="3"/>
                  </a:cxn>
                  <a:cxn ang="0">
                    <a:pos x="341" y="14"/>
                  </a:cxn>
                  <a:cxn ang="0">
                    <a:pos x="287" y="31"/>
                  </a:cxn>
                  <a:cxn ang="0">
                    <a:pos x="233" y="56"/>
                  </a:cxn>
                  <a:cxn ang="0">
                    <a:pos x="185" y="89"/>
                  </a:cxn>
                  <a:cxn ang="0">
                    <a:pos x="139" y="127"/>
                  </a:cxn>
                  <a:cxn ang="0">
                    <a:pos x="98" y="174"/>
                  </a:cxn>
                  <a:cxn ang="0">
                    <a:pos x="62" y="227"/>
                  </a:cxn>
                  <a:cxn ang="0">
                    <a:pos x="33" y="284"/>
                  </a:cxn>
                  <a:cxn ang="0">
                    <a:pos x="14" y="343"/>
                  </a:cxn>
                  <a:cxn ang="0">
                    <a:pos x="3" y="403"/>
                  </a:cxn>
                  <a:cxn ang="0">
                    <a:pos x="0" y="461"/>
                  </a:cxn>
                  <a:cxn ang="0">
                    <a:pos x="5" y="519"/>
                  </a:cxn>
                  <a:cxn ang="0">
                    <a:pos x="17" y="575"/>
                  </a:cxn>
                  <a:cxn ang="0">
                    <a:pos x="36" y="630"/>
                  </a:cxn>
                  <a:cxn ang="0">
                    <a:pos x="62" y="682"/>
                  </a:cxn>
                  <a:cxn ang="0">
                    <a:pos x="93" y="729"/>
                  </a:cxn>
                  <a:cxn ang="0">
                    <a:pos x="131" y="773"/>
                  </a:cxn>
                  <a:cxn ang="0">
                    <a:pos x="174" y="812"/>
                  </a:cxn>
                  <a:cxn ang="0">
                    <a:pos x="221" y="845"/>
                  </a:cxn>
                  <a:cxn ang="0">
                    <a:pos x="274" y="872"/>
                  </a:cxn>
                  <a:cxn ang="0">
                    <a:pos x="330" y="891"/>
                  </a:cxn>
                  <a:cxn ang="0">
                    <a:pos x="391" y="904"/>
                  </a:cxn>
                  <a:cxn ang="0">
                    <a:pos x="455" y="909"/>
                  </a:cxn>
                </a:cxnLst>
                <a:rect l="0" t="0" r="r" b="b"/>
                <a:pathLst>
                  <a:path w="910" h="909">
                    <a:moveTo>
                      <a:pt x="455" y="909"/>
                    </a:moveTo>
                    <a:lnTo>
                      <a:pt x="519" y="904"/>
                    </a:lnTo>
                    <a:lnTo>
                      <a:pt x="580" y="891"/>
                    </a:lnTo>
                    <a:lnTo>
                      <a:pt x="637" y="872"/>
                    </a:lnTo>
                    <a:lnTo>
                      <a:pt x="689" y="845"/>
                    </a:lnTo>
                    <a:lnTo>
                      <a:pt x="737" y="812"/>
                    </a:lnTo>
                    <a:lnTo>
                      <a:pt x="779" y="773"/>
                    </a:lnTo>
                    <a:lnTo>
                      <a:pt x="817" y="729"/>
                    </a:lnTo>
                    <a:lnTo>
                      <a:pt x="849" y="682"/>
                    </a:lnTo>
                    <a:lnTo>
                      <a:pt x="874" y="630"/>
                    </a:lnTo>
                    <a:lnTo>
                      <a:pt x="892" y="575"/>
                    </a:lnTo>
                    <a:lnTo>
                      <a:pt x="904" y="519"/>
                    </a:lnTo>
                    <a:lnTo>
                      <a:pt x="910" y="461"/>
                    </a:lnTo>
                    <a:lnTo>
                      <a:pt x="906" y="403"/>
                    </a:lnTo>
                    <a:lnTo>
                      <a:pt x="895" y="343"/>
                    </a:lnTo>
                    <a:lnTo>
                      <a:pt x="876" y="284"/>
                    </a:lnTo>
                    <a:lnTo>
                      <a:pt x="848" y="227"/>
                    </a:lnTo>
                    <a:lnTo>
                      <a:pt x="812" y="174"/>
                    </a:lnTo>
                    <a:lnTo>
                      <a:pt x="770" y="128"/>
                    </a:lnTo>
                    <a:lnTo>
                      <a:pt x="725" y="89"/>
                    </a:lnTo>
                    <a:lnTo>
                      <a:pt x="676" y="56"/>
                    </a:lnTo>
                    <a:lnTo>
                      <a:pt x="623" y="32"/>
                    </a:lnTo>
                    <a:lnTo>
                      <a:pt x="568" y="14"/>
                    </a:lnTo>
                    <a:lnTo>
                      <a:pt x="512" y="3"/>
                    </a:lnTo>
                    <a:lnTo>
                      <a:pt x="455" y="0"/>
                    </a:lnTo>
                    <a:lnTo>
                      <a:pt x="398" y="3"/>
                    </a:lnTo>
                    <a:lnTo>
                      <a:pt x="341" y="14"/>
                    </a:lnTo>
                    <a:lnTo>
                      <a:pt x="287" y="31"/>
                    </a:lnTo>
                    <a:lnTo>
                      <a:pt x="233" y="56"/>
                    </a:lnTo>
                    <a:lnTo>
                      <a:pt x="185" y="89"/>
                    </a:lnTo>
                    <a:lnTo>
                      <a:pt x="139" y="127"/>
                    </a:lnTo>
                    <a:lnTo>
                      <a:pt x="98" y="174"/>
                    </a:lnTo>
                    <a:lnTo>
                      <a:pt x="62" y="227"/>
                    </a:lnTo>
                    <a:lnTo>
                      <a:pt x="33" y="284"/>
                    </a:lnTo>
                    <a:lnTo>
                      <a:pt x="14" y="343"/>
                    </a:lnTo>
                    <a:lnTo>
                      <a:pt x="3" y="403"/>
                    </a:lnTo>
                    <a:lnTo>
                      <a:pt x="0" y="461"/>
                    </a:lnTo>
                    <a:lnTo>
                      <a:pt x="5" y="519"/>
                    </a:lnTo>
                    <a:lnTo>
                      <a:pt x="17" y="575"/>
                    </a:lnTo>
                    <a:lnTo>
                      <a:pt x="36" y="630"/>
                    </a:lnTo>
                    <a:lnTo>
                      <a:pt x="62" y="682"/>
                    </a:lnTo>
                    <a:lnTo>
                      <a:pt x="93" y="729"/>
                    </a:lnTo>
                    <a:lnTo>
                      <a:pt x="131" y="773"/>
                    </a:lnTo>
                    <a:lnTo>
                      <a:pt x="174" y="812"/>
                    </a:lnTo>
                    <a:lnTo>
                      <a:pt x="221" y="845"/>
                    </a:lnTo>
                    <a:lnTo>
                      <a:pt x="274" y="872"/>
                    </a:lnTo>
                    <a:lnTo>
                      <a:pt x="330" y="891"/>
                    </a:lnTo>
                    <a:lnTo>
                      <a:pt x="391" y="904"/>
                    </a:lnTo>
                    <a:lnTo>
                      <a:pt x="455" y="90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80" name="Freeform 116"/>
              <p:cNvSpPr>
                <a:spLocks/>
              </p:cNvSpPr>
              <p:nvPr/>
            </p:nvSpPr>
            <p:spPr bwMode="auto">
              <a:xfrm flipH="1">
                <a:off x="2073" y="3009"/>
                <a:ext cx="120" cy="120"/>
              </a:xfrm>
              <a:custGeom>
                <a:avLst/>
                <a:gdLst/>
                <a:ahLst/>
                <a:cxnLst>
                  <a:cxn ang="0">
                    <a:pos x="240" y="480"/>
                  </a:cxn>
                  <a:cxn ang="0">
                    <a:pos x="274" y="477"/>
                  </a:cxn>
                  <a:cxn ang="0">
                    <a:pos x="305" y="471"/>
                  </a:cxn>
                  <a:cxn ang="0">
                    <a:pos x="336" y="460"/>
                  </a:cxn>
                  <a:cxn ang="0">
                    <a:pos x="363" y="446"/>
                  </a:cxn>
                  <a:cxn ang="0">
                    <a:pos x="389" y="429"/>
                  </a:cxn>
                  <a:cxn ang="0">
                    <a:pos x="411" y="408"/>
                  </a:cxn>
                  <a:cxn ang="0">
                    <a:pos x="448" y="360"/>
                  </a:cxn>
                  <a:cxn ang="0">
                    <a:pos x="461" y="333"/>
                  </a:cxn>
                  <a:cxn ang="0">
                    <a:pos x="471" y="304"/>
                  </a:cxn>
                  <a:cxn ang="0">
                    <a:pos x="477" y="274"/>
                  </a:cxn>
                  <a:cxn ang="0">
                    <a:pos x="479" y="244"/>
                  </a:cxn>
                  <a:cxn ang="0">
                    <a:pos x="478" y="212"/>
                  </a:cxn>
                  <a:cxn ang="0">
                    <a:pos x="472" y="181"/>
                  </a:cxn>
                  <a:cxn ang="0">
                    <a:pos x="462" y="151"/>
                  </a:cxn>
                  <a:cxn ang="0">
                    <a:pos x="447" y="120"/>
                  </a:cxn>
                  <a:cxn ang="0">
                    <a:pos x="428" y="92"/>
                  </a:cxn>
                  <a:cxn ang="0">
                    <a:pos x="406" y="68"/>
                  </a:cxn>
                  <a:cxn ang="0">
                    <a:pos x="383" y="47"/>
                  </a:cxn>
                  <a:cxn ang="0">
                    <a:pos x="356" y="30"/>
                  </a:cxn>
                  <a:cxn ang="0">
                    <a:pos x="328" y="17"/>
                  </a:cxn>
                  <a:cxn ang="0">
                    <a:pos x="300" y="7"/>
                  </a:cxn>
                  <a:cxn ang="0">
                    <a:pos x="270" y="2"/>
                  </a:cxn>
                  <a:cxn ang="0">
                    <a:pos x="240" y="0"/>
                  </a:cxn>
                  <a:cxn ang="0">
                    <a:pos x="210" y="2"/>
                  </a:cxn>
                  <a:cxn ang="0">
                    <a:pos x="179" y="7"/>
                  </a:cxn>
                  <a:cxn ang="0">
                    <a:pos x="151" y="17"/>
                  </a:cxn>
                  <a:cxn ang="0">
                    <a:pos x="123" y="30"/>
                  </a:cxn>
                  <a:cxn ang="0">
                    <a:pos x="97" y="46"/>
                  </a:cxn>
                  <a:cxn ang="0">
                    <a:pos x="73" y="67"/>
                  </a:cxn>
                  <a:cxn ang="0">
                    <a:pos x="51" y="92"/>
                  </a:cxn>
                  <a:cxn ang="0">
                    <a:pos x="33" y="120"/>
                  </a:cxn>
                  <a:cxn ang="0">
                    <a:pos x="17" y="151"/>
                  </a:cxn>
                  <a:cxn ang="0">
                    <a:pos x="8" y="182"/>
                  </a:cxn>
                  <a:cxn ang="0">
                    <a:pos x="1" y="214"/>
                  </a:cxn>
                  <a:cxn ang="0">
                    <a:pos x="0" y="244"/>
                  </a:cxn>
                  <a:cxn ang="0">
                    <a:pos x="2" y="274"/>
                  </a:cxn>
                  <a:cxn ang="0">
                    <a:pos x="9" y="305"/>
                  </a:cxn>
                  <a:cxn ang="0">
                    <a:pos x="18" y="333"/>
                  </a:cxn>
                  <a:cxn ang="0">
                    <a:pos x="33" y="360"/>
                  </a:cxn>
                  <a:cxn ang="0">
                    <a:pos x="49" y="385"/>
                  </a:cxn>
                  <a:cxn ang="0">
                    <a:pos x="68" y="408"/>
                  </a:cxn>
                  <a:cxn ang="0">
                    <a:pos x="116" y="446"/>
                  </a:cxn>
                  <a:cxn ang="0">
                    <a:pos x="145" y="460"/>
                  </a:cxn>
                  <a:cxn ang="0">
                    <a:pos x="174" y="471"/>
                  </a:cxn>
                  <a:cxn ang="0">
                    <a:pos x="206" y="477"/>
                  </a:cxn>
                  <a:cxn ang="0">
                    <a:pos x="240" y="480"/>
                  </a:cxn>
                </a:cxnLst>
                <a:rect l="0" t="0" r="r" b="b"/>
                <a:pathLst>
                  <a:path w="479" h="480">
                    <a:moveTo>
                      <a:pt x="240" y="480"/>
                    </a:moveTo>
                    <a:lnTo>
                      <a:pt x="274" y="477"/>
                    </a:lnTo>
                    <a:lnTo>
                      <a:pt x="305" y="471"/>
                    </a:lnTo>
                    <a:lnTo>
                      <a:pt x="336" y="460"/>
                    </a:lnTo>
                    <a:lnTo>
                      <a:pt x="363" y="446"/>
                    </a:lnTo>
                    <a:lnTo>
                      <a:pt x="389" y="429"/>
                    </a:lnTo>
                    <a:lnTo>
                      <a:pt x="411" y="408"/>
                    </a:lnTo>
                    <a:lnTo>
                      <a:pt x="448" y="360"/>
                    </a:lnTo>
                    <a:lnTo>
                      <a:pt x="461" y="333"/>
                    </a:lnTo>
                    <a:lnTo>
                      <a:pt x="471" y="304"/>
                    </a:lnTo>
                    <a:lnTo>
                      <a:pt x="477" y="274"/>
                    </a:lnTo>
                    <a:lnTo>
                      <a:pt x="479" y="244"/>
                    </a:lnTo>
                    <a:lnTo>
                      <a:pt x="478" y="212"/>
                    </a:lnTo>
                    <a:lnTo>
                      <a:pt x="472" y="181"/>
                    </a:lnTo>
                    <a:lnTo>
                      <a:pt x="462" y="151"/>
                    </a:lnTo>
                    <a:lnTo>
                      <a:pt x="447" y="120"/>
                    </a:lnTo>
                    <a:lnTo>
                      <a:pt x="428" y="92"/>
                    </a:lnTo>
                    <a:lnTo>
                      <a:pt x="406" y="68"/>
                    </a:lnTo>
                    <a:lnTo>
                      <a:pt x="383" y="47"/>
                    </a:lnTo>
                    <a:lnTo>
                      <a:pt x="356" y="30"/>
                    </a:lnTo>
                    <a:lnTo>
                      <a:pt x="328" y="17"/>
                    </a:lnTo>
                    <a:lnTo>
                      <a:pt x="300" y="7"/>
                    </a:lnTo>
                    <a:lnTo>
                      <a:pt x="270" y="2"/>
                    </a:lnTo>
                    <a:lnTo>
                      <a:pt x="240" y="0"/>
                    </a:lnTo>
                    <a:lnTo>
                      <a:pt x="210" y="2"/>
                    </a:lnTo>
                    <a:lnTo>
                      <a:pt x="179" y="7"/>
                    </a:lnTo>
                    <a:lnTo>
                      <a:pt x="151" y="17"/>
                    </a:lnTo>
                    <a:lnTo>
                      <a:pt x="123" y="30"/>
                    </a:lnTo>
                    <a:lnTo>
                      <a:pt x="97" y="46"/>
                    </a:lnTo>
                    <a:lnTo>
                      <a:pt x="73" y="67"/>
                    </a:lnTo>
                    <a:lnTo>
                      <a:pt x="51" y="92"/>
                    </a:lnTo>
                    <a:lnTo>
                      <a:pt x="33" y="120"/>
                    </a:lnTo>
                    <a:lnTo>
                      <a:pt x="17" y="151"/>
                    </a:lnTo>
                    <a:lnTo>
                      <a:pt x="8" y="182"/>
                    </a:lnTo>
                    <a:lnTo>
                      <a:pt x="1" y="214"/>
                    </a:lnTo>
                    <a:lnTo>
                      <a:pt x="0" y="244"/>
                    </a:lnTo>
                    <a:lnTo>
                      <a:pt x="2" y="274"/>
                    </a:lnTo>
                    <a:lnTo>
                      <a:pt x="9" y="305"/>
                    </a:lnTo>
                    <a:lnTo>
                      <a:pt x="18" y="333"/>
                    </a:lnTo>
                    <a:lnTo>
                      <a:pt x="33" y="360"/>
                    </a:lnTo>
                    <a:lnTo>
                      <a:pt x="49" y="385"/>
                    </a:lnTo>
                    <a:lnTo>
                      <a:pt x="68" y="408"/>
                    </a:lnTo>
                    <a:lnTo>
                      <a:pt x="116" y="446"/>
                    </a:lnTo>
                    <a:lnTo>
                      <a:pt x="145" y="460"/>
                    </a:lnTo>
                    <a:lnTo>
                      <a:pt x="174" y="471"/>
                    </a:lnTo>
                    <a:lnTo>
                      <a:pt x="206" y="477"/>
                    </a:lnTo>
                    <a:lnTo>
                      <a:pt x="240" y="4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81" name="Freeform 117"/>
              <p:cNvSpPr>
                <a:spLocks/>
              </p:cNvSpPr>
              <p:nvPr/>
            </p:nvSpPr>
            <p:spPr bwMode="auto">
              <a:xfrm flipH="1">
                <a:off x="1753" y="2956"/>
                <a:ext cx="228" cy="227"/>
              </a:xfrm>
              <a:custGeom>
                <a:avLst/>
                <a:gdLst/>
                <a:ahLst/>
                <a:cxnLst>
                  <a:cxn ang="0">
                    <a:pos x="454" y="909"/>
                  </a:cxn>
                  <a:cxn ang="0">
                    <a:pos x="518" y="904"/>
                  </a:cxn>
                  <a:cxn ang="0">
                    <a:pos x="579" y="891"/>
                  </a:cxn>
                  <a:cxn ang="0">
                    <a:pos x="636" y="872"/>
                  </a:cxn>
                  <a:cxn ang="0">
                    <a:pos x="688" y="845"/>
                  </a:cxn>
                  <a:cxn ang="0">
                    <a:pos x="736" y="812"/>
                  </a:cxn>
                  <a:cxn ang="0">
                    <a:pos x="778" y="773"/>
                  </a:cxn>
                  <a:cxn ang="0">
                    <a:pos x="816" y="729"/>
                  </a:cxn>
                  <a:cxn ang="0">
                    <a:pos x="848" y="682"/>
                  </a:cxn>
                  <a:cxn ang="0">
                    <a:pos x="874" y="630"/>
                  </a:cxn>
                  <a:cxn ang="0">
                    <a:pos x="892" y="575"/>
                  </a:cxn>
                  <a:cxn ang="0">
                    <a:pos x="904" y="519"/>
                  </a:cxn>
                  <a:cxn ang="0">
                    <a:pos x="909" y="461"/>
                  </a:cxn>
                  <a:cxn ang="0">
                    <a:pos x="906" y="403"/>
                  </a:cxn>
                  <a:cxn ang="0">
                    <a:pos x="895" y="343"/>
                  </a:cxn>
                  <a:cxn ang="0">
                    <a:pos x="876" y="284"/>
                  </a:cxn>
                  <a:cxn ang="0">
                    <a:pos x="848" y="227"/>
                  </a:cxn>
                  <a:cxn ang="0">
                    <a:pos x="812" y="174"/>
                  </a:cxn>
                  <a:cxn ang="0">
                    <a:pos x="770" y="128"/>
                  </a:cxn>
                  <a:cxn ang="0">
                    <a:pos x="725" y="89"/>
                  </a:cxn>
                  <a:cxn ang="0">
                    <a:pos x="676" y="56"/>
                  </a:cxn>
                  <a:cxn ang="0">
                    <a:pos x="623" y="32"/>
                  </a:cxn>
                  <a:cxn ang="0">
                    <a:pos x="568" y="14"/>
                  </a:cxn>
                  <a:cxn ang="0">
                    <a:pos x="512" y="3"/>
                  </a:cxn>
                  <a:cxn ang="0">
                    <a:pos x="454" y="0"/>
                  </a:cxn>
                  <a:cxn ang="0">
                    <a:pos x="398" y="3"/>
                  </a:cxn>
                  <a:cxn ang="0">
                    <a:pos x="341" y="14"/>
                  </a:cxn>
                  <a:cxn ang="0">
                    <a:pos x="286" y="31"/>
                  </a:cxn>
                  <a:cxn ang="0">
                    <a:pos x="233" y="56"/>
                  </a:cxn>
                  <a:cxn ang="0">
                    <a:pos x="183" y="89"/>
                  </a:cxn>
                  <a:cxn ang="0">
                    <a:pos x="138" y="127"/>
                  </a:cxn>
                  <a:cxn ang="0">
                    <a:pos x="98" y="174"/>
                  </a:cxn>
                  <a:cxn ang="0">
                    <a:pos x="62" y="227"/>
                  </a:cxn>
                  <a:cxn ang="0">
                    <a:pos x="33" y="284"/>
                  </a:cxn>
                  <a:cxn ang="0">
                    <a:pos x="14" y="343"/>
                  </a:cxn>
                  <a:cxn ang="0">
                    <a:pos x="3" y="403"/>
                  </a:cxn>
                  <a:cxn ang="0">
                    <a:pos x="0" y="461"/>
                  </a:cxn>
                  <a:cxn ang="0">
                    <a:pos x="5" y="519"/>
                  </a:cxn>
                  <a:cxn ang="0">
                    <a:pos x="17" y="575"/>
                  </a:cxn>
                  <a:cxn ang="0">
                    <a:pos x="36" y="630"/>
                  </a:cxn>
                  <a:cxn ang="0">
                    <a:pos x="61" y="682"/>
                  </a:cxn>
                  <a:cxn ang="0">
                    <a:pos x="92" y="729"/>
                  </a:cxn>
                  <a:cxn ang="0">
                    <a:pos x="130" y="773"/>
                  </a:cxn>
                  <a:cxn ang="0">
                    <a:pos x="173" y="812"/>
                  </a:cxn>
                  <a:cxn ang="0">
                    <a:pos x="220" y="845"/>
                  </a:cxn>
                  <a:cxn ang="0">
                    <a:pos x="273" y="872"/>
                  </a:cxn>
                  <a:cxn ang="0">
                    <a:pos x="329" y="891"/>
                  </a:cxn>
                  <a:cxn ang="0">
                    <a:pos x="390" y="904"/>
                  </a:cxn>
                  <a:cxn ang="0">
                    <a:pos x="454" y="909"/>
                  </a:cxn>
                </a:cxnLst>
                <a:rect l="0" t="0" r="r" b="b"/>
                <a:pathLst>
                  <a:path w="909" h="909">
                    <a:moveTo>
                      <a:pt x="454" y="909"/>
                    </a:moveTo>
                    <a:lnTo>
                      <a:pt x="518" y="904"/>
                    </a:lnTo>
                    <a:lnTo>
                      <a:pt x="579" y="891"/>
                    </a:lnTo>
                    <a:lnTo>
                      <a:pt x="636" y="872"/>
                    </a:lnTo>
                    <a:lnTo>
                      <a:pt x="688" y="845"/>
                    </a:lnTo>
                    <a:lnTo>
                      <a:pt x="736" y="812"/>
                    </a:lnTo>
                    <a:lnTo>
                      <a:pt x="778" y="773"/>
                    </a:lnTo>
                    <a:lnTo>
                      <a:pt x="816" y="729"/>
                    </a:lnTo>
                    <a:lnTo>
                      <a:pt x="848" y="682"/>
                    </a:lnTo>
                    <a:lnTo>
                      <a:pt x="874" y="630"/>
                    </a:lnTo>
                    <a:lnTo>
                      <a:pt x="892" y="575"/>
                    </a:lnTo>
                    <a:lnTo>
                      <a:pt x="904" y="519"/>
                    </a:lnTo>
                    <a:lnTo>
                      <a:pt x="909" y="461"/>
                    </a:lnTo>
                    <a:lnTo>
                      <a:pt x="906" y="403"/>
                    </a:lnTo>
                    <a:lnTo>
                      <a:pt x="895" y="343"/>
                    </a:lnTo>
                    <a:lnTo>
                      <a:pt x="876" y="284"/>
                    </a:lnTo>
                    <a:lnTo>
                      <a:pt x="848" y="227"/>
                    </a:lnTo>
                    <a:lnTo>
                      <a:pt x="812" y="174"/>
                    </a:lnTo>
                    <a:lnTo>
                      <a:pt x="770" y="128"/>
                    </a:lnTo>
                    <a:lnTo>
                      <a:pt x="725" y="89"/>
                    </a:lnTo>
                    <a:lnTo>
                      <a:pt x="676" y="56"/>
                    </a:lnTo>
                    <a:lnTo>
                      <a:pt x="623" y="32"/>
                    </a:lnTo>
                    <a:lnTo>
                      <a:pt x="568" y="14"/>
                    </a:lnTo>
                    <a:lnTo>
                      <a:pt x="512" y="3"/>
                    </a:lnTo>
                    <a:lnTo>
                      <a:pt x="454" y="0"/>
                    </a:lnTo>
                    <a:lnTo>
                      <a:pt x="398" y="3"/>
                    </a:lnTo>
                    <a:lnTo>
                      <a:pt x="341" y="14"/>
                    </a:lnTo>
                    <a:lnTo>
                      <a:pt x="286" y="31"/>
                    </a:lnTo>
                    <a:lnTo>
                      <a:pt x="233" y="56"/>
                    </a:lnTo>
                    <a:lnTo>
                      <a:pt x="183" y="89"/>
                    </a:lnTo>
                    <a:lnTo>
                      <a:pt x="138" y="127"/>
                    </a:lnTo>
                    <a:lnTo>
                      <a:pt x="98" y="174"/>
                    </a:lnTo>
                    <a:lnTo>
                      <a:pt x="62" y="227"/>
                    </a:lnTo>
                    <a:lnTo>
                      <a:pt x="33" y="284"/>
                    </a:lnTo>
                    <a:lnTo>
                      <a:pt x="14" y="343"/>
                    </a:lnTo>
                    <a:lnTo>
                      <a:pt x="3" y="403"/>
                    </a:lnTo>
                    <a:lnTo>
                      <a:pt x="0" y="461"/>
                    </a:lnTo>
                    <a:lnTo>
                      <a:pt x="5" y="519"/>
                    </a:lnTo>
                    <a:lnTo>
                      <a:pt x="17" y="575"/>
                    </a:lnTo>
                    <a:lnTo>
                      <a:pt x="36" y="630"/>
                    </a:lnTo>
                    <a:lnTo>
                      <a:pt x="61" y="682"/>
                    </a:lnTo>
                    <a:lnTo>
                      <a:pt x="92" y="729"/>
                    </a:lnTo>
                    <a:lnTo>
                      <a:pt x="130" y="773"/>
                    </a:lnTo>
                    <a:lnTo>
                      <a:pt x="173" y="812"/>
                    </a:lnTo>
                    <a:lnTo>
                      <a:pt x="220" y="845"/>
                    </a:lnTo>
                    <a:lnTo>
                      <a:pt x="273" y="872"/>
                    </a:lnTo>
                    <a:lnTo>
                      <a:pt x="329" y="891"/>
                    </a:lnTo>
                    <a:lnTo>
                      <a:pt x="390" y="904"/>
                    </a:lnTo>
                    <a:lnTo>
                      <a:pt x="454" y="90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82" name="Freeform 118"/>
              <p:cNvSpPr>
                <a:spLocks/>
              </p:cNvSpPr>
              <p:nvPr/>
            </p:nvSpPr>
            <p:spPr bwMode="auto">
              <a:xfrm flipH="1">
                <a:off x="1807" y="3009"/>
                <a:ext cx="120" cy="120"/>
              </a:xfrm>
              <a:custGeom>
                <a:avLst/>
                <a:gdLst/>
                <a:ahLst/>
                <a:cxnLst>
                  <a:cxn ang="0">
                    <a:pos x="240" y="480"/>
                  </a:cxn>
                  <a:cxn ang="0">
                    <a:pos x="274" y="477"/>
                  </a:cxn>
                  <a:cxn ang="0">
                    <a:pos x="306" y="471"/>
                  </a:cxn>
                  <a:cxn ang="0">
                    <a:pos x="336" y="460"/>
                  </a:cxn>
                  <a:cxn ang="0">
                    <a:pos x="364" y="446"/>
                  </a:cxn>
                  <a:cxn ang="0">
                    <a:pos x="389" y="429"/>
                  </a:cxn>
                  <a:cxn ang="0">
                    <a:pos x="412" y="408"/>
                  </a:cxn>
                  <a:cxn ang="0">
                    <a:pos x="448" y="360"/>
                  </a:cxn>
                  <a:cxn ang="0">
                    <a:pos x="472" y="304"/>
                  </a:cxn>
                  <a:cxn ang="0">
                    <a:pos x="478" y="274"/>
                  </a:cxn>
                  <a:cxn ang="0">
                    <a:pos x="480" y="244"/>
                  </a:cxn>
                  <a:cxn ang="0">
                    <a:pos x="479" y="212"/>
                  </a:cxn>
                  <a:cxn ang="0">
                    <a:pos x="473" y="181"/>
                  </a:cxn>
                  <a:cxn ang="0">
                    <a:pos x="463" y="151"/>
                  </a:cxn>
                  <a:cxn ang="0">
                    <a:pos x="448" y="120"/>
                  </a:cxn>
                  <a:cxn ang="0">
                    <a:pos x="429" y="92"/>
                  </a:cxn>
                  <a:cxn ang="0">
                    <a:pos x="407" y="68"/>
                  </a:cxn>
                  <a:cxn ang="0">
                    <a:pos x="382" y="47"/>
                  </a:cxn>
                  <a:cxn ang="0">
                    <a:pos x="356" y="30"/>
                  </a:cxn>
                  <a:cxn ang="0">
                    <a:pos x="329" y="17"/>
                  </a:cxn>
                  <a:cxn ang="0">
                    <a:pos x="300" y="7"/>
                  </a:cxn>
                  <a:cxn ang="0">
                    <a:pos x="270" y="2"/>
                  </a:cxn>
                  <a:cxn ang="0">
                    <a:pos x="240" y="0"/>
                  </a:cxn>
                  <a:cxn ang="0">
                    <a:pos x="210" y="2"/>
                  </a:cxn>
                  <a:cxn ang="0">
                    <a:pos x="180" y="7"/>
                  </a:cxn>
                  <a:cxn ang="0">
                    <a:pos x="151" y="17"/>
                  </a:cxn>
                  <a:cxn ang="0">
                    <a:pos x="124" y="30"/>
                  </a:cxn>
                  <a:cxn ang="0">
                    <a:pos x="98" y="46"/>
                  </a:cxn>
                  <a:cxn ang="0">
                    <a:pos x="73" y="67"/>
                  </a:cxn>
                  <a:cxn ang="0">
                    <a:pos x="51" y="92"/>
                  </a:cxn>
                  <a:cxn ang="0">
                    <a:pos x="32" y="120"/>
                  </a:cxn>
                  <a:cxn ang="0">
                    <a:pos x="17" y="151"/>
                  </a:cxn>
                  <a:cxn ang="0">
                    <a:pos x="7" y="182"/>
                  </a:cxn>
                  <a:cxn ang="0">
                    <a:pos x="2" y="214"/>
                  </a:cxn>
                  <a:cxn ang="0">
                    <a:pos x="0" y="244"/>
                  </a:cxn>
                  <a:cxn ang="0">
                    <a:pos x="3" y="274"/>
                  </a:cxn>
                  <a:cxn ang="0">
                    <a:pos x="10" y="305"/>
                  </a:cxn>
                  <a:cxn ang="0">
                    <a:pos x="19" y="333"/>
                  </a:cxn>
                  <a:cxn ang="0">
                    <a:pos x="32" y="360"/>
                  </a:cxn>
                  <a:cxn ang="0">
                    <a:pos x="50" y="385"/>
                  </a:cxn>
                  <a:cxn ang="0">
                    <a:pos x="69" y="408"/>
                  </a:cxn>
                  <a:cxn ang="0">
                    <a:pos x="117" y="446"/>
                  </a:cxn>
                  <a:cxn ang="0">
                    <a:pos x="144" y="460"/>
                  </a:cxn>
                  <a:cxn ang="0">
                    <a:pos x="175" y="471"/>
                  </a:cxn>
                  <a:cxn ang="0">
                    <a:pos x="206" y="477"/>
                  </a:cxn>
                  <a:cxn ang="0">
                    <a:pos x="240" y="480"/>
                  </a:cxn>
                </a:cxnLst>
                <a:rect l="0" t="0" r="r" b="b"/>
                <a:pathLst>
                  <a:path w="480" h="480">
                    <a:moveTo>
                      <a:pt x="240" y="480"/>
                    </a:moveTo>
                    <a:lnTo>
                      <a:pt x="274" y="477"/>
                    </a:lnTo>
                    <a:lnTo>
                      <a:pt x="306" y="471"/>
                    </a:lnTo>
                    <a:lnTo>
                      <a:pt x="336" y="460"/>
                    </a:lnTo>
                    <a:lnTo>
                      <a:pt x="364" y="446"/>
                    </a:lnTo>
                    <a:lnTo>
                      <a:pt x="389" y="429"/>
                    </a:lnTo>
                    <a:lnTo>
                      <a:pt x="412" y="408"/>
                    </a:lnTo>
                    <a:lnTo>
                      <a:pt x="448" y="360"/>
                    </a:lnTo>
                    <a:lnTo>
                      <a:pt x="472" y="304"/>
                    </a:lnTo>
                    <a:lnTo>
                      <a:pt x="478" y="274"/>
                    </a:lnTo>
                    <a:lnTo>
                      <a:pt x="480" y="244"/>
                    </a:lnTo>
                    <a:lnTo>
                      <a:pt x="479" y="212"/>
                    </a:lnTo>
                    <a:lnTo>
                      <a:pt x="473" y="181"/>
                    </a:lnTo>
                    <a:lnTo>
                      <a:pt x="463" y="151"/>
                    </a:lnTo>
                    <a:lnTo>
                      <a:pt x="448" y="120"/>
                    </a:lnTo>
                    <a:lnTo>
                      <a:pt x="429" y="92"/>
                    </a:lnTo>
                    <a:lnTo>
                      <a:pt x="407" y="68"/>
                    </a:lnTo>
                    <a:lnTo>
                      <a:pt x="382" y="47"/>
                    </a:lnTo>
                    <a:lnTo>
                      <a:pt x="356" y="30"/>
                    </a:lnTo>
                    <a:lnTo>
                      <a:pt x="329" y="17"/>
                    </a:lnTo>
                    <a:lnTo>
                      <a:pt x="300" y="7"/>
                    </a:lnTo>
                    <a:lnTo>
                      <a:pt x="270" y="2"/>
                    </a:lnTo>
                    <a:lnTo>
                      <a:pt x="240" y="0"/>
                    </a:lnTo>
                    <a:lnTo>
                      <a:pt x="210" y="2"/>
                    </a:lnTo>
                    <a:lnTo>
                      <a:pt x="180" y="7"/>
                    </a:lnTo>
                    <a:lnTo>
                      <a:pt x="151" y="17"/>
                    </a:lnTo>
                    <a:lnTo>
                      <a:pt x="124" y="30"/>
                    </a:lnTo>
                    <a:lnTo>
                      <a:pt x="98" y="46"/>
                    </a:lnTo>
                    <a:lnTo>
                      <a:pt x="73" y="67"/>
                    </a:lnTo>
                    <a:lnTo>
                      <a:pt x="51" y="92"/>
                    </a:lnTo>
                    <a:lnTo>
                      <a:pt x="32" y="120"/>
                    </a:lnTo>
                    <a:lnTo>
                      <a:pt x="17" y="151"/>
                    </a:lnTo>
                    <a:lnTo>
                      <a:pt x="7" y="182"/>
                    </a:lnTo>
                    <a:lnTo>
                      <a:pt x="2" y="214"/>
                    </a:lnTo>
                    <a:lnTo>
                      <a:pt x="0" y="244"/>
                    </a:lnTo>
                    <a:lnTo>
                      <a:pt x="3" y="274"/>
                    </a:lnTo>
                    <a:lnTo>
                      <a:pt x="10" y="305"/>
                    </a:lnTo>
                    <a:lnTo>
                      <a:pt x="19" y="333"/>
                    </a:lnTo>
                    <a:lnTo>
                      <a:pt x="32" y="360"/>
                    </a:lnTo>
                    <a:lnTo>
                      <a:pt x="50" y="385"/>
                    </a:lnTo>
                    <a:lnTo>
                      <a:pt x="69" y="408"/>
                    </a:lnTo>
                    <a:lnTo>
                      <a:pt x="117" y="446"/>
                    </a:lnTo>
                    <a:lnTo>
                      <a:pt x="144" y="460"/>
                    </a:lnTo>
                    <a:lnTo>
                      <a:pt x="175" y="471"/>
                    </a:lnTo>
                    <a:lnTo>
                      <a:pt x="206" y="477"/>
                    </a:lnTo>
                    <a:lnTo>
                      <a:pt x="240" y="4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83" name="Freeform 119"/>
              <p:cNvSpPr>
                <a:spLocks/>
              </p:cNvSpPr>
              <p:nvPr/>
            </p:nvSpPr>
            <p:spPr bwMode="auto">
              <a:xfrm flipH="1">
                <a:off x="597" y="2956"/>
                <a:ext cx="227" cy="227"/>
              </a:xfrm>
              <a:custGeom>
                <a:avLst/>
                <a:gdLst/>
                <a:ahLst/>
                <a:cxnLst>
                  <a:cxn ang="0">
                    <a:pos x="455" y="909"/>
                  </a:cxn>
                  <a:cxn ang="0">
                    <a:pos x="519" y="904"/>
                  </a:cxn>
                  <a:cxn ang="0">
                    <a:pos x="579" y="891"/>
                  </a:cxn>
                  <a:cxn ang="0">
                    <a:pos x="636" y="872"/>
                  </a:cxn>
                  <a:cxn ang="0">
                    <a:pos x="688" y="845"/>
                  </a:cxn>
                  <a:cxn ang="0">
                    <a:pos x="736" y="812"/>
                  </a:cxn>
                  <a:cxn ang="0">
                    <a:pos x="779" y="773"/>
                  </a:cxn>
                  <a:cxn ang="0">
                    <a:pos x="816" y="729"/>
                  </a:cxn>
                  <a:cxn ang="0">
                    <a:pos x="848" y="682"/>
                  </a:cxn>
                  <a:cxn ang="0">
                    <a:pos x="874" y="630"/>
                  </a:cxn>
                  <a:cxn ang="0">
                    <a:pos x="892" y="575"/>
                  </a:cxn>
                  <a:cxn ang="0">
                    <a:pos x="904" y="519"/>
                  </a:cxn>
                  <a:cxn ang="0">
                    <a:pos x="910" y="461"/>
                  </a:cxn>
                  <a:cxn ang="0">
                    <a:pos x="906" y="403"/>
                  </a:cxn>
                  <a:cxn ang="0">
                    <a:pos x="895" y="343"/>
                  </a:cxn>
                  <a:cxn ang="0">
                    <a:pos x="876" y="284"/>
                  </a:cxn>
                  <a:cxn ang="0">
                    <a:pos x="848" y="227"/>
                  </a:cxn>
                  <a:cxn ang="0">
                    <a:pos x="812" y="174"/>
                  </a:cxn>
                  <a:cxn ang="0">
                    <a:pos x="770" y="128"/>
                  </a:cxn>
                  <a:cxn ang="0">
                    <a:pos x="725" y="89"/>
                  </a:cxn>
                  <a:cxn ang="0">
                    <a:pos x="676" y="56"/>
                  </a:cxn>
                  <a:cxn ang="0">
                    <a:pos x="623" y="32"/>
                  </a:cxn>
                  <a:cxn ang="0">
                    <a:pos x="568" y="14"/>
                  </a:cxn>
                  <a:cxn ang="0">
                    <a:pos x="512" y="3"/>
                  </a:cxn>
                  <a:cxn ang="0">
                    <a:pos x="455" y="0"/>
                  </a:cxn>
                  <a:cxn ang="0">
                    <a:pos x="398" y="3"/>
                  </a:cxn>
                  <a:cxn ang="0">
                    <a:pos x="341" y="14"/>
                  </a:cxn>
                  <a:cxn ang="0">
                    <a:pos x="287" y="31"/>
                  </a:cxn>
                  <a:cxn ang="0">
                    <a:pos x="234" y="56"/>
                  </a:cxn>
                  <a:cxn ang="0">
                    <a:pos x="185" y="89"/>
                  </a:cxn>
                  <a:cxn ang="0">
                    <a:pos x="139" y="127"/>
                  </a:cxn>
                  <a:cxn ang="0">
                    <a:pos x="98" y="174"/>
                  </a:cxn>
                  <a:cxn ang="0">
                    <a:pos x="62" y="227"/>
                  </a:cxn>
                  <a:cxn ang="0">
                    <a:pos x="34" y="284"/>
                  </a:cxn>
                  <a:cxn ang="0">
                    <a:pos x="14" y="343"/>
                  </a:cxn>
                  <a:cxn ang="0">
                    <a:pos x="3" y="403"/>
                  </a:cxn>
                  <a:cxn ang="0">
                    <a:pos x="0" y="461"/>
                  </a:cxn>
                  <a:cxn ang="0">
                    <a:pos x="5" y="519"/>
                  </a:cxn>
                  <a:cxn ang="0">
                    <a:pos x="17" y="575"/>
                  </a:cxn>
                  <a:cxn ang="0">
                    <a:pos x="36" y="630"/>
                  </a:cxn>
                  <a:cxn ang="0">
                    <a:pos x="62" y="682"/>
                  </a:cxn>
                  <a:cxn ang="0">
                    <a:pos x="93" y="729"/>
                  </a:cxn>
                  <a:cxn ang="0">
                    <a:pos x="131" y="773"/>
                  </a:cxn>
                  <a:cxn ang="0">
                    <a:pos x="174" y="812"/>
                  </a:cxn>
                  <a:cxn ang="0">
                    <a:pos x="222" y="845"/>
                  </a:cxn>
                  <a:cxn ang="0">
                    <a:pos x="274" y="872"/>
                  </a:cxn>
                  <a:cxn ang="0">
                    <a:pos x="330" y="891"/>
                  </a:cxn>
                  <a:cxn ang="0">
                    <a:pos x="391" y="904"/>
                  </a:cxn>
                  <a:cxn ang="0">
                    <a:pos x="455" y="909"/>
                  </a:cxn>
                </a:cxnLst>
                <a:rect l="0" t="0" r="r" b="b"/>
                <a:pathLst>
                  <a:path w="910" h="909">
                    <a:moveTo>
                      <a:pt x="455" y="909"/>
                    </a:moveTo>
                    <a:lnTo>
                      <a:pt x="519" y="904"/>
                    </a:lnTo>
                    <a:lnTo>
                      <a:pt x="579" y="891"/>
                    </a:lnTo>
                    <a:lnTo>
                      <a:pt x="636" y="872"/>
                    </a:lnTo>
                    <a:lnTo>
                      <a:pt x="688" y="845"/>
                    </a:lnTo>
                    <a:lnTo>
                      <a:pt x="736" y="812"/>
                    </a:lnTo>
                    <a:lnTo>
                      <a:pt x="779" y="773"/>
                    </a:lnTo>
                    <a:lnTo>
                      <a:pt x="816" y="729"/>
                    </a:lnTo>
                    <a:lnTo>
                      <a:pt x="848" y="682"/>
                    </a:lnTo>
                    <a:lnTo>
                      <a:pt x="874" y="630"/>
                    </a:lnTo>
                    <a:lnTo>
                      <a:pt x="892" y="575"/>
                    </a:lnTo>
                    <a:lnTo>
                      <a:pt x="904" y="519"/>
                    </a:lnTo>
                    <a:lnTo>
                      <a:pt x="910" y="461"/>
                    </a:lnTo>
                    <a:lnTo>
                      <a:pt x="906" y="403"/>
                    </a:lnTo>
                    <a:lnTo>
                      <a:pt x="895" y="343"/>
                    </a:lnTo>
                    <a:lnTo>
                      <a:pt x="876" y="284"/>
                    </a:lnTo>
                    <a:lnTo>
                      <a:pt x="848" y="227"/>
                    </a:lnTo>
                    <a:lnTo>
                      <a:pt x="812" y="174"/>
                    </a:lnTo>
                    <a:lnTo>
                      <a:pt x="770" y="128"/>
                    </a:lnTo>
                    <a:lnTo>
                      <a:pt x="725" y="89"/>
                    </a:lnTo>
                    <a:lnTo>
                      <a:pt x="676" y="56"/>
                    </a:lnTo>
                    <a:lnTo>
                      <a:pt x="623" y="32"/>
                    </a:lnTo>
                    <a:lnTo>
                      <a:pt x="568" y="14"/>
                    </a:lnTo>
                    <a:lnTo>
                      <a:pt x="512" y="3"/>
                    </a:lnTo>
                    <a:lnTo>
                      <a:pt x="455" y="0"/>
                    </a:lnTo>
                    <a:lnTo>
                      <a:pt x="398" y="3"/>
                    </a:lnTo>
                    <a:lnTo>
                      <a:pt x="341" y="14"/>
                    </a:lnTo>
                    <a:lnTo>
                      <a:pt x="287" y="31"/>
                    </a:lnTo>
                    <a:lnTo>
                      <a:pt x="234" y="56"/>
                    </a:lnTo>
                    <a:lnTo>
                      <a:pt x="185" y="89"/>
                    </a:lnTo>
                    <a:lnTo>
                      <a:pt x="139" y="127"/>
                    </a:lnTo>
                    <a:lnTo>
                      <a:pt x="98" y="174"/>
                    </a:lnTo>
                    <a:lnTo>
                      <a:pt x="62" y="227"/>
                    </a:lnTo>
                    <a:lnTo>
                      <a:pt x="34" y="284"/>
                    </a:lnTo>
                    <a:lnTo>
                      <a:pt x="14" y="343"/>
                    </a:lnTo>
                    <a:lnTo>
                      <a:pt x="3" y="403"/>
                    </a:lnTo>
                    <a:lnTo>
                      <a:pt x="0" y="461"/>
                    </a:lnTo>
                    <a:lnTo>
                      <a:pt x="5" y="519"/>
                    </a:lnTo>
                    <a:lnTo>
                      <a:pt x="17" y="575"/>
                    </a:lnTo>
                    <a:lnTo>
                      <a:pt x="36" y="630"/>
                    </a:lnTo>
                    <a:lnTo>
                      <a:pt x="62" y="682"/>
                    </a:lnTo>
                    <a:lnTo>
                      <a:pt x="93" y="729"/>
                    </a:lnTo>
                    <a:lnTo>
                      <a:pt x="131" y="773"/>
                    </a:lnTo>
                    <a:lnTo>
                      <a:pt x="174" y="812"/>
                    </a:lnTo>
                    <a:lnTo>
                      <a:pt x="222" y="845"/>
                    </a:lnTo>
                    <a:lnTo>
                      <a:pt x="274" y="872"/>
                    </a:lnTo>
                    <a:lnTo>
                      <a:pt x="330" y="891"/>
                    </a:lnTo>
                    <a:lnTo>
                      <a:pt x="391" y="904"/>
                    </a:lnTo>
                    <a:lnTo>
                      <a:pt x="455" y="90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84" name="Freeform 120"/>
              <p:cNvSpPr>
                <a:spLocks/>
              </p:cNvSpPr>
              <p:nvPr/>
            </p:nvSpPr>
            <p:spPr bwMode="auto">
              <a:xfrm flipH="1">
                <a:off x="651" y="3009"/>
                <a:ext cx="119" cy="120"/>
              </a:xfrm>
              <a:custGeom>
                <a:avLst/>
                <a:gdLst/>
                <a:ahLst/>
                <a:cxnLst>
                  <a:cxn ang="0">
                    <a:pos x="240" y="480"/>
                  </a:cxn>
                  <a:cxn ang="0">
                    <a:pos x="274" y="477"/>
                  </a:cxn>
                  <a:cxn ang="0">
                    <a:pos x="305" y="471"/>
                  </a:cxn>
                  <a:cxn ang="0">
                    <a:pos x="336" y="460"/>
                  </a:cxn>
                  <a:cxn ang="0">
                    <a:pos x="363" y="446"/>
                  </a:cxn>
                  <a:cxn ang="0">
                    <a:pos x="389" y="429"/>
                  </a:cxn>
                  <a:cxn ang="0">
                    <a:pos x="411" y="408"/>
                  </a:cxn>
                  <a:cxn ang="0">
                    <a:pos x="448" y="360"/>
                  </a:cxn>
                  <a:cxn ang="0">
                    <a:pos x="461" y="333"/>
                  </a:cxn>
                  <a:cxn ang="0">
                    <a:pos x="471" y="304"/>
                  </a:cxn>
                  <a:cxn ang="0">
                    <a:pos x="477" y="274"/>
                  </a:cxn>
                  <a:cxn ang="0">
                    <a:pos x="479" y="244"/>
                  </a:cxn>
                  <a:cxn ang="0">
                    <a:pos x="478" y="212"/>
                  </a:cxn>
                  <a:cxn ang="0">
                    <a:pos x="472" y="181"/>
                  </a:cxn>
                  <a:cxn ang="0">
                    <a:pos x="462" y="151"/>
                  </a:cxn>
                  <a:cxn ang="0">
                    <a:pos x="447" y="120"/>
                  </a:cxn>
                  <a:cxn ang="0">
                    <a:pos x="428" y="92"/>
                  </a:cxn>
                  <a:cxn ang="0">
                    <a:pos x="407" y="68"/>
                  </a:cxn>
                  <a:cxn ang="0">
                    <a:pos x="383" y="47"/>
                  </a:cxn>
                  <a:cxn ang="0">
                    <a:pos x="357" y="30"/>
                  </a:cxn>
                  <a:cxn ang="0">
                    <a:pos x="328" y="17"/>
                  </a:cxn>
                  <a:cxn ang="0">
                    <a:pos x="300" y="7"/>
                  </a:cxn>
                  <a:cxn ang="0">
                    <a:pos x="270" y="2"/>
                  </a:cxn>
                  <a:cxn ang="0">
                    <a:pos x="240" y="0"/>
                  </a:cxn>
                  <a:cxn ang="0">
                    <a:pos x="210" y="2"/>
                  </a:cxn>
                  <a:cxn ang="0">
                    <a:pos x="179" y="7"/>
                  </a:cxn>
                  <a:cxn ang="0">
                    <a:pos x="151" y="17"/>
                  </a:cxn>
                  <a:cxn ang="0">
                    <a:pos x="123" y="30"/>
                  </a:cxn>
                  <a:cxn ang="0">
                    <a:pos x="97" y="46"/>
                  </a:cxn>
                  <a:cxn ang="0">
                    <a:pos x="73" y="67"/>
                  </a:cxn>
                  <a:cxn ang="0">
                    <a:pos x="51" y="92"/>
                  </a:cxn>
                  <a:cxn ang="0">
                    <a:pos x="33" y="120"/>
                  </a:cxn>
                  <a:cxn ang="0">
                    <a:pos x="17" y="151"/>
                  </a:cxn>
                  <a:cxn ang="0">
                    <a:pos x="8" y="182"/>
                  </a:cxn>
                  <a:cxn ang="0">
                    <a:pos x="1" y="214"/>
                  </a:cxn>
                  <a:cxn ang="0">
                    <a:pos x="0" y="244"/>
                  </a:cxn>
                  <a:cxn ang="0">
                    <a:pos x="2" y="274"/>
                  </a:cxn>
                  <a:cxn ang="0">
                    <a:pos x="9" y="305"/>
                  </a:cxn>
                  <a:cxn ang="0">
                    <a:pos x="19" y="333"/>
                  </a:cxn>
                  <a:cxn ang="0">
                    <a:pos x="33" y="360"/>
                  </a:cxn>
                  <a:cxn ang="0">
                    <a:pos x="49" y="385"/>
                  </a:cxn>
                  <a:cxn ang="0">
                    <a:pos x="69" y="408"/>
                  </a:cxn>
                  <a:cxn ang="0">
                    <a:pos x="116" y="446"/>
                  </a:cxn>
                  <a:cxn ang="0">
                    <a:pos x="145" y="460"/>
                  </a:cxn>
                  <a:cxn ang="0">
                    <a:pos x="174" y="471"/>
                  </a:cxn>
                  <a:cxn ang="0">
                    <a:pos x="207" y="477"/>
                  </a:cxn>
                  <a:cxn ang="0">
                    <a:pos x="240" y="480"/>
                  </a:cxn>
                </a:cxnLst>
                <a:rect l="0" t="0" r="r" b="b"/>
                <a:pathLst>
                  <a:path w="479" h="480">
                    <a:moveTo>
                      <a:pt x="240" y="480"/>
                    </a:moveTo>
                    <a:lnTo>
                      <a:pt x="274" y="477"/>
                    </a:lnTo>
                    <a:lnTo>
                      <a:pt x="305" y="471"/>
                    </a:lnTo>
                    <a:lnTo>
                      <a:pt x="336" y="460"/>
                    </a:lnTo>
                    <a:lnTo>
                      <a:pt x="363" y="446"/>
                    </a:lnTo>
                    <a:lnTo>
                      <a:pt x="389" y="429"/>
                    </a:lnTo>
                    <a:lnTo>
                      <a:pt x="411" y="408"/>
                    </a:lnTo>
                    <a:lnTo>
                      <a:pt x="448" y="360"/>
                    </a:lnTo>
                    <a:lnTo>
                      <a:pt x="461" y="333"/>
                    </a:lnTo>
                    <a:lnTo>
                      <a:pt x="471" y="304"/>
                    </a:lnTo>
                    <a:lnTo>
                      <a:pt x="477" y="274"/>
                    </a:lnTo>
                    <a:lnTo>
                      <a:pt x="479" y="244"/>
                    </a:lnTo>
                    <a:lnTo>
                      <a:pt x="478" y="212"/>
                    </a:lnTo>
                    <a:lnTo>
                      <a:pt x="472" y="181"/>
                    </a:lnTo>
                    <a:lnTo>
                      <a:pt x="462" y="151"/>
                    </a:lnTo>
                    <a:lnTo>
                      <a:pt x="447" y="120"/>
                    </a:lnTo>
                    <a:lnTo>
                      <a:pt x="428" y="92"/>
                    </a:lnTo>
                    <a:lnTo>
                      <a:pt x="407" y="68"/>
                    </a:lnTo>
                    <a:lnTo>
                      <a:pt x="383" y="47"/>
                    </a:lnTo>
                    <a:lnTo>
                      <a:pt x="357" y="30"/>
                    </a:lnTo>
                    <a:lnTo>
                      <a:pt x="328" y="17"/>
                    </a:lnTo>
                    <a:lnTo>
                      <a:pt x="300" y="7"/>
                    </a:lnTo>
                    <a:lnTo>
                      <a:pt x="270" y="2"/>
                    </a:lnTo>
                    <a:lnTo>
                      <a:pt x="240" y="0"/>
                    </a:lnTo>
                    <a:lnTo>
                      <a:pt x="210" y="2"/>
                    </a:lnTo>
                    <a:lnTo>
                      <a:pt x="179" y="7"/>
                    </a:lnTo>
                    <a:lnTo>
                      <a:pt x="151" y="17"/>
                    </a:lnTo>
                    <a:lnTo>
                      <a:pt x="123" y="30"/>
                    </a:lnTo>
                    <a:lnTo>
                      <a:pt x="97" y="46"/>
                    </a:lnTo>
                    <a:lnTo>
                      <a:pt x="73" y="67"/>
                    </a:lnTo>
                    <a:lnTo>
                      <a:pt x="51" y="92"/>
                    </a:lnTo>
                    <a:lnTo>
                      <a:pt x="33" y="120"/>
                    </a:lnTo>
                    <a:lnTo>
                      <a:pt x="17" y="151"/>
                    </a:lnTo>
                    <a:lnTo>
                      <a:pt x="8" y="182"/>
                    </a:lnTo>
                    <a:lnTo>
                      <a:pt x="1" y="214"/>
                    </a:lnTo>
                    <a:lnTo>
                      <a:pt x="0" y="244"/>
                    </a:lnTo>
                    <a:lnTo>
                      <a:pt x="2" y="274"/>
                    </a:lnTo>
                    <a:lnTo>
                      <a:pt x="9" y="305"/>
                    </a:lnTo>
                    <a:lnTo>
                      <a:pt x="19" y="333"/>
                    </a:lnTo>
                    <a:lnTo>
                      <a:pt x="33" y="360"/>
                    </a:lnTo>
                    <a:lnTo>
                      <a:pt x="49" y="385"/>
                    </a:lnTo>
                    <a:lnTo>
                      <a:pt x="69" y="408"/>
                    </a:lnTo>
                    <a:lnTo>
                      <a:pt x="116" y="446"/>
                    </a:lnTo>
                    <a:lnTo>
                      <a:pt x="145" y="460"/>
                    </a:lnTo>
                    <a:lnTo>
                      <a:pt x="174" y="471"/>
                    </a:lnTo>
                    <a:lnTo>
                      <a:pt x="207" y="477"/>
                    </a:lnTo>
                    <a:lnTo>
                      <a:pt x="240" y="4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85" name="Freeform 121"/>
              <p:cNvSpPr>
                <a:spLocks noEditPoints="1"/>
              </p:cNvSpPr>
              <p:nvPr/>
            </p:nvSpPr>
            <p:spPr bwMode="auto">
              <a:xfrm flipH="1">
                <a:off x="650" y="2959"/>
                <a:ext cx="1891" cy="170"/>
              </a:xfrm>
              <a:custGeom>
                <a:avLst/>
                <a:gdLst/>
                <a:ahLst/>
                <a:cxnLst>
                  <a:cxn ang="0">
                    <a:pos x="46" y="616"/>
                  </a:cxn>
                  <a:cxn ang="0">
                    <a:pos x="25" y="564"/>
                  </a:cxn>
                  <a:cxn ang="0">
                    <a:pos x="430" y="398"/>
                  </a:cxn>
                  <a:cxn ang="0">
                    <a:pos x="538" y="443"/>
                  </a:cxn>
                  <a:cxn ang="0">
                    <a:pos x="606" y="518"/>
                  </a:cxn>
                  <a:cxn ang="0">
                    <a:pos x="597" y="570"/>
                  </a:cxn>
                  <a:cxn ang="0">
                    <a:pos x="480" y="620"/>
                  </a:cxn>
                  <a:cxn ang="0">
                    <a:pos x="281" y="637"/>
                  </a:cxn>
                  <a:cxn ang="0">
                    <a:pos x="0" y="170"/>
                  </a:cxn>
                  <a:cxn ang="0">
                    <a:pos x="0" y="256"/>
                  </a:cxn>
                  <a:cxn ang="0">
                    <a:pos x="40" y="0"/>
                  </a:cxn>
                  <a:cxn ang="0">
                    <a:pos x="1632" y="680"/>
                  </a:cxn>
                  <a:cxn ang="0">
                    <a:pos x="1728" y="660"/>
                  </a:cxn>
                  <a:cxn ang="0">
                    <a:pos x="1804" y="608"/>
                  </a:cxn>
                  <a:cxn ang="0">
                    <a:pos x="1864" y="504"/>
                  </a:cxn>
                  <a:cxn ang="0">
                    <a:pos x="1871" y="411"/>
                  </a:cxn>
                  <a:cxn ang="0">
                    <a:pos x="1840" y="319"/>
                  </a:cxn>
                  <a:cxn ang="0">
                    <a:pos x="1776" y="246"/>
                  </a:cxn>
                  <a:cxn ang="0">
                    <a:pos x="1693" y="207"/>
                  </a:cxn>
                  <a:cxn ang="0">
                    <a:pos x="1603" y="201"/>
                  </a:cxn>
                  <a:cxn ang="0">
                    <a:pos x="1516" y="229"/>
                  </a:cxn>
                  <a:cxn ang="0">
                    <a:pos x="1444" y="291"/>
                  </a:cxn>
                  <a:cxn ang="0">
                    <a:pos x="1401" y="381"/>
                  </a:cxn>
                  <a:cxn ang="0">
                    <a:pos x="1395" y="474"/>
                  </a:cxn>
                  <a:cxn ang="0">
                    <a:pos x="1425" y="560"/>
                  </a:cxn>
                  <a:cxn ang="0">
                    <a:pos x="1484" y="629"/>
                  </a:cxn>
                  <a:cxn ang="0">
                    <a:pos x="1567" y="671"/>
                  </a:cxn>
                  <a:cxn ang="0">
                    <a:pos x="2694" y="680"/>
                  </a:cxn>
                  <a:cxn ang="0">
                    <a:pos x="2790" y="660"/>
                  </a:cxn>
                  <a:cxn ang="0">
                    <a:pos x="2866" y="608"/>
                  </a:cxn>
                  <a:cxn ang="0">
                    <a:pos x="2926" y="504"/>
                  </a:cxn>
                  <a:cxn ang="0">
                    <a:pos x="2933" y="411"/>
                  </a:cxn>
                  <a:cxn ang="0">
                    <a:pos x="2902" y="319"/>
                  </a:cxn>
                  <a:cxn ang="0">
                    <a:pos x="2837" y="246"/>
                  </a:cxn>
                  <a:cxn ang="0">
                    <a:pos x="2725" y="201"/>
                  </a:cxn>
                  <a:cxn ang="0">
                    <a:pos x="2634" y="207"/>
                  </a:cxn>
                  <a:cxn ang="0">
                    <a:pos x="2527" y="267"/>
                  </a:cxn>
                  <a:cxn ang="0">
                    <a:pos x="2471" y="350"/>
                  </a:cxn>
                  <a:cxn ang="0">
                    <a:pos x="2454" y="443"/>
                  </a:cxn>
                  <a:cxn ang="0">
                    <a:pos x="2487" y="560"/>
                  </a:cxn>
                  <a:cxn ang="0">
                    <a:pos x="2545" y="629"/>
                  </a:cxn>
                  <a:cxn ang="0">
                    <a:pos x="2629" y="671"/>
                  </a:cxn>
                  <a:cxn ang="0">
                    <a:pos x="7321" y="680"/>
                  </a:cxn>
                  <a:cxn ang="0">
                    <a:pos x="7417" y="660"/>
                  </a:cxn>
                  <a:cxn ang="0">
                    <a:pos x="7492" y="608"/>
                  </a:cxn>
                  <a:cxn ang="0">
                    <a:pos x="7542" y="532"/>
                  </a:cxn>
                  <a:cxn ang="0">
                    <a:pos x="7560" y="443"/>
                  </a:cxn>
                  <a:cxn ang="0">
                    <a:pos x="7543" y="350"/>
                  </a:cxn>
                  <a:cxn ang="0">
                    <a:pos x="7488" y="267"/>
                  </a:cxn>
                  <a:cxn ang="0">
                    <a:pos x="7409" y="216"/>
                  </a:cxn>
                  <a:cxn ang="0">
                    <a:pos x="7321" y="200"/>
                  </a:cxn>
                  <a:cxn ang="0">
                    <a:pos x="7232" y="216"/>
                  </a:cxn>
                  <a:cxn ang="0">
                    <a:pos x="7154" y="267"/>
                  </a:cxn>
                  <a:cxn ang="0">
                    <a:pos x="7099" y="350"/>
                  </a:cxn>
                  <a:cxn ang="0">
                    <a:pos x="7081" y="443"/>
                  </a:cxn>
                  <a:cxn ang="0">
                    <a:pos x="7114" y="560"/>
                  </a:cxn>
                  <a:cxn ang="0">
                    <a:pos x="7172" y="629"/>
                  </a:cxn>
                  <a:cxn ang="0">
                    <a:pos x="7256" y="671"/>
                  </a:cxn>
                </a:cxnLst>
                <a:rect l="0" t="0" r="r" b="b"/>
                <a:pathLst>
                  <a:path w="7560" h="680">
                    <a:moveTo>
                      <a:pt x="98" y="637"/>
                    </a:moveTo>
                    <a:lnTo>
                      <a:pt x="70" y="632"/>
                    </a:lnTo>
                    <a:lnTo>
                      <a:pt x="46" y="616"/>
                    </a:lnTo>
                    <a:lnTo>
                      <a:pt x="30" y="592"/>
                    </a:lnTo>
                    <a:lnTo>
                      <a:pt x="26" y="579"/>
                    </a:lnTo>
                    <a:lnTo>
                      <a:pt x="25" y="564"/>
                    </a:lnTo>
                    <a:lnTo>
                      <a:pt x="23" y="397"/>
                    </a:lnTo>
                    <a:lnTo>
                      <a:pt x="408" y="397"/>
                    </a:lnTo>
                    <a:lnTo>
                      <a:pt x="430" y="398"/>
                    </a:lnTo>
                    <a:lnTo>
                      <a:pt x="453" y="403"/>
                    </a:lnTo>
                    <a:lnTo>
                      <a:pt x="497" y="419"/>
                    </a:lnTo>
                    <a:lnTo>
                      <a:pt x="538" y="443"/>
                    </a:lnTo>
                    <a:lnTo>
                      <a:pt x="573" y="472"/>
                    </a:lnTo>
                    <a:lnTo>
                      <a:pt x="594" y="496"/>
                    </a:lnTo>
                    <a:lnTo>
                      <a:pt x="606" y="518"/>
                    </a:lnTo>
                    <a:lnTo>
                      <a:pt x="609" y="537"/>
                    </a:lnTo>
                    <a:lnTo>
                      <a:pt x="607" y="555"/>
                    </a:lnTo>
                    <a:lnTo>
                      <a:pt x="597" y="570"/>
                    </a:lnTo>
                    <a:lnTo>
                      <a:pt x="582" y="583"/>
                    </a:lnTo>
                    <a:lnTo>
                      <a:pt x="539" y="605"/>
                    </a:lnTo>
                    <a:lnTo>
                      <a:pt x="480" y="620"/>
                    </a:lnTo>
                    <a:lnTo>
                      <a:pt x="414" y="631"/>
                    </a:lnTo>
                    <a:lnTo>
                      <a:pt x="346" y="636"/>
                    </a:lnTo>
                    <a:lnTo>
                      <a:pt x="281" y="637"/>
                    </a:lnTo>
                    <a:lnTo>
                      <a:pt x="98" y="637"/>
                    </a:lnTo>
                    <a:close/>
                    <a:moveTo>
                      <a:pt x="0" y="256"/>
                    </a:moveTo>
                    <a:lnTo>
                      <a:pt x="0" y="170"/>
                    </a:lnTo>
                    <a:lnTo>
                      <a:pt x="40" y="170"/>
                    </a:lnTo>
                    <a:lnTo>
                      <a:pt x="40" y="256"/>
                    </a:lnTo>
                    <a:lnTo>
                      <a:pt x="0" y="256"/>
                    </a:lnTo>
                    <a:close/>
                    <a:moveTo>
                      <a:pt x="0" y="86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40" y="86"/>
                    </a:lnTo>
                    <a:lnTo>
                      <a:pt x="0" y="86"/>
                    </a:lnTo>
                    <a:close/>
                    <a:moveTo>
                      <a:pt x="1632" y="680"/>
                    </a:moveTo>
                    <a:lnTo>
                      <a:pt x="1666" y="678"/>
                    </a:lnTo>
                    <a:lnTo>
                      <a:pt x="1698" y="671"/>
                    </a:lnTo>
                    <a:lnTo>
                      <a:pt x="1728" y="660"/>
                    </a:lnTo>
                    <a:lnTo>
                      <a:pt x="1756" y="646"/>
                    </a:lnTo>
                    <a:lnTo>
                      <a:pt x="1781" y="629"/>
                    </a:lnTo>
                    <a:lnTo>
                      <a:pt x="1804" y="608"/>
                    </a:lnTo>
                    <a:lnTo>
                      <a:pt x="1823" y="584"/>
                    </a:lnTo>
                    <a:lnTo>
                      <a:pt x="1840" y="559"/>
                    </a:lnTo>
                    <a:lnTo>
                      <a:pt x="1864" y="504"/>
                    </a:lnTo>
                    <a:lnTo>
                      <a:pt x="1870" y="473"/>
                    </a:lnTo>
                    <a:lnTo>
                      <a:pt x="1872" y="443"/>
                    </a:lnTo>
                    <a:lnTo>
                      <a:pt x="1871" y="411"/>
                    </a:lnTo>
                    <a:lnTo>
                      <a:pt x="1865" y="380"/>
                    </a:lnTo>
                    <a:lnTo>
                      <a:pt x="1855" y="350"/>
                    </a:lnTo>
                    <a:lnTo>
                      <a:pt x="1840" y="319"/>
                    </a:lnTo>
                    <a:lnTo>
                      <a:pt x="1821" y="291"/>
                    </a:lnTo>
                    <a:lnTo>
                      <a:pt x="1800" y="267"/>
                    </a:lnTo>
                    <a:lnTo>
                      <a:pt x="1776" y="246"/>
                    </a:lnTo>
                    <a:lnTo>
                      <a:pt x="1750" y="229"/>
                    </a:lnTo>
                    <a:lnTo>
                      <a:pt x="1721" y="216"/>
                    </a:lnTo>
                    <a:lnTo>
                      <a:pt x="1693" y="207"/>
                    </a:lnTo>
                    <a:lnTo>
                      <a:pt x="1663" y="201"/>
                    </a:lnTo>
                    <a:lnTo>
                      <a:pt x="1633" y="200"/>
                    </a:lnTo>
                    <a:lnTo>
                      <a:pt x="1603" y="201"/>
                    </a:lnTo>
                    <a:lnTo>
                      <a:pt x="1572" y="207"/>
                    </a:lnTo>
                    <a:lnTo>
                      <a:pt x="1544" y="216"/>
                    </a:lnTo>
                    <a:lnTo>
                      <a:pt x="1516" y="229"/>
                    </a:lnTo>
                    <a:lnTo>
                      <a:pt x="1490" y="246"/>
                    </a:lnTo>
                    <a:lnTo>
                      <a:pt x="1466" y="267"/>
                    </a:lnTo>
                    <a:lnTo>
                      <a:pt x="1444" y="291"/>
                    </a:lnTo>
                    <a:lnTo>
                      <a:pt x="1426" y="319"/>
                    </a:lnTo>
                    <a:lnTo>
                      <a:pt x="1410" y="350"/>
                    </a:lnTo>
                    <a:lnTo>
                      <a:pt x="1401" y="381"/>
                    </a:lnTo>
                    <a:lnTo>
                      <a:pt x="1394" y="413"/>
                    </a:lnTo>
                    <a:lnTo>
                      <a:pt x="1393" y="443"/>
                    </a:lnTo>
                    <a:lnTo>
                      <a:pt x="1395" y="474"/>
                    </a:lnTo>
                    <a:lnTo>
                      <a:pt x="1402" y="504"/>
                    </a:lnTo>
                    <a:lnTo>
                      <a:pt x="1412" y="532"/>
                    </a:lnTo>
                    <a:lnTo>
                      <a:pt x="1425" y="560"/>
                    </a:lnTo>
                    <a:lnTo>
                      <a:pt x="1442" y="585"/>
                    </a:lnTo>
                    <a:lnTo>
                      <a:pt x="1462" y="608"/>
                    </a:lnTo>
                    <a:lnTo>
                      <a:pt x="1484" y="629"/>
                    </a:lnTo>
                    <a:lnTo>
                      <a:pt x="1509" y="646"/>
                    </a:lnTo>
                    <a:lnTo>
                      <a:pt x="1537" y="660"/>
                    </a:lnTo>
                    <a:lnTo>
                      <a:pt x="1567" y="671"/>
                    </a:lnTo>
                    <a:lnTo>
                      <a:pt x="1598" y="678"/>
                    </a:lnTo>
                    <a:lnTo>
                      <a:pt x="1632" y="680"/>
                    </a:lnTo>
                    <a:close/>
                    <a:moveTo>
                      <a:pt x="2694" y="680"/>
                    </a:moveTo>
                    <a:lnTo>
                      <a:pt x="2728" y="678"/>
                    </a:lnTo>
                    <a:lnTo>
                      <a:pt x="2760" y="671"/>
                    </a:lnTo>
                    <a:lnTo>
                      <a:pt x="2790" y="660"/>
                    </a:lnTo>
                    <a:lnTo>
                      <a:pt x="2818" y="646"/>
                    </a:lnTo>
                    <a:lnTo>
                      <a:pt x="2843" y="629"/>
                    </a:lnTo>
                    <a:lnTo>
                      <a:pt x="2866" y="608"/>
                    </a:lnTo>
                    <a:lnTo>
                      <a:pt x="2885" y="584"/>
                    </a:lnTo>
                    <a:lnTo>
                      <a:pt x="2902" y="559"/>
                    </a:lnTo>
                    <a:lnTo>
                      <a:pt x="2926" y="504"/>
                    </a:lnTo>
                    <a:lnTo>
                      <a:pt x="2932" y="473"/>
                    </a:lnTo>
                    <a:lnTo>
                      <a:pt x="2934" y="443"/>
                    </a:lnTo>
                    <a:lnTo>
                      <a:pt x="2933" y="411"/>
                    </a:lnTo>
                    <a:lnTo>
                      <a:pt x="2927" y="380"/>
                    </a:lnTo>
                    <a:lnTo>
                      <a:pt x="2917" y="350"/>
                    </a:lnTo>
                    <a:lnTo>
                      <a:pt x="2902" y="319"/>
                    </a:lnTo>
                    <a:lnTo>
                      <a:pt x="2883" y="291"/>
                    </a:lnTo>
                    <a:lnTo>
                      <a:pt x="2862" y="267"/>
                    </a:lnTo>
                    <a:lnTo>
                      <a:pt x="2837" y="246"/>
                    </a:lnTo>
                    <a:lnTo>
                      <a:pt x="2810" y="229"/>
                    </a:lnTo>
                    <a:lnTo>
                      <a:pt x="2754" y="207"/>
                    </a:lnTo>
                    <a:lnTo>
                      <a:pt x="2725" y="201"/>
                    </a:lnTo>
                    <a:lnTo>
                      <a:pt x="2694" y="200"/>
                    </a:lnTo>
                    <a:lnTo>
                      <a:pt x="2664" y="201"/>
                    </a:lnTo>
                    <a:lnTo>
                      <a:pt x="2634" y="207"/>
                    </a:lnTo>
                    <a:lnTo>
                      <a:pt x="2578" y="229"/>
                    </a:lnTo>
                    <a:lnTo>
                      <a:pt x="2552" y="246"/>
                    </a:lnTo>
                    <a:lnTo>
                      <a:pt x="2527" y="267"/>
                    </a:lnTo>
                    <a:lnTo>
                      <a:pt x="2505" y="291"/>
                    </a:lnTo>
                    <a:lnTo>
                      <a:pt x="2487" y="319"/>
                    </a:lnTo>
                    <a:lnTo>
                      <a:pt x="2471" y="350"/>
                    </a:lnTo>
                    <a:lnTo>
                      <a:pt x="2462" y="381"/>
                    </a:lnTo>
                    <a:lnTo>
                      <a:pt x="2455" y="413"/>
                    </a:lnTo>
                    <a:lnTo>
                      <a:pt x="2454" y="443"/>
                    </a:lnTo>
                    <a:lnTo>
                      <a:pt x="2456" y="474"/>
                    </a:lnTo>
                    <a:lnTo>
                      <a:pt x="2463" y="504"/>
                    </a:lnTo>
                    <a:lnTo>
                      <a:pt x="2487" y="560"/>
                    </a:lnTo>
                    <a:lnTo>
                      <a:pt x="2503" y="585"/>
                    </a:lnTo>
                    <a:lnTo>
                      <a:pt x="2523" y="608"/>
                    </a:lnTo>
                    <a:lnTo>
                      <a:pt x="2545" y="629"/>
                    </a:lnTo>
                    <a:lnTo>
                      <a:pt x="2571" y="646"/>
                    </a:lnTo>
                    <a:lnTo>
                      <a:pt x="2598" y="660"/>
                    </a:lnTo>
                    <a:lnTo>
                      <a:pt x="2629" y="671"/>
                    </a:lnTo>
                    <a:lnTo>
                      <a:pt x="2660" y="678"/>
                    </a:lnTo>
                    <a:lnTo>
                      <a:pt x="2694" y="680"/>
                    </a:lnTo>
                    <a:close/>
                    <a:moveTo>
                      <a:pt x="7321" y="680"/>
                    </a:moveTo>
                    <a:lnTo>
                      <a:pt x="7355" y="678"/>
                    </a:lnTo>
                    <a:lnTo>
                      <a:pt x="7387" y="671"/>
                    </a:lnTo>
                    <a:lnTo>
                      <a:pt x="7417" y="660"/>
                    </a:lnTo>
                    <a:lnTo>
                      <a:pt x="7444" y="646"/>
                    </a:lnTo>
                    <a:lnTo>
                      <a:pt x="7470" y="629"/>
                    </a:lnTo>
                    <a:lnTo>
                      <a:pt x="7492" y="608"/>
                    </a:lnTo>
                    <a:lnTo>
                      <a:pt x="7512" y="584"/>
                    </a:lnTo>
                    <a:lnTo>
                      <a:pt x="7529" y="559"/>
                    </a:lnTo>
                    <a:lnTo>
                      <a:pt x="7542" y="532"/>
                    </a:lnTo>
                    <a:lnTo>
                      <a:pt x="7552" y="504"/>
                    </a:lnTo>
                    <a:lnTo>
                      <a:pt x="7558" y="473"/>
                    </a:lnTo>
                    <a:lnTo>
                      <a:pt x="7560" y="443"/>
                    </a:lnTo>
                    <a:lnTo>
                      <a:pt x="7559" y="411"/>
                    </a:lnTo>
                    <a:lnTo>
                      <a:pt x="7553" y="380"/>
                    </a:lnTo>
                    <a:lnTo>
                      <a:pt x="7543" y="350"/>
                    </a:lnTo>
                    <a:lnTo>
                      <a:pt x="7528" y="319"/>
                    </a:lnTo>
                    <a:lnTo>
                      <a:pt x="7509" y="291"/>
                    </a:lnTo>
                    <a:lnTo>
                      <a:pt x="7488" y="267"/>
                    </a:lnTo>
                    <a:lnTo>
                      <a:pt x="7464" y="246"/>
                    </a:lnTo>
                    <a:lnTo>
                      <a:pt x="7438" y="229"/>
                    </a:lnTo>
                    <a:lnTo>
                      <a:pt x="7409" y="216"/>
                    </a:lnTo>
                    <a:lnTo>
                      <a:pt x="7381" y="207"/>
                    </a:lnTo>
                    <a:lnTo>
                      <a:pt x="7351" y="201"/>
                    </a:lnTo>
                    <a:lnTo>
                      <a:pt x="7321" y="200"/>
                    </a:lnTo>
                    <a:lnTo>
                      <a:pt x="7291" y="201"/>
                    </a:lnTo>
                    <a:lnTo>
                      <a:pt x="7260" y="207"/>
                    </a:lnTo>
                    <a:lnTo>
                      <a:pt x="7232" y="216"/>
                    </a:lnTo>
                    <a:lnTo>
                      <a:pt x="7204" y="229"/>
                    </a:lnTo>
                    <a:lnTo>
                      <a:pt x="7178" y="246"/>
                    </a:lnTo>
                    <a:lnTo>
                      <a:pt x="7154" y="267"/>
                    </a:lnTo>
                    <a:lnTo>
                      <a:pt x="7132" y="291"/>
                    </a:lnTo>
                    <a:lnTo>
                      <a:pt x="7114" y="319"/>
                    </a:lnTo>
                    <a:lnTo>
                      <a:pt x="7099" y="350"/>
                    </a:lnTo>
                    <a:lnTo>
                      <a:pt x="7089" y="381"/>
                    </a:lnTo>
                    <a:lnTo>
                      <a:pt x="7082" y="413"/>
                    </a:lnTo>
                    <a:lnTo>
                      <a:pt x="7081" y="443"/>
                    </a:lnTo>
                    <a:lnTo>
                      <a:pt x="7083" y="474"/>
                    </a:lnTo>
                    <a:lnTo>
                      <a:pt x="7090" y="504"/>
                    </a:lnTo>
                    <a:lnTo>
                      <a:pt x="7114" y="560"/>
                    </a:lnTo>
                    <a:lnTo>
                      <a:pt x="7130" y="585"/>
                    </a:lnTo>
                    <a:lnTo>
                      <a:pt x="7151" y="608"/>
                    </a:lnTo>
                    <a:lnTo>
                      <a:pt x="7172" y="629"/>
                    </a:lnTo>
                    <a:lnTo>
                      <a:pt x="7199" y="646"/>
                    </a:lnTo>
                    <a:lnTo>
                      <a:pt x="7226" y="660"/>
                    </a:lnTo>
                    <a:lnTo>
                      <a:pt x="7256" y="671"/>
                    </a:lnTo>
                    <a:lnTo>
                      <a:pt x="7288" y="678"/>
                    </a:lnTo>
                    <a:lnTo>
                      <a:pt x="7321" y="68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86" name="Freeform 122"/>
              <p:cNvSpPr>
                <a:spLocks/>
              </p:cNvSpPr>
              <p:nvPr/>
            </p:nvSpPr>
            <p:spPr bwMode="auto">
              <a:xfrm flipH="1">
                <a:off x="2388" y="3059"/>
                <a:ext cx="147" cy="60"/>
              </a:xfrm>
              <a:custGeom>
                <a:avLst/>
                <a:gdLst/>
                <a:ahLst/>
                <a:cxnLst>
                  <a:cxn ang="0">
                    <a:pos x="75" y="240"/>
                  </a:cxn>
                  <a:cxn ang="0">
                    <a:pos x="47" y="235"/>
                  </a:cxn>
                  <a:cxn ang="0">
                    <a:pos x="23" y="219"/>
                  </a:cxn>
                  <a:cxn ang="0">
                    <a:pos x="7" y="195"/>
                  </a:cxn>
                  <a:cxn ang="0">
                    <a:pos x="3" y="182"/>
                  </a:cxn>
                  <a:cxn ang="0">
                    <a:pos x="2" y="167"/>
                  </a:cxn>
                  <a:cxn ang="0">
                    <a:pos x="0" y="0"/>
                  </a:cxn>
                  <a:cxn ang="0">
                    <a:pos x="385" y="0"/>
                  </a:cxn>
                  <a:cxn ang="0">
                    <a:pos x="407" y="1"/>
                  </a:cxn>
                  <a:cxn ang="0">
                    <a:pos x="430" y="6"/>
                  </a:cxn>
                  <a:cxn ang="0">
                    <a:pos x="474" y="22"/>
                  </a:cxn>
                  <a:cxn ang="0">
                    <a:pos x="515" y="46"/>
                  </a:cxn>
                  <a:cxn ang="0">
                    <a:pos x="550" y="75"/>
                  </a:cxn>
                  <a:cxn ang="0">
                    <a:pos x="571" y="99"/>
                  </a:cxn>
                  <a:cxn ang="0">
                    <a:pos x="583" y="121"/>
                  </a:cxn>
                  <a:cxn ang="0">
                    <a:pos x="586" y="140"/>
                  </a:cxn>
                  <a:cxn ang="0">
                    <a:pos x="584" y="158"/>
                  </a:cxn>
                  <a:cxn ang="0">
                    <a:pos x="574" y="173"/>
                  </a:cxn>
                  <a:cxn ang="0">
                    <a:pos x="559" y="186"/>
                  </a:cxn>
                  <a:cxn ang="0">
                    <a:pos x="516" y="208"/>
                  </a:cxn>
                  <a:cxn ang="0">
                    <a:pos x="457" y="223"/>
                  </a:cxn>
                  <a:cxn ang="0">
                    <a:pos x="391" y="234"/>
                  </a:cxn>
                  <a:cxn ang="0">
                    <a:pos x="323" y="239"/>
                  </a:cxn>
                  <a:cxn ang="0">
                    <a:pos x="258" y="240"/>
                  </a:cxn>
                  <a:cxn ang="0">
                    <a:pos x="75" y="240"/>
                  </a:cxn>
                </a:cxnLst>
                <a:rect l="0" t="0" r="r" b="b"/>
                <a:pathLst>
                  <a:path w="586" h="240">
                    <a:moveTo>
                      <a:pt x="75" y="240"/>
                    </a:moveTo>
                    <a:lnTo>
                      <a:pt x="47" y="235"/>
                    </a:lnTo>
                    <a:lnTo>
                      <a:pt x="23" y="219"/>
                    </a:lnTo>
                    <a:lnTo>
                      <a:pt x="7" y="195"/>
                    </a:lnTo>
                    <a:lnTo>
                      <a:pt x="3" y="182"/>
                    </a:lnTo>
                    <a:lnTo>
                      <a:pt x="2" y="167"/>
                    </a:lnTo>
                    <a:lnTo>
                      <a:pt x="0" y="0"/>
                    </a:lnTo>
                    <a:lnTo>
                      <a:pt x="385" y="0"/>
                    </a:lnTo>
                    <a:lnTo>
                      <a:pt x="407" y="1"/>
                    </a:lnTo>
                    <a:lnTo>
                      <a:pt x="430" y="6"/>
                    </a:lnTo>
                    <a:lnTo>
                      <a:pt x="474" y="22"/>
                    </a:lnTo>
                    <a:lnTo>
                      <a:pt x="515" y="46"/>
                    </a:lnTo>
                    <a:lnTo>
                      <a:pt x="550" y="75"/>
                    </a:lnTo>
                    <a:lnTo>
                      <a:pt x="571" y="99"/>
                    </a:lnTo>
                    <a:lnTo>
                      <a:pt x="583" y="121"/>
                    </a:lnTo>
                    <a:lnTo>
                      <a:pt x="586" y="140"/>
                    </a:lnTo>
                    <a:lnTo>
                      <a:pt x="584" y="158"/>
                    </a:lnTo>
                    <a:lnTo>
                      <a:pt x="574" y="173"/>
                    </a:lnTo>
                    <a:lnTo>
                      <a:pt x="559" y="186"/>
                    </a:lnTo>
                    <a:lnTo>
                      <a:pt x="516" y="208"/>
                    </a:lnTo>
                    <a:lnTo>
                      <a:pt x="457" y="223"/>
                    </a:lnTo>
                    <a:lnTo>
                      <a:pt x="391" y="234"/>
                    </a:lnTo>
                    <a:lnTo>
                      <a:pt x="323" y="239"/>
                    </a:lnTo>
                    <a:lnTo>
                      <a:pt x="258" y="240"/>
                    </a:lnTo>
                    <a:lnTo>
                      <a:pt x="75" y="24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87" name="Rectangle 123"/>
              <p:cNvSpPr>
                <a:spLocks noChangeArrowheads="1"/>
              </p:cNvSpPr>
              <p:nvPr/>
            </p:nvSpPr>
            <p:spPr bwMode="auto">
              <a:xfrm flipH="1">
                <a:off x="2531" y="3002"/>
                <a:ext cx="10" cy="2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88" name="Rectangle 124"/>
              <p:cNvSpPr>
                <a:spLocks noChangeArrowheads="1"/>
              </p:cNvSpPr>
              <p:nvPr/>
            </p:nvSpPr>
            <p:spPr bwMode="auto">
              <a:xfrm flipH="1">
                <a:off x="2531" y="2959"/>
                <a:ext cx="10" cy="2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89" name="Freeform 125"/>
              <p:cNvSpPr>
                <a:spLocks/>
              </p:cNvSpPr>
              <p:nvPr/>
            </p:nvSpPr>
            <p:spPr bwMode="auto">
              <a:xfrm flipH="1">
                <a:off x="2072" y="3009"/>
                <a:ext cx="120" cy="120"/>
              </a:xfrm>
              <a:custGeom>
                <a:avLst/>
                <a:gdLst/>
                <a:ahLst/>
                <a:cxnLst>
                  <a:cxn ang="0">
                    <a:pos x="239" y="480"/>
                  </a:cxn>
                  <a:cxn ang="0">
                    <a:pos x="273" y="478"/>
                  </a:cxn>
                  <a:cxn ang="0">
                    <a:pos x="305" y="471"/>
                  </a:cxn>
                  <a:cxn ang="0">
                    <a:pos x="335" y="460"/>
                  </a:cxn>
                  <a:cxn ang="0">
                    <a:pos x="363" y="446"/>
                  </a:cxn>
                  <a:cxn ang="0">
                    <a:pos x="388" y="429"/>
                  </a:cxn>
                  <a:cxn ang="0">
                    <a:pos x="411" y="408"/>
                  </a:cxn>
                  <a:cxn ang="0">
                    <a:pos x="430" y="384"/>
                  </a:cxn>
                  <a:cxn ang="0">
                    <a:pos x="447" y="359"/>
                  </a:cxn>
                  <a:cxn ang="0">
                    <a:pos x="471" y="304"/>
                  </a:cxn>
                  <a:cxn ang="0">
                    <a:pos x="477" y="273"/>
                  </a:cxn>
                  <a:cxn ang="0">
                    <a:pos x="479" y="243"/>
                  </a:cxn>
                  <a:cxn ang="0">
                    <a:pos x="478" y="211"/>
                  </a:cxn>
                  <a:cxn ang="0">
                    <a:pos x="472" y="180"/>
                  </a:cxn>
                  <a:cxn ang="0">
                    <a:pos x="462" y="150"/>
                  </a:cxn>
                  <a:cxn ang="0">
                    <a:pos x="447" y="119"/>
                  </a:cxn>
                  <a:cxn ang="0">
                    <a:pos x="428" y="91"/>
                  </a:cxn>
                  <a:cxn ang="0">
                    <a:pos x="407" y="67"/>
                  </a:cxn>
                  <a:cxn ang="0">
                    <a:pos x="383" y="46"/>
                  </a:cxn>
                  <a:cxn ang="0">
                    <a:pos x="357" y="29"/>
                  </a:cxn>
                  <a:cxn ang="0">
                    <a:pos x="328" y="16"/>
                  </a:cxn>
                  <a:cxn ang="0">
                    <a:pos x="300" y="7"/>
                  </a:cxn>
                  <a:cxn ang="0">
                    <a:pos x="270" y="1"/>
                  </a:cxn>
                  <a:cxn ang="0">
                    <a:pos x="240" y="0"/>
                  </a:cxn>
                  <a:cxn ang="0">
                    <a:pos x="210" y="1"/>
                  </a:cxn>
                  <a:cxn ang="0">
                    <a:pos x="179" y="7"/>
                  </a:cxn>
                  <a:cxn ang="0">
                    <a:pos x="151" y="16"/>
                  </a:cxn>
                  <a:cxn ang="0">
                    <a:pos x="123" y="29"/>
                  </a:cxn>
                  <a:cxn ang="0">
                    <a:pos x="97" y="46"/>
                  </a:cxn>
                  <a:cxn ang="0">
                    <a:pos x="73" y="67"/>
                  </a:cxn>
                  <a:cxn ang="0">
                    <a:pos x="51" y="91"/>
                  </a:cxn>
                  <a:cxn ang="0">
                    <a:pos x="33" y="119"/>
                  </a:cxn>
                  <a:cxn ang="0">
                    <a:pos x="17" y="150"/>
                  </a:cxn>
                  <a:cxn ang="0">
                    <a:pos x="8" y="181"/>
                  </a:cxn>
                  <a:cxn ang="0">
                    <a:pos x="1" y="213"/>
                  </a:cxn>
                  <a:cxn ang="0">
                    <a:pos x="0" y="243"/>
                  </a:cxn>
                  <a:cxn ang="0">
                    <a:pos x="2" y="274"/>
                  </a:cxn>
                  <a:cxn ang="0">
                    <a:pos x="9" y="304"/>
                  </a:cxn>
                  <a:cxn ang="0">
                    <a:pos x="19" y="332"/>
                  </a:cxn>
                  <a:cxn ang="0">
                    <a:pos x="32" y="360"/>
                  </a:cxn>
                  <a:cxn ang="0">
                    <a:pos x="49" y="385"/>
                  </a:cxn>
                  <a:cxn ang="0">
                    <a:pos x="69" y="408"/>
                  </a:cxn>
                  <a:cxn ang="0">
                    <a:pos x="91" y="429"/>
                  </a:cxn>
                  <a:cxn ang="0">
                    <a:pos x="116" y="446"/>
                  </a:cxn>
                  <a:cxn ang="0">
                    <a:pos x="144" y="460"/>
                  </a:cxn>
                  <a:cxn ang="0">
                    <a:pos x="174" y="471"/>
                  </a:cxn>
                  <a:cxn ang="0">
                    <a:pos x="205" y="478"/>
                  </a:cxn>
                  <a:cxn ang="0">
                    <a:pos x="239" y="480"/>
                  </a:cxn>
                </a:cxnLst>
                <a:rect l="0" t="0" r="r" b="b"/>
                <a:pathLst>
                  <a:path w="479" h="480">
                    <a:moveTo>
                      <a:pt x="239" y="480"/>
                    </a:moveTo>
                    <a:lnTo>
                      <a:pt x="273" y="478"/>
                    </a:lnTo>
                    <a:lnTo>
                      <a:pt x="305" y="471"/>
                    </a:lnTo>
                    <a:lnTo>
                      <a:pt x="335" y="460"/>
                    </a:lnTo>
                    <a:lnTo>
                      <a:pt x="363" y="446"/>
                    </a:lnTo>
                    <a:lnTo>
                      <a:pt x="388" y="429"/>
                    </a:lnTo>
                    <a:lnTo>
                      <a:pt x="411" y="408"/>
                    </a:lnTo>
                    <a:lnTo>
                      <a:pt x="430" y="384"/>
                    </a:lnTo>
                    <a:lnTo>
                      <a:pt x="447" y="359"/>
                    </a:lnTo>
                    <a:lnTo>
                      <a:pt x="471" y="304"/>
                    </a:lnTo>
                    <a:lnTo>
                      <a:pt x="477" y="273"/>
                    </a:lnTo>
                    <a:lnTo>
                      <a:pt x="479" y="243"/>
                    </a:lnTo>
                    <a:lnTo>
                      <a:pt x="478" y="211"/>
                    </a:lnTo>
                    <a:lnTo>
                      <a:pt x="472" y="180"/>
                    </a:lnTo>
                    <a:lnTo>
                      <a:pt x="462" y="150"/>
                    </a:lnTo>
                    <a:lnTo>
                      <a:pt x="447" y="119"/>
                    </a:lnTo>
                    <a:lnTo>
                      <a:pt x="428" y="91"/>
                    </a:lnTo>
                    <a:lnTo>
                      <a:pt x="407" y="67"/>
                    </a:lnTo>
                    <a:lnTo>
                      <a:pt x="383" y="46"/>
                    </a:lnTo>
                    <a:lnTo>
                      <a:pt x="357" y="29"/>
                    </a:lnTo>
                    <a:lnTo>
                      <a:pt x="328" y="16"/>
                    </a:lnTo>
                    <a:lnTo>
                      <a:pt x="300" y="7"/>
                    </a:lnTo>
                    <a:lnTo>
                      <a:pt x="270" y="1"/>
                    </a:lnTo>
                    <a:lnTo>
                      <a:pt x="240" y="0"/>
                    </a:lnTo>
                    <a:lnTo>
                      <a:pt x="210" y="1"/>
                    </a:lnTo>
                    <a:lnTo>
                      <a:pt x="179" y="7"/>
                    </a:lnTo>
                    <a:lnTo>
                      <a:pt x="151" y="16"/>
                    </a:lnTo>
                    <a:lnTo>
                      <a:pt x="123" y="29"/>
                    </a:lnTo>
                    <a:lnTo>
                      <a:pt x="97" y="46"/>
                    </a:lnTo>
                    <a:lnTo>
                      <a:pt x="73" y="67"/>
                    </a:lnTo>
                    <a:lnTo>
                      <a:pt x="51" y="91"/>
                    </a:lnTo>
                    <a:lnTo>
                      <a:pt x="33" y="119"/>
                    </a:lnTo>
                    <a:lnTo>
                      <a:pt x="17" y="150"/>
                    </a:lnTo>
                    <a:lnTo>
                      <a:pt x="8" y="181"/>
                    </a:lnTo>
                    <a:lnTo>
                      <a:pt x="1" y="213"/>
                    </a:lnTo>
                    <a:lnTo>
                      <a:pt x="0" y="243"/>
                    </a:lnTo>
                    <a:lnTo>
                      <a:pt x="2" y="274"/>
                    </a:lnTo>
                    <a:lnTo>
                      <a:pt x="9" y="304"/>
                    </a:lnTo>
                    <a:lnTo>
                      <a:pt x="19" y="332"/>
                    </a:lnTo>
                    <a:lnTo>
                      <a:pt x="32" y="360"/>
                    </a:lnTo>
                    <a:lnTo>
                      <a:pt x="49" y="385"/>
                    </a:lnTo>
                    <a:lnTo>
                      <a:pt x="69" y="408"/>
                    </a:lnTo>
                    <a:lnTo>
                      <a:pt x="91" y="429"/>
                    </a:lnTo>
                    <a:lnTo>
                      <a:pt x="116" y="446"/>
                    </a:lnTo>
                    <a:lnTo>
                      <a:pt x="144" y="460"/>
                    </a:lnTo>
                    <a:lnTo>
                      <a:pt x="174" y="471"/>
                    </a:lnTo>
                    <a:lnTo>
                      <a:pt x="205" y="478"/>
                    </a:lnTo>
                    <a:lnTo>
                      <a:pt x="239" y="4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90" name="Freeform 126"/>
              <p:cNvSpPr>
                <a:spLocks/>
              </p:cNvSpPr>
              <p:nvPr/>
            </p:nvSpPr>
            <p:spPr bwMode="auto">
              <a:xfrm flipH="1">
                <a:off x="1807" y="3009"/>
                <a:ext cx="120" cy="120"/>
              </a:xfrm>
              <a:custGeom>
                <a:avLst/>
                <a:gdLst/>
                <a:ahLst/>
                <a:cxnLst>
                  <a:cxn ang="0">
                    <a:pos x="240" y="480"/>
                  </a:cxn>
                  <a:cxn ang="0">
                    <a:pos x="274" y="478"/>
                  </a:cxn>
                  <a:cxn ang="0">
                    <a:pos x="306" y="471"/>
                  </a:cxn>
                  <a:cxn ang="0">
                    <a:pos x="336" y="460"/>
                  </a:cxn>
                  <a:cxn ang="0">
                    <a:pos x="364" y="446"/>
                  </a:cxn>
                  <a:cxn ang="0">
                    <a:pos x="389" y="429"/>
                  </a:cxn>
                  <a:cxn ang="0">
                    <a:pos x="412" y="408"/>
                  </a:cxn>
                  <a:cxn ang="0">
                    <a:pos x="431" y="384"/>
                  </a:cxn>
                  <a:cxn ang="0">
                    <a:pos x="448" y="359"/>
                  </a:cxn>
                  <a:cxn ang="0">
                    <a:pos x="472" y="304"/>
                  </a:cxn>
                  <a:cxn ang="0">
                    <a:pos x="478" y="273"/>
                  </a:cxn>
                  <a:cxn ang="0">
                    <a:pos x="480" y="243"/>
                  </a:cxn>
                  <a:cxn ang="0">
                    <a:pos x="479" y="211"/>
                  </a:cxn>
                  <a:cxn ang="0">
                    <a:pos x="473" y="180"/>
                  </a:cxn>
                  <a:cxn ang="0">
                    <a:pos x="463" y="150"/>
                  </a:cxn>
                  <a:cxn ang="0">
                    <a:pos x="448" y="119"/>
                  </a:cxn>
                  <a:cxn ang="0">
                    <a:pos x="429" y="91"/>
                  </a:cxn>
                  <a:cxn ang="0">
                    <a:pos x="408" y="67"/>
                  </a:cxn>
                  <a:cxn ang="0">
                    <a:pos x="383" y="46"/>
                  </a:cxn>
                  <a:cxn ang="0">
                    <a:pos x="356" y="29"/>
                  </a:cxn>
                  <a:cxn ang="0">
                    <a:pos x="300" y="7"/>
                  </a:cxn>
                  <a:cxn ang="0">
                    <a:pos x="271" y="1"/>
                  </a:cxn>
                  <a:cxn ang="0">
                    <a:pos x="240" y="0"/>
                  </a:cxn>
                  <a:cxn ang="0">
                    <a:pos x="210" y="1"/>
                  </a:cxn>
                  <a:cxn ang="0">
                    <a:pos x="180" y="7"/>
                  </a:cxn>
                  <a:cxn ang="0">
                    <a:pos x="124" y="29"/>
                  </a:cxn>
                  <a:cxn ang="0">
                    <a:pos x="98" y="46"/>
                  </a:cxn>
                  <a:cxn ang="0">
                    <a:pos x="73" y="67"/>
                  </a:cxn>
                  <a:cxn ang="0">
                    <a:pos x="51" y="91"/>
                  </a:cxn>
                  <a:cxn ang="0">
                    <a:pos x="33" y="119"/>
                  </a:cxn>
                  <a:cxn ang="0">
                    <a:pos x="17" y="150"/>
                  </a:cxn>
                  <a:cxn ang="0">
                    <a:pos x="8" y="181"/>
                  </a:cxn>
                  <a:cxn ang="0">
                    <a:pos x="1" y="213"/>
                  </a:cxn>
                  <a:cxn ang="0">
                    <a:pos x="0" y="243"/>
                  </a:cxn>
                  <a:cxn ang="0">
                    <a:pos x="2" y="274"/>
                  </a:cxn>
                  <a:cxn ang="0">
                    <a:pos x="9" y="304"/>
                  </a:cxn>
                  <a:cxn ang="0">
                    <a:pos x="33" y="360"/>
                  </a:cxn>
                  <a:cxn ang="0">
                    <a:pos x="49" y="385"/>
                  </a:cxn>
                  <a:cxn ang="0">
                    <a:pos x="69" y="408"/>
                  </a:cxn>
                  <a:cxn ang="0">
                    <a:pos x="91" y="429"/>
                  </a:cxn>
                  <a:cxn ang="0">
                    <a:pos x="117" y="446"/>
                  </a:cxn>
                  <a:cxn ang="0">
                    <a:pos x="144" y="460"/>
                  </a:cxn>
                  <a:cxn ang="0">
                    <a:pos x="175" y="471"/>
                  </a:cxn>
                  <a:cxn ang="0">
                    <a:pos x="206" y="478"/>
                  </a:cxn>
                  <a:cxn ang="0">
                    <a:pos x="240" y="480"/>
                  </a:cxn>
                </a:cxnLst>
                <a:rect l="0" t="0" r="r" b="b"/>
                <a:pathLst>
                  <a:path w="480" h="480">
                    <a:moveTo>
                      <a:pt x="240" y="480"/>
                    </a:moveTo>
                    <a:lnTo>
                      <a:pt x="274" y="478"/>
                    </a:lnTo>
                    <a:lnTo>
                      <a:pt x="306" y="471"/>
                    </a:lnTo>
                    <a:lnTo>
                      <a:pt x="336" y="460"/>
                    </a:lnTo>
                    <a:lnTo>
                      <a:pt x="364" y="446"/>
                    </a:lnTo>
                    <a:lnTo>
                      <a:pt x="389" y="429"/>
                    </a:lnTo>
                    <a:lnTo>
                      <a:pt x="412" y="408"/>
                    </a:lnTo>
                    <a:lnTo>
                      <a:pt x="431" y="384"/>
                    </a:lnTo>
                    <a:lnTo>
                      <a:pt x="448" y="359"/>
                    </a:lnTo>
                    <a:lnTo>
                      <a:pt x="472" y="304"/>
                    </a:lnTo>
                    <a:lnTo>
                      <a:pt x="478" y="273"/>
                    </a:lnTo>
                    <a:lnTo>
                      <a:pt x="480" y="243"/>
                    </a:lnTo>
                    <a:lnTo>
                      <a:pt x="479" y="211"/>
                    </a:lnTo>
                    <a:lnTo>
                      <a:pt x="473" y="180"/>
                    </a:lnTo>
                    <a:lnTo>
                      <a:pt x="463" y="150"/>
                    </a:lnTo>
                    <a:lnTo>
                      <a:pt x="448" y="119"/>
                    </a:lnTo>
                    <a:lnTo>
                      <a:pt x="429" y="91"/>
                    </a:lnTo>
                    <a:lnTo>
                      <a:pt x="408" y="67"/>
                    </a:lnTo>
                    <a:lnTo>
                      <a:pt x="383" y="46"/>
                    </a:lnTo>
                    <a:lnTo>
                      <a:pt x="356" y="29"/>
                    </a:lnTo>
                    <a:lnTo>
                      <a:pt x="300" y="7"/>
                    </a:lnTo>
                    <a:lnTo>
                      <a:pt x="271" y="1"/>
                    </a:lnTo>
                    <a:lnTo>
                      <a:pt x="240" y="0"/>
                    </a:lnTo>
                    <a:lnTo>
                      <a:pt x="210" y="1"/>
                    </a:lnTo>
                    <a:lnTo>
                      <a:pt x="180" y="7"/>
                    </a:lnTo>
                    <a:lnTo>
                      <a:pt x="124" y="29"/>
                    </a:lnTo>
                    <a:lnTo>
                      <a:pt x="98" y="46"/>
                    </a:lnTo>
                    <a:lnTo>
                      <a:pt x="73" y="67"/>
                    </a:lnTo>
                    <a:lnTo>
                      <a:pt x="51" y="91"/>
                    </a:lnTo>
                    <a:lnTo>
                      <a:pt x="33" y="119"/>
                    </a:lnTo>
                    <a:lnTo>
                      <a:pt x="17" y="150"/>
                    </a:lnTo>
                    <a:lnTo>
                      <a:pt x="8" y="181"/>
                    </a:lnTo>
                    <a:lnTo>
                      <a:pt x="1" y="213"/>
                    </a:lnTo>
                    <a:lnTo>
                      <a:pt x="0" y="243"/>
                    </a:lnTo>
                    <a:lnTo>
                      <a:pt x="2" y="274"/>
                    </a:lnTo>
                    <a:lnTo>
                      <a:pt x="9" y="304"/>
                    </a:lnTo>
                    <a:lnTo>
                      <a:pt x="33" y="360"/>
                    </a:lnTo>
                    <a:lnTo>
                      <a:pt x="49" y="385"/>
                    </a:lnTo>
                    <a:lnTo>
                      <a:pt x="69" y="408"/>
                    </a:lnTo>
                    <a:lnTo>
                      <a:pt x="91" y="429"/>
                    </a:lnTo>
                    <a:lnTo>
                      <a:pt x="117" y="446"/>
                    </a:lnTo>
                    <a:lnTo>
                      <a:pt x="144" y="460"/>
                    </a:lnTo>
                    <a:lnTo>
                      <a:pt x="175" y="471"/>
                    </a:lnTo>
                    <a:lnTo>
                      <a:pt x="206" y="478"/>
                    </a:lnTo>
                    <a:lnTo>
                      <a:pt x="240" y="4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91" name="Freeform 127"/>
              <p:cNvSpPr>
                <a:spLocks/>
              </p:cNvSpPr>
              <p:nvPr/>
            </p:nvSpPr>
            <p:spPr bwMode="auto">
              <a:xfrm flipH="1">
                <a:off x="650" y="3009"/>
                <a:ext cx="120" cy="120"/>
              </a:xfrm>
              <a:custGeom>
                <a:avLst/>
                <a:gdLst/>
                <a:ahLst/>
                <a:cxnLst>
                  <a:cxn ang="0">
                    <a:pos x="240" y="480"/>
                  </a:cxn>
                  <a:cxn ang="0">
                    <a:pos x="274" y="478"/>
                  </a:cxn>
                  <a:cxn ang="0">
                    <a:pos x="306" y="471"/>
                  </a:cxn>
                  <a:cxn ang="0">
                    <a:pos x="336" y="460"/>
                  </a:cxn>
                  <a:cxn ang="0">
                    <a:pos x="363" y="446"/>
                  </a:cxn>
                  <a:cxn ang="0">
                    <a:pos x="389" y="429"/>
                  </a:cxn>
                  <a:cxn ang="0">
                    <a:pos x="411" y="408"/>
                  </a:cxn>
                  <a:cxn ang="0">
                    <a:pos x="431" y="384"/>
                  </a:cxn>
                  <a:cxn ang="0">
                    <a:pos x="448" y="359"/>
                  </a:cxn>
                  <a:cxn ang="0">
                    <a:pos x="461" y="332"/>
                  </a:cxn>
                  <a:cxn ang="0">
                    <a:pos x="471" y="304"/>
                  </a:cxn>
                  <a:cxn ang="0">
                    <a:pos x="477" y="273"/>
                  </a:cxn>
                  <a:cxn ang="0">
                    <a:pos x="479" y="243"/>
                  </a:cxn>
                  <a:cxn ang="0">
                    <a:pos x="478" y="211"/>
                  </a:cxn>
                  <a:cxn ang="0">
                    <a:pos x="472" y="180"/>
                  </a:cxn>
                  <a:cxn ang="0">
                    <a:pos x="462" y="150"/>
                  </a:cxn>
                  <a:cxn ang="0">
                    <a:pos x="447" y="119"/>
                  </a:cxn>
                  <a:cxn ang="0">
                    <a:pos x="428" y="91"/>
                  </a:cxn>
                  <a:cxn ang="0">
                    <a:pos x="407" y="67"/>
                  </a:cxn>
                  <a:cxn ang="0">
                    <a:pos x="383" y="46"/>
                  </a:cxn>
                  <a:cxn ang="0">
                    <a:pos x="357" y="29"/>
                  </a:cxn>
                  <a:cxn ang="0">
                    <a:pos x="328" y="16"/>
                  </a:cxn>
                  <a:cxn ang="0">
                    <a:pos x="300" y="7"/>
                  </a:cxn>
                  <a:cxn ang="0">
                    <a:pos x="270" y="1"/>
                  </a:cxn>
                  <a:cxn ang="0">
                    <a:pos x="240" y="0"/>
                  </a:cxn>
                  <a:cxn ang="0">
                    <a:pos x="210" y="1"/>
                  </a:cxn>
                  <a:cxn ang="0">
                    <a:pos x="179" y="7"/>
                  </a:cxn>
                  <a:cxn ang="0">
                    <a:pos x="151" y="16"/>
                  </a:cxn>
                  <a:cxn ang="0">
                    <a:pos x="123" y="29"/>
                  </a:cxn>
                  <a:cxn ang="0">
                    <a:pos x="97" y="46"/>
                  </a:cxn>
                  <a:cxn ang="0">
                    <a:pos x="73" y="67"/>
                  </a:cxn>
                  <a:cxn ang="0">
                    <a:pos x="51" y="91"/>
                  </a:cxn>
                  <a:cxn ang="0">
                    <a:pos x="33" y="119"/>
                  </a:cxn>
                  <a:cxn ang="0">
                    <a:pos x="18" y="150"/>
                  </a:cxn>
                  <a:cxn ang="0">
                    <a:pos x="8" y="181"/>
                  </a:cxn>
                  <a:cxn ang="0">
                    <a:pos x="1" y="213"/>
                  </a:cxn>
                  <a:cxn ang="0">
                    <a:pos x="0" y="243"/>
                  </a:cxn>
                  <a:cxn ang="0">
                    <a:pos x="2" y="274"/>
                  </a:cxn>
                  <a:cxn ang="0">
                    <a:pos x="9" y="304"/>
                  </a:cxn>
                  <a:cxn ang="0">
                    <a:pos x="33" y="360"/>
                  </a:cxn>
                  <a:cxn ang="0">
                    <a:pos x="49" y="385"/>
                  </a:cxn>
                  <a:cxn ang="0">
                    <a:pos x="70" y="408"/>
                  </a:cxn>
                  <a:cxn ang="0">
                    <a:pos x="91" y="429"/>
                  </a:cxn>
                  <a:cxn ang="0">
                    <a:pos x="118" y="446"/>
                  </a:cxn>
                  <a:cxn ang="0">
                    <a:pos x="145" y="460"/>
                  </a:cxn>
                  <a:cxn ang="0">
                    <a:pos x="175" y="471"/>
                  </a:cxn>
                  <a:cxn ang="0">
                    <a:pos x="207" y="478"/>
                  </a:cxn>
                  <a:cxn ang="0">
                    <a:pos x="240" y="480"/>
                  </a:cxn>
                </a:cxnLst>
                <a:rect l="0" t="0" r="r" b="b"/>
                <a:pathLst>
                  <a:path w="479" h="480">
                    <a:moveTo>
                      <a:pt x="240" y="480"/>
                    </a:moveTo>
                    <a:lnTo>
                      <a:pt x="274" y="478"/>
                    </a:lnTo>
                    <a:lnTo>
                      <a:pt x="306" y="471"/>
                    </a:lnTo>
                    <a:lnTo>
                      <a:pt x="336" y="460"/>
                    </a:lnTo>
                    <a:lnTo>
                      <a:pt x="363" y="446"/>
                    </a:lnTo>
                    <a:lnTo>
                      <a:pt x="389" y="429"/>
                    </a:lnTo>
                    <a:lnTo>
                      <a:pt x="411" y="408"/>
                    </a:lnTo>
                    <a:lnTo>
                      <a:pt x="431" y="384"/>
                    </a:lnTo>
                    <a:lnTo>
                      <a:pt x="448" y="359"/>
                    </a:lnTo>
                    <a:lnTo>
                      <a:pt x="461" y="332"/>
                    </a:lnTo>
                    <a:lnTo>
                      <a:pt x="471" y="304"/>
                    </a:lnTo>
                    <a:lnTo>
                      <a:pt x="477" y="273"/>
                    </a:lnTo>
                    <a:lnTo>
                      <a:pt x="479" y="243"/>
                    </a:lnTo>
                    <a:lnTo>
                      <a:pt x="478" y="211"/>
                    </a:lnTo>
                    <a:lnTo>
                      <a:pt x="472" y="180"/>
                    </a:lnTo>
                    <a:lnTo>
                      <a:pt x="462" y="150"/>
                    </a:lnTo>
                    <a:lnTo>
                      <a:pt x="447" y="119"/>
                    </a:lnTo>
                    <a:lnTo>
                      <a:pt x="428" y="91"/>
                    </a:lnTo>
                    <a:lnTo>
                      <a:pt x="407" y="67"/>
                    </a:lnTo>
                    <a:lnTo>
                      <a:pt x="383" y="46"/>
                    </a:lnTo>
                    <a:lnTo>
                      <a:pt x="357" y="29"/>
                    </a:lnTo>
                    <a:lnTo>
                      <a:pt x="328" y="16"/>
                    </a:lnTo>
                    <a:lnTo>
                      <a:pt x="300" y="7"/>
                    </a:lnTo>
                    <a:lnTo>
                      <a:pt x="270" y="1"/>
                    </a:lnTo>
                    <a:lnTo>
                      <a:pt x="240" y="0"/>
                    </a:lnTo>
                    <a:lnTo>
                      <a:pt x="210" y="1"/>
                    </a:lnTo>
                    <a:lnTo>
                      <a:pt x="179" y="7"/>
                    </a:lnTo>
                    <a:lnTo>
                      <a:pt x="151" y="16"/>
                    </a:lnTo>
                    <a:lnTo>
                      <a:pt x="123" y="29"/>
                    </a:lnTo>
                    <a:lnTo>
                      <a:pt x="97" y="46"/>
                    </a:lnTo>
                    <a:lnTo>
                      <a:pt x="73" y="67"/>
                    </a:lnTo>
                    <a:lnTo>
                      <a:pt x="51" y="91"/>
                    </a:lnTo>
                    <a:lnTo>
                      <a:pt x="33" y="119"/>
                    </a:lnTo>
                    <a:lnTo>
                      <a:pt x="18" y="150"/>
                    </a:lnTo>
                    <a:lnTo>
                      <a:pt x="8" y="181"/>
                    </a:lnTo>
                    <a:lnTo>
                      <a:pt x="1" y="213"/>
                    </a:lnTo>
                    <a:lnTo>
                      <a:pt x="0" y="243"/>
                    </a:lnTo>
                    <a:lnTo>
                      <a:pt x="2" y="274"/>
                    </a:lnTo>
                    <a:lnTo>
                      <a:pt x="9" y="304"/>
                    </a:lnTo>
                    <a:lnTo>
                      <a:pt x="33" y="360"/>
                    </a:lnTo>
                    <a:lnTo>
                      <a:pt x="49" y="385"/>
                    </a:lnTo>
                    <a:lnTo>
                      <a:pt x="70" y="408"/>
                    </a:lnTo>
                    <a:lnTo>
                      <a:pt x="91" y="429"/>
                    </a:lnTo>
                    <a:lnTo>
                      <a:pt x="118" y="446"/>
                    </a:lnTo>
                    <a:lnTo>
                      <a:pt x="145" y="460"/>
                    </a:lnTo>
                    <a:lnTo>
                      <a:pt x="175" y="471"/>
                    </a:lnTo>
                    <a:lnTo>
                      <a:pt x="207" y="478"/>
                    </a:lnTo>
                    <a:lnTo>
                      <a:pt x="240" y="48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92" name="Freeform 128"/>
              <p:cNvSpPr>
                <a:spLocks noEditPoints="1"/>
              </p:cNvSpPr>
              <p:nvPr/>
            </p:nvSpPr>
            <p:spPr bwMode="auto">
              <a:xfrm flipH="1">
                <a:off x="301" y="2526"/>
                <a:ext cx="2230" cy="527"/>
              </a:xfrm>
              <a:custGeom>
                <a:avLst/>
                <a:gdLst/>
                <a:ahLst/>
                <a:cxnLst>
                  <a:cxn ang="0">
                    <a:pos x="243" y="288"/>
                  </a:cxn>
                  <a:cxn ang="0">
                    <a:pos x="365" y="292"/>
                  </a:cxn>
                  <a:cxn ang="0">
                    <a:pos x="416" y="323"/>
                  </a:cxn>
                  <a:cxn ang="0">
                    <a:pos x="445" y="377"/>
                  </a:cxn>
                  <a:cxn ang="0">
                    <a:pos x="442" y="436"/>
                  </a:cxn>
                  <a:cxn ang="0">
                    <a:pos x="223" y="770"/>
                  </a:cxn>
                  <a:cxn ang="0">
                    <a:pos x="187" y="806"/>
                  </a:cxn>
                  <a:cxn ang="0">
                    <a:pos x="138" y="827"/>
                  </a:cxn>
                  <a:cxn ang="0">
                    <a:pos x="0" y="842"/>
                  </a:cxn>
                  <a:cxn ang="0">
                    <a:pos x="625" y="606"/>
                  </a:cxn>
                  <a:cxn ang="0">
                    <a:pos x="668" y="546"/>
                  </a:cxn>
                  <a:cxn ang="0">
                    <a:pos x="725" y="502"/>
                  </a:cxn>
                  <a:cxn ang="0">
                    <a:pos x="791" y="473"/>
                  </a:cxn>
                  <a:cxn ang="0">
                    <a:pos x="864" y="464"/>
                  </a:cxn>
                  <a:cxn ang="0">
                    <a:pos x="2097" y="1018"/>
                  </a:cxn>
                  <a:cxn ang="0">
                    <a:pos x="2218" y="1018"/>
                  </a:cxn>
                  <a:cxn ang="0">
                    <a:pos x="3816" y="465"/>
                  </a:cxn>
                  <a:cxn ang="0">
                    <a:pos x="3865" y="478"/>
                  </a:cxn>
                  <a:cxn ang="0">
                    <a:pos x="3899" y="511"/>
                  </a:cxn>
                  <a:cxn ang="0">
                    <a:pos x="3913" y="557"/>
                  </a:cxn>
                  <a:cxn ang="0">
                    <a:pos x="3901" y="606"/>
                  </a:cxn>
                  <a:cxn ang="0">
                    <a:pos x="2218" y="1018"/>
                  </a:cxn>
                  <a:cxn ang="0">
                    <a:pos x="4165" y="606"/>
                  </a:cxn>
                  <a:cxn ang="0">
                    <a:pos x="4208" y="547"/>
                  </a:cxn>
                  <a:cxn ang="0">
                    <a:pos x="4265" y="503"/>
                  </a:cxn>
                  <a:cxn ang="0">
                    <a:pos x="4331" y="474"/>
                  </a:cxn>
                  <a:cxn ang="0">
                    <a:pos x="4404" y="465"/>
                  </a:cxn>
                  <a:cxn ang="0">
                    <a:pos x="5407" y="1018"/>
                  </a:cxn>
                  <a:cxn ang="0">
                    <a:pos x="5528" y="1018"/>
                  </a:cxn>
                  <a:cxn ang="0">
                    <a:pos x="6597" y="465"/>
                  </a:cxn>
                  <a:cxn ang="0">
                    <a:pos x="5528" y="1018"/>
                  </a:cxn>
                  <a:cxn ang="0">
                    <a:pos x="6718" y="465"/>
                  </a:cxn>
                  <a:cxn ang="0">
                    <a:pos x="7869" y="468"/>
                  </a:cxn>
                  <a:cxn ang="0">
                    <a:pos x="7911" y="492"/>
                  </a:cxn>
                  <a:cxn ang="0">
                    <a:pos x="7936" y="535"/>
                  </a:cxn>
                  <a:cxn ang="0">
                    <a:pos x="7936" y="583"/>
                  </a:cxn>
                  <a:cxn ang="0">
                    <a:pos x="7684" y="1018"/>
                  </a:cxn>
                  <a:cxn ang="0">
                    <a:pos x="7616" y="384"/>
                  </a:cxn>
                  <a:cxn ang="0">
                    <a:pos x="7809" y="77"/>
                  </a:cxn>
                  <a:cxn ang="0">
                    <a:pos x="7820" y="32"/>
                  </a:cxn>
                  <a:cxn ang="0">
                    <a:pos x="7804" y="0"/>
                  </a:cxn>
                  <a:cxn ang="0">
                    <a:pos x="8116" y="305"/>
                  </a:cxn>
                  <a:cxn ang="0">
                    <a:pos x="8118" y="345"/>
                  </a:cxn>
                  <a:cxn ang="0">
                    <a:pos x="8086" y="379"/>
                  </a:cxn>
                  <a:cxn ang="0">
                    <a:pos x="8017" y="398"/>
                  </a:cxn>
                  <a:cxn ang="0">
                    <a:pos x="7616" y="384"/>
                  </a:cxn>
                  <a:cxn ang="0">
                    <a:pos x="7981" y="945"/>
                  </a:cxn>
                  <a:cxn ang="0">
                    <a:pos x="7755" y="1328"/>
                  </a:cxn>
                  <a:cxn ang="0">
                    <a:pos x="8136" y="945"/>
                  </a:cxn>
                  <a:cxn ang="0">
                    <a:pos x="8625" y="1328"/>
                  </a:cxn>
                  <a:cxn ang="0">
                    <a:pos x="8699" y="1328"/>
                  </a:cxn>
                  <a:cxn ang="0">
                    <a:pos x="8843" y="874"/>
                  </a:cxn>
                  <a:cxn ang="0">
                    <a:pos x="8699" y="1328"/>
                  </a:cxn>
                  <a:cxn ang="0">
                    <a:pos x="8755" y="1976"/>
                  </a:cxn>
                  <a:cxn ang="0">
                    <a:pos x="8875" y="2111"/>
                  </a:cxn>
                </a:cxnLst>
                <a:rect l="0" t="0" r="r" b="b"/>
                <a:pathLst>
                  <a:path w="8916" h="2111">
                    <a:moveTo>
                      <a:pt x="0" y="842"/>
                    </a:moveTo>
                    <a:lnTo>
                      <a:pt x="243" y="288"/>
                    </a:lnTo>
                    <a:lnTo>
                      <a:pt x="335" y="288"/>
                    </a:lnTo>
                    <a:lnTo>
                      <a:pt x="365" y="292"/>
                    </a:lnTo>
                    <a:lnTo>
                      <a:pt x="393" y="304"/>
                    </a:lnTo>
                    <a:lnTo>
                      <a:pt x="416" y="323"/>
                    </a:lnTo>
                    <a:lnTo>
                      <a:pt x="435" y="348"/>
                    </a:lnTo>
                    <a:lnTo>
                      <a:pt x="445" y="377"/>
                    </a:lnTo>
                    <a:lnTo>
                      <a:pt x="448" y="406"/>
                    </a:lnTo>
                    <a:lnTo>
                      <a:pt x="442" y="436"/>
                    </a:lnTo>
                    <a:lnTo>
                      <a:pt x="428" y="464"/>
                    </a:lnTo>
                    <a:lnTo>
                      <a:pt x="223" y="770"/>
                    </a:lnTo>
                    <a:lnTo>
                      <a:pt x="206" y="789"/>
                    </a:lnTo>
                    <a:lnTo>
                      <a:pt x="187" y="806"/>
                    </a:lnTo>
                    <a:lnTo>
                      <a:pt x="164" y="817"/>
                    </a:lnTo>
                    <a:lnTo>
                      <a:pt x="138" y="827"/>
                    </a:lnTo>
                    <a:lnTo>
                      <a:pt x="75" y="839"/>
                    </a:lnTo>
                    <a:lnTo>
                      <a:pt x="0" y="842"/>
                    </a:lnTo>
                    <a:close/>
                    <a:moveTo>
                      <a:pt x="401" y="1018"/>
                    </a:moveTo>
                    <a:lnTo>
                      <a:pt x="625" y="606"/>
                    </a:lnTo>
                    <a:lnTo>
                      <a:pt x="644" y="574"/>
                    </a:lnTo>
                    <a:lnTo>
                      <a:pt x="668" y="546"/>
                    </a:lnTo>
                    <a:lnTo>
                      <a:pt x="694" y="522"/>
                    </a:lnTo>
                    <a:lnTo>
                      <a:pt x="725" y="502"/>
                    </a:lnTo>
                    <a:lnTo>
                      <a:pt x="756" y="485"/>
                    </a:lnTo>
                    <a:lnTo>
                      <a:pt x="791" y="473"/>
                    </a:lnTo>
                    <a:lnTo>
                      <a:pt x="827" y="466"/>
                    </a:lnTo>
                    <a:lnTo>
                      <a:pt x="864" y="464"/>
                    </a:lnTo>
                    <a:lnTo>
                      <a:pt x="2097" y="465"/>
                    </a:lnTo>
                    <a:lnTo>
                      <a:pt x="2097" y="1018"/>
                    </a:lnTo>
                    <a:lnTo>
                      <a:pt x="401" y="1018"/>
                    </a:lnTo>
                    <a:close/>
                    <a:moveTo>
                      <a:pt x="2218" y="1018"/>
                    </a:moveTo>
                    <a:lnTo>
                      <a:pt x="2218" y="465"/>
                    </a:lnTo>
                    <a:lnTo>
                      <a:pt x="3816" y="465"/>
                    </a:lnTo>
                    <a:lnTo>
                      <a:pt x="3842" y="468"/>
                    </a:lnTo>
                    <a:lnTo>
                      <a:pt x="3865" y="478"/>
                    </a:lnTo>
                    <a:lnTo>
                      <a:pt x="3885" y="493"/>
                    </a:lnTo>
                    <a:lnTo>
                      <a:pt x="3899" y="511"/>
                    </a:lnTo>
                    <a:lnTo>
                      <a:pt x="3908" y="533"/>
                    </a:lnTo>
                    <a:lnTo>
                      <a:pt x="3913" y="557"/>
                    </a:lnTo>
                    <a:lnTo>
                      <a:pt x="3911" y="582"/>
                    </a:lnTo>
                    <a:lnTo>
                      <a:pt x="3901" y="606"/>
                    </a:lnTo>
                    <a:lnTo>
                      <a:pt x="3677" y="1018"/>
                    </a:lnTo>
                    <a:lnTo>
                      <a:pt x="2218" y="1018"/>
                    </a:lnTo>
                    <a:close/>
                    <a:moveTo>
                      <a:pt x="3941" y="1018"/>
                    </a:moveTo>
                    <a:lnTo>
                      <a:pt x="4165" y="606"/>
                    </a:lnTo>
                    <a:lnTo>
                      <a:pt x="4185" y="574"/>
                    </a:lnTo>
                    <a:lnTo>
                      <a:pt x="4208" y="547"/>
                    </a:lnTo>
                    <a:lnTo>
                      <a:pt x="4236" y="523"/>
                    </a:lnTo>
                    <a:lnTo>
                      <a:pt x="4265" y="503"/>
                    </a:lnTo>
                    <a:lnTo>
                      <a:pt x="4298" y="486"/>
                    </a:lnTo>
                    <a:lnTo>
                      <a:pt x="4331" y="474"/>
                    </a:lnTo>
                    <a:lnTo>
                      <a:pt x="4367" y="467"/>
                    </a:lnTo>
                    <a:lnTo>
                      <a:pt x="4404" y="465"/>
                    </a:lnTo>
                    <a:lnTo>
                      <a:pt x="5407" y="465"/>
                    </a:lnTo>
                    <a:lnTo>
                      <a:pt x="5407" y="1018"/>
                    </a:lnTo>
                    <a:lnTo>
                      <a:pt x="3941" y="1018"/>
                    </a:lnTo>
                    <a:close/>
                    <a:moveTo>
                      <a:pt x="5528" y="1018"/>
                    </a:moveTo>
                    <a:lnTo>
                      <a:pt x="5528" y="465"/>
                    </a:lnTo>
                    <a:lnTo>
                      <a:pt x="6597" y="465"/>
                    </a:lnTo>
                    <a:lnTo>
                      <a:pt x="6597" y="1018"/>
                    </a:lnTo>
                    <a:lnTo>
                      <a:pt x="5528" y="1018"/>
                    </a:lnTo>
                    <a:close/>
                    <a:moveTo>
                      <a:pt x="6718" y="1018"/>
                    </a:moveTo>
                    <a:lnTo>
                      <a:pt x="6718" y="465"/>
                    </a:lnTo>
                    <a:lnTo>
                      <a:pt x="7844" y="465"/>
                    </a:lnTo>
                    <a:lnTo>
                      <a:pt x="7869" y="468"/>
                    </a:lnTo>
                    <a:lnTo>
                      <a:pt x="7891" y="478"/>
                    </a:lnTo>
                    <a:lnTo>
                      <a:pt x="7911" y="492"/>
                    </a:lnTo>
                    <a:lnTo>
                      <a:pt x="7926" y="512"/>
                    </a:lnTo>
                    <a:lnTo>
                      <a:pt x="7936" y="535"/>
                    </a:lnTo>
                    <a:lnTo>
                      <a:pt x="7939" y="559"/>
                    </a:lnTo>
                    <a:lnTo>
                      <a:pt x="7936" y="583"/>
                    </a:lnTo>
                    <a:lnTo>
                      <a:pt x="7925" y="606"/>
                    </a:lnTo>
                    <a:lnTo>
                      <a:pt x="7684" y="1018"/>
                    </a:lnTo>
                    <a:lnTo>
                      <a:pt x="6718" y="1018"/>
                    </a:lnTo>
                    <a:close/>
                    <a:moveTo>
                      <a:pt x="7616" y="384"/>
                    </a:moveTo>
                    <a:lnTo>
                      <a:pt x="7786" y="116"/>
                    </a:lnTo>
                    <a:lnTo>
                      <a:pt x="7809" y="77"/>
                    </a:lnTo>
                    <a:lnTo>
                      <a:pt x="7819" y="45"/>
                    </a:lnTo>
                    <a:lnTo>
                      <a:pt x="7820" y="32"/>
                    </a:lnTo>
                    <a:lnTo>
                      <a:pt x="7818" y="20"/>
                    </a:lnTo>
                    <a:lnTo>
                      <a:pt x="7804" y="0"/>
                    </a:lnTo>
                    <a:lnTo>
                      <a:pt x="8102" y="287"/>
                    </a:lnTo>
                    <a:lnTo>
                      <a:pt x="8116" y="305"/>
                    </a:lnTo>
                    <a:lnTo>
                      <a:pt x="8122" y="326"/>
                    </a:lnTo>
                    <a:lnTo>
                      <a:pt x="8118" y="345"/>
                    </a:lnTo>
                    <a:lnTo>
                      <a:pt x="8106" y="363"/>
                    </a:lnTo>
                    <a:lnTo>
                      <a:pt x="8086" y="379"/>
                    </a:lnTo>
                    <a:lnTo>
                      <a:pt x="8055" y="391"/>
                    </a:lnTo>
                    <a:lnTo>
                      <a:pt x="8017" y="398"/>
                    </a:lnTo>
                    <a:lnTo>
                      <a:pt x="7969" y="399"/>
                    </a:lnTo>
                    <a:lnTo>
                      <a:pt x="7616" y="384"/>
                    </a:lnTo>
                    <a:close/>
                    <a:moveTo>
                      <a:pt x="7755" y="1328"/>
                    </a:moveTo>
                    <a:lnTo>
                      <a:pt x="7981" y="945"/>
                    </a:lnTo>
                    <a:lnTo>
                      <a:pt x="7980" y="1328"/>
                    </a:lnTo>
                    <a:lnTo>
                      <a:pt x="7755" y="1328"/>
                    </a:lnTo>
                    <a:close/>
                    <a:moveTo>
                      <a:pt x="8136" y="1328"/>
                    </a:moveTo>
                    <a:lnTo>
                      <a:pt x="8136" y="945"/>
                    </a:lnTo>
                    <a:lnTo>
                      <a:pt x="8625" y="945"/>
                    </a:lnTo>
                    <a:lnTo>
                      <a:pt x="8625" y="1328"/>
                    </a:lnTo>
                    <a:lnTo>
                      <a:pt x="8136" y="1328"/>
                    </a:lnTo>
                    <a:close/>
                    <a:moveTo>
                      <a:pt x="8699" y="1328"/>
                    </a:moveTo>
                    <a:lnTo>
                      <a:pt x="8699" y="874"/>
                    </a:lnTo>
                    <a:lnTo>
                      <a:pt x="8843" y="874"/>
                    </a:lnTo>
                    <a:lnTo>
                      <a:pt x="8916" y="1328"/>
                    </a:lnTo>
                    <a:lnTo>
                      <a:pt x="8699" y="1328"/>
                    </a:lnTo>
                    <a:close/>
                    <a:moveTo>
                      <a:pt x="8755" y="2111"/>
                    </a:moveTo>
                    <a:lnTo>
                      <a:pt x="8755" y="1976"/>
                    </a:lnTo>
                    <a:lnTo>
                      <a:pt x="8875" y="1976"/>
                    </a:lnTo>
                    <a:lnTo>
                      <a:pt x="8875" y="2111"/>
                    </a:lnTo>
                    <a:lnTo>
                      <a:pt x="8755" y="2111"/>
                    </a:lnTo>
                    <a:close/>
                  </a:path>
                </a:pathLst>
              </a:custGeom>
              <a:solidFill>
                <a:srgbClr val="E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93" name="Freeform 129"/>
              <p:cNvSpPr>
                <a:spLocks/>
              </p:cNvSpPr>
              <p:nvPr/>
            </p:nvSpPr>
            <p:spPr bwMode="auto">
              <a:xfrm flipH="1">
                <a:off x="2419" y="2598"/>
                <a:ext cx="112" cy="138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243" y="0"/>
                  </a:cxn>
                  <a:cxn ang="0">
                    <a:pos x="335" y="0"/>
                  </a:cxn>
                  <a:cxn ang="0">
                    <a:pos x="365" y="4"/>
                  </a:cxn>
                  <a:cxn ang="0">
                    <a:pos x="393" y="16"/>
                  </a:cxn>
                  <a:cxn ang="0">
                    <a:pos x="416" y="35"/>
                  </a:cxn>
                  <a:cxn ang="0">
                    <a:pos x="435" y="60"/>
                  </a:cxn>
                  <a:cxn ang="0">
                    <a:pos x="445" y="89"/>
                  </a:cxn>
                  <a:cxn ang="0">
                    <a:pos x="448" y="118"/>
                  </a:cxn>
                  <a:cxn ang="0">
                    <a:pos x="442" y="148"/>
                  </a:cxn>
                  <a:cxn ang="0">
                    <a:pos x="428" y="176"/>
                  </a:cxn>
                  <a:cxn ang="0">
                    <a:pos x="223" y="482"/>
                  </a:cxn>
                  <a:cxn ang="0">
                    <a:pos x="206" y="501"/>
                  </a:cxn>
                  <a:cxn ang="0">
                    <a:pos x="187" y="518"/>
                  </a:cxn>
                  <a:cxn ang="0">
                    <a:pos x="164" y="529"/>
                  </a:cxn>
                  <a:cxn ang="0">
                    <a:pos x="138" y="539"/>
                  </a:cxn>
                  <a:cxn ang="0">
                    <a:pos x="75" y="551"/>
                  </a:cxn>
                  <a:cxn ang="0">
                    <a:pos x="0" y="554"/>
                  </a:cxn>
                </a:cxnLst>
                <a:rect l="0" t="0" r="r" b="b"/>
                <a:pathLst>
                  <a:path w="448" h="554">
                    <a:moveTo>
                      <a:pt x="0" y="554"/>
                    </a:moveTo>
                    <a:lnTo>
                      <a:pt x="243" y="0"/>
                    </a:lnTo>
                    <a:lnTo>
                      <a:pt x="335" y="0"/>
                    </a:lnTo>
                    <a:lnTo>
                      <a:pt x="365" y="4"/>
                    </a:lnTo>
                    <a:lnTo>
                      <a:pt x="393" y="16"/>
                    </a:lnTo>
                    <a:lnTo>
                      <a:pt x="416" y="35"/>
                    </a:lnTo>
                    <a:lnTo>
                      <a:pt x="435" y="60"/>
                    </a:lnTo>
                    <a:lnTo>
                      <a:pt x="445" y="89"/>
                    </a:lnTo>
                    <a:lnTo>
                      <a:pt x="448" y="118"/>
                    </a:lnTo>
                    <a:lnTo>
                      <a:pt x="442" y="148"/>
                    </a:lnTo>
                    <a:lnTo>
                      <a:pt x="428" y="176"/>
                    </a:lnTo>
                    <a:lnTo>
                      <a:pt x="223" y="482"/>
                    </a:lnTo>
                    <a:lnTo>
                      <a:pt x="206" y="501"/>
                    </a:lnTo>
                    <a:lnTo>
                      <a:pt x="187" y="518"/>
                    </a:lnTo>
                    <a:lnTo>
                      <a:pt x="164" y="529"/>
                    </a:lnTo>
                    <a:lnTo>
                      <a:pt x="138" y="539"/>
                    </a:lnTo>
                    <a:lnTo>
                      <a:pt x="75" y="551"/>
                    </a:lnTo>
                    <a:lnTo>
                      <a:pt x="0" y="5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94" name="Freeform 130"/>
              <p:cNvSpPr>
                <a:spLocks/>
              </p:cNvSpPr>
              <p:nvPr/>
            </p:nvSpPr>
            <p:spPr bwMode="auto">
              <a:xfrm flipH="1">
                <a:off x="2006" y="2642"/>
                <a:ext cx="424" cy="138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224" y="142"/>
                  </a:cxn>
                  <a:cxn ang="0">
                    <a:pos x="243" y="110"/>
                  </a:cxn>
                  <a:cxn ang="0">
                    <a:pos x="267" y="82"/>
                  </a:cxn>
                  <a:cxn ang="0">
                    <a:pos x="293" y="58"/>
                  </a:cxn>
                  <a:cxn ang="0">
                    <a:pos x="324" y="38"/>
                  </a:cxn>
                  <a:cxn ang="0">
                    <a:pos x="355" y="21"/>
                  </a:cxn>
                  <a:cxn ang="0">
                    <a:pos x="390" y="9"/>
                  </a:cxn>
                  <a:cxn ang="0">
                    <a:pos x="426" y="2"/>
                  </a:cxn>
                  <a:cxn ang="0">
                    <a:pos x="463" y="0"/>
                  </a:cxn>
                  <a:cxn ang="0">
                    <a:pos x="1696" y="1"/>
                  </a:cxn>
                  <a:cxn ang="0">
                    <a:pos x="1696" y="554"/>
                  </a:cxn>
                  <a:cxn ang="0">
                    <a:pos x="0" y="554"/>
                  </a:cxn>
                </a:cxnLst>
                <a:rect l="0" t="0" r="r" b="b"/>
                <a:pathLst>
                  <a:path w="1696" h="554">
                    <a:moveTo>
                      <a:pt x="0" y="554"/>
                    </a:moveTo>
                    <a:lnTo>
                      <a:pt x="224" y="142"/>
                    </a:lnTo>
                    <a:lnTo>
                      <a:pt x="243" y="110"/>
                    </a:lnTo>
                    <a:lnTo>
                      <a:pt x="267" y="82"/>
                    </a:lnTo>
                    <a:lnTo>
                      <a:pt x="293" y="58"/>
                    </a:lnTo>
                    <a:lnTo>
                      <a:pt x="324" y="38"/>
                    </a:lnTo>
                    <a:lnTo>
                      <a:pt x="355" y="21"/>
                    </a:lnTo>
                    <a:lnTo>
                      <a:pt x="390" y="9"/>
                    </a:lnTo>
                    <a:lnTo>
                      <a:pt x="426" y="2"/>
                    </a:lnTo>
                    <a:lnTo>
                      <a:pt x="463" y="0"/>
                    </a:lnTo>
                    <a:lnTo>
                      <a:pt x="1696" y="1"/>
                    </a:lnTo>
                    <a:lnTo>
                      <a:pt x="1696" y="554"/>
                    </a:lnTo>
                    <a:lnTo>
                      <a:pt x="0" y="5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95" name="Freeform 131"/>
              <p:cNvSpPr>
                <a:spLocks/>
              </p:cNvSpPr>
              <p:nvPr/>
            </p:nvSpPr>
            <p:spPr bwMode="auto">
              <a:xfrm flipH="1">
                <a:off x="1552" y="2642"/>
                <a:ext cx="424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0" y="0"/>
                  </a:cxn>
                  <a:cxn ang="0">
                    <a:pos x="1598" y="0"/>
                  </a:cxn>
                  <a:cxn ang="0">
                    <a:pos x="1624" y="3"/>
                  </a:cxn>
                  <a:cxn ang="0">
                    <a:pos x="1647" y="13"/>
                  </a:cxn>
                  <a:cxn ang="0">
                    <a:pos x="1667" y="28"/>
                  </a:cxn>
                  <a:cxn ang="0">
                    <a:pos x="1681" y="46"/>
                  </a:cxn>
                  <a:cxn ang="0">
                    <a:pos x="1690" y="68"/>
                  </a:cxn>
                  <a:cxn ang="0">
                    <a:pos x="1695" y="92"/>
                  </a:cxn>
                  <a:cxn ang="0">
                    <a:pos x="1693" y="117"/>
                  </a:cxn>
                  <a:cxn ang="0">
                    <a:pos x="1683" y="141"/>
                  </a:cxn>
                  <a:cxn ang="0">
                    <a:pos x="1459" y="553"/>
                  </a:cxn>
                  <a:cxn ang="0">
                    <a:pos x="0" y="553"/>
                  </a:cxn>
                </a:cxnLst>
                <a:rect l="0" t="0" r="r" b="b"/>
                <a:pathLst>
                  <a:path w="1695" h="553">
                    <a:moveTo>
                      <a:pt x="0" y="553"/>
                    </a:moveTo>
                    <a:lnTo>
                      <a:pt x="0" y="0"/>
                    </a:lnTo>
                    <a:lnTo>
                      <a:pt x="1598" y="0"/>
                    </a:lnTo>
                    <a:lnTo>
                      <a:pt x="1624" y="3"/>
                    </a:lnTo>
                    <a:lnTo>
                      <a:pt x="1647" y="13"/>
                    </a:lnTo>
                    <a:lnTo>
                      <a:pt x="1667" y="28"/>
                    </a:lnTo>
                    <a:lnTo>
                      <a:pt x="1681" y="46"/>
                    </a:lnTo>
                    <a:lnTo>
                      <a:pt x="1690" y="68"/>
                    </a:lnTo>
                    <a:lnTo>
                      <a:pt x="1695" y="92"/>
                    </a:lnTo>
                    <a:lnTo>
                      <a:pt x="1693" y="117"/>
                    </a:lnTo>
                    <a:lnTo>
                      <a:pt x="1683" y="141"/>
                    </a:lnTo>
                    <a:lnTo>
                      <a:pt x="1459" y="553"/>
                    </a:lnTo>
                    <a:lnTo>
                      <a:pt x="0" y="5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96" name="Freeform 132"/>
              <p:cNvSpPr>
                <a:spLocks/>
              </p:cNvSpPr>
              <p:nvPr/>
            </p:nvSpPr>
            <p:spPr bwMode="auto">
              <a:xfrm flipH="1">
                <a:off x="1179" y="2642"/>
                <a:ext cx="366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224" y="141"/>
                  </a:cxn>
                  <a:cxn ang="0">
                    <a:pos x="244" y="109"/>
                  </a:cxn>
                  <a:cxn ang="0">
                    <a:pos x="267" y="82"/>
                  </a:cxn>
                  <a:cxn ang="0">
                    <a:pos x="295" y="58"/>
                  </a:cxn>
                  <a:cxn ang="0">
                    <a:pos x="324" y="38"/>
                  </a:cxn>
                  <a:cxn ang="0">
                    <a:pos x="357" y="21"/>
                  </a:cxn>
                  <a:cxn ang="0">
                    <a:pos x="390" y="9"/>
                  </a:cxn>
                  <a:cxn ang="0">
                    <a:pos x="426" y="2"/>
                  </a:cxn>
                  <a:cxn ang="0">
                    <a:pos x="463" y="0"/>
                  </a:cxn>
                  <a:cxn ang="0">
                    <a:pos x="1466" y="0"/>
                  </a:cxn>
                  <a:cxn ang="0">
                    <a:pos x="1466" y="553"/>
                  </a:cxn>
                  <a:cxn ang="0">
                    <a:pos x="0" y="553"/>
                  </a:cxn>
                </a:cxnLst>
                <a:rect l="0" t="0" r="r" b="b"/>
                <a:pathLst>
                  <a:path w="1466" h="553">
                    <a:moveTo>
                      <a:pt x="0" y="553"/>
                    </a:moveTo>
                    <a:lnTo>
                      <a:pt x="224" y="141"/>
                    </a:lnTo>
                    <a:lnTo>
                      <a:pt x="244" y="109"/>
                    </a:lnTo>
                    <a:lnTo>
                      <a:pt x="267" y="82"/>
                    </a:lnTo>
                    <a:lnTo>
                      <a:pt x="295" y="58"/>
                    </a:lnTo>
                    <a:lnTo>
                      <a:pt x="324" y="38"/>
                    </a:lnTo>
                    <a:lnTo>
                      <a:pt x="357" y="21"/>
                    </a:lnTo>
                    <a:lnTo>
                      <a:pt x="390" y="9"/>
                    </a:lnTo>
                    <a:lnTo>
                      <a:pt x="426" y="2"/>
                    </a:lnTo>
                    <a:lnTo>
                      <a:pt x="463" y="0"/>
                    </a:lnTo>
                    <a:lnTo>
                      <a:pt x="1466" y="0"/>
                    </a:lnTo>
                    <a:lnTo>
                      <a:pt x="1466" y="553"/>
                    </a:lnTo>
                    <a:lnTo>
                      <a:pt x="0" y="5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97" name="Rectangle 133"/>
              <p:cNvSpPr>
                <a:spLocks noChangeArrowheads="1"/>
              </p:cNvSpPr>
              <p:nvPr/>
            </p:nvSpPr>
            <p:spPr bwMode="auto">
              <a:xfrm flipH="1">
                <a:off x="881" y="2642"/>
                <a:ext cx="267" cy="13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98" name="Freeform 134"/>
              <p:cNvSpPr>
                <a:spLocks/>
              </p:cNvSpPr>
              <p:nvPr/>
            </p:nvSpPr>
            <p:spPr bwMode="auto">
              <a:xfrm flipH="1">
                <a:off x="546" y="2642"/>
                <a:ext cx="305" cy="138"/>
              </a:xfrm>
              <a:custGeom>
                <a:avLst/>
                <a:gdLst/>
                <a:ahLst/>
                <a:cxnLst>
                  <a:cxn ang="0">
                    <a:pos x="0" y="553"/>
                  </a:cxn>
                  <a:cxn ang="0">
                    <a:pos x="0" y="0"/>
                  </a:cxn>
                  <a:cxn ang="0">
                    <a:pos x="1126" y="0"/>
                  </a:cxn>
                  <a:cxn ang="0">
                    <a:pos x="1151" y="3"/>
                  </a:cxn>
                  <a:cxn ang="0">
                    <a:pos x="1173" y="13"/>
                  </a:cxn>
                  <a:cxn ang="0">
                    <a:pos x="1193" y="27"/>
                  </a:cxn>
                  <a:cxn ang="0">
                    <a:pos x="1208" y="47"/>
                  </a:cxn>
                  <a:cxn ang="0">
                    <a:pos x="1218" y="70"/>
                  </a:cxn>
                  <a:cxn ang="0">
                    <a:pos x="1221" y="94"/>
                  </a:cxn>
                  <a:cxn ang="0">
                    <a:pos x="1218" y="118"/>
                  </a:cxn>
                  <a:cxn ang="0">
                    <a:pos x="1207" y="141"/>
                  </a:cxn>
                  <a:cxn ang="0">
                    <a:pos x="966" y="553"/>
                  </a:cxn>
                  <a:cxn ang="0">
                    <a:pos x="0" y="553"/>
                  </a:cxn>
                </a:cxnLst>
                <a:rect l="0" t="0" r="r" b="b"/>
                <a:pathLst>
                  <a:path w="1221" h="553">
                    <a:moveTo>
                      <a:pt x="0" y="55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51" y="3"/>
                    </a:lnTo>
                    <a:lnTo>
                      <a:pt x="1173" y="13"/>
                    </a:lnTo>
                    <a:lnTo>
                      <a:pt x="1193" y="27"/>
                    </a:lnTo>
                    <a:lnTo>
                      <a:pt x="1208" y="47"/>
                    </a:lnTo>
                    <a:lnTo>
                      <a:pt x="1218" y="70"/>
                    </a:lnTo>
                    <a:lnTo>
                      <a:pt x="1221" y="94"/>
                    </a:lnTo>
                    <a:lnTo>
                      <a:pt x="1218" y="118"/>
                    </a:lnTo>
                    <a:lnTo>
                      <a:pt x="1207" y="141"/>
                    </a:lnTo>
                    <a:lnTo>
                      <a:pt x="966" y="553"/>
                    </a:lnTo>
                    <a:lnTo>
                      <a:pt x="0" y="5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999" name="Freeform 135"/>
              <p:cNvSpPr>
                <a:spLocks/>
              </p:cNvSpPr>
              <p:nvPr/>
            </p:nvSpPr>
            <p:spPr bwMode="auto">
              <a:xfrm flipH="1">
                <a:off x="500" y="2526"/>
                <a:ext cx="126" cy="100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170" y="116"/>
                  </a:cxn>
                  <a:cxn ang="0">
                    <a:pos x="193" y="77"/>
                  </a:cxn>
                  <a:cxn ang="0">
                    <a:pos x="203" y="45"/>
                  </a:cxn>
                  <a:cxn ang="0">
                    <a:pos x="204" y="32"/>
                  </a:cxn>
                  <a:cxn ang="0">
                    <a:pos x="202" y="20"/>
                  </a:cxn>
                  <a:cxn ang="0">
                    <a:pos x="188" y="0"/>
                  </a:cxn>
                  <a:cxn ang="0">
                    <a:pos x="486" y="287"/>
                  </a:cxn>
                  <a:cxn ang="0">
                    <a:pos x="500" y="305"/>
                  </a:cxn>
                  <a:cxn ang="0">
                    <a:pos x="506" y="326"/>
                  </a:cxn>
                  <a:cxn ang="0">
                    <a:pos x="502" y="345"/>
                  </a:cxn>
                  <a:cxn ang="0">
                    <a:pos x="490" y="363"/>
                  </a:cxn>
                  <a:cxn ang="0">
                    <a:pos x="470" y="379"/>
                  </a:cxn>
                  <a:cxn ang="0">
                    <a:pos x="439" y="391"/>
                  </a:cxn>
                  <a:cxn ang="0">
                    <a:pos x="401" y="398"/>
                  </a:cxn>
                  <a:cxn ang="0">
                    <a:pos x="353" y="399"/>
                  </a:cxn>
                  <a:cxn ang="0">
                    <a:pos x="0" y="384"/>
                  </a:cxn>
                </a:cxnLst>
                <a:rect l="0" t="0" r="r" b="b"/>
                <a:pathLst>
                  <a:path w="506" h="399">
                    <a:moveTo>
                      <a:pt x="0" y="384"/>
                    </a:moveTo>
                    <a:lnTo>
                      <a:pt x="170" y="116"/>
                    </a:lnTo>
                    <a:lnTo>
                      <a:pt x="193" y="77"/>
                    </a:lnTo>
                    <a:lnTo>
                      <a:pt x="203" y="45"/>
                    </a:lnTo>
                    <a:lnTo>
                      <a:pt x="204" y="32"/>
                    </a:lnTo>
                    <a:lnTo>
                      <a:pt x="202" y="20"/>
                    </a:lnTo>
                    <a:lnTo>
                      <a:pt x="188" y="0"/>
                    </a:lnTo>
                    <a:lnTo>
                      <a:pt x="486" y="287"/>
                    </a:lnTo>
                    <a:lnTo>
                      <a:pt x="500" y="305"/>
                    </a:lnTo>
                    <a:lnTo>
                      <a:pt x="506" y="326"/>
                    </a:lnTo>
                    <a:lnTo>
                      <a:pt x="502" y="345"/>
                    </a:lnTo>
                    <a:lnTo>
                      <a:pt x="490" y="363"/>
                    </a:lnTo>
                    <a:lnTo>
                      <a:pt x="470" y="379"/>
                    </a:lnTo>
                    <a:lnTo>
                      <a:pt x="439" y="391"/>
                    </a:lnTo>
                    <a:lnTo>
                      <a:pt x="401" y="398"/>
                    </a:lnTo>
                    <a:lnTo>
                      <a:pt x="353" y="399"/>
                    </a:lnTo>
                    <a:lnTo>
                      <a:pt x="0" y="38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00" name="Freeform 136"/>
              <p:cNvSpPr>
                <a:spLocks/>
              </p:cNvSpPr>
              <p:nvPr/>
            </p:nvSpPr>
            <p:spPr bwMode="auto">
              <a:xfrm flipH="1">
                <a:off x="535" y="2762"/>
                <a:ext cx="57" cy="96"/>
              </a:xfrm>
              <a:custGeom>
                <a:avLst/>
                <a:gdLst/>
                <a:ahLst/>
                <a:cxnLst>
                  <a:cxn ang="0">
                    <a:pos x="0" y="383"/>
                  </a:cxn>
                  <a:cxn ang="0">
                    <a:pos x="226" y="0"/>
                  </a:cxn>
                  <a:cxn ang="0">
                    <a:pos x="225" y="383"/>
                  </a:cxn>
                  <a:cxn ang="0">
                    <a:pos x="0" y="383"/>
                  </a:cxn>
                </a:cxnLst>
                <a:rect l="0" t="0" r="r" b="b"/>
                <a:pathLst>
                  <a:path w="226" h="383">
                    <a:moveTo>
                      <a:pt x="0" y="383"/>
                    </a:moveTo>
                    <a:lnTo>
                      <a:pt x="226" y="0"/>
                    </a:lnTo>
                    <a:lnTo>
                      <a:pt x="225" y="383"/>
                    </a:lnTo>
                    <a:lnTo>
                      <a:pt x="0" y="38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01" name="Rectangle 137"/>
              <p:cNvSpPr>
                <a:spLocks noChangeArrowheads="1"/>
              </p:cNvSpPr>
              <p:nvPr/>
            </p:nvSpPr>
            <p:spPr bwMode="auto">
              <a:xfrm flipH="1">
                <a:off x="374" y="2762"/>
                <a:ext cx="123" cy="96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02" name="Freeform 138"/>
              <p:cNvSpPr>
                <a:spLocks/>
              </p:cNvSpPr>
              <p:nvPr/>
            </p:nvSpPr>
            <p:spPr bwMode="auto">
              <a:xfrm flipH="1">
                <a:off x="301" y="2744"/>
                <a:ext cx="55" cy="114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0" y="0"/>
                  </a:cxn>
                  <a:cxn ang="0">
                    <a:pos x="144" y="0"/>
                  </a:cxn>
                  <a:cxn ang="0">
                    <a:pos x="217" y="454"/>
                  </a:cxn>
                  <a:cxn ang="0">
                    <a:pos x="0" y="454"/>
                  </a:cxn>
                </a:cxnLst>
                <a:rect l="0" t="0" r="r" b="b"/>
                <a:pathLst>
                  <a:path w="217" h="454">
                    <a:moveTo>
                      <a:pt x="0" y="454"/>
                    </a:moveTo>
                    <a:lnTo>
                      <a:pt x="0" y="0"/>
                    </a:lnTo>
                    <a:lnTo>
                      <a:pt x="144" y="0"/>
                    </a:lnTo>
                    <a:lnTo>
                      <a:pt x="217" y="454"/>
                    </a:lnTo>
                    <a:lnTo>
                      <a:pt x="0" y="4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03" name="Rectangle 139"/>
              <p:cNvSpPr>
                <a:spLocks noChangeArrowheads="1"/>
              </p:cNvSpPr>
              <p:nvPr/>
            </p:nvSpPr>
            <p:spPr bwMode="auto">
              <a:xfrm flipH="1">
                <a:off x="312" y="3020"/>
                <a:ext cx="30" cy="3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5004" name="Freeform 140"/>
            <p:cNvSpPr>
              <a:spLocks/>
            </p:cNvSpPr>
            <p:nvPr/>
          </p:nvSpPr>
          <p:spPr bwMode="auto">
            <a:xfrm flipH="1">
              <a:off x="2568" y="2113"/>
              <a:ext cx="71" cy="96"/>
            </a:xfrm>
            <a:custGeom>
              <a:avLst/>
              <a:gdLst/>
              <a:ahLst/>
              <a:cxnLst>
                <a:cxn ang="0">
                  <a:pos x="96" y="129"/>
                </a:cxn>
                <a:cxn ang="0">
                  <a:pos x="91" y="119"/>
                </a:cxn>
                <a:cxn ang="0">
                  <a:pos x="87" y="109"/>
                </a:cxn>
                <a:cxn ang="0">
                  <a:pos x="100" y="114"/>
                </a:cxn>
                <a:cxn ang="0">
                  <a:pos x="109" y="114"/>
                </a:cxn>
                <a:cxn ang="0">
                  <a:pos x="119" y="109"/>
                </a:cxn>
                <a:cxn ang="0">
                  <a:pos x="119" y="99"/>
                </a:cxn>
                <a:cxn ang="0">
                  <a:pos x="119" y="94"/>
                </a:cxn>
                <a:cxn ang="0">
                  <a:pos x="119" y="94"/>
                </a:cxn>
                <a:cxn ang="0">
                  <a:pos x="119" y="89"/>
                </a:cxn>
                <a:cxn ang="0">
                  <a:pos x="119" y="84"/>
                </a:cxn>
                <a:cxn ang="0">
                  <a:pos x="119" y="84"/>
                </a:cxn>
                <a:cxn ang="0">
                  <a:pos x="123" y="79"/>
                </a:cxn>
                <a:cxn ang="0">
                  <a:pos x="128" y="74"/>
                </a:cxn>
                <a:cxn ang="0">
                  <a:pos x="123" y="74"/>
                </a:cxn>
                <a:cxn ang="0">
                  <a:pos x="119" y="70"/>
                </a:cxn>
                <a:cxn ang="0">
                  <a:pos x="114" y="65"/>
                </a:cxn>
                <a:cxn ang="0">
                  <a:pos x="114" y="60"/>
                </a:cxn>
                <a:cxn ang="0">
                  <a:pos x="114" y="55"/>
                </a:cxn>
                <a:cxn ang="0">
                  <a:pos x="114" y="50"/>
                </a:cxn>
                <a:cxn ang="0">
                  <a:pos x="109" y="40"/>
                </a:cxn>
                <a:cxn ang="0">
                  <a:pos x="137" y="25"/>
                </a:cxn>
                <a:cxn ang="0">
                  <a:pos x="128" y="25"/>
                </a:cxn>
                <a:cxn ang="0">
                  <a:pos x="109" y="25"/>
                </a:cxn>
                <a:cxn ang="0">
                  <a:pos x="109" y="20"/>
                </a:cxn>
                <a:cxn ang="0">
                  <a:pos x="105" y="5"/>
                </a:cxn>
                <a:cxn ang="0">
                  <a:pos x="91" y="0"/>
                </a:cxn>
                <a:cxn ang="0">
                  <a:pos x="82" y="10"/>
                </a:cxn>
                <a:cxn ang="0">
                  <a:pos x="64" y="20"/>
                </a:cxn>
                <a:cxn ang="0">
                  <a:pos x="37" y="30"/>
                </a:cxn>
                <a:cxn ang="0">
                  <a:pos x="28" y="40"/>
                </a:cxn>
                <a:cxn ang="0">
                  <a:pos x="32" y="50"/>
                </a:cxn>
                <a:cxn ang="0">
                  <a:pos x="37" y="50"/>
                </a:cxn>
                <a:cxn ang="0">
                  <a:pos x="41" y="50"/>
                </a:cxn>
                <a:cxn ang="0">
                  <a:pos x="37" y="50"/>
                </a:cxn>
                <a:cxn ang="0">
                  <a:pos x="37" y="60"/>
                </a:cxn>
                <a:cxn ang="0">
                  <a:pos x="41" y="60"/>
                </a:cxn>
                <a:cxn ang="0">
                  <a:pos x="41" y="60"/>
                </a:cxn>
                <a:cxn ang="0">
                  <a:pos x="46" y="65"/>
                </a:cxn>
                <a:cxn ang="0">
                  <a:pos x="46" y="65"/>
                </a:cxn>
                <a:cxn ang="0">
                  <a:pos x="46" y="70"/>
                </a:cxn>
                <a:cxn ang="0">
                  <a:pos x="46" y="84"/>
                </a:cxn>
                <a:cxn ang="0">
                  <a:pos x="55" y="89"/>
                </a:cxn>
                <a:cxn ang="0">
                  <a:pos x="55" y="89"/>
                </a:cxn>
                <a:cxn ang="0">
                  <a:pos x="55" y="94"/>
                </a:cxn>
                <a:cxn ang="0">
                  <a:pos x="50" y="99"/>
                </a:cxn>
                <a:cxn ang="0">
                  <a:pos x="32" y="94"/>
                </a:cxn>
                <a:cxn ang="0">
                  <a:pos x="9" y="99"/>
                </a:cxn>
                <a:cxn ang="0">
                  <a:pos x="0" y="134"/>
                </a:cxn>
                <a:cxn ang="0">
                  <a:pos x="18" y="188"/>
                </a:cxn>
              </a:cxnLst>
              <a:rect l="0" t="0" r="r" b="b"/>
              <a:pathLst>
                <a:path w="137" h="188">
                  <a:moveTo>
                    <a:pt x="128" y="188"/>
                  </a:moveTo>
                  <a:lnTo>
                    <a:pt x="96" y="129"/>
                  </a:lnTo>
                  <a:lnTo>
                    <a:pt x="96" y="119"/>
                  </a:lnTo>
                  <a:lnTo>
                    <a:pt x="91" y="119"/>
                  </a:lnTo>
                  <a:lnTo>
                    <a:pt x="87" y="114"/>
                  </a:lnTo>
                  <a:lnTo>
                    <a:pt x="87" y="109"/>
                  </a:lnTo>
                  <a:lnTo>
                    <a:pt x="91" y="109"/>
                  </a:lnTo>
                  <a:lnTo>
                    <a:pt x="100" y="114"/>
                  </a:lnTo>
                  <a:lnTo>
                    <a:pt x="105" y="114"/>
                  </a:lnTo>
                  <a:lnTo>
                    <a:pt x="109" y="114"/>
                  </a:lnTo>
                  <a:lnTo>
                    <a:pt x="114" y="114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19" y="99"/>
                  </a:lnTo>
                  <a:lnTo>
                    <a:pt x="119" y="99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8" y="79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3" y="74"/>
                  </a:lnTo>
                  <a:lnTo>
                    <a:pt x="123" y="70"/>
                  </a:lnTo>
                  <a:lnTo>
                    <a:pt x="119" y="70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4" y="55"/>
                  </a:lnTo>
                  <a:lnTo>
                    <a:pt x="114" y="50"/>
                  </a:lnTo>
                  <a:lnTo>
                    <a:pt x="114" y="50"/>
                  </a:lnTo>
                  <a:lnTo>
                    <a:pt x="109" y="45"/>
                  </a:lnTo>
                  <a:lnTo>
                    <a:pt x="109" y="40"/>
                  </a:lnTo>
                  <a:lnTo>
                    <a:pt x="137" y="30"/>
                  </a:lnTo>
                  <a:lnTo>
                    <a:pt x="137" y="25"/>
                  </a:lnTo>
                  <a:lnTo>
                    <a:pt x="132" y="25"/>
                  </a:lnTo>
                  <a:lnTo>
                    <a:pt x="128" y="25"/>
                  </a:lnTo>
                  <a:lnTo>
                    <a:pt x="119" y="25"/>
                  </a:lnTo>
                  <a:lnTo>
                    <a:pt x="109" y="25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9" y="15"/>
                  </a:lnTo>
                  <a:lnTo>
                    <a:pt x="105" y="5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7" y="5"/>
                  </a:lnTo>
                  <a:lnTo>
                    <a:pt x="82" y="10"/>
                  </a:lnTo>
                  <a:lnTo>
                    <a:pt x="73" y="15"/>
                  </a:lnTo>
                  <a:lnTo>
                    <a:pt x="64" y="20"/>
                  </a:lnTo>
                  <a:lnTo>
                    <a:pt x="50" y="25"/>
                  </a:lnTo>
                  <a:lnTo>
                    <a:pt x="37" y="30"/>
                  </a:lnTo>
                  <a:lnTo>
                    <a:pt x="32" y="35"/>
                  </a:lnTo>
                  <a:lnTo>
                    <a:pt x="28" y="40"/>
                  </a:lnTo>
                  <a:lnTo>
                    <a:pt x="32" y="45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7" y="50"/>
                  </a:lnTo>
                  <a:lnTo>
                    <a:pt x="37" y="55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6" y="84"/>
                  </a:lnTo>
                  <a:lnTo>
                    <a:pt x="50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5" y="99"/>
                  </a:lnTo>
                  <a:lnTo>
                    <a:pt x="50" y="99"/>
                  </a:lnTo>
                  <a:lnTo>
                    <a:pt x="41" y="99"/>
                  </a:lnTo>
                  <a:lnTo>
                    <a:pt x="32" y="94"/>
                  </a:lnTo>
                  <a:lnTo>
                    <a:pt x="18" y="94"/>
                  </a:lnTo>
                  <a:lnTo>
                    <a:pt x="9" y="99"/>
                  </a:lnTo>
                  <a:lnTo>
                    <a:pt x="0" y="109"/>
                  </a:lnTo>
                  <a:lnTo>
                    <a:pt x="0" y="134"/>
                  </a:lnTo>
                  <a:lnTo>
                    <a:pt x="5" y="163"/>
                  </a:lnTo>
                  <a:lnTo>
                    <a:pt x="18" y="188"/>
                  </a:lnTo>
                  <a:lnTo>
                    <a:pt x="128" y="188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005" name="Freeform 141"/>
            <p:cNvSpPr>
              <a:spLocks/>
            </p:cNvSpPr>
            <p:nvPr/>
          </p:nvSpPr>
          <p:spPr bwMode="auto">
            <a:xfrm>
              <a:off x="2726" y="2136"/>
              <a:ext cx="61" cy="73"/>
            </a:xfrm>
            <a:custGeom>
              <a:avLst/>
              <a:gdLst/>
              <a:ahLst/>
              <a:cxnLst>
                <a:cxn ang="0">
                  <a:pos x="59" y="119"/>
                </a:cxn>
                <a:cxn ang="0">
                  <a:pos x="64" y="104"/>
                </a:cxn>
                <a:cxn ang="0">
                  <a:pos x="55" y="104"/>
                </a:cxn>
                <a:cxn ang="0">
                  <a:pos x="46" y="104"/>
                </a:cxn>
                <a:cxn ang="0">
                  <a:pos x="41" y="94"/>
                </a:cxn>
                <a:cxn ang="0">
                  <a:pos x="37" y="89"/>
                </a:cxn>
                <a:cxn ang="0">
                  <a:pos x="37" y="84"/>
                </a:cxn>
                <a:cxn ang="0">
                  <a:pos x="37" y="79"/>
                </a:cxn>
                <a:cxn ang="0">
                  <a:pos x="37" y="7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3" y="64"/>
                </a:cxn>
                <a:cxn ang="0">
                  <a:pos x="27" y="59"/>
                </a:cxn>
                <a:cxn ang="0">
                  <a:pos x="32" y="54"/>
                </a:cxn>
                <a:cxn ang="0">
                  <a:pos x="32" y="49"/>
                </a:cxn>
                <a:cxn ang="0">
                  <a:pos x="32" y="40"/>
                </a:cxn>
                <a:cxn ang="0">
                  <a:pos x="37" y="30"/>
                </a:cxn>
                <a:cxn ang="0">
                  <a:pos x="37" y="20"/>
                </a:cxn>
                <a:cxn ang="0">
                  <a:pos x="37" y="10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59" y="5"/>
                </a:cxn>
                <a:cxn ang="0">
                  <a:pos x="68" y="10"/>
                </a:cxn>
                <a:cxn ang="0">
                  <a:pos x="78" y="5"/>
                </a:cxn>
                <a:cxn ang="0">
                  <a:pos x="91" y="0"/>
                </a:cxn>
                <a:cxn ang="0">
                  <a:pos x="105" y="5"/>
                </a:cxn>
                <a:cxn ang="0">
                  <a:pos x="109" y="15"/>
                </a:cxn>
                <a:cxn ang="0">
                  <a:pos x="96" y="20"/>
                </a:cxn>
                <a:cxn ang="0">
                  <a:pos x="100" y="20"/>
                </a:cxn>
                <a:cxn ang="0">
                  <a:pos x="123" y="40"/>
                </a:cxn>
                <a:cxn ang="0">
                  <a:pos x="123" y="54"/>
                </a:cxn>
                <a:cxn ang="0">
                  <a:pos x="109" y="49"/>
                </a:cxn>
                <a:cxn ang="0">
                  <a:pos x="105" y="54"/>
                </a:cxn>
                <a:cxn ang="0">
                  <a:pos x="118" y="59"/>
                </a:cxn>
                <a:cxn ang="0">
                  <a:pos x="123" y="69"/>
                </a:cxn>
                <a:cxn ang="0">
                  <a:pos x="118" y="89"/>
                </a:cxn>
                <a:cxn ang="0">
                  <a:pos x="118" y="99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105" y="104"/>
                </a:cxn>
                <a:cxn ang="0">
                  <a:pos x="109" y="114"/>
                </a:cxn>
                <a:cxn ang="0">
                  <a:pos x="118" y="138"/>
                </a:cxn>
                <a:cxn ang="0">
                  <a:pos x="0" y="158"/>
                </a:cxn>
              </a:cxnLst>
              <a:rect l="0" t="0" r="r" b="b"/>
              <a:pathLst>
                <a:path w="123" h="158">
                  <a:moveTo>
                    <a:pt x="59" y="119"/>
                  </a:moveTo>
                  <a:lnTo>
                    <a:pt x="59" y="119"/>
                  </a:lnTo>
                  <a:lnTo>
                    <a:pt x="64" y="114"/>
                  </a:lnTo>
                  <a:lnTo>
                    <a:pt x="64" y="104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0" y="104"/>
                  </a:lnTo>
                  <a:lnTo>
                    <a:pt x="46" y="104"/>
                  </a:lnTo>
                  <a:lnTo>
                    <a:pt x="41" y="99"/>
                  </a:lnTo>
                  <a:lnTo>
                    <a:pt x="41" y="94"/>
                  </a:lnTo>
                  <a:lnTo>
                    <a:pt x="41" y="94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4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7" y="59"/>
                  </a:lnTo>
                  <a:lnTo>
                    <a:pt x="27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2" y="49"/>
                  </a:lnTo>
                  <a:lnTo>
                    <a:pt x="32" y="44"/>
                  </a:lnTo>
                  <a:lnTo>
                    <a:pt x="32" y="40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2" y="25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37" y="10"/>
                  </a:lnTo>
                  <a:lnTo>
                    <a:pt x="41" y="5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8" y="10"/>
                  </a:lnTo>
                  <a:lnTo>
                    <a:pt x="73" y="5"/>
                  </a:lnTo>
                  <a:lnTo>
                    <a:pt x="78" y="5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96" y="5"/>
                  </a:lnTo>
                  <a:lnTo>
                    <a:pt x="105" y="5"/>
                  </a:lnTo>
                  <a:lnTo>
                    <a:pt x="114" y="15"/>
                  </a:lnTo>
                  <a:lnTo>
                    <a:pt x="109" y="15"/>
                  </a:lnTo>
                  <a:lnTo>
                    <a:pt x="105" y="15"/>
                  </a:lnTo>
                  <a:lnTo>
                    <a:pt x="96" y="20"/>
                  </a:lnTo>
                  <a:lnTo>
                    <a:pt x="91" y="20"/>
                  </a:lnTo>
                  <a:lnTo>
                    <a:pt x="100" y="20"/>
                  </a:lnTo>
                  <a:lnTo>
                    <a:pt x="109" y="30"/>
                  </a:lnTo>
                  <a:lnTo>
                    <a:pt x="123" y="40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14" y="49"/>
                  </a:lnTo>
                  <a:lnTo>
                    <a:pt x="109" y="49"/>
                  </a:lnTo>
                  <a:lnTo>
                    <a:pt x="105" y="49"/>
                  </a:lnTo>
                  <a:lnTo>
                    <a:pt x="105" y="54"/>
                  </a:lnTo>
                  <a:lnTo>
                    <a:pt x="114" y="54"/>
                  </a:lnTo>
                  <a:lnTo>
                    <a:pt x="118" y="59"/>
                  </a:lnTo>
                  <a:lnTo>
                    <a:pt x="123" y="64"/>
                  </a:lnTo>
                  <a:lnTo>
                    <a:pt x="123" y="69"/>
                  </a:lnTo>
                  <a:lnTo>
                    <a:pt x="118" y="79"/>
                  </a:lnTo>
                  <a:lnTo>
                    <a:pt x="118" y="89"/>
                  </a:lnTo>
                  <a:lnTo>
                    <a:pt x="123" y="99"/>
                  </a:lnTo>
                  <a:lnTo>
                    <a:pt x="118" y="99"/>
                  </a:lnTo>
                  <a:lnTo>
                    <a:pt x="109" y="94"/>
                  </a:lnTo>
                  <a:lnTo>
                    <a:pt x="100" y="9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100" y="104"/>
                  </a:lnTo>
                  <a:lnTo>
                    <a:pt x="105" y="104"/>
                  </a:lnTo>
                  <a:lnTo>
                    <a:pt x="105" y="109"/>
                  </a:lnTo>
                  <a:lnTo>
                    <a:pt x="109" y="114"/>
                  </a:lnTo>
                  <a:lnTo>
                    <a:pt x="114" y="119"/>
                  </a:lnTo>
                  <a:lnTo>
                    <a:pt x="118" y="138"/>
                  </a:lnTo>
                  <a:lnTo>
                    <a:pt x="109" y="158"/>
                  </a:lnTo>
                  <a:lnTo>
                    <a:pt x="0" y="158"/>
                  </a:lnTo>
                  <a:lnTo>
                    <a:pt x="59" y="119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006" name="Freeform 142"/>
            <p:cNvSpPr>
              <a:spLocks/>
            </p:cNvSpPr>
            <p:nvPr/>
          </p:nvSpPr>
          <p:spPr bwMode="auto">
            <a:xfrm flipH="1">
              <a:off x="2895" y="2129"/>
              <a:ext cx="81" cy="80"/>
            </a:xfrm>
            <a:custGeom>
              <a:avLst/>
              <a:gdLst/>
              <a:ahLst/>
              <a:cxnLst>
                <a:cxn ang="0">
                  <a:pos x="128" y="119"/>
                </a:cxn>
                <a:cxn ang="0">
                  <a:pos x="128" y="109"/>
                </a:cxn>
                <a:cxn ang="0">
                  <a:pos x="137" y="99"/>
                </a:cxn>
                <a:cxn ang="0">
                  <a:pos x="146" y="99"/>
                </a:cxn>
                <a:cxn ang="0">
                  <a:pos x="150" y="89"/>
                </a:cxn>
                <a:cxn ang="0">
                  <a:pos x="150" y="79"/>
                </a:cxn>
                <a:cxn ang="0">
                  <a:pos x="155" y="74"/>
                </a:cxn>
                <a:cxn ang="0">
                  <a:pos x="155" y="69"/>
                </a:cxn>
                <a:cxn ang="0">
                  <a:pos x="150" y="69"/>
                </a:cxn>
                <a:cxn ang="0">
                  <a:pos x="150" y="59"/>
                </a:cxn>
                <a:cxn ang="0">
                  <a:pos x="150" y="55"/>
                </a:cxn>
                <a:cxn ang="0">
                  <a:pos x="150" y="45"/>
                </a:cxn>
                <a:cxn ang="0">
                  <a:pos x="155" y="35"/>
                </a:cxn>
                <a:cxn ang="0">
                  <a:pos x="150" y="15"/>
                </a:cxn>
                <a:cxn ang="0">
                  <a:pos x="141" y="10"/>
                </a:cxn>
                <a:cxn ang="0">
                  <a:pos x="141" y="20"/>
                </a:cxn>
                <a:cxn ang="0">
                  <a:pos x="137" y="10"/>
                </a:cxn>
                <a:cxn ang="0">
                  <a:pos x="118" y="0"/>
                </a:cxn>
                <a:cxn ang="0">
                  <a:pos x="109" y="10"/>
                </a:cxn>
                <a:cxn ang="0">
                  <a:pos x="105" y="15"/>
                </a:cxn>
                <a:cxn ang="0">
                  <a:pos x="91" y="15"/>
                </a:cxn>
                <a:cxn ang="0">
                  <a:pos x="82" y="15"/>
                </a:cxn>
                <a:cxn ang="0">
                  <a:pos x="82" y="20"/>
                </a:cxn>
                <a:cxn ang="0">
                  <a:pos x="77" y="25"/>
                </a:cxn>
                <a:cxn ang="0">
                  <a:pos x="73" y="30"/>
                </a:cxn>
                <a:cxn ang="0">
                  <a:pos x="68" y="40"/>
                </a:cxn>
                <a:cxn ang="0">
                  <a:pos x="59" y="50"/>
                </a:cxn>
                <a:cxn ang="0">
                  <a:pos x="59" y="79"/>
                </a:cxn>
                <a:cxn ang="0">
                  <a:pos x="68" y="89"/>
                </a:cxn>
                <a:cxn ang="0">
                  <a:pos x="59" y="94"/>
                </a:cxn>
                <a:cxn ang="0">
                  <a:pos x="59" y="94"/>
                </a:cxn>
                <a:cxn ang="0">
                  <a:pos x="77" y="104"/>
                </a:cxn>
                <a:cxn ang="0">
                  <a:pos x="82" y="109"/>
                </a:cxn>
                <a:cxn ang="0">
                  <a:pos x="77" y="114"/>
                </a:cxn>
                <a:cxn ang="0">
                  <a:pos x="82" y="114"/>
                </a:cxn>
                <a:cxn ang="0">
                  <a:pos x="91" y="109"/>
                </a:cxn>
                <a:cxn ang="0">
                  <a:pos x="100" y="109"/>
                </a:cxn>
                <a:cxn ang="0">
                  <a:pos x="105" y="104"/>
                </a:cxn>
                <a:cxn ang="0">
                  <a:pos x="105" y="104"/>
                </a:cxn>
                <a:cxn ang="0">
                  <a:pos x="105" y="109"/>
                </a:cxn>
                <a:cxn ang="0">
                  <a:pos x="96" y="119"/>
                </a:cxn>
                <a:cxn ang="0">
                  <a:pos x="82" y="134"/>
                </a:cxn>
                <a:cxn ang="0">
                  <a:pos x="68" y="124"/>
                </a:cxn>
                <a:cxn ang="0">
                  <a:pos x="55" y="89"/>
                </a:cxn>
                <a:cxn ang="0">
                  <a:pos x="41" y="74"/>
                </a:cxn>
                <a:cxn ang="0">
                  <a:pos x="27" y="69"/>
                </a:cxn>
                <a:cxn ang="0">
                  <a:pos x="9" y="74"/>
                </a:cxn>
                <a:cxn ang="0">
                  <a:pos x="0" y="84"/>
                </a:cxn>
                <a:cxn ang="0">
                  <a:pos x="5" y="119"/>
                </a:cxn>
                <a:cxn ang="0">
                  <a:pos x="18" y="163"/>
                </a:cxn>
                <a:cxn ang="0">
                  <a:pos x="164" y="173"/>
                </a:cxn>
                <a:cxn ang="0">
                  <a:pos x="159" y="158"/>
                </a:cxn>
                <a:cxn ang="0">
                  <a:pos x="132" y="124"/>
                </a:cxn>
              </a:cxnLst>
              <a:rect l="0" t="0" r="r" b="b"/>
              <a:pathLst>
                <a:path w="164" h="173">
                  <a:moveTo>
                    <a:pt x="132" y="124"/>
                  </a:moveTo>
                  <a:lnTo>
                    <a:pt x="128" y="119"/>
                  </a:lnTo>
                  <a:lnTo>
                    <a:pt x="128" y="114"/>
                  </a:lnTo>
                  <a:lnTo>
                    <a:pt x="128" y="109"/>
                  </a:lnTo>
                  <a:lnTo>
                    <a:pt x="132" y="99"/>
                  </a:lnTo>
                  <a:lnTo>
                    <a:pt x="137" y="99"/>
                  </a:lnTo>
                  <a:lnTo>
                    <a:pt x="141" y="99"/>
                  </a:lnTo>
                  <a:lnTo>
                    <a:pt x="146" y="99"/>
                  </a:lnTo>
                  <a:lnTo>
                    <a:pt x="150" y="94"/>
                  </a:lnTo>
                  <a:lnTo>
                    <a:pt x="150" y="89"/>
                  </a:lnTo>
                  <a:lnTo>
                    <a:pt x="150" y="84"/>
                  </a:lnTo>
                  <a:lnTo>
                    <a:pt x="150" y="79"/>
                  </a:lnTo>
                  <a:lnTo>
                    <a:pt x="150" y="79"/>
                  </a:lnTo>
                  <a:lnTo>
                    <a:pt x="155" y="74"/>
                  </a:lnTo>
                  <a:lnTo>
                    <a:pt x="155" y="74"/>
                  </a:lnTo>
                  <a:lnTo>
                    <a:pt x="155" y="69"/>
                  </a:lnTo>
                  <a:lnTo>
                    <a:pt x="155" y="69"/>
                  </a:lnTo>
                  <a:lnTo>
                    <a:pt x="150" y="69"/>
                  </a:lnTo>
                  <a:lnTo>
                    <a:pt x="150" y="64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55"/>
                  </a:lnTo>
                  <a:lnTo>
                    <a:pt x="150" y="50"/>
                  </a:lnTo>
                  <a:lnTo>
                    <a:pt x="150" y="45"/>
                  </a:lnTo>
                  <a:lnTo>
                    <a:pt x="150" y="40"/>
                  </a:lnTo>
                  <a:lnTo>
                    <a:pt x="155" y="35"/>
                  </a:lnTo>
                  <a:lnTo>
                    <a:pt x="155" y="25"/>
                  </a:lnTo>
                  <a:lnTo>
                    <a:pt x="150" y="15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1" y="15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37" y="10"/>
                  </a:lnTo>
                  <a:lnTo>
                    <a:pt x="128" y="5"/>
                  </a:lnTo>
                  <a:lnTo>
                    <a:pt x="118" y="0"/>
                  </a:lnTo>
                  <a:lnTo>
                    <a:pt x="109" y="5"/>
                  </a:lnTo>
                  <a:lnTo>
                    <a:pt x="109" y="10"/>
                  </a:lnTo>
                  <a:lnTo>
                    <a:pt x="105" y="10"/>
                  </a:lnTo>
                  <a:lnTo>
                    <a:pt x="105" y="15"/>
                  </a:lnTo>
                  <a:lnTo>
                    <a:pt x="96" y="15"/>
                  </a:lnTo>
                  <a:lnTo>
                    <a:pt x="91" y="15"/>
                  </a:lnTo>
                  <a:lnTo>
                    <a:pt x="87" y="15"/>
                  </a:lnTo>
                  <a:lnTo>
                    <a:pt x="82" y="15"/>
                  </a:lnTo>
                  <a:lnTo>
                    <a:pt x="77" y="15"/>
                  </a:lnTo>
                  <a:lnTo>
                    <a:pt x="82" y="20"/>
                  </a:lnTo>
                  <a:lnTo>
                    <a:pt x="82" y="25"/>
                  </a:lnTo>
                  <a:lnTo>
                    <a:pt x="77" y="25"/>
                  </a:lnTo>
                  <a:lnTo>
                    <a:pt x="68" y="25"/>
                  </a:lnTo>
                  <a:lnTo>
                    <a:pt x="73" y="30"/>
                  </a:lnTo>
                  <a:lnTo>
                    <a:pt x="68" y="35"/>
                  </a:lnTo>
                  <a:lnTo>
                    <a:pt x="68" y="40"/>
                  </a:lnTo>
                  <a:lnTo>
                    <a:pt x="64" y="45"/>
                  </a:lnTo>
                  <a:lnTo>
                    <a:pt x="59" y="50"/>
                  </a:lnTo>
                  <a:lnTo>
                    <a:pt x="59" y="64"/>
                  </a:lnTo>
                  <a:lnTo>
                    <a:pt x="59" y="79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59" y="89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68" y="104"/>
                  </a:lnTo>
                  <a:lnTo>
                    <a:pt x="77" y="104"/>
                  </a:lnTo>
                  <a:lnTo>
                    <a:pt x="82" y="104"/>
                  </a:lnTo>
                  <a:lnTo>
                    <a:pt x="82" y="109"/>
                  </a:lnTo>
                  <a:lnTo>
                    <a:pt x="77" y="109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82" y="114"/>
                  </a:lnTo>
                  <a:lnTo>
                    <a:pt x="87" y="114"/>
                  </a:lnTo>
                  <a:lnTo>
                    <a:pt x="91" y="109"/>
                  </a:lnTo>
                  <a:lnTo>
                    <a:pt x="96" y="109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14"/>
                  </a:lnTo>
                  <a:lnTo>
                    <a:pt x="96" y="119"/>
                  </a:lnTo>
                  <a:lnTo>
                    <a:pt x="87" y="124"/>
                  </a:lnTo>
                  <a:lnTo>
                    <a:pt x="82" y="134"/>
                  </a:lnTo>
                  <a:lnTo>
                    <a:pt x="77" y="144"/>
                  </a:lnTo>
                  <a:lnTo>
                    <a:pt x="68" y="124"/>
                  </a:lnTo>
                  <a:lnTo>
                    <a:pt x="59" y="104"/>
                  </a:lnTo>
                  <a:lnTo>
                    <a:pt x="55" y="89"/>
                  </a:lnTo>
                  <a:lnTo>
                    <a:pt x="46" y="79"/>
                  </a:lnTo>
                  <a:lnTo>
                    <a:pt x="41" y="74"/>
                  </a:lnTo>
                  <a:lnTo>
                    <a:pt x="37" y="69"/>
                  </a:lnTo>
                  <a:lnTo>
                    <a:pt x="27" y="69"/>
                  </a:lnTo>
                  <a:lnTo>
                    <a:pt x="18" y="69"/>
                  </a:lnTo>
                  <a:lnTo>
                    <a:pt x="9" y="74"/>
                  </a:lnTo>
                  <a:lnTo>
                    <a:pt x="5" y="79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5" y="119"/>
                  </a:lnTo>
                  <a:lnTo>
                    <a:pt x="14" y="144"/>
                  </a:lnTo>
                  <a:lnTo>
                    <a:pt x="18" y="163"/>
                  </a:lnTo>
                  <a:lnTo>
                    <a:pt x="23" y="173"/>
                  </a:lnTo>
                  <a:lnTo>
                    <a:pt x="164" y="173"/>
                  </a:lnTo>
                  <a:lnTo>
                    <a:pt x="164" y="168"/>
                  </a:lnTo>
                  <a:lnTo>
                    <a:pt x="159" y="158"/>
                  </a:lnTo>
                  <a:lnTo>
                    <a:pt x="150" y="144"/>
                  </a:lnTo>
                  <a:lnTo>
                    <a:pt x="132" y="12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007" name="Freeform 143"/>
            <p:cNvSpPr>
              <a:spLocks/>
            </p:cNvSpPr>
            <p:nvPr/>
          </p:nvSpPr>
          <p:spPr bwMode="auto">
            <a:xfrm flipH="1">
              <a:off x="3466" y="2126"/>
              <a:ext cx="90" cy="83"/>
            </a:xfrm>
            <a:custGeom>
              <a:avLst/>
              <a:gdLst/>
              <a:ahLst/>
              <a:cxnLst>
                <a:cxn ang="0">
                  <a:pos x="155" y="109"/>
                </a:cxn>
                <a:cxn ang="0">
                  <a:pos x="164" y="104"/>
                </a:cxn>
                <a:cxn ang="0">
                  <a:pos x="173" y="99"/>
                </a:cxn>
                <a:cxn ang="0">
                  <a:pos x="178" y="94"/>
                </a:cxn>
                <a:cxn ang="0">
                  <a:pos x="178" y="89"/>
                </a:cxn>
                <a:cxn ang="0">
                  <a:pos x="178" y="79"/>
                </a:cxn>
                <a:cxn ang="0">
                  <a:pos x="178" y="79"/>
                </a:cxn>
                <a:cxn ang="0">
                  <a:pos x="178" y="74"/>
                </a:cxn>
                <a:cxn ang="0">
                  <a:pos x="178" y="69"/>
                </a:cxn>
                <a:cxn ang="0">
                  <a:pos x="182" y="64"/>
                </a:cxn>
                <a:cxn ang="0">
                  <a:pos x="182" y="60"/>
                </a:cxn>
                <a:cxn ang="0">
                  <a:pos x="178" y="55"/>
                </a:cxn>
                <a:cxn ang="0">
                  <a:pos x="173" y="50"/>
                </a:cxn>
                <a:cxn ang="0">
                  <a:pos x="173" y="50"/>
                </a:cxn>
                <a:cxn ang="0">
                  <a:pos x="173" y="45"/>
                </a:cxn>
                <a:cxn ang="0">
                  <a:pos x="173" y="40"/>
                </a:cxn>
                <a:cxn ang="0">
                  <a:pos x="169" y="30"/>
                </a:cxn>
                <a:cxn ang="0">
                  <a:pos x="160" y="15"/>
                </a:cxn>
                <a:cxn ang="0">
                  <a:pos x="146" y="5"/>
                </a:cxn>
                <a:cxn ang="0">
                  <a:pos x="132" y="0"/>
                </a:cxn>
                <a:cxn ang="0">
                  <a:pos x="110" y="5"/>
                </a:cxn>
                <a:cxn ang="0">
                  <a:pos x="91" y="25"/>
                </a:cxn>
                <a:cxn ang="0">
                  <a:pos x="87" y="60"/>
                </a:cxn>
                <a:cxn ang="0">
                  <a:pos x="82" y="74"/>
                </a:cxn>
                <a:cxn ang="0">
                  <a:pos x="87" y="84"/>
                </a:cxn>
                <a:cxn ang="0">
                  <a:pos x="105" y="89"/>
                </a:cxn>
                <a:cxn ang="0">
                  <a:pos x="110" y="89"/>
                </a:cxn>
                <a:cxn ang="0">
                  <a:pos x="105" y="94"/>
                </a:cxn>
                <a:cxn ang="0">
                  <a:pos x="96" y="99"/>
                </a:cxn>
                <a:cxn ang="0">
                  <a:pos x="73" y="114"/>
                </a:cxn>
                <a:cxn ang="0">
                  <a:pos x="64" y="109"/>
                </a:cxn>
                <a:cxn ang="0">
                  <a:pos x="60" y="94"/>
                </a:cxn>
                <a:cxn ang="0">
                  <a:pos x="46" y="84"/>
                </a:cxn>
                <a:cxn ang="0">
                  <a:pos x="28" y="84"/>
                </a:cxn>
                <a:cxn ang="0">
                  <a:pos x="0" y="99"/>
                </a:cxn>
                <a:cxn ang="0">
                  <a:pos x="5" y="149"/>
                </a:cxn>
                <a:cxn ang="0">
                  <a:pos x="182" y="178"/>
                </a:cxn>
              </a:cxnLst>
              <a:rect l="0" t="0" r="r" b="b"/>
              <a:pathLst>
                <a:path w="182" h="178">
                  <a:moveTo>
                    <a:pt x="151" y="114"/>
                  </a:moveTo>
                  <a:lnTo>
                    <a:pt x="155" y="109"/>
                  </a:lnTo>
                  <a:lnTo>
                    <a:pt x="160" y="109"/>
                  </a:lnTo>
                  <a:lnTo>
                    <a:pt x="164" y="104"/>
                  </a:lnTo>
                  <a:lnTo>
                    <a:pt x="169" y="99"/>
                  </a:lnTo>
                  <a:lnTo>
                    <a:pt x="173" y="99"/>
                  </a:lnTo>
                  <a:lnTo>
                    <a:pt x="178" y="99"/>
                  </a:lnTo>
                  <a:lnTo>
                    <a:pt x="178" y="94"/>
                  </a:lnTo>
                  <a:lnTo>
                    <a:pt x="182" y="89"/>
                  </a:lnTo>
                  <a:lnTo>
                    <a:pt x="178" y="89"/>
                  </a:lnTo>
                  <a:lnTo>
                    <a:pt x="178" y="84"/>
                  </a:lnTo>
                  <a:lnTo>
                    <a:pt x="178" y="79"/>
                  </a:lnTo>
                  <a:lnTo>
                    <a:pt x="178" y="79"/>
                  </a:lnTo>
                  <a:lnTo>
                    <a:pt x="178" y="79"/>
                  </a:lnTo>
                  <a:lnTo>
                    <a:pt x="178" y="74"/>
                  </a:lnTo>
                  <a:lnTo>
                    <a:pt x="178" y="74"/>
                  </a:lnTo>
                  <a:lnTo>
                    <a:pt x="178" y="74"/>
                  </a:lnTo>
                  <a:lnTo>
                    <a:pt x="178" y="69"/>
                  </a:lnTo>
                  <a:lnTo>
                    <a:pt x="178" y="64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78" y="55"/>
                  </a:lnTo>
                  <a:lnTo>
                    <a:pt x="178" y="55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5"/>
                  </a:lnTo>
                  <a:lnTo>
                    <a:pt x="173" y="40"/>
                  </a:lnTo>
                  <a:lnTo>
                    <a:pt x="173" y="40"/>
                  </a:lnTo>
                  <a:lnTo>
                    <a:pt x="169" y="35"/>
                  </a:lnTo>
                  <a:lnTo>
                    <a:pt x="169" y="30"/>
                  </a:lnTo>
                  <a:lnTo>
                    <a:pt x="164" y="20"/>
                  </a:lnTo>
                  <a:lnTo>
                    <a:pt x="160" y="15"/>
                  </a:lnTo>
                  <a:lnTo>
                    <a:pt x="151" y="10"/>
                  </a:lnTo>
                  <a:lnTo>
                    <a:pt x="146" y="5"/>
                  </a:lnTo>
                  <a:lnTo>
                    <a:pt x="142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10" y="5"/>
                  </a:lnTo>
                  <a:lnTo>
                    <a:pt x="101" y="15"/>
                  </a:lnTo>
                  <a:lnTo>
                    <a:pt x="91" y="25"/>
                  </a:lnTo>
                  <a:lnTo>
                    <a:pt x="91" y="40"/>
                  </a:lnTo>
                  <a:lnTo>
                    <a:pt x="87" y="60"/>
                  </a:lnTo>
                  <a:lnTo>
                    <a:pt x="82" y="69"/>
                  </a:lnTo>
                  <a:lnTo>
                    <a:pt x="82" y="74"/>
                  </a:lnTo>
                  <a:lnTo>
                    <a:pt x="87" y="79"/>
                  </a:lnTo>
                  <a:lnTo>
                    <a:pt x="87" y="84"/>
                  </a:lnTo>
                  <a:lnTo>
                    <a:pt x="91" y="89"/>
                  </a:lnTo>
                  <a:lnTo>
                    <a:pt x="105" y="89"/>
                  </a:lnTo>
                  <a:lnTo>
                    <a:pt x="110" y="89"/>
                  </a:lnTo>
                  <a:lnTo>
                    <a:pt x="110" y="89"/>
                  </a:lnTo>
                  <a:lnTo>
                    <a:pt x="110" y="94"/>
                  </a:lnTo>
                  <a:lnTo>
                    <a:pt x="105" y="94"/>
                  </a:lnTo>
                  <a:lnTo>
                    <a:pt x="105" y="99"/>
                  </a:lnTo>
                  <a:lnTo>
                    <a:pt x="96" y="99"/>
                  </a:lnTo>
                  <a:lnTo>
                    <a:pt x="82" y="109"/>
                  </a:lnTo>
                  <a:lnTo>
                    <a:pt x="73" y="114"/>
                  </a:lnTo>
                  <a:lnTo>
                    <a:pt x="69" y="114"/>
                  </a:lnTo>
                  <a:lnTo>
                    <a:pt x="64" y="109"/>
                  </a:lnTo>
                  <a:lnTo>
                    <a:pt x="64" y="99"/>
                  </a:lnTo>
                  <a:lnTo>
                    <a:pt x="60" y="94"/>
                  </a:lnTo>
                  <a:lnTo>
                    <a:pt x="51" y="89"/>
                  </a:lnTo>
                  <a:lnTo>
                    <a:pt x="46" y="84"/>
                  </a:lnTo>
                  <a:lnTo>
                    <a:pt x="37" y="84"/>
                  </a:lnTo>
                  <a:lnTo>
                    <a:pt x="28" y="84"/>
                  </a:lnTo>
                  <a:lnTo>
                    <a:pt x="14" y="84"/>
                  </a:lnTo>
                  <a:lnTo>
                    <a:pt x="0" y="99"/>
                  </a:lnTo>
                  <a:lnTo>
                    <a:pt x="0" y="124"/>
                  </a:lnTo>
                  <a:lnTo>
                    <a:pt x="5" y="149"/>
                  </a:lnTo>
                  <a:lnTo>
                    <a:pt x="10" y="178"/>
                  </a:lnTo>
                  <a:lnTo>
                    <a:pt x="182" y="178"/>
                  </a:lnTo>
                  <a:lnTo>
                    <a:pt x="151" y="11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008" name="Freeform 144"/>
            <p:cNvSpPr>
              <a:spLocks/>
            </p:cNvSpPr>
            <p:nvPr/>
          </p:nvSpPr>
          <p:spPr bwMode="auto">
            <a:xfrm flipH="1">
              <a:off x="3817" y="2126"/>
              <a:ext cx="90" cy="83"/>
            </a:xfrm>
            <a:custGeom>
              <a:avLst/>
              <a:gdLst/>
              <a:ahLst/>
              <a:cxnLst>
                <a:cxn ang="0">
                  <a:pos x="154" y="109"/>
                </a:cxn>
                <a:cxn ang="0">
                  <a:pos x="164" y="104"/>
                </a:cxn>
                <a:cxn ang="0">
                  <a:pos x="173" y="99"/>
                </a:cxn>
                <a:cxn ang="0">
                  <a:pos x="182" y="94"/>
                </a:cxn>
                <a:cxn ang="0">
                  <a:pos x="177" y="89"/>
                </a:cxn>
                <a:cxn ang="0">
                  <a:pos x="177" y="79"/>
                </a:cxn>
                <a:cxn ang="0">
                  <a:pos x="177" y="79"/>
                </a:cxn>
                <a:cxn ang="0">
                  <a:pos x="177" y="74"/>
                </a:cxn>
                <a:cxn ang="0">
                  <a:pos x="177" y="69"/>
                </a:cxn>
                <a:cxn ang="0">
                  <a:pos x="182" y="64"/>
                </a:cxn>
                <a:cxn ang="0">
                  <a:pos x="182" y="60"/>
                </a:cxn>
                <a:cxn ang="0">
                  <a:pos x="177" y="55"/>
                </a:cxn>
                <a:cxn ang="0">
                  <a:pos x="173" y="50"/>
                </a:cxn>
                <a:cxn ang="0">
                  <a:pos x="173" y="50"/>
                </a:cxn>
                <a:cxn ang="0">
                  <a:pos x="173" y="45"/>
                </a:cxn>
                <a:cxn ang="0">
                  <a:pos x="173" y="40"/>
                </a:cxn>
                <a:cxn ang="0">
                  <a:pos x="168" y="30"/>
                </a:cxn>
                <a:cxn ang="0">
                  <a:pos x="159" y="15"/>
                </a:cxn>
                <a:cxn ang="0">
                  <a:pos x="150" y="5"/>
                </a:cxn>
                <a:cxn ang="0">
                  <a:pos x="132" y="0"/>
                </a:cxn>
                <a:cxn ang="0">
                  <a:pos x="109" y="5"/>
                </a:cxn>
                <a:cxn ang="0">
                  <a:pos x="91" y="25"/>
                </a:cxn>
                <a:cxn ang="0">
                  <a:pos x="86" y="60"/>
                </a:cxn>
                <a:cxn ang="0">
                  <a:pos x="82" y="74"/>
                </a:cxn>
                <a:cxn ang="0">
                  <a:pos x="86" y="84"/>
                </a:cxn>
                <a:cxn ang="0">
                  <a:pos x="100" y="89"/>
                </a:cxn>
                <a:cxn ang="0">
                  <a:pos x="104" y="89"/>
                </a:cxn>
                <a:cxn ang="0">
                  <a:pos x="104" y="94"/>
                </a:cxn>
                <a:cxn ang="0">
                  <a:pos x="95" y="99"/>
                </a:cxn>
                <a:cxn ang="0">
                  <a:pos x="72" y="114"/>
                </a:cxn>
                <a:cxn ang="0">
                  <a:pos x="63" y="109"/>
                </a:cxn>
                <a:cxn ang="0">
                  <a:pos x="54" y="94"/>
                </a:cxn>
                <a:cxn ang="0">
                  <a:pos x="41" y="84"/>
                </a:cxn>
                <a:cxn ang="0">
                  <a:pos x="27" y="84"/>
                </a:cxn>
                <a:cxn ang="0">
                  <a:pos x="4" y="99"/>
                </a:cxn>
                <a:cxn ang="0">
                  <a:pos x="4" y="149"/>
                </a:cxn>
                <a:cxn ang="0">
                  <a:pos x="182" y="178"/>
                </a:cxn>
              </a:cxnLst>
              <a:rect l="0" t="0" r="r" b="b"/>
              <a:pathLst>
                <a:path w="182" h="178">
                  <a:moveTo>
                    <a:pt x="150" y="114"/>
                  </a:moveTo>
                  <a:lnTo>
                    <a:pt x="154" y="109"/>
                  </a:lnTo>
                  <a:lnTo>
                    <a:pt x="159" y="109"/>
                  </a:lnTo>
                  <a:lnTo>
                    <a:pt x="164" y="104"/>
                  </a:lnTo>
                  <a:lnTo>
                    <a:pt x="168" y="99"/>
                  </a:lnTo>
                  <a:lnTo>
                    <a:pt x="173" y="99"/>
                  </a:lnTo>
                  <a:lnTo>
                    <a:pt x="177" y="99"/>
                  </a:lnTo>
                  <a:lnTo>
                    <a:pt x="182" y="94"/>
                  </a:lnTo>
                  <a:lnTo>
                    <a:pt x="182" y="89"/>
                  </a:lnTo>
                  <a:lnTo>
                    <a:pt x="177" y="89"/>
                  </a:lnTo>
                  <a:lnTo>
                    <a:pt x="177" y="84"/>
                  </a:lnTo>
                  <a:lnTo>
                    <a:pt x="177" y="79"/>
                  </a:lnTo>
                  <a:lnTo>
                    <a:pt x="177" y="79"/>
                  </a:lnTo>
                  <a:lnTo>
                    <a:pt x="177" y="79"/>
                  </a:lnTo>
                  <a:lnTo>
                    <a:pt x="177" y="74"/>
                  </a:lnTo>
                  <a:lnTo>
                    <a:pt x="177" y="74"/>
                  </a:lnTo>
                  <a:lnTo>
                    <a:pt x="177" y="74"/>
                  </a:lnTo>
                  <a:lnTo>
                    <a:pt x="177" y="69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77" y="55"/>
                  </a:lnTo>
                  <a:lnTo>
                    <a:pt x="177" y="55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5"/>
                  </a:lnTo>
                  <a:lnTo>
                    <a:pt x="173" y="40"/>
                  </a:lnTo>
                  <a:lnTo>
                    <a:pt x="173" y="40"/>
                  </a:lnTo>
                  <a:lnTo>
                    <a:pt x="168" y="35"/>
                  </a:lnTo>
                  <a:lnTo>
                    <a:pt x="168" y="30"/>
                  </a:lnTo>
                  <a:lnTo>
                    <a:pt x="164" y="20"/>
                  </a:lnTo>
                  <a:lnTo>
                    <a:pt x="159" y="15"/>
                  </a:lnTo>
                  <a:lnTo>
                    <a:pt x="150" y="10"/>
                  </a:lnTo>
                  <a:lnTo>
                    <a:pt x="150" y="5"/>
                  </a:lnTo>
                  <a:lnTo>
                    <a:pt x="141" y="0"/>
                  </a:lnTo>
                  <a:lnTo>
                    <a:pt x="132" y="0"/>
                  </a:lnTo>
                  <a:lnTo>
                    <a:pt x="123" y="0"/>
                  </a:lnTo>
                  <a:lnTo>
                    <a:pt x="109" y="5"/>
                  </a:lnTo>
                  <a:lnTo>
                    <a:pt x="100" y="15"/>
                  </a:lnTo>
                  <a:lnTo>
                    <a:pt x="91" y="25"/>
                  </a:lnTo>
                  <a:lnTo>
                    <a:pt x="91" y="40"/>
                  </a:lnTo>
                  <a:lnTo>
                    <a:pt x="86" y="60"/>
                  </a:lnTo>
                  <a:lnTo>
                    <a:pt x="82" y="69"/>
                  </a:lnTo>
                  <a:lnTo>
                    <a:pt x="82" y="74"/>
                  </a:lnTo>
                  <a:lnTo>
                    <a:pt x="86" y="79"/>
                  </a:lnTo>
                  <a:lnTo>
                    <a:pt x="86" y="84"/>
                  </a:lnTo>
                  <a:lnTo>
                    <a:pt x="91" y="89"/>
                  </a:lnTo>
                  <a:lnTo>
                    <a:pt x="100" y="89"/>
                  </a:lnTo>
                  <a:lnTo>
                    <a:pt x="109" y="89"/>
                  </a:lnTo>
                  <a:lnTo>
                    <a:pt x="104" y="89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9"/>
                  </a:lnTo>
                  <a:lnTo>
                    <a:pt x="95" y="99"/>
                  </a:lnTo>
                  <a:lnTo>
                    <a:pt x="82" y="109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3" y="109"/>
                  </a:lnTo>
                  <a:lnTo>
                    <a:pt x="63" y="99"/>
                  </a:lnTo>
                  <a:lnTo>
                    <a:pt x="54" y="94"/>
                  </a:lnTo>
                  <a:lnTo>
                    <a:pt x="50" y="89"/>
                  </a:lnTo>
                  <a:lnTo>
                    <a:pt x="41" y="84"/>
                  </a:lnTo>
                  <a:lnTo>
                    <a:pt x="36" y="84"/>
                  </a:lnTo>
                  <a:lnTo>
                    <a:pt x="27" y="84"/>
                  </a:lnTo>
                  <a:lnTo>
                    <a:pt x="18" y="84"/>
                  </a:lnTo>
                  <a:lnTo>
                    <a:pt x="4" y="99"/>
                  </a:lnTo>
                  <a:lnTo>
                    <a:pt x="0" y="124"/>
                  </a:lnTo>
                  <a:lnTo>
                    <a:pt x="4" y="149"/>
                  </a:lnTo>
                  <a:lnTo>
                    <a:pt x="9" y="178"/>
                  </a:lnTo>
                  <a:lnTo>
                    <a:pt x="182" y="178"/>
                  </a:lnTo>
                  <a:lnTo>
                    <a:pt x="150" y="11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009" name="Freeform 145"/>
            <p:cNvSpPr>
              <a:spLocks/>
            </p:cNvSpPr>
            <p:nvPr/>
          </p:nvSpPr>
          <p:spPr bwMode="auto">
            <a:xfrm flipH="1">
              <a:off x="3706" y="2165"/>
              <a:ext cx="43" cy="44"/>
            </a:xfrm>
            <a:custGeom>
              <a:avLst/>
              <a:gdLst/>
              <a:ahLst/>
              <a:cxnLst>
                <a:cxn ang="0">
                  <a:pos x="9" y="94"/>
                </a:cxn>
                <a:cxn ang="0">
                  <a:pos x="5" y="65"/>
                </a:cxn>
                <a:cxn ang="0">
                  <a:pos x="0" y="40"/>
                </a:cxn>
                <a:cxn ang="0">
                  <a:pos x="5" y="15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50" y="5"/>
                </a:cxn>
                <a:cxn ang="0">
                  <a:pos x="55" y="10"/>
                </a:cxn>
                <a:cxn ang="0">
                  <a:pos x="64" y="15"/>
                </a:cxn>
                <a:cxn ang="0">
                  <a:pos x="64" y="25"/>
                </a:cxn>
                <a:cxn ang="0">
                  <a:pos x="69" y="30"/>
                </a:cxn>
                <a:cxn ang="0">
                  <a:pos x="78" y="55"/>
                </a:cxn>
                <a:cxn ang="0">
                  <a:pos x="82" y="74"/>
                </a:cxn>
                <a:cxn ang="0">
                  <a:pos x="87" y="89"/>
                </a:cxn>
                <a:cxn ang="0">
                  <a:pos x="87" y="94"/>
                </a:cxn>
                <a:cxn ang="0">
                  <a:pos x="9" y="94"/>
                </a:cxn>
              </a:cxnLst>
              <a:rect l="0" t="0" r="r" b="b"/>
              <a:pathLst>
                <a:path w="87" h="94">
                  <a:moveTo>
                    <a:pt x="9" y="94"/>
                  </a:moveTo>
                  <a:lnTo>
                    <a:pt x="5" y="65"/>
                  </a:lnTo>
                  <a:lnTo>
                    <a:pt x="0" y="40"/>
                  </a:lnTo>
                  <a:lnTo>
                    <a:pt x="5" y="15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5"/>
                  </a:lnTo>
                  <a:lnTo>
                    <a:pt x="55" y="10"/>
                  </a:lnTo>
                  <a:lnTo>
                    <a:pt x="64" y="15"/>
                  </a:lnTo>
                  <a:lnTo>
                    <a:pt x="64" y="25"/>
                  </a:lnTo>
                  <a:lnTo>
                    <a:pt x="69" y="30"/>
                  </a:lnTo>
                  <a:lnTo>
                    <a:pt x="78" y="55"/>
                  </a:lnTo>
                  <a:lnTo>
                    <a:pt x="82" y="74"/>
                  </a:lnTo>
                  <a:lnTo>
                    <a:pt x="87" y="89"/>
                  </a:lnTo>
                  <a:lnTo>
                    <a:pt x="87" y="94"/>
                  </a:lnTo>
                  <a:lnTo>
                    <a:pt x="9" y="9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010" name="Freeform 146"/>
            <p:cNvSpPr>
              <a:spLocks/>
            </p:cNvSpPr>
            <p:nvPr/>
          </p:nvSpPr>
          <p:spPr bwMode="auto">
            <a:xfrm flipH="1">
              <a:off x="3343" y="2165"/>
              <a:ext cx="45" cy="44"/>
            </a:xfrm>
            <a:custGeom>
              <a:avLst/>
              <a:gdLst/>
              <a:ahLst/>
              <a:cxnLst>
                <a:cxn ang="0">
                  <a:pos x="14" y="94"/>
                </a:cxn>
                <a:cxn ang="0">
                  <a:pos x="4" y="65"/>
                </a:cxn>
                <a:cxn ang="0">
                  <a:pos x="0" y="40"/>
                </a:cxn>
                <a:cxn ang="0">
                  <a:pos x="4" y="15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5" y="0"/>
                </a:cxn>
                <a:cxn ang="0">
                  <a:pos x="50" y="5"/>
                </a:cxn>
                <a:cxn ang="0">
                  <a:pos x="59" y="10"/>
                </a:cxn>
                <a:cxn ang="0">
                  <a:pos x="64" y="15"/>
                </a:cxn>
                <a:cxn ang="0">
                  <a:pos x="68" y="25"/>
                </a:cxn>
                <a:cxn ang="0">
                  <a:pos x="73" y="30"/>
                </a:cxn>
                <a:cxn ang="0">
                  <a:pos x="77" y="55"/>
                </a:cxn>
                <a:cxn ang="0">
                  <a:pos x="86" y="74"/>
                </a:cxn>
                <a:cxn ang="0">
                  <a:pos x="86" y="89"/>
                </a:cxn>
                <a:cxn ang="0">
                  <a:pos x="91" y="94"/>
                </a:cxn>
                <a:cxn ang="0">
                  <a:pos x="14" y="94"/>
                </a:cxn>
              </a:cxnLst>
              <a:rect l="0" t="0" r="r" b="b"/>
              <a:pathLst>
                <a:path w="91" h="94">
                  <a:moveTo>
                    <a:pt x="14" y="94"/>
                  </a:moveTo>
                  <a:lnTo>
                    <a:pt x="4" y="65"/>
                  </a:lnTo>
                  <a:lnTo>
                    <a:pt x="0" y="40"/>
                  </a:lnTo>
                  <a:lnTo>
                    <a:pt x="4" y="15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0" y="5"/>
                  </a:lnTo>
                  <a:lnTo>
                    <a:pt x="59" y="10"/>
                  </a:lnTo>
                  <a:lnTo>
                    <a:pt x="64" y="15"/>
                  </a:lnTo>
                  <a:lnTo>
                    <a:pt x="68" y="25"/>
                  </a:lnTo>
                  <a:lnTo>
                    <a:pt x="73" y="30"/>
                  </a:lnTo>
                  <a:lnTo>
                    <a:pt x="77" y="55"/>
                  </a:lnTo>
                  <a:lnTo>
                    <a:pt x="86" y="74"/>
                  </a:lnTo>
                  <a:lnTo>
                    <a:pt x="86" y="89"/>
                  </a:lnTo>
                  <a:lnTo>
                    <a:pt x="91" y="94"/>
                  </a:lnTo>
                  <a:lnTo>
                    <a:pt x="14" y="9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011" name="Freeform 147"/>
            <p:cNvSpPr>
              <a:spLocks/>
            </p:cNvSpPr>
            <p:nvPr/>
          </p:nvSpPr>
          <p:spPr bwMode="auto">
            <a:xfrm flipH="1">
              <a:off x="3082" y="2165"/>
              <a:ext cx="45" cy="44"/>
            </a:xfrm>
            <a:custGeom>
              <a:avLst/>
              <a:gdLst/>
              <a:ahLst/>
              <a:cxnLst>
                <a:cxn ang="0">
                  <a:pos x="14" y="94"/>
                </a:cxn>
                <a:cxn ang="0">
                  <a:pos x="4" y="65"/>
                </a:cxn>
                <a:cxn ang="0">
                  <a:pos x="0" y="40"/>
                </a:cxn>
                <a:cxn ang="0">
                  <a:pos x="4" y="15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5" y="0"/>
                </a:cxn>
                <a:cxn ang="0">
                  <a:pos x="50" y="5"/>
                </a:cxn>
                <a:cxn ang="0">
                  <a:pos x="59" y="10"/>
                </a:cxn>
                <a:cxn ang="0">
                  <a:pos x="64" y="15"/>
                </a:cxn>
                <a:cxn ang="0">
                  <a:pos x="68" y="25"/>
                </a:cxn>
                <a:cxn ang="0">
                  <a:pos x="73" y="30"/>
                </a:cxn>
                <a:cxn ang="0">
                  <a:pos x="77" y="55"/>
                </a:cxn>
                <a:cxn ang="0">
                  <a:pos x="86" y="74"/>
                </a:cxn>
                <a:cxn ang="0">
                  <a:pos x="86" y="89"/>
                </a:cxn>
                <a:cxn ang="0">
                  <a:pos x="91" y="94"/>
                </a:cxn>
                <a:cxn ang="0">
                  <a:pos x="14" y="94"/>
                </a:cxn>
              </a:cxnLst>
              <a:rect l="0" t="0" r="r" b="b"/>
              <a:pathLst>
                <a:path w="91" h="94">
                  <a:moveTo>
                    <a:pt x="14" y="94"/>
                  </a:moveTo>
                  <a:lnTo>
                    <a:pt x="4" y="65"/>
                  </a:lnTo>
                  <a:lnTo>
                    <a:pt x="0" y="40"/>
                  </a:lnTo>
                  <a:lnTo>
                    <a:pt x="4" y="15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0" y="5"/>
                  </a:lnTo>
                  <a:lnTo>
                    <a:pt x="59" y="10"/>
                  </a:lnTo>
                  <a:lnTo>
                    <a:pt x="64" y="15"/>
                  </a:lnTo>
                  <a:lnTo>
                    <a:pt x="68" y="25"/>
                  </a:lnTo>
                  <a:lnTo>
                    <a:pt x="73" y="30"/>
                  </a:lnTo>
                  <a:lnTo>
                    <a:pt x="77" y="55"/>
                  </a:lnTo>
                  <a:lnTo>
                    <a:pt x="86" y="74"/>
                  </a:lnTo>
                  <a:lnTo>
                    <a:pt x="86" y="89"/>
                  </a:lnTo>
                  <a:lnTo>
                    <a:pt x="91" y="94"/>
                  </a:lnTo>
                  <a:lnTo>
                    <a:pt x="14" y="9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012" name="Freeform 148"/>
            <p:cNvSpPr>
              <a:spLocks/>
            </p:cNvSpPr>
            <p:nvPr/>
          </p:nvSpPr>
          <p:spPr bwMode="auto">
            <a:xfrm flipH="1">
              <a:off x="2055" y="2197"/>
              <a:ext cx="65" cy="90"/>
            </a:xfrm>
            <a:custGeom>
              <a:avLst/>
              <a:gdLst/>
              <a:ahLst/>
              <a:cxnLst>
                <a:cxn ang="0">
                  <a:pos x="96" y="129"/>
                </a:cxn>
                <a:cxn ang="0">
                  <a:pos x="91" y="119"/>
                </a:cxn>
                <a:cxn ang="0">
                  <a:pos x="87" y="109"/>
                </a:cxn>
                <a:cxn ang="0">
                  <a:pos x="100" y="114"/>
                </a:cxn>
                <a:cxn ang="0">
                  <a:pos x="109" y="114"/>
                </a:cxn>
                <a:cxn ang="0">
                  <a:pos x="119" y="109"/>
                </a:cxn>
                <a:cxn ang="0">
                  <a:pos x="119" y="99"/>
                </a:cxn>
                <a:cxn ang="0">
                  <a:pos x="119" y="94"/>
                </a:cxn>
                <a:cxn ang="0">
                  <a:pos x="119" y="94"/>
                </a:cxn>
                <a:cxn ang="0">
                  <a:pos x="119" y="89"/>
                </a:cxn>
                <a:cxn ang="0">
                  <a:pos x="119" y="84"/>
                </a:cxn>
                <a:cxn ang="0">
                  <a:pos x="119" y="84"/>
                </a:cxn>
                <a:cxn ang="0">
                  <a:pos x="123" y="79"/>
                </a:cxn>
                <a:cxn ang="0">
                  <a:pos x="128" y="74"/>
                </a:cxn>
                <a:cxn ang="0">
                  <a:pos x="123" y="74"/>
                </a:cxn>
                <a:cxn ang="0">
                  <a:pos x="119" y="70"/>
                </a:cxn>
                <a:cxn ang="0">
                  <a:pos x="114" y="65"/>
                </a:cxn>
                <a:cxn ang="0">
                  <a:pos x="114" y="60"/>
                </a:cxn>
                <a:cxn ang="0">
                  <a:pos x="114" y="55"/>
                </a:cxn>
                <a:cxn ang="0">
                  <a:pos x="114" y="50"/>
                </a:cxn>
                <a:cxn ang="0">
                  <a:pos x="109" y="40"/>
                </a:cxn>
                <a:cxn ang="0">
                  <a:pos x="137" y="25"/>
                </a:cxn>
                <a:cxn ang="0">
                  <a:pos x="128" y="25"/>
                </a:cxn>
                <a:cxn ang="0">
                  <a:pos x="109" y="25"/>
                </a:cxn>
                <a:cxn ang="0">
                  <a:pos x="109" y="20"/>
                </a:cxn>
                <a:cxn ang="0">
                  <a:pos x="105" y="5"/>
                </a:cxn>
                <a:cxn ang="0">
                  <a:pos x="91" y="0"/>
                </a:cxn>
                <a:cxn ang="0">
                  <a:pos x="82" y="10"/>
                </a:cxn>
                <a:cxn ang="0">
                  <a:pos x="64" y="20"/>
                </a:cxn>
                <a:cxn ang="0">
                  <a:pos x="37" y="30"/>
                </a:cxn>
                <a:cxn ang="0">
                  <a:pos x="28" y="40"/>
                </a:cxn>
                <a:cxn ang="0">
                  <a:pos x="32" y="50"/>
                </a:cxn>
                <a:cxn ang="0">
                  <a:pos x="37" y="50"/>
                </a:cxn>
                <a:cxn ang="0">
                  <a:pos x="41" y="50"/>
                </a:cxn>
                <a:cxn ang="0">
                  <a:pos x="37" y="50"/>
                </a:cxn>
                <a:cxn ang="0">
                  <a:pos x="37" y="60"/>
                </a:cxn>
                <a:cxn ang="0">
                  <a:pos x="41" y="60"/>
                </a:cxn>
                <a:cxn ang="0">
                  <a:pos x="41" y="60"/>
                </a:cxn>
                <a:cxn ang="0">
                  <a:pos x="46" y="65"/>
                </a:cxn>
                <a:cxn ang="0">
                  <a:pos x="46" y="65"/>
                </a:cxn>
                <a:cxn ang="0">
                  <a:pos x="46" y="70"/>
                </a:cxn>
                <a:cxn ang="0">
                  <a:pos x="46" y="84"/>
                </a:cxn>
                <a:cxn ang="0">
                  <a:pos x="55" y="89"/>
                </a:cxn>
                <a:cxn ang="0">
                  <a:pos x="55" y="89"/>
                </a:cxn>
                <a:cxn ang="0">
                  <a:pos x="55" y="94"/>
                </a:cxn>
                <a:cxn ang="0">
                  <a:pos x="50" y="99"/>
                </a:cxn>
                <a:cxn ang="0">
                  <a:pos x="32" y="94"/>
                </a:cxn>
                <a:cxn ang="0">
                  <a:pos x="9" y="99"/>
                </a:cxn>
                <a:cxn ang="0">
                  <a:pos x="0" y="134"/>
                </a:cxn>
                <a:cxn ang="0">
                  <a:pos x="18" y="188"/>
                </a:cxn>
              </a:cxnLst>
              <a:rect l="0" t="0" r="r" b="b"/>
              <a:pathLst>
                <a:path w="137" h="188">
                  <a:moveTo>
                    <a:pt x="128" y="188"/>
                  </a:moveTo>
                  <a:lnTo>
                    <a:pt x="96" y="129"/>
                  </a:lnTo>
                  <a:lnTo>
                    <a:pt x="96" y="119"/>
                  </a:lnTo>
                  <a:lnTo>
                    <a:pt x="91" y="119"/>
                  </a:lnTo>
                  <a:lnTo>
                    <a:pt x="87" y="114"/>
                  </a:lnTo>
                  <a:lnTo>
                    <a:pt x="87" y="109"/>
                  </a:lnTo>
                  <a:lnTo>
                    <a:pt x="91" y="109"/>
                  </a:lnTo>
                  <a:lnTo>
                    <a:pt x="100" y="114"/>
                  </a:lnTo>
                  <a:lnTo>
                    <a:pt x="105" y="114"/>
                  </a:lnTo>
                  <a:lnTo>
                    <a:pt x="109" y="114"/>
                  </a:lnTo>
                  <a:lnTo>
                    <a:pt x="114" y="114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19" y="99"/>
                  </a:lnTo>
                  <a:lnTo>
                    <a:pt x="119" y="99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8" y="79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3" y="74"/>
                  </a:lnTo>
                  <a:lnTo>
                    <a:pt x="123" y="70"/>
                  </a:lnTo>
                  <a:lnTo>
                    <a:pt x="119" y="70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5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4" y="55"/>
                  </a:lnTo>
                  <a:lnTo>
                    <a:pt x="114" y="50"/>
                  </a:lnTo>
                  <a:lnTo>
                    <a:pt x="114" y="50"/>
                  </a:lnTo>
                  <a:lnTo>
                    <a:pt x="109" y="45"/>
                  </a:lnTo>
                  <a:lnTo>
                    <a:pt x="109" y="40"/>
                  </a:lnTo>
                  <a:lnTo>
                    <a:pt x="137" y="30"/>
                  </a:lnTo>
                  <a:lnTo>
                    <a:pt x="137" y="25"/>
                  </a:lnTo>
                  <a:lnTo>
                    <a:pt x="132" y="25"/>
                  </a:lnTo>
                  <a:lnTo>
                    <a:pt x="128" y="25"/>
                  </a:lnTo>
                  <a:lnTo>
                    <a:pt x="119" y="25"/>
                  </a:lnTo>
                  <a:lnTo>
                    <a:pt x="109" y="25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9" y="15"/>
                  </a:lnTo>
                  <a:lnTo>
                    <a:pt x="105" y="5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7" y="5"/>
                  </a:lnTo>
                  <a:lnTo>
                    <a:pt x="82" y="10"/>
                  </a:lnTo>
                  <a:lnTo>
                    <a:pt x="73" y="15"/>
                  </a:lnTo>
                  <a:lnTo>
                    <a:pt x="64" y="20"/>
                  </a:lnTo>
                  <a:lnTo>
                    <a:pt x="50" y="25"/>
                  </a:lnTo>
                  <a:lnTo>
                    <a:pt x="37" y="30"/>
                  </a:lnTo>
                  <a:lnTo>
                    <a:pt x="32" y="35"/>
                  </a:lnTo>
                  <a:lnTo>
                    <a:pt x="28" y="40"/>
                  </a:lnTo>
                  <a:lnTo>
                    <a:pt x="32" y="45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7" y="50"/>
                  </a:lnTo>
                  <a:lnTo>
                    <a:pt x="37" y="55"/>
                  </a:lnTo>
                  <a:lnTo>
                    <a:pt x="37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1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6" y="84"/>
                  </a:lnTo>
                  <a:lnTo>
                    <a:pt x="50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5" y="99"/>
                  </a:lnTo>
                  <a:lnTo>
                    <a:pt x="50" y="99"/>
                  </a:lnTo>
                  <a:lnTo>
                    <a:pt x="41" y="99"/>
                  </a:lnTo>
                  <a:lnTo>
                    <a:pt x="32" y="94"/>
                  </a:lnTo>
                  <a:lnTo>
                    <a:pt x="18" y="94"/>
                  </a:lnTo>
                  <a:lnTo>
                    <a:pt x="9" y="99"/>
                  </a:lnTo>
                  <a:lnTo>
                    <a:pt x="0" y="109"/>
                  </a:lnTo>
                  <a:lnTo>
                    <a:pt x="0" y="134"/>
                  </a:lnTo>
                  <a:lnTo>
                    <a:pt x="5" y="163"/>
                  </a:lnTo>
                  <a:lnTo>
                    <a:pt x="18" y="188"/>
                  </a:lnTo>
                  <a:lnTo>
                    <a:pt x="128" y="188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013" name="Freeform 149"/>
            <p:cNvSpPr>
              <a:spLocks/>
            </p:cNvSpPr>
            <p:nvPr/>
          </p:nvSpPr>
          <p:spPr bwMode="auto">
            <a:xfrm flipH="1">
              <a:off x="2352" y="2115"/>
              <a:ext cx="95" cy="94"/>
            </a:xfrm>
            <a:custGeom>
              <a:avLst/>
              <a:gdLst/>
              <a:ahLst/>
              <a:cxnLst>
                <a:cxn ang="0">
                  <a:pos x="128" y="119"/>
                </a:cxn>
                <a:cxn ang="0">
                  <a:pos x="128" y="109"/>
                </a:cxn>
                <a:cxn ang="0">
                  <a:pos x="137" y="99"/>
                </a:cxn>
                <a:cxn ang="0">
                  <a:pos x="146" y="99"/>
                </a:cxn>
                <a:cxn ang="0">
                  <a:pos x="150" y="89"/>
                </a:cxn>
                <a:cxn ang="0">
                  <a:pos x="150" y="79"/>
                </a:cxn>
                <a:cxn ang="0">
                  <a:pos x="155" y="74"/>
                </a:cxn>
                <a:cxn ang="0">
                  <a:pos x="155" y="69"/>
                </a:cxn>
                <a:cxn ang="0">
                  <a:pos x="150" y="69"/>
                </a:cxn>
                <a:cxn ang="0">
                  <a:pos x="150" y="59"/>
                </a:cxn>
                <a:cxn ang="0">
                  <a:pos x="150" y="55"/>
                </a:cxn>
                <a:cxn ang="0">
                  <a:pos x="150" y="45"/>
                </a:cxn>
                <a:cxn ang="0">
                  <a:pos x="155" y="35"/>
                </a:cxn>
                <a:cxn ang="0">
                  <a:pos x="150" y="15"/>
                </a:cxn>
                <a:cxn ang="0">
                  <a:pos x="141" y="10"/>
                </a:cxn>
                <a:cxn ang="0">
                  <a:pos x="141" y="20"/>
                </a:cxn>
                <a:cxn ang="0">
                  <a:pos x="137" y="10"/>
                </a:cxn>
                <a:cxn ang="0">
                  <a:pos x="118" y="0"/>
                </a:cxn>
                <a:cxn ang="0">
                  <a:pos x="109" y="10"/>
                </a:cxn>
                <a:cxn ang="0">
                  <a:pos x="105" y="15"/>
                </a:cxn>
                <a:cxn ang="0">
                  <a:pos x="91" y="15"/>
                </a:cxn>
                <a:cxn ang="0">
                  <a:pos x="82" y="15"/>
                </a:cxn>
                <a:cxn ang="0">
                  <a:pos x="82" y="20"/>
                </a:cxn>
                <a:cxn ang="0">
                  <a:pos x="77" y="25"/>
                </a:cxn>
                <a:cxn ang="0">
                  <a:pos x="73" y="30"/>
                </a:cxn>
                <a:cxn ang="0">
                  <a:pos x="68" y="40"/>
                </a:cxn>
                <a:cxn ang="0">
                  <a:pos x="59" y="50"/>
                </a:cxn>
                <a:cxn ang="0">
                  <a:pos x="59" y="79"/>
                </a:cxn>
                <a:cxn ang="0">
                  <a:pos x="68" y="89"/>
                </a:cxn>
                <a:cxn ang="0">
                  <a:pos x="59" y="94"/>
                </a:cxn>
                <a:cxn ang="0">
                  <a:pos x="59" y="94"/>
                </a:cxn>
                <a:cxn ang="0">
                  <a:pos x="77" y="104"/>
                </a:cxn>
                <a:cxn ang="0">
                  <a:pos x="82" y="109"/>
                </a:cxn>
                <a:cxn ang="0">
                  <a:pos x="77" y="114"/>
                </a:cxn>
                <a:cxn ang="0">
                  <a:pos x="82" y="114"/>
                </a:cxn>
                <a:cxn ang="0">
                  <a:pos x="91" y="109"/>
                </a:cxn>
                <a:cxn ang="0">
                  <a:pos x="100" y="109"/>
                </a:cxn>
                <a:cxn ang="0">
                  <a:pos x="105" y="104"/>
                </a:cxn>
                <a:cxn ang="0">
                  <a:pos x="105" y="104"/>
                </a:cxn>
                <a:cxn ang="0">
                  <a:pos x="105" y="109"/>
                </a:cxn>
                <a:cxn ang="0">
                  <a:pos x="96" y="119"/>
                </a:cxn>
                <a:cxn ang="0">
                  <a:pos x="82" y="134"/>
                </a:cxn>
                <a:cxn ang="0">
                  <a:pos x="68" y="124"/>
                </a:cxn>
                <a:cxn ang="0">
                  <a:pos x="55" y="89"/>
                </a:cxn>
                <a:cxn ang="0">
                  <a:pos x="41" y="74"/>
                </a:cxn>
                <a:cxn ang="0">
                  <a:pos x="27" y="69"/>
                </a:cxn>
                <a:cxn ang="0">
                  <a:pos x="9" y="74"/>
                </a:cxn>
                <a:cxn ang="0">
                  <a:pos x="0" y="84"/>
                </a:cxn>
                <a:cxn ang="0">
                  <a:pos x="5" y="119"/>
                </a:cxn>
                <a:cxn ang="0">
                  <a:pos x="18" y="163"/>
                </a:cxn>
                <a:cxn ang="0">
                  <a:pos x="164" y="173"/>
                </a:cxn>
                <a:cxn ang="0">
                  <a:pos x="159" y="158"/>
                </a:cxn>
                <a:cxn ang="0">
                  <a:pos x="132" y="124"/>
                </a:cxn>
              </a:cxnLst>
              <a:rect l="0" t="0" r="r" b="b"/>
              <a:pathLst>
                <a:path w="164" h="173">
                  <a:moveTo>
                    <a:pt x="132" y="124"/>
                  </a:moveTo>
                  <a:lnTo>
                    <a:pt x="128" y="119"/>
                  </a:lnTo>
                  <a:lnTo>
                    <a:pt x="128" y="114"/>
                  </a:lnTo>
                  <a:lnTo>
                    <a:pt x="128" y="109"/>
                  </a:lnTo>
                  <a:lnTo>
                    <a:pt x="132" y="99"/>
                  </a:lnTo>
                  <a:lnTo>
                    <a:pt x="137" y="99"/>
                  </a:lnTo>
                  <a:lnTo>
                    <a:pt x="141" y="99"/>
                  </a:lnTo>
                  <a:lnTo>
                    <a:pt x="146" y="99"/>
                  </a:lnTo>
                  <a:lnTo>
                    <a:pt x="150" y="94"/>
                  </a:lnTo>
                  <a:lnTo>
                    <a:pt x="150" y="89"/>
                  </a:lnTo>
                  <a:lnTo>
                    <a:pt x="150" y="84"/>
                  </a:lnTo>
                  <a:lnTo>
                    <a:pt x="150" y="79"/>
                  </a:lnTo>
                  <a:lnTo>
                    <a:pt x="150" y="79"/>
                  </a:lnTo>
                  <a:lnTo>
                    <a:pt x="155" y="74"/>
                  </a:lnTo>
                  <a:lnTo>
                    <a:pt x="155" y="74"/>
                  </a:lnTo>
                  <a:lnTo>
                    <a:pt x="155" y="69"/>
                  </a:lnTo>
                  <a:lnTo>
                    <a:pt x="155" y="69"/>
                  </a:lnTo>
                  <a:lnTo>
                    <a:pt x="150" y="69"/>
                  </a:lnTo>
                  <a:lnTo>
                    <a:pt x="150" y="64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0" y="55"/>
                  </a:lnTo>
                  <a:lnTo>
                    <a:pt x="150" y="50"/>
                  </a:lnTo>
                  <a:lnTo>
                    <a:pt x="150" y="45"/>
                  </a:lnTo>
                  <a:lnTo>
                    <a:pt x="150" y="40"/>
                  </a:lnTo>
                  <a:lnTo>
                    <a:pt x="155" y="35"/>
                  </a:lnTo>
                  <a:lnTo>
                    <a:pt x="155" y="25"/>
                  </a:lnTo>
                  <a:lnTo>
                    <a:pt x="150" y="15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1" y="15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37" y="10"/>
                  </a:lnTo>
                  <a:lnTo>
                    <a:pt x="128" y="5"/>
                  </a:lnTo>
                  <a:lnTo>
                    <a:pt x="118" y="0"/>
                  </a:lnTo>
                  <a:lnTo>
                    <a:pt x="109" y="5"/>
                  </a:lnTo>
                  <a:lnTo>
                    <a:pt x="109" y="10"/>
                  </a:lnTo>
                  <a:lnTo>
                    <a:pt x="105" y="10"/>
                  </a:lnTo>
                  <a:lnTo>
                    <a:pt x="105" y="15"/>
                  </a:lnTo>
                  <a:lnTo>
                    <a:pt x="96" y="15"/>
                  </a:lnTo>
                  <a:lnTo>
                    <a:pt x="91" y="15"/>
                  </a:lnTo>
                  <a:lnTo>
                    <a:pt x="87" y="15"/>
                  </a:lnTo>
                  <a:lnTo>
                    <a:pt x="82" y="15"/>
                  </a:lnTo>
                  <a:lnTo>
                    <a:pt x="77" y="15"/>
                  </a:lnTo>
                  <a:lnTo>
                    <a:pt x="82" y="20"/>
                  </a:lnTo>
                  <a:lnTo>
                    <a:pt x="82" y="25"/>
                  </a:lnTo>
                  <a:lnTo>
                    <a:pt x="77" y="25"/>
                  </a:lnTo>
                  <a:lnTo>
                    <a:pt x="68" y="25"/>
                  </a:lnTo>
                  <a:lnTo>
                    <a:pt x="73" y="30"/>
                  </a:lnTo>
                  <a:lnTo>
                    <a:pt x="68" y="35"/>
                  </a:lnTo>
                  <a:lnTo>
                    <a:pt x="68" y="40"/>
                  </a:lnTo>
                  <a:lnTo>
                    <a:pt x="64" y="45"/>
                  </a:lnTo>
                  <a:lnTo>
                    <a:pt x="59" y="50"/>
                  </a:lnTo>
                  <a:lnTo>
                    <a:pt x="59" y="64"/>
                  </a:lnTo>
                  <a:lnTo>
                    <a:pt x="59" y="79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59" y="89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68" y="104"/>
                  </a:lnTo>
                  <a:lnTo>
                    <a:pt x="77" y="104"/>
                  </a:lnTo>
                  <a:lnTo>
                    <a:pt x="82" y="104"/>
                  </a:lnTo>
                  <a:lnTo>
                    <a:pt x="82" y="109"/>
                  </a:lnTo>
                  <a:lnTo>
                    <a:pt x="77" y="109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82" y="114"/>
                  </a:lnTo>
                  <a:lnTo>
                    <a:pt x="87" y="114"/>
                  </a:lnTo>
                  <a:lnTo>
                    <a:pt x="91" y="109"/>
                  </a:lnTo>
                  <a:lnTo>
                    <a:pt x="96" y="109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14"/>
                  </a:lnTo>
                  <a:lnTo>
                    <a:pt x="96" y="119"/>
                  </a:lnTo>
                  <a:lnTo>
                    <a:pt x="87" y="124"/>
                  </a:lnTo>
                  <a:lnTo>
                    <a:pt x="82" y="134"/>
                  </a:lnTo>
                  <a:lnTo>
                    <a:pt x="77" y="144"/>
                  </a:lnTo>
                  <a:lnTo>
                    <a:pt x="68" y="124"/>
                  </a:lnTo>
                  <a:lnTo>
                    <a:pt x="59" y="104"/>
                  </a:lnTo>
                  <a:lnTo>
                    <a:pt x="55" y="89"/>
                  </a:lnTo>
                  <a:lnTo>
                    <a:pt x="46" y="79"/>
                  </a:lnTo>
                  <a:lnTo>
                    <a:pt x="41" y="74"/>
                  </a:lnTo>
                  <a:lnTo>
                    <a:pt x="37" y="69"/>
                  </a:lnTo>
                  <a:lnTo>
                    <a:pt x="27" y="69"/>
                  </a:lnTo>
                  <a:lnTo>
                    <a:pt x="18" y="69"/>
                  </a:lnTo>
                  <a:lnTo>
                    <a:pt x="9" y="74"/>
                  </a:lnTo>
                  <a:lnTo>
                    <a:pt x="5" y="79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5" y="119"/>
                  </a:lnTo>
                  <a:lnTo>
                    <a:pt x="14" y="144"/>
                  </a:lnTo>
                  <a:lnTo>
                    <a:pt x="18" y="163"/>
                  </a:lnTo>
                  <a:lnTo>
                    <a:pt x="23" y="173"/>
                  </a:lnTo>
                  <a:lnTo>
                    <a:pt x="164" y="173"/>
                  </a:lnTo>
                  <a:lnTo>
                    <a:pt x="164" y="168"/>
                  </a:lnTo>
                  <a:lnTo>
                    <a:pt x="159" y="158"/>
                  </a:lnTo>
                  <a:lnTo>
                    <a:pt x="150" y="144"/>
                  </a:lnTo>
                  <a:lnTo>
                    <a:pt x="132" y="12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014" name="Freeform 150"/>
            <p:cNvSpPr>
              <a:spLocks/>
            </p:cNvSpPr>
            <p:nvPr/>
          </p:nvSpPr>
          <p:spPr bwMode="auto">
            <a:xfrm flipH="1">
              <a:off x="3994" y="2165"/>
              <a:ext cx="43" cy="44"/>
            </a:xfrm>
            <a:custGeom>
              <a:avLst/>
              <a:gdLst/>
              <a:ahLst/>
              <a:cxnLst>
                <a:cxn ang="0">
                  <a:pos x="9" y="94"/>
                </a:cxn>
                <a:cxn ang="0">
                  <a:pos x="5" y="65"/>
                </a:cxn>
                <a:cxn ang="0">
                  <a:pos x="0" y="40"/>
                </a:cxn>
                <a:cxn ang="0">
                  <a:pos x="5" y="15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50" y="5"/>
                </a:cxn>
                <a:cxn ang="0">
                  <a:pos x="55" y="10"/>
                </a:cxn>
                <a:cxn ang="0">
                  <a:pos x="64" y="15"/>
                </a:cxn>
                <a:cxn ang="0">
                  <a:pos x="64" y="25"/>
                </a:cxn>
                <a:cxn ang="0">
                  <a:pos x="69" y="30"/>
                </a:cxn>
                <a:cxn ang="0">
                  <a:pos x="78" y="55"/>
                </a:cxn>
                <a:cxn ang="0">
                  <a:pos x="82" y="74"/>
                </a:cxn>
                <a:cxn ang="0">
                  <a:pos x="87" y="89"/>
                </a:cxn>
                <a:cxn ang="0">
                  <a:pos x="87" y="94"/>
                </a:cxn>
                <a:cxn ang="0">
                  <a:pos x="9" y="94"/>
                </a:cxn>
              </a:cxnLst>
              <a:rect l="0" t="0" r="r" b="b"/>
              <a:pathLst>
                <a:path w="87" h="94">
                  <a:moveTo>
                    <a:pt x="9" y="94"/>
                  </a:moveTo>
                  <a:lnTo>
                    <a:pt x="5" y="65"/>
                  </a:lnTo>
                  <a:lnTo>
                    <a:pt x="0" y="40"/>
                  </a:lnTo>
                  <a:lnTo>
                    <a:pt x="5" y="15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5"/>
                  </a:lnTo>
                  <a:lnTo>
                    <a:pt x="55" y="10"/>
                  </a:lnTo>
                  <a:lnTo>
                    <a:pt x="64" y="15"/>
                  </a:lnTo>
                  <a:lnTo>
                    <a:pt x="64" y="25"/>
                  </a:lnTo>
                  <a:lnTo>
                    <a:pt x="69" y="30"/>
                  </a:lnTo>
                  <a:lnTo>
                    <a:pt x="78" y="55"/>
                  </a:lnTo>
                  <a:lnTo>
                    <a:pt x="82" y="74"/>
                  </a:lnTo>
                  <a:lnTo>
                    <a:pt x="87" y="89"/>
                  </a:lnTo>
                  <a:lnTo>
                    <a:pt x="87" y="94"/>
                  </a:lnTo>
                  <a:lnTo>
                    <a:pt x="9" y="94"/>
                  </a:lnTo>
                  <a:close/>
                </a:path>
              </a:pathLst>
            </a:custGeom>
            <a:solidFill>
              <a:srgbClr val="495A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51"/>
          <p:cNvGrpSpPr>
            <a:grpSpLocks/>
          </p:cNvGrpSpPr>
          <p:nvPr/>
        </p:nvGrpSpPr>
        <p:grpSpPr bwMode="auto">
          <a:xfrm>
            <a:off x="7620000" y="1447800"/>
            <a:ext cx="1447800" cy="1600200"/>
            <a:chOff x="384" y="3168"/>
            <a:chExt cx="1152" cy="1056"/>
          </a:xfrm>
        </p:grpSpPr>
        <p:sp>
          <p:nvSpPr>
            <p:cNvPr id="805016" name="Rectangle 152"/>
            <p:cNvSpPr>
              <a:spLocks noChangeArrowheads="1"/>
            </p:cNvSpPr>
            <p:nvPr/>
          </p:nvSpPr>
          <p:spPr bwMode="auto">
            <a:xfrm>
              <a:off x="384" y="3168"/>
              <a:ext cx="1152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Motor Carrier</a:t>
              </a:r>
            </a:p>
            <a:p>
              <a:r>
                <a:rPr lang="en-US"/>
                <a:t>Ops. Center</a:t>
              </a:r>
            </a:p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  <p:pic>
          <p:nvPicPr>
            <p:cNvPr id="805017" name="Picture 153" descr="dispatch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" y="3648"/>
              <a:ext cx="660" cy="454"/>
            </a:xfrm>
            <a:prstGeom prst="rect">
              <a:avLst/>
            </a:prstGeom>
            <a:noFill/>
          </p:spPr>
        </p:pic>
        <p:grpSp>
          <p:nvGrpSpPr>
            <p:cNvPr id="10" name="Group 154"/>
            <p:cNvGrpSpPr>
              <a:grpSpLocks/>
            </p:cNvGrpSpPr>
            <p:nvPr/>
          </p:nvGrpSpPr>
          <p:grpSpPr bwMode="auto">
            <a:xfrm>
              <a:off x="1178" y="3633"/>
              <a:ext cx="358" cy="478"/>
              <a:chOff x="226" y="1796"/>
              <a:chExt cx="411" cy="586"/>
            </a:xfrm>
          </p:grpSpPr>
          <p:sp>
            <p:nvSpPr>
              <p:cNvPr id="805019" name="Rectangle 155" descr="50%"/>
              <p:cNvSpPr>
                <a:spLocks noChangeArrowheads="1"/>
              </p:cNvSpPr>
              <p:nvPr/>
            </p:nvSpPr>
            <p:spPr bwMode="auto">
              <a:xfrm>
                <a:off x="305" y="1796"/>
                <a:ext cx="151" cy="559"/>
              </a:xfrm>
              <a:prstGeom prst="rect">
                <a:avLst/>
              </a:prstGeom>
              <a:pattFill prst="pct50">
                <a:fgClr>
                  <a:srgbClr val="FFFFFF"/>
                </a:fgClr>
                <a:bgClr>
                  <a:srgbClr val="D0D0D0"/>
                </a:bgClr>
              </a:patt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20" name="Rectangle 156" descr="50%"/>
              <p:cNvSpPr>
                <a:spLocks noChangeArrowheads="1"/>
              </p:cNvSpPr>
              <p:nvPr/>
            </p:nvSpPr>
            <p:spPr bwMode="auto">
              <a:xfrm>
                <a:off x="325" y="1855"/>
                <a:ext cx="113" cy="16"/>
              </a:xfrm>
              <a:prstGeom prst="rect">
                <a:avLst/>
              </a:pr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21" name="Rectangle 157"/>
              <p:cNvSpPr>
                <a:spLocks noChangeArrowheads="1"/>
              </p:cNvSpPr>
              <p:nvPr/>
            </p:nvSpPr>
            <p:spPr bwMode="auto">
              <a:xfrm>
                <a:off x="329" y="1822"/>
                <a:ext cx="104" cy="377"/>
              </a:xfrm>
              <a:prstGeom prst="rect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22" name="Rectangle 158"/>
              <p:cNvSpPr>
                <a:spLocks noChangeArrowheads="1"/>
              </p:cNvSpPr>
              <p:nvPr/>
            </p:nvSpPr>
            <p:spPr bwMode="auto">
              <a:xfrm>
                <a:off x="325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23" name="Rectangle 159"/>
              <p:cNvSpPr>
                <a:spLocks noChangeArrowheads="1"/>
              </p:cNvSpPr>
              <p:nvPr/>
            </p:nvSpPr>
            <p:spPr bwMode="auto">
              <a:xfrm>
                <a:off x="332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24" name="Rectangle 160"/>
              <p:cNvSpPr>
                <a:spLocks noChangeArrowheads="1"/>
              </p:cNvSpPr>
              <p:nvPr/>
            </p:nvSpPr>
            <p:spPr bwMode="auto">
              <a:xfrm>
                <a:off x="340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25" name="Rectangle 161"/>
              <p:cNvSpPr>
                <a:spLocks noChangeArrowheads="1"/>
              </p:cNvSpPr>
              <p:nvPr/>
            </p:nvSpPr>
            <p:spPr bwMode="auto">
              <a:xfrm>
                <a:off x="347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26" name="Rectangle 162"/>
              <p:cNvSpPr>
                <a:spLocks noChangeArrowheads="1"/>
              </p:cNvSpPr>
              <p:nvPr/>
            </p:nvSpPr>
            <p:spPr bwMode="auto">
              <a:xfrm>
                <a:off x="354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27" name="Rectangle 163"/>
              <p:cNvSpPr>
                <a:spLocks noChangeArrowheads="1"/>
              </p:cNvSpPr>
              <p:nvPr/>
            </p:nvSpPr>
            <p:spPr bwMode="auto">
              <a:xfrm>
                <a:off x="361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28" name="Rectangle 164"/>
              <p:cNvSpPr>
                <a:spLocks noChangeArrowheads="1"/>
              </p:cNvSpPr>
              <p:nvPr/>
            </p:nvSpPr>
            <p:spPr bwMode="auto">
              <a:xfrm>
                <a:off x="369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29" name="Rectangle 165"/>
              <p:cNvSpPr>
                <a:spLocks noChangeArrowheads="1"/>
              </p:cNvSpPr>
              <p:nvPr/>
            </p:nvSpPr>
            <p:spPr bwMode="auto">
              <a:xfrm>
                <a:off x="376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30" name="Rectangle 166"/>
              <p:cNvSpPr>
                <a:spLocks noChangeArrowheads="1"/>
              </p:cNvSpPr>
              <p:nvPr/>
            </p:nvSpPr>
            <p:spPr bwMode="auto">
              <a:xfrm>
                <a:off x="382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31" name="Rectangle 167"/>
              <p:cNvSpPr>
                <a:spLocks noChangeArrowheads="1"/>
              </p:cNvSpPr>
              <p:nvPr/>
            </p:nvSpPr>
            <p:spPr bwMode="auto">
              <a:xfrm>
                <a:off x="390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32" name="Rectangle 168"/>
              <p:cNvSpPr>
                <a:spLocks noChangeArrowheads="1"/>
              </p:cNvSpPr>
              <p:nvPr/>
            </p:nvSpPr>
            <p:spPr bwMode="auto">
              <a:xfrm>
                <a:off x="398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33" name="Rectangle 169"/>
              <p:cNvSpPr>
                <a:spLocks noChangeArrowheads="1"/>
              </p:cNvSpPr>
              <p:nvPr/>
            </p:nvSpPr>
            <p:spPr bwMode="auto">
              <a:xfrm>
                <a:off x="405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34" name="Rectangle 170"/>
              <p:cNvSpPr>
                <a:spLocks noChangeArrowheads="1"/>
              </p:cNvSpPr>
              <p:nvPr/>
            </p:nvSpPr>
            <p:spPr bwMode="auto">
              <a:xfrm>
                <a:off x="411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35" name="Rectangle 171"/>
              <p:cNvSpPr>
                <a:spLocks noChangeArrowheads="1"/>
              </p:cNvSpPr>
              <p:nvPr/>
            </p:nvSpPr>
            <p:spPr bwMode="auto">
              <a:xfrm>
                <a:off x="418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36" name="Rectangle 172"/>
              <p:cNvSpPr>
                <a:spLocks noChangeArrowheads="1"/>
              </p:cNvSpPr>
              <p:nvPr/>
            </p:nvSpPr>
            <p:spPr bwMode="auto">
              <a:xfrm>
                <a:off x="425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37" name="Rectangle 173"/>
              <p:cNvSpPr>
                <a:spLocks noChangeArrowheads="1"/>
              </p:cNvSpPr>
              <p:nvPr/>
            </p:nvSpPr>
            <p:spPr bwMode="auto">
              <a:xfrm>
                <a:off x="433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38" name="Rectangle 174"/>
              <p:cNvSpPr>
                <a:spLocks noChangeArrowheads="1"/>
              </p:cNvSpPr>
              <p:nvPr/>
            </p:nvSpPr>
            <p:spPr bwMode="auto">
              <a:xfrm>
                <a:off x="440" y="2221"/>
                <a:ext cx="8" cy="2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39" name="Rectangle 175"/>
              <p:cNvSpPr>
                <a:spLocks noChangeArrowheads="1"/>
              </p:cNvSpPr>
              <p:nvPr/>
            </p:nvSpPr>
            <p:spPr bwMode="auto">
              <a:xfrm>
                <a:off x="325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40" name="Rectangle 176"/>
              <p:cNvSpPr>
                <a:spLocks noChangeArrowheads="1"/>
              </p:cNvSpPr>
              <p:nvPr/>
            </p:nvSpPr>
            <p:spPr bwMode="auto">
              <a:xfrm>
                <a:off x="332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41" name="Rectangle 177"/>
              <p:cNvSpPr>
                <a:spLocks noChangeArrowheads="1"/>
              </p:cNvSpPr>
              <p:nvPr/>
            </p:nvSpPr>
            <p:spPr bwMode="auto">
              <a:xfrm>
                <a:off x="340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42" name="Rectangle 178"/>
              <p:cNvSpPr>
                <a:spLocks noChangeArrowheads="1"/>
              </p:cNvSpPr>
              <p:nvPr/>
            </p:nvSpPr>
            <p:spPr bwMode="auto">
              <a:xfrm>
                <a:off x="347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43" name="Rectangle 179"/>
              <p:cNvSpPr>
                <a:spLocks noChangeArrowheads="1"/>
              </p:cNvSpPr>
              <p:nvPr/>
            </p:nvSpPr>
            <p:spPr bwMode="auto">
              <a:xfrm>
                <a:off x="354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44" name="Rectangle 180"/>
              <p:cNvSpPr>
                <a:spLocks noChangeArrowheads="1"/>
              </p:cNvSpPr>
              <p:nvPr/>
            </p:nvSpPr>
            <p:spPr bwMode="auto">
              <a:xfrm>
                <a:off x="361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45" name="Rectangle 181"/>
              <p:cNvSpPr>
                <a:spLocks noChangeArrowheads="1"/>
              </p:cNvSpPr>
              <p:nvPr/>
            </p:nvSpPr>
            <p:spPr bwMode="auto">
              <a:xfrm>
                <a:off x="369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46" name="Rectangle 182"/>
              <p:cNvSpPr>
                <a:spLocks noChangeArrowheads="1"/>
              </p:cNvSpPr>
              <p:nvPr/>
            </p:nvSpPr>
            <p:spPr bwMode="auto">
              <a:xfrm>
                <a:off x="376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47" name="Rectangle 183"/>
              <p:cNvSpPr>
                <a:spLocks noChangeArrowheads="1"/>
              </p:cNvSpPr>
              <p:nvPr/>
            </p:nvSpPr>
            <p:spPr bwMode="auto">
              <a:xfrm>
                <a:off x="382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48" name="Rectangle 184"/>
              <p:cNvSpPr>
                <a:spLocks noChangeArrowheads="1"/>
              </p:cNvSpPr>
              <p:nvPr/>
            </p:nvSpPr>
            <p:spPr bwMode="auto">
              <a:xfrm>
                <a:off x="390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49" name="Rectangle 185"/>
              <p:cNvSpPr>
                <a:spLocks noChangeArrowheads="1"/>
              </p:cNvSpPr>
              <p:nvPr/>
            </p:nvSpPr>
            <p:spPr bwMode="auto">
              <a:xfrm>
                <a:off x="398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50" name="Rectangle 186"/>
              <p:cNvSpPr>
                <a:spLocks noChangeArrowheads="1"/>
              </p:cNvSpPr>
              <p:nvPr/>
            </p:nvSpPr>
            <p:spPr bwMode="auto">
              <a:xfrm>
                <a:off x="405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51" name="Rectangle 187"/>
              <p:cNvSpPr>
                <a:spLocks noChangeArrowheads="1"/>
              </p:cNvSpPr>
              <p:nvPr/>
            </p:nvSpPr>
            <p:spPr bwMode="auto">
              <a:xfrm>
                <a:off x="411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52" name="Rectangle 188"/>
              <p:cNvSpPr>
                <a:spLocks noChangeArrowheads="1"/>
              </p:cNvSpPr>
              <p:nvPr/>
            </p:nvSpPr>
            <p:spPr bwMode="auto">
              <a:xfrm>
                <a:off x="418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53" name="Rectangle 189"/>
              <p:cNvSpPr>
                <a:spLocks noChangeArrowheads="1"/>
              </p:cNvSpPr>
              <p:nvPr/>
            </p:nvSpPr>
            <p:spPr bwMode="auto">
              <a:xfrm>
                <a:off x="425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54" name="Rectangle 190"/>
              <p:cNvSpPr>
                <a:spLocks noChangeArrowheads="1"/>
              </p:cNvSpPr>
              <p:nvPr/>
            </p:nvSpPr>
            <p:spPr bwMode="auto">
              <a:xfrm>
                <a:off x="433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55" name="Rectangle 191"/>
              <p:cNvSpPr>
                <a:spLocks noChangeArrowheads="1"/>
              </p:cNvSpPr>
              <p:nvPr/>
            </p:nvSpPr>
            <p:spPr bwMode="auto">
              <a:xfrm>
                <a:off x="440" y="2266"/>
                <a:ext cx="8" cy="22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56" name="Freeform 192" descr="50%"/>
              <p:cNvSpPr>
                <a:spLocks/>
              </p:cNvSpPr>
              <p:nvPr/>
            </p:nvSpPr>
            <p:spPr bwMode="auto">
              <a:xfrm>
                <a:off x="325" y="1818"/>
                <a:ext cx="1" cy="385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0" y="0"/>
                  </a:cxn>
                  <a:cxn ang="0">
                    <a:pos x="0" y="384"/>
                  </a:cxn>
                  <a:cxn ang="0">
                    <a:pos x="0" y="348"/>
                  </a:cxn>
                </a:cxnLst>
                <a:rect l="0" t="0" r="r" b="b"/>
                <a:pathLst>
                  <a:path w="1" h="385">
                    <a:moveTo>
                      <a:pt x="0" y="348"/>
                    </a:moveTo>
                    <a:lnTo>
                      <a:pt x="0" y="0"/>
                    </a:lnTo>
                    <a:lnTo>
                      <a:pt x="0" y="384"/>
                    </a:lnTo>
                    <a:lnTo>
                      <a:pt x="0" y="348"/>
                    </a:lnTo>
                  </a:path>
                </a:pathLst>
              </a:cu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57" name="Freeform 193" descr="50%"/>
              <p:cNvSpPr>
                <a:spLocks/>
              </p:cNvSpPr>
              <p:nvPr/>
            </p:nvSpPr>
            <p:spPr bwMode="auto">
              <a:xfrm>
                <a:off x="436" y="1818"/>
                <a:ext cx="1" cy="385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0" y="0"/>
                  </a:cxn>
                  <a:cxn ang="0">
                    <a:pos x="0" y="384"/>
                  </a:cxn>
                  <a:cxn ang="0">
                    <a:pos x="0" y="348"/>
                  </a:cxn>
                </a:cxnLst>
                <a:rect l="0" t="0" r="r" b="b"/>
                <a:pathLst>
                  <a:path w="1" h="385">
                    <a:moveTo>
                      <a:pt x="0" y="348"/>
                    </a:moveTo>
                    <a:lnTo>
                      <a:pt x="0" y="0"/>
                    </a:lnTo>
                    <a:lnTo>
                      <a:pt x="0" y="384"/>
                    </a:lnTo>
                    <a:lnTo>
                      <a:pt x="0" y="348"/>
                    </a:lnTo>
                  </a:path>
                </a:pathLst>
              </a:cu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58" name="Freeform 194"/>
              <p:cNvSpPr>
                <a:spLocks/>
              </p:cNvSpPr>
              <p:nvPr/>
            </p:nvSpPr>
            <p:spPr bwMode="auto">
              <a:xfrm>
                <a:off x="325" y="1818"/>
                <a:ext cx="116" cy="39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38"/>
                  </a:cxn>
                  <a:cxn ang="0">
                    <a:pos x="44" y="38"/>
                  </a:cxn>
                  <a:cxn ang="0">
                    <a:pos x="44" y="5"/>
                  </a:cxn>
                  <a:cxn ang="0">
                    <a:pos x="21" y="5"/>
                  </a:cxn>
                  <a:cxn ang="0">
                    <a:pos x="21" y="38"/>
                  </a:cxn>
                  <a:cxn ang="0">
                    <a:pos x="0" y="38"/>
                  </a:cxn>
                </a:cxnLst>
                <a:rect l="0" t="0" r="r" b="b"/>
                <a:pathLst>
                  <a:path w="116" h="39">
                    <a:moveTo>
                      <a:pt x="0" y="38"/>
                    </a:moveTo>
                    <a:lnTo>
                      <a:pt x="0" y="0"/>
                    </a:lnTo>
                    <a:lnTo>
                      <a:pt x="115" y="0"/>
                    </a:lnTo>
                    <a:lnTo>
                      <a:pt x="115" y="38"/>
                    </a:lnTo>
                    <a:lnTo>
                      <a:pt x="44" y="38"/>
                    </a:lnTo>
                    <a:lnTo>
                      <a:pt x="44" y="5"/>
                    </a:lnTo>
                    <a:lnTo>
                      <a:pt x="21" y="5"/>
                    </a:lnTo>
                    <a:lnTo>
                      <a:pt x="21" y="38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59" name="Freeform 195"/>
              <p:cNvSpPr>
                <a:spLocks/>
              </p:cNvSpPr>
              <p:nvPr/>
            </p:nvSpPr>
            <p:spPr bwMode="auto">
              <a:xfrm>
                <a:off x="325" y="1874"/>
                <a:ext cx="116" cy="39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38"/>
                  </a:cxn>
                  <a:cxn ang="0">
                    <a:pos x="99" y="38"/>
                  </a:cxn>
                  <a:cxn ang="0">
                    <a:pos x="99" y="31"/>
                  </a:cxn>
                  <a:cxn ang="0">
                    <a:pos x="81" y="31"/>
                  </a:cxn>
                  <a:cxn ang="0">
                    <a:pos x="81" y="38"/>
                  </a:cxn>
                  <a:cxn ang="0">
                    <a:pos x="0" y="38"/>
                  </a:cxn>
                </a:cxnLst>
                <a:rect l="0" t="0" r="r" b="b"/>
                <a:pathLst>
                  <a:path w="116" h="39">
                    <a:moveTo>
                      <a:pt x="0" y="38"/>
                    </a:moveTo>
                    <a:lnTo>
                      <a:pt x="0" y="0"/>
                    </a:lnTo>
                    <a:lnTo>
                      <a:pt x="115" y="0"/>
                    </a:lnTo>
                    <a:lnTo>
                      <a:pt x="115" y="38"/>
                    </a:lnTo>
                    <a:lnTo>
                      <a:pt x="99" y="38"/>
                    </a:lnTo>
                    <a:lnTo>
                      <a:pt x="99" y="31"/>
                    </a:lnTo>
                    <a:lnTo>
                      <a:pt x="81" y="31"/>
                    </a:lnTo>
                    <a:lnTo>
                      <a:pt x="81" y="38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60" name="Freeform 196"/>
              <p:cNvSpPr>
                <a:spLocks/>
              </p:cNvSpPr>
              <p:nvPr/>
            </p:nvSpPr>
            <p:spPr bwMode="auto">
              <a:xfrm>
                <a:off x="333" y="1889"/>
                <a:ext cx="100" cy="2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" y="8"/>
                  </a:cxn>
                  <a:cxn ang="0">
                    <a:pos x="31" y="0"/>
                  </a:cxn>
                  <a:cxn ang="0">
                    <a:pos x="67" y="0"/>
                  </a:cxn>
                  <a:cxn ang="0">
                    <a:pos x="67" y="8"/>
                  </a:cxn>
                  <a:cxn ang="0">
                    <a:pos x="99" y="8"/>
                  </a:cxn>
                  <a:cxn ang="0">
                    <a:pos x="99" y="14"/>
                  </a:cxn>
                  <a:cxn ang="0">
                    <a:pos x="67" y="14"/>
                  </a:cxn>
                  <a:cxn ang="0">
                    <a:pos x="67" y="20"/>
                  </a:cxn>
                  <a:cxn ang="0">
                    <a:pos x="31" y="20"/>
                  </a:cxn>
                  <a:cxn ang="0">
                    <a:pos x="31" y="14"/>
                  </a:cxn>
                  <a:cxn ang="0">
                    <a:pos x="0" y="14"/>
                  </a:cxn>
                  <a:cxn ang="0">
                    <a:pos x="0" y="8"/>
                  </a:cxn>
                </a:cxnLst>
                <a:rect l="0" t="0" r="r" b="b"/>
                <a:pathLst>
                  <a:path w="100" h="21">
                    <a:moveTo>
                      <a:pt x="0" y="8"/>
                    </a:moveTo>
                    <a:lnTo>
                      <a:pt x="31" y="8"/>
                    </a:lnTo>
                    <a:lnTo>
                      <a:pt x="31" y="0"/>
                    </a:lnTo>
                    <a:lnTo>
                      <a:pt x="67" y="0"/>
                    </a:lnTo>
                    <a:lnTo>
                      <a:pt x="67" y="8"/>
                    </a:lnTo>
                    <a:lnTo>
                      <a:pt x="99" y="8"/>
                    </a:lnTo>
                    <a:lnTo>
                      <a:pt x="99" y="14"/>
                    </a:lnTo>
                    <a:lnTo>
                      <a:pt x="67" y="14"/>
                    </a:lnTo>
                    <a:lnTo>
                      <a:pt x="67" y="20"/>
                    </a:lnTo>
                    <a:lnTo>
                      <a:pt x="31" y="20"/>
                    </a:lnTo>
                    <a:lnTo>
                      <a:pt x="31" y="14"/>
                    </a:lnTo>
                    <a:lnTo>
                      <a:pt x="0" y="14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61" name="Freeform 197"/>
              <p:cNvSpPr>
                <a:spLocks/>
              </p:cNvSpPr>
              <p:nvPr/>
            </p:nvSpPr>
            <p:spPr bwMode="auto">
              <a:xfrm>
                <a:off x="365" y="1889"/>
                <a:ext cx="36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16"/>
                  </a:cxn>
                  <a:cxn ang="0">
                    <a:pos x="29" y="13"/>
                  </a:cxn>
                  <a:cxn ang="0">
                    <a:pos x="5" y="13"/>
                  </a:cxn>
                  <a:cxn ang="0">
                    <a:pos x="0" y="16"/>
                  </a:cxn>
                </a:cxnLst>
                <a:rect l="0" t="0" r="r" b="b"/>
                <a:pathLst>
                  <a:path w="36" h="17">
                    <a:moveTo>
                      <a:pt x="0" y="16"/>
                    </a:moveTo>
                    <a:lnTo>
                      <a:pt x="0" y="0"/>
                    </a:lnTo>
                    <a:lnTo>
                      <a:pt x="35" y="0"/>
                    </a:lnTo>
                    <a:lnTo>
                      <a:pt x="35" y="16"/>
                    </a:lnTo>
                    <a:lnTo>
                      <a:pt x="29" y="13"/>
                    </a:lnTo>
                    <a:lnTo>
                      <a:pt x="5" y="13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62" name="Rectangle 198"/>
              <p:cNvSpPr>
                <a:spLocks noChangeArrowheads="1"/>
              </p:cNvSpPr>
              <p:nvPr/>
            </p:nvSpPr>
            <p:spPr bwMode="auto">
              <a:xfrm>
                <a:off x="339" y="1903"/>
                <a:ext cx="18" cy="8"/>
              </a:xfrm>
              <a:prstGeom prst="rect">
                <a:avLst/>
              </a:prstGeom>
              <a:solidFill>
                <a:srgbClr val="F0F0F0"/>
              </a:solidFill>
              <a:ln w="12700">
                <a:solidFill>
                  <a:srgbClr val="F0F0F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63" name="Rectangle 199"/>
              <p:cNvSpPr>
                <a:spLocks noChangeArrowheads="1"/>
              </p:cNvSpPr>
              <p:nvPr/>
            </p:nvSpPr>
            <p:spPr bwMode="auto">
              <a:xfrm>
                <a:off x="405" y="1903"/>
                <a:ext cx="20" cy="8"/>
              </a:xfrm>
              <a:prstGeom prst="rect">
                <a:avLst/>
              </a:prstGeom>
              <a:solidFill>
                <a:srgbClr val="F0F0F0"/>
              </a:solidFill>
              <a:ln w="12700">
                <a:solidFill>
                  <a:srgbClr val="F0F0F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64" name="Freeform 200"/>
              <p:cNvSpPr>
                <a:spLocks/>
              </p:cNvSpPr>
              <p:nvPr/>
            </p:nvSpPr>
            <p:spPr bwMode="auto">
              <a:xfrm>
                <a:off x="365" y="1889"/>
                <a:ext cx="36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6"/>
                  </a:cxn>
                  <a:cxn ang="0">
                    <a:pos x="29" y="16"/>
                  </a:cxn>
                  <a:cxn ang="0">
                    <a:pos x="35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17">
                    <a:moveTo>
                      <a:pt x="0" y="0"/>
                    </a:moveTo>
                    <a:lnTo>
                      <a:pt x="5" y="16"/>
                    </a:lnTo>
                    <a:lnTo>
                      <a:pt x="29" y="16"/>
                    </a:lnTo>
                    <a:lnTo>
                      <a:pt x="3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0D0D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65" name="Line 201"/>
              <p:cNvSpPr>
                <a:spLocks noChangeShapeType="1"/>
              </p:cNvSpPr>
              <p:nvPr/>
            </p:nvSpPr>
            <p:spPr bwMode="auto">
              <a:xfrm>
                <a:off x="371" y="1900"/>
                <a:ext cx="32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66" name="Rectangle 202" descr="50%"/>
              <p:cNvSpPr>
                <a:spLocks noChangeArrowheads="1"/>
              </p:cNvSpPr>
              <p:nvPr/>
            </p:nvSpPr>
            <p:spPr bwMode="auto">
              <a:xfrm>
                <a:off x="325" y="1912"/>
                <a:ext cx="113" cy="16"/>
              </a:xfrm>
              <a:prstGeom prst="rect">
                <a:avLst/>
              </a:pr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67" name="Freeform 203"/>
              <p:cNvSpPr>
                <a:spLocks/>
              </p:cNvSpPr>
              <p:nvPr/>
            </p:nvSpPr>
            <p:spPr bwMode="auto">
              <a:xfrm>
                <a:off x="325" y="1904"/>
                <a:ext cx="117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2" y="16"/>
                  </a:cxn>
                  <a:cxn ang="0">
                    <a:pos x="82" y="0"/>
                  </a:cxn>
                  <a:cxn ang="0">
                    <a:pos x="101" y="0"/>
                  </a:cxn>
                  <a:cxn ang="0">
                    <a:pos x="101" y="16"/>
                  </a:cxn>
                  <a:cxn ang="0">
                    <a:pos x="116" y="16"/>
                  </a:cxn>
                </a:cxnLst>
                <a:rect l="0" t="0" r="r" b="b"/>
                <a:pathLst>
                  <a:path w="117" h="17">
                    <a:moveTo>
                      <a:pt x="0" y="16"/>
                    </a:moveTo>
                    <a:lnTo>
                      <a:pt x="82" y="16"/>
                    </a:lnTo>
                    <a:lnTo>
                      <a:pt x="82" y="0"/>
                    </a:lnTo>
                    <a:lnTo>
                      <a:pt x="101" y="0"/>
                    </a:lnTo>
                    <a:lnTo>
                      <a:pt x="101" y="16"/>
                    </a:lnTo>
                    <a:lnTo>
                      <a:pt x="116" y="16"/>
                    </a:lnTo>
                  </a:path>
                </a:pathLst>
              </a:custGeom>
              <a:noFill/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68" name="Line 204"/>
              <p:cNvSpPr>
                <a:spLocks noChangeShapeType="1"/>
              </p:cNvSpPr>
              <p:nvPr/>
            </p:nvSpPr>
            <p:spPr bwMode="auto">
              <a:xfrm>
                <a:off x="328" y="1912"/>
                <a:ext cx="115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69" name="Rectangle 205"/>
              <p:cNvSpPr>
                <a:spLocks noChangeArrowheads="1"/>
              </p:cNvSpPr>
              <p:nvPr/>
            </p:nvSpPr>
            <p:spPr bwMode="auto">
              <a:xfrm>
                <a:off x="414" y="191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70" name="Rectangle 206"/>
              <p:cNvSpPr>
                <a:spLocks noChangeArrowheads="1"/>
              </p:cNvSpPr>
              <p:nvPr/>
            </p:nvSpPr>
            <p:spPr bwMode="auto">
              <a:xfrm>
                <a:off x="416" y="1911"/>
                <a:ext cx="8" cy="8"/>
              </a:xfrm>
              <a:prstGeom prst="rect">
                <a:avLst/>
              </a:prstGeom>
              <a:solidFill>
                <a:srgbClr val="4080FF"/>
              </a:solidFill>
              <a:ln w="12700">
                <a:solidFill>
                  <a:srgbClr val="408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71" name="Line 207"/>
              <p:cNvSpPr>
                <a:spLocks noChangeShapeType="1"/>
              </p:cNvSpPr>
              <p:nvPr/>
            </p:nvSpPr>
            <p:spPr bwMode="auto">
              <a:xfrm>
                <a:off x="384" y="1821"/>
                <a:ext cx="0" cy="55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72" name="Freeform 208"/>
              <p:cNvSpPr>
                <a:spLocks/>
              </p:cNvSpPr>
              <p:nvPr/>
            </p:nvSpPr>
            <p:spPr bwMode="auto">
              <a:xfrm>
                <a:off x="230" y="2359"/>
                <a:ext cx="305" cy="1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71" y="0"/>
                  </a:cxn>
                  <a:cxn ang="0">
                    <a:pos x="71" y="6"/>
                  </a:cxn>
                  <a:cxn ang="0">
                    <a:pos x="233" y="6"/>
                  </a:cxn>
                  <a:cxn ang="0">
                    <a:pos x="233" y="0"/>
                  </a:cxn>
                  <a:cxn ang="0">
                    <a:pos x="304" y="8"/>
                  </a:cxn>
                  <a:cxn ang="0">
                    <a:pos x="304" y="16"/>
                  </a:cxn>
                  <a:cxn ang="0">
                    <a:pos x="0" y="16"/>
                  </a:cxn>
                </a:cxnLst>
                <a:rect l="0" t="0" r="r" b="b"/>
                <a:pathLst>
                  <a:path w="305" h="17">
                    <a:moveTo>
                      <a:pt x="0" y="16"/>
                    </a:moveTo>
                    <a:lnTo>
                      <a:pt x="0" y="8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233" y="6"/>
                    </a:lnTo>
                    <a:lnTo>
                      <a:pt x="233" y="0"/>
                    </a:lnTo>
                    <a:lnTo>
                      <a:pt x="304" y="8"/>
                    </a:lnTo>
                    <a:lnTo>
                      <a:pt x="30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D0D0D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73" name="Freeform 209"/>
              <p:cNvSpPr>
                <a:spLocks/>
              </p:cNvSpPr>
              <p:nvPr/>
            </p:nvSpPr>
            <p:spPr bwMode="auto">
              <a:xfrm>
                <a:off x="326" y="1823"/>
                <a:ext cx="115" cy="3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1" y="32"/>
                  </a:cxn>
                  <a:cxn ang="0">
                    <a:pos x="21" y="0"/>
                  </a:cxn>
                  <a:cxn ang="0">
                    <a:pos x="44" y="0"/>
                  </a:cxn>
                  <a:cxn ang="0">
                    <a:pos x="44" y="32"/>
                  </a:cxn>
                  <a:cxn ang="0">
                    <a:pos x="114" y="32"/>
                  </a:cxn>
                </a:cxnLst>
                <a:rect l="0" t="0" r="r" b="b"/>
                <a:pathLst>
                  <a:path w="115" h="33">
                    <a:moveTo>
                      <a:pt x="0" y="32"/>
                    </a:moveTo>
                    <a:lnTo>
                      <a:pt x="21" y="32"/>
                    </a:lnTo>
                    <a:lnTo>
                      <a:pt x="21" y="0"/>
                    </a:lnTo>
                    <a:lnTo>
                      <a:pt x="44" y="0"/>
                    </a:lnTo>
                    <a:lnTo>
                      <a:pt x="44" y="32"/>
                    </a:lnTo>
                    <a:lnTo>
                      <a:pt x="114" y="32"/>
                    </a:lnTo>
                  </a:path>
                </a:pathLst>
              </a:custGeom>
              <a:noFill/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74" name="Rectangle 210"/>
              <p:cNvSpPr>
                <a:spLocks noChangeArrowheads="1"/>
              </p:cNvSpPr>
              <p:nvPr/>
            </p:nvSpPr>
            <p:spPr bwMode="auto">
              <a:xfrm>
                <a:off x="352" y="1827"/>
                <a:ext cx="11" cy="21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75" name="Freeform 211"/>
              <p:cNvSpPr>
                <a:spLocks/>
              </p:cNvSpPr>
              <p:nvPr/>
            </p:nvSpPr>
            <p:spPr bwMode="auto">
              <a:xfrm>
                <a:off x="348" y="1832"/>
                <a:ext cx="24" cy="25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3" y="0"/>
                  </a:cxn>
                  <a:cxn ang="0">
                    <a:pos x="19" y="0"/>
                  </a:cxn>
                  <a:cxn ang="0">
                    <a:pos x="19" y="22"/>
                  </a:cxn>
                  <a:cxn ang="0">
                    <a:pos x="23" y="24"/>
                  </a:cxn>
                  <a:cxn ang="0">
                    <a:pos x="0" y="24"/>
                  </a:cxn>
                  <a:cxn ang="0">
                    <a:pos x="3" y="21"/>
                  </a:cxn>
                </a:cxnLst>
                <a:rect l="0" t="0" r="r" b="b"/>
                <a:pathLst>
                  <a:path w="24" h="25">
                    <a:moveTo>
                      <a:pt x="3" y="21"/>
                    </a:moveTo>
                    <a:lnTo>
                      <a:pt x="3" y="0"/>
                    </a:lnTo>
                    <a:lnTo>
                      <a:pt x="19" y="0"/>
                    </a:lnTo>
                    <a:lnTo>
                      <a:pt x="19" y="22"/>
                    </a:lnTo>
                    <a:lnTo>
                      <a:pt x="23" y="24"/>
                    </a:lnTo>
                    <a:lnTo>
                      <a:pt x="0" y="24"/>
                    </a:lnTo>
                    <a:lnTo>
                      <a:pt x="3" y="2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076" name="Rectangle 212"/>
              <p:cNvSpPr>
                <a:spLocks noChangeArrowheads="1"/>
              </p:cNvSpPr>
              <p:nvPr/>
            </p:nvSpPr>
            <p:spPr bwMode="auto">
              <a:xfrm>
                <a:off x="356" y="1837"/>
                <a:ext cx="8" cy="8"/>
              </a:xfrm>
              <a:prstGeom prst="rect">
                <a:avLst/>
              </a:prstGeom>
              <a:solidFill>
                <a:srgbClr val="FF4080"/>
              </a:solidFill>
              <a:ln w="12700">
                <a:solidFill>
                  <a:srgbClr val="FF4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77" name="Rectangle 213"/>
              <p:cNvSpPr>
                <a:spLocks noChangeArrowheads="1"/>
              </p:cNvSpPr>
              <p:nvPr/>
            </p:nvSpPr>
            <p:spPr bwMode="auto">
              <a:xfrm>
                <a:off x="356" y="1842"/>
                <a:ext cx="8" cy="8"/>
              </a:xfrm>
              <a:prstGeom prst="rect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78" name="Rectangle 214"/>
              <p:cNvSpPr>
                <a:spLocks noChangeArrowheads="1"/>
              </p:cNvSpPr>
              <p:nvPr/>
            </p:nvSpPr>
            <p:spPr bwMode="auto">
              <a:xfrm>
                <a:off x="339" y="1891"/>
                <a:ext cx="8" cy="8"/>
              </a:xfrm>
              <a:prstGeom prst="rect">
                <a:avLst/>
              </a:prstGeom>
              <a:solidFill>
                <a:srgbClr val="40FFC0"/>
              </a:solidFill>
              <a:ln w="12700">
                <a:solidFill>
                  <a:srgbClr val="00C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79" name="Rectangle 215"/>
              <p:cNvSpPr>
                <a:spLocks noChangeArrowheads="1"/>
              </p:cNvSpPr>
              <p:nvPr/>
            </p:nvSpPr>
            <p:spPr bwMode="auto">
              <a:xfrm>
                <a:off x="339" y="1850"/>
                <a:ext cx="8" cy="8"/>
              </a:xfrm>
              <a:prstGeom prst="rect">
                <a:avLst/>
              </a:prstGeom>
              <a:solidFill>
                <a:srgbClr val="40FFC0"/>
              </a:solidFill>
              <a:ln w="12700">
                <a:solidFill>
                  <a:srgbClr val="00C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80" name="Rectangle 216" descr="50%"/>
              <p:cNvSpPr>
                <a:spLocks noChangeArrowheads="1"/>
              </p:cNvSpPr>
              <p:nvPr/>
            </p:nvSpPr>
            <p:spPr bwMode="auto">
              <a:xfrm>
                <a:off x="301" y="2363"/>
                <a:ext cx="160" cy="16"/>
              </a:xfrm>
              <a:prstGeom prst="rect">
                <a:avLst/>
              </a:prstGeom>
              <a:pattFill prst="pct50">
                <a:fgClr>
                  <a:srgbClr val="D0D0D0"/>
                </a:fgClr>
                <a:bgClr>
                  <a:srgbClr val="808080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81" name="Rectangle 217"/>
              <p:cNvSpPr>
                <a:spLocks noChangeArrowheads="1"/>
              </p:cNvSpPr>
              <p:nvPr/>
            </p:nvSpPr>
            <p:spPr bwMode="auto">
              <a:xfrm>
                <a:off x="306" y="2356"/>
                <a:ext cx="147" cy="1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82" name="Line 218"/>
              <p:cNvSpPr>
                <a:spLocks noChangeShapeType="1"/>
              </p:cNvSpPr>
              <p:nvPr/>
            </p:nvSpPr>
            <p:spPr bwMode="auto">
              <a:xfrm flipH="1">
                <a:off x="226" y="2381"/>
                <a:ext cx="14" cy="1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83" name="Line 219"/>
              <p:cNvSpPr>
                <a:spLocks noChangeShapeType="1"/>
              </p:cNvSpPr>
              <p:nvPr/>
            </p:nvSpPr>
            <p:spPr bwMode="auto">
              <a:xfrm flipH="1" flipV="1">
                <a:off x="227" y="2374"/>
                <a:ext cx="12" cy="2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84" name="Line 220"/>
              <p:cNvSpPr>
                <a:spLocks noChangeShapeType="1"/>
              </p:cNvSpPr>
              <p:nvPr/>
            </p:nvSpPr>
            <p:spPr bwMode="auto">
              <a:xfrm flipH="1" flipV="1">
                <a:off x="237" y="2366"/>
                <a:ext cx="7" cy="6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85" name="Line 221"/>
              <p:cNvSpPr>
                <a:spLocks noChangeShapeType="1"/>
              </p:cNvSpPr>
              <p:nvPr/>
            </p:nvSpPr>
            <p:spPr bwMode="auto">
              <a:xfrm flipH="1" flipV="1">
                <a:off x="244" y="2360"/>
                <a:ext cx="3" cy="10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86" name="Line 222"/>
              <p:cNvSpPr>
                <a:spLocks noChangeShapeType="1"/>
              </p:cNvSpPr>
              <p:nvPr/>
            </p:nvSpPr>
            <p:spPr bwMode="auto">
              <a:xfrm flipV="1">
                <a:off x="251" y="2356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5087" name="Line 223"/>
              <p:cNvSpPr>
                <a:spLocks noChangeShapeType="1"/>
              </p:cNvSpPr>
              <p:nvPr/>
            </p:nvSpPr>
            <p:spPr bwMode="auto">
              <a:xfrm flipV="1">
                <a:off x="256" y="2353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50505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224"/>
              <p:cNvGrpSpPr>
                <a:grpSpLocks/>
              </p:cNvGrpSpPr>
              <p:nvPr/>
            </p:nvGrpSpPr>
            <p:grpSpPr bwMode="auto">
              <a:xfrm>
                <a:off x="266" y="1938"/>
                <a:ext cx="371" cy="266"/>
                <a:chOff x="266" y="1938"/>
                <a:chExt cx="371" cy="266"/>
              </a:xfrm>
            </p:grpSpPr>
            <p:sp>
              <p:nvSpPr>
                <p:cNvPr id="805089" name="Rectangle 225"/>
                <p:cNvSpPr>
                  <a:spLocks noChangeArrowheads="1"/>
                </p:cNvSpPr>
                <p:nvPr/>
              </p:nvSpPr>
              <p:spPr bwMode="auto">
                <a:xfrm>
                  <a:off x="330" y="2006"/>
                  <a:ext cx="101" cy="155"/>
                </a:xfrm>
                <a:prstGeom prst="rect">
                  <a:avLst/>
                </a:prstGeom>
                <a:noFill/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090" name="Rectangle 226"/>
                <p:cNvSpPr>
                  <a:spLocks noChangeArrowheads="1"/>
                </p:cNvSpPr>
                <p:nvPr/>
              </p:nvSpPr>
              <p:spPr bwMode="auto">
                <a:xfrm>
                  <a:off x="331" y="2175"/>
                  <a:ext cx="100" cy="23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091" name="Line 227"/>
                <p:cNvSpPr>
                  <a:spLocks noChangeShapeType="1"/>
                </p:cNvSpPr>
                <p:nvPr/>
              </p:nvSpPr>
              <p:spPr bwMode="auto">
                <a:xfrm>
                  <a:off x="422" y="2005"/>
                  <a:ext cx="0" cy="166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092" name="Line 228"/>
                <p:cNvSpPr>
                  <a:spLocks noChangeShapeType="1"/>
                </p:cNvSpPr>
                <p:nvPr/>
              </p:nvSpPr>
              <p:spPr bwMode="auto">
                <a:xfrm>
                  <a:off x="332" y="1996"/>
                  <a:ext cx="104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093" name="Rectangle 229"/>
                <p:cNvSpPr>
                  <a:spLocks noChangeArrowheads="1"/>
                </p:cNvSpPr>
                <p:nvPr/>
              </p:nvSpPr>
              <p:spPr bwMode="auto">
                <a:xfrm>
                  <a:off x="330" y="1938"/>
                  <a:ext cx="103" cy="2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094" name="Line 230"/>
                <p:cNvSpPr>
                  <a:spLocks noChangeShapeType="1"/>
                </p:cNvSpPr>
                <p:nvPr/>
              </p:nvSpPr>
              <p:spPr bwMode="auto">
                <a:xfrm>
                  <a:off x="334" y="2002"/>
                  <a:ext cx="103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095" name="Rectangle 231" descr="50%"/>
                <p:cNvSpPr>
                  <a:spLocks noChangeArrowheads="1"/>
                </p:cNvSpPr>
                <p:nvPr/>
              </p:nvSpPr>
              <p:spPr bwMode="auto">
                <a:xfrm>
                  <a:off x="325" y="1973"/>
                  <a:ext cx="113" cy="16"/>
                </a:xfrm>
                <a:prstGeom prst="rect">
                  <a:avLst/>
                </a:prstGeom>
                <a:pattFill prst="pct50">
                  <a:fgClr>
                    <a:srgbClr val="D0D0D0"/>
                  </a:fgClr>
                  <a:bgClr>
                    <a:srgbClr val="808080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096" name="Freeform 232"/>
                <p:cNvSpPr>
                  <a:spLocks/>
                </p:cNvSpPr>
                <p:nvPr/>
              </p:nvSpPr>
              <p:spPr bwMode="auto">
                <a:xfrm>
                  <a:off x="266" y="2125"/>
                  <a:ext cx="371" cy="68"/>
                </a:xfrm>
                <a:custGeom>
                  <a:avLst/>
                  <a:gdLst/>
                  <a:ahLst/>
                  <a:cxnLst>
                    <a:cxn ang="0">
                      <a:pos x="352" y="0"/>
                    </a:cxn>
                    <a:cxn ang="0">
                      <a:pos x="370" y="51"/>
                    </a:cxn>
                    <a:cxn ang="0">
                      <a:pos x="368" y="60"/>
                    </a:cxn>
                    <a:cxn ang="0">
                      <a:pos x="366" y="67"/>
                    </a:cxn>
                    <a:cxn ang="0">
                      <a:pos x="4" y="66"/>
                    </a:cxn>
                    <a:cxn ang="0">
                      <a:pos x="0" y="60"/>
                    </a:cxn>
                    <a:cxn ang="0">
                      <a:pos x="0" y="51"/>
                    </a:cxn>
                    <a:cxn ang="0">
                      <a:pos x="17" y="0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71" h="68">
                      <a:moveTo>
                        <a:pt x="352" y="0"/>
                      </a:moveTo>
                      <a:lnTo>
                        <a:pt x="370" y="51"/>
                      </a:lnTo>
                      <a:lnTo>
                        <a:pt x="368" y="60"/>
                      </a:lnTo>
                      <a:lnTo>
                        <a:pt x="366" y="67"/>
                      </a:lnTo>
                      <a:lnTo>
                        <a:pt x="4" y="66"/>
                      </a:lnTo>
                      <a:lnTo>
                        <a:pt x="0" y="60"/>
                      </a:lnTo>
                      <a:lnTo>
                        <a:pt x="0" y="51"/>
                      </a:lnTo>
                      <a:lnTo>
                        <a:pt x="17" y="0"/>
                      </a:lnTo>
                      <a:lnTo>
                        <a:pt x="352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097" name="Freeform 233" descr="50%"/>
                <p:cNvSpPr>
                  <a:spLocks/>
                </p:cNvSpPr>
                <p:nvPr/>
              </p:nvSpPr>
              <p:spPr bwMode="auto">
                <a:xfrm>
                  <a:off x="270" y="2187"/>
                  <a:ext cx="358" cy="17"/>
                </a:xfrm>
                <a:custGeom>
                  <a:avLst/>
                  <a:gdLst/>
                  <a:ahLst/>
                  <a:cxnLst>
                    <a:cxn ang="0">
                      <a:pos x="357" y="16"/>
                    </a:cxn>
                    <a:cxn ang="0">
                      <a:pos x="356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357" y="16"/>
                    </a:cxn>
                  </a:cxnLst>
                  <a:rect l="0" t="0" r="r" b="b"/>
                  <a:pathLst>
                    <a:path w="358" h="17">
                      <a:moveTo>
                        <a:pt x="357" y="16"/>
                      </a:moveTo>
                      <a:lnTo>
                        <a:pt x="35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357" y="16"/>
                      </a:lnTo>
                    </a:path>
                  </a:pathLst>
                </a:custGeom>
                <a:pattFill prst="pct50">
                  <a:fgClr>
                    <a:srgbClr val="F0F0F0"/>
                  </a:fgClr>
                  <a:bgClr>
                    <a:srgbClr val="808080"/>
                  </a:bgClr>
                </a:patt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098" name="Freeform 234"/>
                <p:cNvSpPr>
                  <a:spLocks/>
                </p:cNvSpPr>
                <p:nvPr/>
              </p:nvSpPr>
              <p:spPr bwMode="auto">
                <a:xfrm>
                  <a:off x="289" y="2145"/>
                  <a:ext cx="62" cy="27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7" y="0"/>
                    </a:cxn>
                    <a:cxn ang="0">
                      <a:pos x="17" y="0"/>
                    </a:cxn>
                    <a:cxn ang="0">
                      <a:pos x="15" y="6"/>
                    </a:cxn>
                    <a:cxn ang="0">
                      <a:pos x="26" y="6"/>
                    </a:cxn>
                    <a:cxn ang="0">
                      <a:pos x="24" y="12"/>
                    </a:cxn>
                    <a:cxn ang="0">
                      <a:pos x="39" y="12"/>
                    </a:cxn>
                    <a:cxn ang="0">
                      <a:pos x="37" y="17"/>
                    </a:cxn>
                    <a:cxn ang="0">
                      <a:pos x="61" y="17"/>
                    </a:cxn>
                    <a:cxn ang="0">
                      <a:pos x="59" y="26"/>
                    </a:cxn>
                    <a:cxn ang="0">
                      <a:pos x="34" y="26"/>
                    </a:cxn>
                    <a:cxn ang="0">
                      <a:pos x="35" y="22"/>
                    </a:cxn>
                    <a:cxn ang="0">
                      <a:pos x="25" y="22"/>
                    </a:cxn>
                    <a:cxn ang="0">
                      <a:pos x="24" y="26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62" h="27">
                      <a:moveTo>
                        <a:pt x="0" y="26"/>
                      </a:moveTo>
                      <a:lnTo>
                        <a:pt x="7" y="0"/>
                      </a:lnTo>
                      <a:lnTo>
                        <a:pt x="17" y="0"/>
                      </a:lnTo>
                      <a:lnTo>
                        <a:pt x="15" y="6"/>
                      </a:lnTo>
                      <a:lnTo>
                        <a:pt x="26" y="6"/>
                      </a:lnTo>
                      <a:lnTo>
                        <a:pt x="24" y="12"/>
                      </a:lnTo>
                      <a:lnTo>
                        <a:pt x="39" y="12"/>
                      </a:lnTo>
                      <a:lnTo>
                        <a:pt x="37" y="17"/>
                      </a:lnTo>
                      <a:lnTo>
                        <a:pt x="61" y="17"/>
                      </a:lnTo>
                      <a:lnTo>
                        <a:pt x="59" y="26"/>
                      </a:lnTo>
                      <a:lnTo>
                        <a:pt x="34" y="26"/>
                      </a:lnTo>
                      <a:lnTo>
                        <a:pt x="35" y="22"/>
                      </a:lnTo>
                      <a:lnTo>
                        <a:pt x="25" y="22"/>
                      </a:lnTo>
                      <a:lnTo>
                        <a:pt x="24" y="26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099" name="Freeform 235"/>
                <p:cNvSpPr>
                  <a:spLocks/>
                </p:cNvSpPr>
                <p:nvPr/>
              </p:nvSpPr>
              <p:spPr bwMode="auto">
                <a:xfrm>
                  <a:off x="305" y="2145"/>
                  <a:ext cx="176" cy="2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5"/>
                    </a:cxn>
                    <a:cxn ang="0">
                      <a:pos x="10" y="5"/>
                    </a:cxn>
                    <a:cxn ang="0">
                      <a:pos x="8" y="11"/>
                    </a:cxn>
                    <a:cxn ang="0">
                      <a:pos x="22" y="11"/>
                    </a:cxn>
                    <a:cxn ang="0">
                      <a:pos x="22" y="16"/>
                    </a:cxn>
                    <a:cxn ang="0">
                      <a:pos x="45" y="16"/>
                    </a:cxn>
                    <a:cxn ang="0">
                      <a:pos x="43" y="26"/>
                    </a:cxn>
                    <a:cxn ang="0">
                      <a:pos x="134" y="26"/>
                    </a:cxn>
                    <a:cxn ang="0">
                      <a:pos x="138" y="16"/>
                    </a:cxn>
                    <a:cxn ang="0">
                      <a:pos x="156" y="16"/>
                    </a:cxn>
                    <a:cxn ang="0">
                      <a:pos x="158" y="11"/>
                    </a:cxn>
                    <a:cxn ang="0">
                      <a:pos x="174" y="11"/>
                    </a:cxn>
                    <a:cxn ang="0">
                      <a:pos x="175" y="6"/>
                    </a:cxn>
                    <a:cxn ang="0">
                      <a:pos x="169" y="6"/>
                    </a:cxn>
                    <a:cxn ang="0">
                      <a:pos x="17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76" h="27">
                      <a:moveTo>
                        <a:pt x="1" y="0"/>
                      </a:moveTo>
                      <a:lnTo>
                        <a:pt x="0" y="5"/>
                      </a:lnTo>
                      <a:lnTo>
                        <a:pt x="10" y="5"/>
                      </a:lnTo>
                      <a:lnTo>
                        <a:pt x="8" y="11"/>
                      </a:lnTo>
                      <a:lnTo>
                        <a:pt x="22" y="11"/>
                      </a:lnTo>
                      <a:lnTo>
                        <a:pt x="22" y="16"/>
                      </a:lnTo>
                      <a:lnTo>
                        <a:pt x="45" y="16"/>
                      </a:lnTo>
                      <a:lnTo>
                        <a:pt x="43" y="26"/>
                      </a:lnTo>
                      <a:lnTo>
                        <a:pt x="134" y="26"/>
                      </a:lnTo>
                      <a:lnTo>
                        <a:pt x="138" y="16"/>
                      </a:lnTo>
                      <a:lnTo>
                        <a:pt x="156" y="16"/>
                      </a:lnTo>
                      <a:lnTo>
                        <a:pt x="158" y="11"/>
                      </a:lnTo>
                      <a:lnTo>
                        <a:pt x="174" y="11"/>
                      </a:lnTo>
                      <a:lnTo>
                        <a:pt x="175" y="6"/>
                      </a:lnTo>
                      <a:lnTo>
                        <a:pt x="169" y="6"/>
                      </a:lnTo>
                      <a:lnTo>
                        <a:pt x="170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D0D0D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00" name="Freeform 236"/>
                <p:cNvSpPr>
                  <a:spLocks/>
                </p:cNvSpPr>
                <p:nvPr/>
              </p:nvSpPr>
              <p:spPr bwMode="auto">
                <a:xfrm>
                  <a:off x="594" y="2145"/>
                  <a:ext cx="19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18" y="26"/>
                    </a:cxn>
                    <a:cxn ang="0">
                      <a:pos x="7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" h="27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8" y="26"/>
                      </a:lnTo>
                      <a:lnTo>
                        <a:pt x="7" y="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01" name="Freeform 237"/>
                <p:cNvSpPr>
                  <a:spLocks/>
                </p:cNvSpPr>
                <p:nvPr/>
              </p:nvSpPr>
              <p:spPr bwMode="auto">
                <a:xfrm>
                  <a:off x="443" y="2158"/>
                  <a:ext cx="59" cy="17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55" y="0"/>
                    </a:cxn>
                    <a:cxn ang="0">
                      <a:pos x="22" y="0"/>
                    </a:cxn>
                    <a:cxn ang="0">
                      <a:pos x="20" y="6"/>
                    </a:cxn>
                    <a:cxn ang="0">
                      <a:pos x="2" y="6"/>
                    </a:cxn>
                    <a:cxn ang="0">
                      <a:pos x="0" y="16"/>
                    </a:cxn>
                    <a:cxn ang="0">
                      <a:pos x="20" y="16"/>
                    </a:cxn>
                    <a:cxn ang="0">
                      <a:pos x="22" y="12"/>
                    </a:cxn>
                    <a:cxn ang="0">
                      <a:pos x="31" y="12"/>
                    </a:cxn>
                    <a:cxn ang="0">
                      <a:pos x="30" y="16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59" h="17">
                      <a:moveTo>
                        <a:pt x="58" y="16"/>
                      </a:moveTo>
                      <a:lnTo>
                        <a:pt x="55" y="0"/>
                      </a:lnTo>
                      <a:lnTo>
                        <a:pt x="22" y="0"/>
                      </a:lnTo>
                      <a:lnTo>
                        <a:pt x="20" y="6"/>
                      </a:lnTo>
                      <a:lnTo>
                        <a:pt x="2" y="6"/>
                      </a:lnTo>
                      <a:lnTo>
                        <a:pt x="0" y="16"/>
                      </a:lnTo>
                      <a:lnTo>
                        <a:pt x="20" y="16"/>
                      </a:lnTo>
                      <a:lnTo>
                        <a:pt x="22" y="12"/>
                      </a:lnTo>
                      <a:lnTo>
                        <a:pt x="31" y="12"/>
                      </a:lnTo>
                      <a:lnTo>
                        <a:pt x="30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02" name="Freeform 238"/>
                <p:cNvSpPr>
                  <a:spLocks/>
                </p:cNvSpPr>
                <p:nvPr/>
              </p:nvSpPr>
              <p:spPr bwMode="auto">
                <a:xfrm>
                  <a:off x="479" y="2145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18" y="16"/>
                    </a:cxn>
                    <a:cxn ang="0">
                      <a:pos x="18" y="0"/>
                    </a:cxn>
                    <a:cxn ang="0">
                      <a:pos x="1" y="0"/>
                    </a:cxn>
                    <a:cxn ang="0">
                      <a:pos x="0" y="16"/>
                    </a:cxn>
                    <a:cxn ang="0">
                      <a:pos x="18" y="16"/>
                    </a:cxn>
                  </a:cxnLst>
                  <a:rect l="0" t="0" r="r" b="b"/>
                  <a:pathLst>
                    <a:path w="19" h="17">
                      <a:moveTo>
                        <a:pt x="18" y="16"/>
                      </a:moveTo>
                      <a:lnTo>
                        <a:pt x="18" y="0"/>
                      </a:lnTo>
                      <a:lnTo>
                        <a:pt x="1" y="0"/>
                      </a:lnTo>
                      <a:lnTo>
                        <a:pt x="0" y="16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03" name="Freeform 239"/>
                <p:cNvSpPr>
                  <a:spLocks/>
                </p:cNvSpPr>
                <p:nvPr/>
              </p:nvSpPr>
              <p:spPr bwMode="auto">
                <a:xfrm>
                  <a:off x="482" y="2152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17" h="17">
                      <a:moveTo>
                        <a:pt x="16" y="16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D0D0D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04" name="Freeform 240"/>
                <p:cNvSpPr>
                  <a:spLocks/>
                </p:cNvSpPr>
                <p:nvPr/>
              </p:nvSpPr>
              <p:spPr bwMode="auto">
                <a:xfrm>
                  <a:off x="548" y="2145"/>
                  <a:ext cx="49" cy="27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8" y="26"/>
                    </a:cxn>
                    <a:cxn ang="0">
                      <a:pos x="48" y="26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49" h="27">
                      <a:moveTo>
                        <a:pt x="41" y="0"/>
                      </a:moveTo>
                      <a:lnTo>
                        <a:pt x="0" y="0"/>
                      </a:lnTo>
                      <a:lnTo>
                        <a:pt x="8" y="26"/>
                      </a:lnTo>
                      <a:lnTo>
                        <a:pt x="48" y="26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05" name="Freeform 241"/>
                <p:cNvSpPr>
                  <a:spLocks/>
                </p:cNvSpPr>
                <p:nvPr/>
              </p:nvSpPr>
              <p:spPr bwMode="auto">
                <a:xfrm>
                  <a:off x="504" y="2145"/>
                  <a:ext cx="43" cy="17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42" y="16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43" h="17">
                      <a:moveTo>
                        <a:pt x="3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2" y="16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06" name="Freeform 242"/>
                <p:cNvSpPr>
                  <a:spLocks/>
                </p:cNvSpPr>
                <p:nvPr/>
              </p:nvSpPr>
              <p:spPr bwMode="auto">
                <a:xfrm>
                  <a:off x="501" y="2133"/>
                  <a:ext cx="42" cy="17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41" y="16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42" h="17">
                      <a:moveTo>
                        <a:pt x="3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1" y="16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07" name="Freeform 243"/>
                <p:cNvSpPr>
                  <a:spLocks/>
                </p:cNvSpPr>
                <p:nvPr/>
              </p:nvSpPr>
              <p:spPr bwMode="auto">
                <a:xfrm>
                  <a:off x="506" y="2163"/>
                  <a:ext cx="44" cy="17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43" y="16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4" h="17">
                      <a:moveTo>
                        <a:pt x="4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43" y="16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08" name="Freeform 244"/>
                <p:cNvSpPr>
                  <a:spLocks/>
                </p:cNvSpPr>
                <p:nvPr/>
              </p:nvSpPr>
              <p:spPr bwMode="auto">
                <a:xfrm>
                  <a:off x="547" y="2133"/>
                  <a:ext cx="58" cy="17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0" y="0"/>
                    </a:cxn>
                    <a:cxn ang="0">
                      <a:pos x="1" y="16"/>
                    </a:cxn>
                    <a:cxn ang="0">
                      <a:pos x="57" y="16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58" h="17">
                      <a:moveTo>
                        <a:pt x="56" y="0"/>
                      </a:moveTo>
                      <a:lnTo>
                        <a:pt x="0" y="0"/>
                      </a:lnTo>
                      <a:lnTo>
                        <a:pt x="1" y="16"/>
                      </a:lnTo>
                      <a:lnTo>
                        <a:pt x="57" y="16"/>
                      </a:lnTo>
                      <a:lnTo>
                        <a:pt x="56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09" name="Freeform 245"/>
                <p:cNvSpPr>
                  <a:spLocks/>
                </p:cNvSpPr>
                <p:nvPr/>
              </p:nvSpPr>
              <p:spPr bwMode="auto">
                <a:xfrm>
                  <a:off x="322" y="2133"/>
                  <a:ext cx="61" cy="1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60" y="0"/>
                    </a:cxn>
                    <a:cxn ang="0">
                      <a:pos x="58" y="16"/>
                    </a:cxn>
                    <a:cxn ang="0">
                      <a:pos x="0" y="16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1" h="17">
                      <a:moveTo>
                        <a:pt x="2" y="0"/>
                      </a:moveTo>
                      <a:lnTo>
                        <a:pt x="60" y="0"/>
                      </a:lnTo>
                      <a:lnTo>
                        <a:pt x="58" y="16"/>
                      </a:ln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D0D0D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10" name="Freeform 246"/>
                <p:cNvSpPr>
                  <a:spLocks/>
                </p:cNvSpPr>
                <p:nvPr/>
              </p:nvSpPr>
              <p:spPr bwMode="auto">
                <a:xfrm>
                  <a:off x="383" y="2133"/>
                  <a:ext cx="56" cy="1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55" y="0"/>
                    </a:cxn>
                    <a:cxn ang="0">
                      <a:pos x="52" y="16"/>
                    </a:cxn>
                    <a:cxn ang="0">
                      <a:pos x="0" y="16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6" h="17">
                      <a:moveTo>
                        <a:pt x="2" y="0"/>
                      </a:moveTo>
                      <a:lnTo>
                        <a:pt x="55" y="0"/>
                      </a:lnTo>
                      <a:lnTo>
                        <a:pt x="52" y="16"/>
                      </a:ln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E0E0E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11" name="Freeform 247"/>
                <p:cNvSpPr>
                  <a:spLocks/>
                </p:cNvSpPr>
                <p:nvPr/>
              </p:nvSpPr>
              <p:spPr bwMode="auto">
                <a:xfrm>
                  <a:off x="440" y="2133"/>
                  <a:ext cx="58" cy="1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57" y="0"/>
                    </a:cxn>
                    <a:cxn ang="0">
                      <a:pos x="57" y="16"/>
                    </a:cxn>
                    <a:cxn ang="0">
                      <a:pos x="0" y="1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8" h="17">
                      <a:moveTo>
                        <a:pt x="3" y="0"/>
                      </a:moveTo>
                      <a:lnTo>
                        <a:pt x="57" y="0"/>
                      </a:lnTo>
                      <a:lnTo>
                        <a:pt x="57" y="16"/>
                      </a:lnTo>
                      <a:lnTo>
                        <a:pt x="0" y="16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D0D0D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12" name="Freeform 248"/>
                <p:cNvSpPr>
                  <a:spLocks/>
                </p:cNvSpPr>
                <p:nvPr/>
              </p:nvSpPr>
              <p:spPr bwMode="auto">
                <a:xfrm>
                  <a:off x="282" y="2133"/>
                  <a:ext cx="338" cy="41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40"/>
                    </a:cxn>
                    <a:cxn ang="0">
                      <a:pos x="337" y="40"/>
                    </a:cxn>
                    <a:cxn ang="0">
                      <a:pos x="325" y="0"/>
                    </a:cxn>
                  </a:cxnLst>
                  <a:rect l="0" t="0" r="r" b="b"/>
                  <a:pathLst>
                    <a:path w="338" h="41">
                      <a:moveTo>
                        <a:pt x="9" y="0"/>
                      </a:moveTo>
                      <a:lnTo>
                        <a:pt x="0" y="40"/>
                      </a:lnTo>
                      <a:lnTo>
                        <a:pt x="337" y="40"/>
                      </a:lnTo>
                      <a:lnTo>
                        <a:pt x="3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13" name="Freeform 249" descr="50%"/>
                <p:cNvSpPr>
                  <a:spLocks/>
                </p:cNvSpPr>
                <p:nvPr/>
              </p:nvSpPr>
              <p:spPr bwMode="auto">
                <a:xfrm>
                  <a:off x="272" y="2187"/>
                  <a:ext cx="355" cy="17"/>
                </a:xfrm>
                <a:custGeom>
                  <a:avLst/>
                  <a:gdLst/>
                  <a:ahLst/>
                  <a:cxnLst>
                    <a:cxn ang="0">
                      <a:pos x="354" y="16"/>
                    </a:cxn>
                    <a:cxn ang="0">
                      <a:pos x="352" y="0"/>
                    </a:cxn>
                    <a:cxn ang="0">
                      <a:pos x="1" y="0"/>
                    </a:cxn>
                    <a:cxn ang="0">
                      <a:pos x="0" y="16"/>
                    </a:cxn>
                    <a:cxn ang="0">
                      <a:pos x="354" y="16"/>
                    </a:cxn>
                  </a:cxnLst>
                  <a:rect l="0" t="0" r="r" b="b"/>
                  <a:pathLst>
                    <a:path w="355" h="17">
                      <a:moveTo>
                        <a:pt x="354" y="16"/>
                      </a:moveTo>
                      <a:lnTo>
                        <a:pt x="352" y="0"/>
                      </a:lnTo>
                      <a:lnTo>
                        <a:pt x="1" y="0"/>
                      </a:lnTo>
                      <a:lnTo>
                        <a:pt x="0" y="16"/>
                      </a:lnTo>
                      <a:lnTo>
                        <a:pt x="354" y="16"/>
                      </a:lnTo>
                    </a:path>
                  </a:pathLst>
                </a:custGeom>
                <a:pattFill prst="pct50">
                  <a:fgClr>
                    <a:srgbClr val="D0D0D0"/>
                  </a:fgClr>
                  <a:bgClr>
                    <a:srgbClr val="808080"/>
                  </a:bgClr>
                </a:patt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14" name="Line 250"/>
                <p:cNvSpPr>
                  <a:spLocks noChangeShapeType="1"/>
                </p:cNvSpPr>
                <p:nvPr/>
              </p:nvSpPr>
              <p:spPr bwMode="auto">
                <a:xfrm>
                  <a:off x="273" y="2181"/>
                  <a:ext cx="360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115" name="Line 251"/>
                <p:cNvSpPr>
                  <a:spLocks noChangeShapeType="1"/>
                </p:cNvSpPr>
                <p:nvPr/>
              </p:nvSpPr>
              <p:spPr bwMode="auto">
                <a:xfrm>
                  <a:off x="269" y="2185"/>
                  <a:ext cx="366" cy="0"/>
                </a:xfrm>
                <a:prstGeom prst="line">
                  <a:avLst/>
                </a:prstGeom>
                <a:noFill/>
                <a:ln w="12700">
                  <a:solidFill>
                    <a:srgbClr val="80808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116" name="Line 252"/>
                <p:cNvSpPr>
                  <a:spLocks noChangeShapeType="1"/>
                </p:cNvSpPr>
                <p:nvPr/>
              </p:nvSpPr>
              <p:spPr bwMode="auto">
                <a:xfrm>
                  <a:off x="287" y="2126"/>
                  <a:ext cx="333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117" name="Rectangle 253" descr="50%"/>
                <p:cNvSpPr>
                  <a:spLocks noChangeArrowheads="1"/>
                </p:cNvSpPr>
                <p:nvPr/>
              </p:nvSpPr>
              <p:spPr bwMode="auto">
                <a:xfrm>
                  <a:off x="391" y="2098"/>
                  <a:ext cx="118" cy="16"/>
                </a:xfrm>
                <a:prstGeom prst="rect">
                  <a:avLst/>
                </a:prstGeom>
                <a:pattFill prst="pct50">
                  <a:fgClr>
                    <a:srgbClr val="C0C080"/>
                  </a:fgClr>
                  <a:bgClr>
                    <a:srgbClr val="E0E0E0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11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3" y="2113"/>
                  <a:ext cx="54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119" name="Freeform 255"/>
                <p:cNvSpPr>
                  <a:spLocks/>
                </p:cNvSpPr>
                <p:nvPr/>
              </p:nvSpPr>
              <p:spPr bwMode="auto">
                <a:xfrm>
                  <a:off x="407" y="2103"/>
                  <a:ext cx="91" cy="17"/>
                </a:xfrm>
                <a:custGeom>
                  <a:avLst/>
                  <a:gdLst/>
                  <a:ahLst/>
                  <a:cxnLst>
                    <a:cxn ang="0">
                      <a:pos x="12" y="16"/>
                    </a:cxn>
                    <a:cxn ang="0">
                      <a:pos x="0" y="0"/>
                    </a:cxn>
                    <a:cxn ang="0">
                      <a:pos x="90" y="0"/>
                    </a:cxn>
                    <a:cxn ang="0">
                      <a:pos x="78" y="16"/>
                    </a:cxn>
                    <a:cxn ang="0">
                      <a:pos x="12" y="16"/>
                    </a:cxn>
                  </a:cxnLst>
                  <a:rect l="0" t="0" r="r" b="b"/>
                  <a:pathLst>
                    <a:path w="91" h="17">
                      <a:moveTo>
                        <a:pt x="12" y="16"/>
                      </a:move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78" y="16"/>
                      </a:lnTo>
                      <a:lnTo>
                        <a:pt x="12" y="16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20" name="Rectangle 256"/>
                <p:cNvSpPr>
                  <a:spLocks noChangeArrowheads="1"/>
                </p:cNvSpPr>
                <p:nvPr/>
              </p:nvSpPr>
              <p:spPr bwMode="auto">
                <a:xfrm>
                  <a:off x="388" y="2118"/>
                  <a:ext cx="122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D0D0D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121" name="Freeform 257"/>
                <p:cNvSpPr>
                  <a:spLocks/>
                </p:cNvSpPr>
                <p:nvPr/>
              </p:nvSpPr>
              <p:spPr bwMode="auto">
                <a:xfrm>
                  <a:off x="343" y="1945"/>
                  <a:ext cx="212" cy="156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8" y="155"/>
                    </a:cxn>
                    <a:cxn ang="0">
                      <a:pos x="199" y="155"/>
                    </a:cxn>
                    <a:cxn ang="0">
                      <a:pos x="211" y="147"/>
                    </a:cxn>
                    <a:cxn ang="0">
                      <a:pos x="211" y="8"/>
                    </a:cxn>
                    <a:cxn ang="0">
                      <a:pos x="201" y="0"/>
                    </a:cxn>
                    <a:cxn ang="0">
                      <a:pos x="10" y="0"/>
                    </a:cxn>
                    <a:cxn ang="0">
                      <a:pos x="0" y="7"/>
                    </a:cxn>
                    <a:cxn ang="0">
                      <a:pos x="0" y="144"/>
                    </a:cxn>
                  </a:cxnLst>
                  <a:rect l="0" t="0" r="r" b="b"/>
                  <a:pathLst>
                    <a:path w="212" h="156">
                      <a:moveTo>
                        <a:pt x="0" y="144"/>
                      </a:moveTo>
                      <a:lnTo>
                        <a:pt x="8" y="155"/>
                      </a:lnTo>
                      <a:lnTo>
                        <a:pt x="199" y="155"/>
                      </a:lnTo>
                      <a:lnTo>
                        <a:pt x="211" y="147"/>
                      </a:lnTo>
                      <a:lnTo>
                        <a:pt x="211" y="8"/>
                      </a:lnTo>
                      <a:lnTo>
                        <a:pt x="201" y="0"/>
                      </a:lnTo>
                      <a:lnTo>
                        <a:pt x="10" y="0"/>
                      </a:lnTo>
                      <a:lnTo>
                        <a:pt x="0" y="7"/>
                      </a:lnTo>
                      <a:lnTo>
                        <a:pt x="0" y="144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22" name="Freeform 258"/>
                <p:cNvSpPr>
                  <a:spLocks/>
                </p:cNvSpPr>
                <p:nvPr/>
              </p:nvSpPr>
              <p:spPr bwMode="auto">
                <a:xfrm>
                  <a:off x="346" y="1946"/>
                  <a:ext cx="206" cy="153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8" y="152"/>
                    </a:cxn>
                    <a:cxn ang="0">
                      <a:pos x="193" y="152"/>
                    </a:cxn>
                    <a:cxn ang="0">
                      <a:pos x="205" y="144"/>
                    </a:cxn>
                    <a:cxn ang="0">
                      <a:pos x="205" y="7"/>
                    </a:cxn>
                    <a:cxn ang="0">
                      <a:pos x="194" y="0"/>
                    </a:cxn>
                    <a:cxn ang="0">
                      <a:pos x="10" y="0"/>
                    </a:cxn>
                    <a:cxn ang="0">
                      <a:pos x="0" y="6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206" h="153">
                      <a:moveTo>
                        <a:pt x="0" y="142"/>
                      </a:moveTo>
                      <a:lnTo>
                        <a:pt x="8" y="152"/>
                      </a:lnTo>
                      <a:lnTo>
                        <a:pt x="193" y="152"/>
                      </a:lnTo>
                      <a:lnTo>
                        <a:pt x="205" y="144"/>
                      </a:lnTo>
                      <a:lnTo>
                        <a:pt x="205" y="7"/>
                      </a:lnTo>
                      <a:lnTo>
                        <a:pt x="194" y="0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0" y="142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23" name="Freeform 259"/>
                <p:cNvSpPr>
                  <a:spLocks/>
                </p:cNvSpPr>
                <p:nvPr/>
              </p:nvSpPr>
              <p:spPr bwMode="auto">
                <a:xfrm>
                  <a:off x="516" y="1966"/>
                  <a:ext cx="17" cy="104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11" y="0"/>
                    </a:cxn>
                    <a:cxn ang="0">
                      <a:pos x="0" y="6"/>
                    </a:cxn>
                    <a:cxn ang="0">
                      <a:pos x="8" y="9"/>
                    </a:cxn>
                    <a:cxn ang="0">
                      <a:pos x="8" y="97"/>
                    </a:cxn>
                    <a:cxn ang="0">
                      <a:pos x="16" y="103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7" h="104">
                      <a:moveTo>
                        <a:pt x="16" y="4"/>
                      </a:moveTo>
                      <a:lnTo>
                        <a:pt x="11" y="0"/>
                      </a:lnTo>
                      <a:lnTo>
                        <a:pt x="0" y="6"/>
                      </a:lnTo>
                      <a:lnTo>
                        <a:pt x="8" y="9"/>
                      </a:lnTo>
                      <a:lnTo>
                        <a:pt x="8" y="97"/>
                      </a:lnTo>
                      <a:lnTo>
                        <a:pt x="16" y="103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C0C0C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24" name="Freeform 260"/>
                <p:cNvSpPr>
                  <a:spLocks/>
                </p:cNvSpPr>
                <p:nvPr/>
              </p:nvSpPr>
              <p:spPr bwMode="auto">
                <a:xfrm>
                  <a:off x="375" y="1967"/>
                  <a:ext cx="17" cy="107"/>
                </a:xfrm>
                <a:custGeom>
                  <a:avLst/>
                  <a:gdLst/>
                  <a:ahLst/>
                  <a:cxnLst>
                    <a:cxn ang="0">
                      <a:pos x="0" y="101"/>
                    </a:cxn>
                    <a:cxn ang="0">
                      <a:pos x="7" y="106"/>
                    </a:cxn>
                    <a:cxn ang="0">
                      <a:pos x="16" y="100"/>
                    </a:cxn>
                    <a:cxn ang="0">
                      <a:pos x="9" y="96"/>
                    </a:cxn>
                    <a:cxn ang="0">
                      <a:pos x="9" y="51"/>
                    </a:cxn>
                    <a:cxn ang="0">
                      <a:pos x="9" y="9"/>
                    </a:cxn>
                    <a:cxn ang="0">
                      <a:pos x="16" y="5"/>
                    </a:cxn>
                    <a:cxn ang="0">
                      <a:pos x="7" y="0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101"/>
                    </a:cxn>
                  </a:cxnLst>
                  <a:rect l="0" t="0" r="r" b="b"/>
                  <a:pathLst>
                    <a:path w="17" h="107">
                      <a:moveTo>
                        <a:pt x="0" y="101"/>
                      </a:moveTo>
                      <a:lnTo>
                        <a:pt x="7" y="106"/>
                      </a:lnTo>
                      <a:lnTo>
                        <a:pt x="16" y="100"/>
                      </a:lnTo>
                      <a:lnTo>
                        <a:pt x="9" y="96"/>
                      </a:lnTo>
                      <a:lnTo>
                        <a:pt x="9" y="51"/>
                      </a:lnTo>
                      <a:lnTo>
                        <a:pt x="9" y="9"/>
                      </a:lnTo>
                      <a:lnTo>
                        <a:pt x="16" y="5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01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25" name="Freeform 261"/>
                <p:cNvSpPr>
                  <a:spLocks/>
                </p:cNvSpPr>
                <p:nvPr/>
              </p:nvSpPr>
              <p:spPr bwMode="auto">
                <a:xfrm>
                  <a:off x="375" y="1965"/>
                  <a:ext cx="143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16"/>
                    </a:cxn>
                    <a:cxn ang="0">
                      <a:pos x="136" y="16"/>
                    </a:cxn>
                    <a:cxn ang="0">
                      <a:pos x="14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3" h="17">
                      <a:moveTo>
                        <a:pt x="0" y="0"/>
                      </a:moveTo>
                      <a:lnTo>
                        <a:pt x="5" y="16"/>
                      </a:lnTo>
                      <a:lnTo>
                        <a:pt x="136" y="16"/>
                      </a:lnTo>
                      <a:lnTo>
                        <a:pt x="14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606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26" name="Freeform 262" descr="50%"/>
                <p:cNvSpPr>
                  <a:spLocks/>
                </p:cNvSpPr>
                <p:nvPr/>
              </p:nvSpPr>
              <p:spPr bwMode="auto">
                <a:xfrm>
                  <a:off x="375" y="2070"/>
                  <a:ext cx="147" cy="17"/>
                </a:xfrm>
                <a:custGeom>
                  <a:avLst/>
                  <a:gdLst/>
                  <a:ahLst/>
                  <a:cxnLst>
                    <a:cxn ang="0">
                      <a:pos x="141" y="16"/>
                    </a:cxn>
                    <a:cxn ang="0">
                      <a:pos x="146" y="9"/>
                    </a:cxn>
                    <a:cxn ang="0">
                      <a:pos x="140" y="0"/>
                    </a:cxn>
                    <a:cxn ang="0">
                      <a:pos x="135" y="6"/>
                    </a:cxn>
                    <a:cxn ang="0">
                      <a:pos x="5" y="6"/>
                    </a:cxn>
                    <a:cxn ang="0">
                      <a:pos x="0" y="16"/>
                    </a:cxn>
                    <a:cxn ang="0">
                      <a:pos x="141" y="16"/>
                    </a:cxn>
                  </a:cxnLst>
                  <a:rect l="0" t="0" r="r" b="b"/>
                  <a:pathLst>
                    <a:path w="147" h="17">
                      <a:moveTo>
                        <a:pt x="141" y="16"/>
                      </a:moveTo>
                      <a:lnTo>
                        <a:pt x="146" y="9"/>
                      </a:lnTo>
                      <a:lnTo>
                        <a:pt x="140" y="0"/>
                      </a:lnTo>
                      <a:lnTo>
                        <a:pt x="135" y="6"/>
                      </a:lnTo>
                      <a:lnTo>
                        <a:pt x="5" y="6"/>
                      </a:lnTo>
                      <a:lnTo>
                        <a:pt x="0" y="16"/>
                      </a:lnTo>
                      <a:lnTo>
                        <a:pt x="141" y="16"/>
                      </a:lnTo>
                    </a:path>
                  </a:pathLst>
                </a:custGeom>
                <a:pattFill prst="pct50">
                  <a:fgClr>
                    <a:srgbClr val="E0E0E0"/>
                  </a:fgClr>
                  <a:bgClr>
                    <a:srgbClr val="C0C080"/>
                  </a:bgClr>
                </a:patt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127" name="Rectangle 263"/>
                <p:cNvSpPr>
                  <a:spLocks noChangeArrowheads="1"/>
                </p:cNvSpPr>
                <p:nvPr/>
              </p:nvSpPr>
              <p:spPr bwMode="auto">
                <a:xfrm>
                  <a:off x="525" y="2091"/>
                  <a:ext cx="8" cy="8"/>
                </a:xfrm>
                <a:prstGeom prst="rect">
                  <a:avLst/>
                </a:prstGeom>
                <a:solidFill>
                  <a:srgbClr val="40FFC0"/>
                </a:solidFill>
                <a:ln w="12700">
                  <a:solidFill>
                    <a:srgbClr val="00C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5128" name="Freeform 264"/>
                <p:cNvSpPr>
                  <a:spLocks/>
                </p:cNvSpPr>
                <p:nvPr/>
              </p:nvSpPr>
              <p:spPr bwMode="auto">
                <a:xfrm>
                  <a:off x="377" y="1971"/>
                  <a:ext cx="139" cy="97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5" y="96"/>
                    </a:cxn>
                    <a:cxn ang="0">
                      <a:pos x="129" y="96"/>
                    </a:cxn>
                    <a:cxn ang="0">
                      <a:pos x="138" y="91"/>
                    </a:cxn>
                    <a:cxn ang="0">
                      <a:pos x="138" y="5"/>
                    </a:cxn>
                    <a:cxn ang="0">
                      <a:pos x="131" y="0"/>
                    </a:cxn>
                    <a:cxn ang="0">
                      <a:pos x="6" y="0"/>
                    </a:cxn>
                    <a:cxn ang="0">
                      <a:pos x="0" y="5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39" h="97">
                      <a:moveTo>
                        <a:pt x="0" y="90"/>
                      </a:moveTo>
                      <a:lnTo>
                        <a:pt x="5" y="96"/>
                      </a:lnTo>
                      <a:lnTo>
                        <a:pt x="129" y="96"/>
                      </a:lnTo>
                      <a:lnTo>
                        <a:pt x="138" y="91"/>
                      </a:lnTo>
                      <a:lnTo>
                        <a:pt x="138" y="5"/>
                      </a:lnTo>
                      <a:lnTo>
                        <a:pt x="131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90"/>
                      </a:lnTo>
                    </a:path>
                  </a:pathLst>
                </a:custGeom>
                <a:solidFill>
                  <a:srgbClr val="40404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05130" name="Rectangle 266"/>
          <p:cNvSpPr>
            <a:spLocks noChangeArrowheads="1"/>
          </p:cNvSpPr>
          <p:nvPr/>
        </p:nvSpPr>
        <p:spPr bwMode="auto">
          <a:xfrm>
            <a:off x="838200" y="1447800"/>
            <a:ext cx="1447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Government</a:t>
            </a:r>
          </a:p>
          <a:p>
            <a:r>
              <a:rPr lang="en-US" dirty="0" smtClean="0"/>
              <a:t>System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sz="1600" b="1" dirty="0"/>
          </a:p>
        </p:txBody>
      </p:sp>
      <p:sp>
        <p:nvSpPr>
          <p:cNvPr id="805242" name="Text Box 378"/>
          <p:cNvSpPr txBox="1">
            <a:spLocks noChangeArrowheads="1"/>
          </p:cNvSpPr>
          <p:nvPr/>
        </p:nvSpPr>
        <p:spPr bwMode="auto">
          <a:xfrm>
            <a:off x="5257800" y="4953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05243" name="Text Box 379"/>
          <p:cNvSpPr txBox="1">
            <a:spLocks noChangeArrowheads="1"/>
          </p:cNvSpPr>
          <p:nvPr/>
        </p:nvSpPr>
        <p:spPr bwMode="auto">
          <a:xfrm flipH="1">
            <a:off x="2997200" y="1371600"/>
            <a:ext cx="3790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NAS “Level-WRI” Inspection Report</a:t>
            </a:r>
          </a:p>
        </p:txBody>
      </p:sp>
      <p:sp>
        <p:nvSpPr>
          <p:cNvPr id="805244" name="Line 380"/>
          <p:cNvSpPr>
            <a:spLocks noChangeShapeType="1"/>
          </p:cNvSpPr>
          <p:nvPr/>
        </p:nvSpPr>
        <p:spPr bwMode="auto">
          <a:xfrm>
            <a:off x="2362200" y="1752600"/>
            <a:ext cx="518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05245" name="Text Box 381"/>
          <p:cNvSpPr txBox="1">
            <a:spLocks noChangeArrowheads="1"/>
          </p:cNvSpPr>
          <p:nvPr/>
        </p:nvSpPr>
        <p:spPr bwMode="auto">
          <a:xfrm>
            <a:off x="2286000" y="1371600"/>
            <a:ext cx="312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05246" name="Line 382"/>
          <p:cNvSpPr>
            <a:spLocks noChangeShapeType="1"/>
          </p:cNvSpPr>
          <p:nvPr/>
        </p:nvSpPr>
        <p:spPr bwMode="auto">
          <a:xfrm rot="3525373" flipH="1">
            <a:off x="1467643" y="4117182"/>
            <a:ext cx="2684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5247" name="Text Box 383"/>
          <p:cNvSpPr txBox="1">
            <a:spLocks noChangeArrowheads="1"/>
          </p:cNvSpPr>
          <p:nvPr/>
        </p:nvSpPr>
        <p:spPr bwMode="auto">
          <a:xfrm>
            <a:off x="3398838" y="49291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05248" name="Text Box 384"/>
          <p:cNvSpPr txBox="1">
            <a:spLocks noChangeArrowheads="1"/>
          </p:cNvSpPr>
          <p:nvPr/>
        </p:nvSpPr>
        <p:spPr bwMode="auto">
          <a:xfrm rot="3525373" flipH="1">
            <a:off x="2500313" y="3871913"/>
            <a:ext cx="6985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SDMS</a:t>
            </a:r>
          </a:p>
        </p:txBody>
      </p:sp>
      <p:sp>
        <p:nvSpPr>
          <p:cNvPr id="805249" name="Oval 385"/>
          <p:cNvSpPr>
            <a:spLocks noChangeArrowheads="1"/>
          </p:cNvSpPr>
          <p:nvPr/>
        </p:nvSpPr>
        <p:spPr bwMode="auto">
          <a:xfrm>
            <a:off x="3276600" y="5257800"/>
            <a:ext cx="325438" cy="3254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5250" name="Text Box 386"/>
          <p:cNvSpPr txBox="1">
            <a:spLocks noChangeArrowheads="1"/>
          </p:cNvSpPr>
          <p:nvPr/>
        </p:nvSpPr>
        <p:spPr bwMode="auto">
          <a:xfrm>
            <a:off x="2743200" y="5257800"/>
            <a:ext cx="6588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DSRC </a:t>
            </a:r>
          </a:p>
          <a:p>
            <a:r>
              <a:rPr lang="en-US" sz="1200"/>
              <a:t>RSE</a:t>
            </a:r>
          </a:p>
        </p:txBody>
      </p:sp>
      <p:sp>
        <p:nvSpPr>
          <p:cNvPr id="805251" name="Line 387"/>
          <p:cNvSpPr>
            <a:spLocks noChangeShapeType="1"/>
          </p:cNvSpPr>
          <p:nvPr/>
        </p:nvSpPr>
        <p:spPr bwMode="auto">
          <a:xfrm>
            <a:off x="1828800" y="2971800"/>
            <a:ext cx="1447800" cy="23622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5252" name="Text Box 388"/>
          <p:cNvSpPr txBox="1">
            <a:spLocks noChangeArrowheads="1"/>
          </p:cNvSpPr>
          <p:nvPr/>
        </p:nvSpPr>
        <p:spPr bwMode="auto">
          <a:xfrm>
            <a:off x="1676400" y="3048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05253" name="Line 389"/>
          <p:cNvSpPr>
            <a:spLocks noChangeShapeType="1"/>
          </p:cNvSpPr>
          <p:nvPr/>
        </p:nvSpPr>
        <p:spPr bwMode="auto">
          <a:xfrm flipH="1">
            <a:off x="3657600" y="52578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5254" name="Text Box 390"/>
          <p:cNvSpPr txBox="1">
            <a:spLocks noChangeArrowheads="1"/>
          </p:cNvSpPr>
          <p:nvPr/>
        </p:nvSpPr>
        <p:spPr bwMode="auto">
          <a:xfrm rot="3481317">
            <a:off x="1564481" y="3999707"/>
            <a:ext cx="17319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Request for SDMS</a:t>
            </a:r>
          </a:p>
        </p:txBody>
      </p:sp>
      <p:grpSp>
        <p:nvGrpSpPr>
          <p:cNvPr id="12" name="Group 391"/>
          <p:cNvGrpSpPr>
            <a:grpSpLocks/>
          </p:cNvGrpSpPr>
          <p:nvPr/>
        </p:nvGrpSpPr>
        <p:grpSpPr bwMode="auto">
          <a:xfrm>
            <a:off x="5181600" y="5146675"/>
            <a:ext cx="2574925" cy="873125"/>
            <a:chOff x="1013" y="2219"/>
            <a:chExt cx="2398" cy="960"/>
          </a:xfrm>
        </p:grpSpPr>
        <p:sp>
          <p:nvSpPr>
            <p:cNvPr id="805256" name="AutoShape 392"/>
            <p:cNvSpPr>
              <a:spLocks noChangeAspect="1" noChangeArrowheads="1" noTextEdit="1"/>
            </p:cNvSpPr>
            <p:nvPr/>
          </p:nvSpPr>
          <p:spPr bwMode="auto">
            <a:xfrm flipH="1">
              <a:off x="1013" y="2219"/>
              <a:ext cx="2398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57" name="Freeform 393"/>
            <p:cNvSpPr>
              <a:spLocks/>
            </p:cNvSpPr>
            <p:nvPr/>
          </p:nvSpPr>
          <p:spPr bwMode="auto">
            <a:xfrm flipH="1">
              <a:off x="1703" y="2294"/>
              <a:ext cx="1658" cy="515"/>
            </a:xfrm>
            <a:custGeom>
              <a:avLst/>
              <a:gdLst/>
              <a:ahLst/>
              <a:cxnLst>
                <a:cxn ang="0">
                  <a:pos x="1228" y="412"/>
                </a:cxn>
                <a:cxn ang="0">
                  <a:pos x="1326" y="412"/>
                </a:cxn>
                <a:cxn ang="0">
                  <a:pos x="1326" y="0"/>
                </a:cxn>
                <a:cxn ang="0">
                  <a:pos x="0" y="0"/>
                </a:cxn>
                <a:cxn ang="0">
                  <a:pos x="0" y="412"/>
                </a:cxn>
                <a:cxn ang="0">
                  <a:pos x="1228" y="412"/>
                </a:cxn>
              </a:cxnLst>
              <a:rect l="0" t="0" r="r" b="b"/>
              <a:pathLst>
                <a:path w="1326" h="412">
                  <a:moveTo>
                    <a:pt x="1228" y="412"/>
                  </a:moveTo>
                  <a:lnTo>
                    <a:pt x="1326" y="412"/>
                  </a:lnTo>
                  <a:lnTo>
                    <a:pt x="1326" y="0"/>
                  </a:lnTo>
                  <a:lnTo>
                    <a:pt x="0" y="0"/>
                  </a:lnTo>
                  <a:lnTo>
                    <a:pt x="0" y="412"/>
                  </a:lnTo>
                  <a:lnTo>
                    <a:pt x="1228" y="412"/>
                  </a:lnTo>
                  <a:close/>
                </a:path>
              </a:pathLst>
            </a:custGeom>
            <a:solidFill>
              <a:srgbClr val="A9D5B5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258" name="Freeform 394"/>
            <p:cNvSpPr>
              <a:spLocks/>
            </p:cNvSpPr>
            <p:nvPr/>
          </p:nvSpPr>
          <p:spPr bwMode="auto">
            <a:xfrm flipH="1">
              <a:off x="1823" y="2809"/>
              <a:ext cx="98" cy="3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0"/>
                </a:cxn>
                <a:cxn ang="0">
                  <a:pos x="79" y="0"/>
                </a:cxn>
                <a:cxn ang="0">
                  <a:pos x="79" y="18"/>
                </a:cxn>
                <a:cxn ang="0">
                  <a:pos x="0" y="25"/>
                </a:cxn>
              </a:cxnLst>
              <a:rect l="0" t="0" r="r" b="b"/>
              <a:pathLst>
                <a:path w="79" h="25">
                  <a:moveTo>
                    <a:pt x="0" y="25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79" y="1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59" name="Freeform 395"/>
            <p:cNvSpPr>
              <a:spLocks/>
            </p:cNvSpPr>
            <p:nvPr/>
          </p:nvSpPr>
          <p:spPr bwMode="auto">
            <a:xfrm flipH="1">
              <a:off x="2533" y="2809"/>
              <a:ext cx="805" cy="210"/>
            </a:xfrm>
            <a:custGeom>
              <a:avLst/>
              <a:gdLst/>
              <a:ahLst/>
              <a:cxnLst>
                <a:cxn ang="0">
                  <a:pos x="644" y="56"/>
                </a:cxn>
                <a:cxn ang="0">
                  <a:pos x="423" y="56"/>
                </a:cxn>
                <a:cxn ang="0">
                  <a:pos x="416" y="46"/>
                </a:cxn>
                <a:cxn ang="0">
                  <a:pos x="408" y="39"/>
                </a:cxn>
                <a:cxn ang="0">
                  <a:pos x="402" y="35"/>
                </a:cxn>
                <a:cxn ang="0">
                  <a:pos x="395" y="33"/>
                </a:cxn>
                <a:cxn ang="0">
                  <a:pos x="385" y="29"/>
                </a:cxn>
                <a:cxn ang="0">
                  <a:pos x="375" y="25"/>
                </a:cxn>
                <a:cxn ang="0">
                  <a:pos x="366" y="21"/>
                </a:cxn>
                <a:cxn ang="0">
                  <a:pos x="360" y="21"/>
                </a:cxn>
                <a:cxn ang="0">
                  <a:pos x="347" y="25"/>
                </a:cxn>
                <a:cxn ang="0">
                  <a:pos x="341" y="29"/>
                </a:cxn>
                <a:cxn ang="0">
                  <a:pos x="331" y="33"/>
                </a:cxn>
                <a:cxn ang="0">
                  <a:pos x="322" y="35"/>
                </a:cxn>
                <a:cxn ang="0">
                  <a:pos x="314" y="39"/>
                </a:cxn>
                <a:cxn ang="0">
                  <a:pos x="306" y="46"/>
                </a:cxn>
                <a:cxn ang="0">
                  <a:pos x="301" y="52"/>
                </a:cxn>
                <a:cxn ang="0">
                  <a:pos x="295" y="60"/>
                </a:cxn>
                <a:cxn ang="0">
                  <a:pos x="289" y="69"/>
                </a:cxn>
                <a:cxn ang="0">
                  <a:pos x="283" y="77"/>
                </a:cxn>
                <a:cxn ang="0">
                  <a:pos x="283" y="81"/>
                </a:cxn>
                <a:cxn ang="0">
                  <a:pos x="281" y="81"/>
                </a:cxn>
                <a:cxn ang="0">
                  <a:pos x="276" y="69"/>
                </a:cxn>
                <a:cxn ang="0">
                  <a:pos x="272" y="60"/>
                </a:cxn>
                <a:cxn ang="0">
                  <a:pos x="266" y="52"/>
                </a:cxn>
                <a:cxn ang="0">
                  <a:pos x="260" y="46"/>
                </a:cxn>
                <a:cxn ang="0">
                  <a:pos x="253" y="39"/>
                </a:cxn>
                <a:cxn ang="0">
                  <a:pos x="243" y="35"/>
                </a:cxn>
                <a:cxn ang="0">
                  <a:pos x="235" y="33"/>
                </a:cxn>
                <a:cxn ang="0">
                  <a:pos x="226" y="29"/>
                </a:cxn>
                <a:cxn ang="0">
                  <a:pos x="216" y="25"/>
                </a:cxn>
                <a:cxn ang="0">
                  <a:pos x="209" y="21"/>
                </a:cxn>
                <a:cxn ang="0">
                  <a:pos x="199" y="21"/>
                </a:cxn>
                <a:cxn ang="0">
                  <a:pos x="191" y="25"/>
                </a:cxn>
                <a:cxn ang="0">
                  <a:pos x="182" y="29"/>
                </a:cxn>
                <a:cxn ang="0">
                  <a:pos x="172" y="33"/>
                </a:cxn>
                <a:cxn ang="0">
                  <a:pos x="164" y="35"/>
                </a:cxn>
                <a:cxn ang="0">
                  <a:pos x="155" y="39"/>
                </a:cxn>
                <a:cxn ang="0">
                  <a:pos x="149" y="46"/>
                </a:cxn>
                <a:cxn ang="0">
                  <a:pos x="143" y="56"/>
                </a:cxn>
                <a:cxn ang="0">
                  <a:pos x="120" y="56"/>
                </a:cxn>
                <a:cxn ang="0">
                  <a:pos x="120" y="167"/>
                </a:cxn>
                <a:cxn ang="0">
                  <a:pos x="113" y="167"/>
                </a:cxn>
                <a:cxn ang="0">
                  <a:pos x="113" y="56"/>
                </a:cxn>
                <a:cxn ang="0">
                  <a:pos x="11" y="56"/>
                </a:cxn>
                <a:cxn ang="0">
                  <a:pos x="11" y="112"/>
                </a:cxn>
                <a:cxn ang="0">
                  <a:pos x="1" y="112"/>
                </a:cxn>
                <a:cxn ang="0">
                  <a:pos x="0" y="0"/>
                </a:cxn>
                <a:cxn ang="0">
                  <a:pos x="644" y="0"/>
                </a:cxn>
                <a:cxn ang="0">
                  <a:pos x="644" y="56"/>
                </a:cxn>
              </a:cxnLst>
              <a:rect l="0" t="0" r="r" b="b"/>
              <a:pathLst>
                <a:path w="644" h="167">
                  <a:moveTo>
                    <a:pt x="644" y="56"/>
                  </a:moveTo>
                  <a:lnTo>
                    <a:pt x="423" y="56"/>
                  </a:lnTo>
                  <a:lnTo>
                    <a:pt x="416" y="46"/>
                  </a:lnTo>
                  <a:lnTo>
                    <a:pt x="408" y="39"/>
                  </a:lnTo>
                  <a:lnTo>
                    <a:pt x="402" y="35"/>
                  </a:lnTo>
                  <a:lnTo>
                    <a:pt x="395" y="33"/>
                  </a:lnTo>
                  <a:lnTo>
                    <a:pt x="385" y="29"/>
                  </a:lnTo>
                  <a:lnTo>
                    <a:pt x="375" y="25"/>
                  </a:lnTo>
                  <a:lnTo>
                    <a:pt x="366" y="21"/>
                  </a:lnTo>
                  <a:lnTo>
                    <a:pt x="360" y="21"/>
                  </a:lnTo>
                  <a:lnTo>
                    <a:pt x="347" y="25"/>
                  </a:lnTo>
                  <a:lnTo>
                    <a:pt x="341" y="29"/>
                  </a:lnTo>
                  <a:lnTo>
                    <a:pt x="331" y="33"/>
                  </a:lnTo>
                  <a:lnTo>
                    <a:pt x="322" y="35"/>
                  </a:lnTo>
                  <a:lnTo>
                    <a:pt x="314" y="39"/>
                  </a:lnTo>
                  <a:lnTo>
                    <a:pt x="306" y="46"/>
                  </a:lnTo>
                  <a:lnTo>
                    <a:pt x="301" y="52"/>
                  </a:lnTo>
                  <a:lnTo>
                    <a:pt x="295" y="60"/>
                  </a:lnTo>
                  <a:lnTo>
                    <a:pt x="289" y="69"/>
                  </a:lnTo>
                  <a:lnTo>
                    <a:pt x="283" y="77"/>
                  </a:lnTo>
                  <a:lnTo>
                    <a:pt x="283" y="81"/>
                  </a:lnTo>
                  <a:lnTo>
                    <a:pt x="281" y="81"/>
                  </a:lnTo>
                  <a:lnTo>
                    <a:pt x="276" y="69"/>
                  </a:lnTo>
                  <a:lnTo>
                    <a:pt x="272" y="60"/>
                  </a:lnTo>
                  <a:lnTo>
                    <a:pt x="266" y="52"/>
                  </a:lnTo>
                  <a:lnTo>
                    <a:pt x="260" y="46"/>
                  </a:lnTo>
                  <a:lnTo>
                    <a:pt x="253" y="39"/>
                  </a:lnTo>
                  <a:lnTo>
                    <a:pt x="243" y="35"/>
                  </a:lnTo>
                  <a:lnTo>
                    <a:pt x="235" y="33"/>
                  </a:lnTo>
                  <a:lnTo>
                    <a:pt x="226" y="29"/>
                  </a:lnTo>
                  <a:lnTo>
                    <a:pt x="216" y="25"/>
                  </a:lnTo>
                  <a:lnTo>
                    <a:pt x="209" y="21"/>
                  </a:lnTo>
                  <a:lnTo>
                    <a:pt x="199" y="21"/>
                  </a:lnTo>
                  <a:lnTo>
                    <a:pt x="191" y="25"/>
                  </a:lnTo>
                  <a:lnTo>
                    <a:pt x="182" y="29"/>
                  </a:lnTo>
                  <a:lnTo>
                    <a:pt x="172" y="33"/>
                  </a:lnTo>
                  <a:lnTo>
                    <a:pt x="164" y="35"/>
                  </a:lnTo>
                  <a:lnTo>
                    <a:pt x="155" y="39"/>
                  </a:lnTo>
                  <a:lnTo>
                    <a:pt x="149" y="46"/>
                  </a:lnTo>
                  <a:lnTo>
                    <a:pt x="143" y="56"/>
                  </a:lnTo>
                  <a:lnTo>
                    <a:pt x="120" y="56"/>
                  </a:lnTo>
                  <a:lnTo>
                    <a:pt x="120" y="167"/>
                  </a:lnTo>
                  <a:lnTo>
                    <a:pt x="113" y="167"/>
                  </a:lnTo>
                  <a:lnTo>
                    <a:pt x="113" y="56"/>
                  </a:lnTo>
                  <a:lnTo>
                    <a:pt x="11" y="56"/>
                  </a:lnTo>
                  <a:lnTo>
                    <a:pt x="11" y="112"/>
                  </a:lnTo>
                  <a:lnTo>
                    <a:pt x="1" y="112"/>
                  </a:lnTo>
                  <a:lnTo>
                    <a:pt x="0" y="0"/>
                  </a:lnTo>
                  <a:lnTo>
                    <a:pt x="644" y="0"/>
                  </a:lnTo>
                  <a:lnTo>
                    <a:pt x="644" y="56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60" name="Freeform 396"/>
            <p:cNvSpPr>
              <a:spLocks/>
            </p:cNvSpPr>
            <p:nvPr/>
          </p:nvSpPr>
          <p:spPr bwMode="auto">
            <a:xfrm flipH="1">
              <a:off x="2076" y="2874"/>
              <a:ext cx="30" cy="155"/>
            </a:xfrm>
            <a:custGeom>
              <a:avLst/>
              <a:gdLst/>
              <a:ahLst/>
              <a:cxnLst>
                <a:cxn ang="0">
                  <a:pos x="4" y="125"/>
                </a:cxn>
                <a:cxn ang="0">
                  <a:pos x="0" y="125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18" y="12"/>
                </a:cxn>
                <a:cxn ang="0">
                  <a:pos x="14" y="17"/>
                </a:cxn>
                <a:cxn ang="0">
                  <a:pos x="10" y="29"/>
                </a:cxn>
                <a:cxn ang="0">
                  <a:pos x="6" y="39"/>
                </a:cxn>
                <a:cxn ang="0">
                  <a:pos x="4" y="125"/>
                </a:cxn>
              </a:cxnLst>
              <a:rect l="0" t="0" r="r" b="b"/>
              <a:pathLst>
                <a:path w="25" h="125">
                  <a:moveTo>
                    <a:pt x="4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18" y="12"/>
                  </a:lnTo>
                  <a:lnTo>
                    <a:pt x="14" y="17"/>
                  </a:lnTo>
                  <a:lnTo>
                    <a:pt x="10" y="29"/>
                  </a:lnTo>
                  <a:lnTo>
                    <a:pt x="6" y="39"/>
                  </a:lnTo>
                  <a:lnTo>
                    <a:pt x="4" y="125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61" name="Freeform 397"/>
            <p:cNvSpPr>
              <a:spLocks/>
            </p:cNvSpPr>
            <p:nvPr/>
          </p:nvSpPr>
          <p:spPr bwMode="auto">
            <a:xfrm flipH="1">
              <a:off x="1793" y="2824"/>
              <a:ext cx="158" cy="9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1"/>
                </a:cxn>
                <a:cxn ang="0">
                  <a:pos x="10" y="27"/>
                </a:cxn>
                <a:cxn ang="0">
                  <a:pos x="17" y="34"/>
                </a:cxn>
                <a:cxn ang="0">
                  <a:pos x="23" y="44"/>
                </a:cxn>
                <a:cxn ang="0">
                  <a:pos x="31" y="52"/>
                </a:cxn>
                <a:cxn ang="0">
                  <a:pos x="33" y="57"/>
                </a:cxn>
                <a:cxn ang="0">
                  <a:pos x="38" y="73"/>
                </a:cxn>
                <a:cxn ang="0">
                  <a:pos x="40" y="79"/>
                </a:cxn>
                <a:cxn ang="0">
                  <a:pos x="42" y="73"/>
                </a:cxn>
                <a:cxn ang="0">
                  <a:pos x="48" y="57"/>
                </a:cxn>
                <a:cxn ang="0">
                  <a:pos x="52" y="52"/>
                </a:cxn>
                <a:cxn ang="0">
                  <a:pos x="60" y="44"/>
                </a:cxn>
                <a:cxn ang="0">
                  <a:pos x="67" y="34"/>
                </a:cxn>
                <a:cxn ang="0">
                  <a:pos x="73" y="27"/>
                </a:cxn>
                <a:cxn ang="0">
                  <a:pos x="81" y="21"/>
                </a:cxn>
                <a:cxn ang="0">
                  <a:pos x="90" y="17"/>
                </a:cxn>
                <a:cxn ang="0">
                  <a:pos x="98" y="13"/>
                </a:cxn>
                <a:cxn ang="0">
                  <a:pos x="107" y="9"/>
                </a:cxn>
                <a:cxn ang="0">
                  <a:pos x="117" y="9"/>
                </a:cxn>
                <a:cxn ang="0">
                  <a:pos x="127" y="9"/>
                </a:cxn>
                <a:cxn ang="0">
                  <a:pos x="127" y="0"/>
                </a:cxn>
                <a:cxn ang="0">
                  <a:pos x="0" y="6"/>
                </a:cxn>
              </a:cxnLst>
              <a:rect l="0" t="0" r="r" b="b"/>
              <a:pathLst>
                <a:path w="127" h="79">
                  <a:moveTo>
                    <a:pt x="0" y="6"/>
                  </a:moveTo>
                  <a:lnTo>
                    <a:pt x="0" y="21"/>
                  </a:lnTo>
                  <a:lnTo>
                    <a:pt x="10" y="27"/>
                  </a:lnTo>
                  <a:lnTo>
                    <a:pt x="17" y="34"/>
                  </a:lnTo>
                  <a:lnTo>
                    <a:pt x="23" y="44"/>
                  </a:lnTo>
                  <a:lnTo>
                    <a:pt x="31" y="52"/>
                  </a:lnTo>
                  <a:lnTo>
                    <a:pt x="33" y="57"/>
                  </a:lnTo>
                  <a:lnTo>
                    <a:pt x="38" y="73"/>
                  </a:lnTo>
                  <a:lnTo>
                    <a:pt x="40" y="79"/>
                  </a:lnTo>
                  <a:lnTo>
                    <a:pt x="42" y="73"/>
                  </a:lnTo>
                  <a:lnTo>
                    <a:pt x="48" y="57"/>
                  </a:lnTo>
                  <a:lnTo>
                    <a:pt x="52" y="52"/>
                  </a:lnTo>
                  <a:lnTo>
                    <a:pt x="60" y="44"/>
                  </a:lnTo>
                  <a:lnTo>
                    <a:pt x="67" y="34"/>
                  </a:lnTo>
                  <a:lnTo>
                    <a:pt x="73" y="27"/>
                  </a:lnTo>
                  <a:lnTo>
                    <a:pt x="81" y="21"/>
                  </a:lnTo>
                  <a:lnTo>
                    <a:pt x="90" y="17"/>
                  </a:lnTo>
                  <a:lnTo>
                    <a:pt x="98" y="13"/>
                  </a:lnTo>
                  <a:lnTo>
                    <a:pt x="107" y="9"/>
                  </a:lnTo>
                  <a:lnTo>
                    <a:pt x="117" y="9"/>
                  </a:lnTo>
                  <a:lnTo>
                    <a:pt x="127" y="9"/>
                  </a:lnTo>
                  <a:lnTo>
                    <a:pt x="12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62" name="Freeform 398"/>
            <p:cNvSpPr>
              <a:spLocks/>
            </p:cNvSpPr>
            <p:nvPr/>
          </p:nvSpPr>
          <p:spPr bwMode="auto">
            <a:xfrm flipH="1">
              <a:off x="1231" y="2907"/>
              <a:ext cx="90" cy="100"/>
            </a:xfrm>
            <a:custGeom>
              <a:avLst/>
              <a:gdLst/>
              <a:ahLst/>
              <a:cxnLst>
                <a:cxn ang="0">
                  <a:pos x="68" y="21"/>
                </a:cxn>
                <a:cxn ang="0">
                  <a:pos x="70" y="29"/>
                </a:cxn>
                <a:cxn ang="0">
                  <a:pos x="71" y="31"/>
                </a:cxn>
                <a:cxn ang="0">
                  <a:pos x="71" y="42"/>
                </a:cxn>
                <a:cxn ang="0">
                  <a:pos x="71" y="48"/>
                </a:cxn>
                <a:cxn ang="0">
                  <a:pos x="70" y="52"/>
                </a:cxn>
                <a:cxn ang="0">
                  <a:pos x="68" y="60"/>
                </a:cxn>
                <a:cxn ang="0">
                  <a:pos x="64" y="65"/>
                </a:cxn>
                <a:cxn ang="0">
                  <a:pos x="60" y="69"/>
                </a:cxn>
                <a:cxn ang="0">
                  <a:pos x="56" y="77"/>
                </a:cxn>
                <a:cxn ang="0">
                  <a:pos x="50" y="77"/>
                </a:cxn>
                <a:cxn ang="0">
                  <a:pos x="47" y="81"/>
                </a:cxn>
                <a:cxn ang="0">
                  <a:pos x="39" y="81"/>
                </a:cxn>
                <a:cxn ang="0">
                  <a:pos x="31" y="81"/>
                </a:cxn>
                <a:cxn ang="0">
                  <a:pos x="27" y="77"/>
                </a:cxn>
                <a:cxn ang="0">
                  <a:pos x="20" y="77"/>
                </a:cxn>
                <a:cxn ang="0">
                  <a:pos x="18" y="73"/>
                </a:cxn>
                <a:cxn ang="0">
                  <a:pos x="12" y="69"/>
                </a:cxn>
                <a:cxn ang="0">
                  <a:pos x="8" y="65"/>
                </a:cxn>
                <a:cxn ang="0">
                  <a:pos x="6" y="60"/>
                </a:cxn>
                <a:cxn ang="0">
                  <a:pos x="0" y="52"/>
                </a:cxn>
                <a:cxn ang="0">
                  <a:pos x="0" y="46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2" y="29"/>
                </a:cxn>
                <a:cxn ang="0">
                  <a:pos x="6" y="21"/>
                </a:cxn>
                <a:cxn ang="0">
                  <a:pos x="8" y="14"/>
                </a:cxn>
                <a:cxn ang="0">
                  <a:pos x="12" y="10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7" y="0"/>
                </a:cxn>
                <a:cxn ang="0">
                  <a:pos x="52" y="4"/>
                </a:cxn>
                <a:cxn ang="0">
                  <a:pos x="56" y="4"/>
                </a:cxn>
                <a:cxn ang="0">
                  <a:pos x="60" y="10"/>
                </a:cxn>
                <a:cxn ang="0">
                  <a:pos x="64" y="14"/>
                </a:cxn>
                <a:cxn ang="0">
                  <a:pos x="68" y="21"/>
                </a:cxn>
              </a:cxnLst>
              <a:rect l="0" t="0" r="r" b="b"/>
              <a:pathLst>
                <a:path w="71" h="81">
                  <a:moveTo>
                    <a:pt x="68" y="21"/>
                  </a:moveTo>
                  <a:lnTo>
                    <a:pt x="70" y="29"/>
                  </a:lnTo>
                  <a:lnTo>
                    <a:pt x="71" y="31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0" y="52"/>
                  </a:lnTo>
                  <a:lnTo>
                    <a:pt x="68" y="60"/>
                  </a:lnTo>
                  <a:lnTo>
                    <a:pt x="64" y="65"/>
                  </a:lnTo>
                  <a:lnTo>
                    <a:pt x="60" y="69"/>
                  </a:lnTo>
                  <a:lnTo>
                    <a:pt x="56" y="77"/>
                  </a:lnTo>
                  <a:lnTo>
                    <a:pt x="50" y="77"/>
                  </a:lnTo>
                  <a:lnTo>
                    <a:pt x="47" y="81"/>
                  </a:lnTo>
                  <a:lnTo>
                    <a:pt x="39" y="81"/>
                  </a:lnTo>
                  <a:lnTo>
                    <a:pt x="31" y="81"/>
                  </a:lnTo>
                  <a:lnTo>
                    <a:pt x="27" y="77"/>
                  </a:lnTo>
                  <a:lnTo>
                    <a:pt x="20" y="77"/>
                  </a:lnTo>
                  <a:lnTo>
                    <a:pt x="18" y="73"/>
                  </a:lnTo>
                  <a:lnTo>
                    <a:pt x="12" y="69"/>
                  </a:lnTo>
                  <a:lnTo>
                    <a:pt x="8" y="65"/>
                  </a:lnTo>
                  <a:lnTo>
                    <a:pt x="6" y="6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6" y="21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10"/>
                  </a:lnTo>
                  <a:lnTo>
                    <a:pt x="64" y="14"/>
                  </a:lnTo>
                  <a:lnTo>
                    <a:pt x="68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63" name="Freeform 399"/>
            <p:cNvSpPr>
              <a:spLocks/>
            </p:cNvSpPr>
            <p:nvPr/>
          </p:nvSpPr>
          <p:spPr bwMode="auto">
            <a:xfrm flipH="1">
              <a:off x="1261" y="2937"/>
              <a:ext cx="30" cy="37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7" y="4"/>
                </a:cxn>
                <a:cxn ang="0">
                  <a:pos x="19" y="4"/>
                </a:cxn>
                <a:cxn ang="0">
                  <a:pos x="23" y="6"/>
                </a:cxn>
                <a:cxn ang="0">
                  <a:pos x="24" y="10"/>
                </a:cxn>
                <a:cxn ang="0">
                  <a:pos x="24" y="17"/>
                </a:cxn>
                <a:cxn ang="0">
                  <a:pos x="24" y="21"/>
                </a:cxn>
                <a:cxn ang="0">
                  <a:pos x="24" y="23"/>
                </a:cxn>
                <a:cxn ang="0">
                  <a:pos x="19" y="27"/>
                </a:cxn>
                <a:cxn ang="0">
                  <a:pos x="17" y="31"/>
                </a:cxn>
                <a:cxn ang="0">
                  <a:pos x="15" y="31"/>
                </a:cxn>
                <a:cxn ang="0">
                  <a:pos x="13" y="31"/>
                </a:cxn>
                <a:cxn ang="0">
                  <a:pos x="9" y="31"/>
                </a:cxn>
                <a:cxn ang="0">
                  <a:pos x="5" y="27"/>
                </a:cxn>
                <a:cxn ang="0">
                  <a:pos x="3" y="23"/>
                </a:cxn>
                <a:cxn ang="0">
                  <a:pos x="3" y="21"/>
                </a:cxn>
                <a:cxn ang="0">
                  <a:pos x="0" y="17"/>
                </a:cxn>
                <a:cxn ang="0">
                  <a:pos x="3" y="10"/>
                </a:cxn>
              </a:cxnLst>
              <a:rect l="0" t="0" r="r" b="b"/>
              <a:pathLst>
                <a:path w="24" h="31">
                  <a:moveTo>
                    <a:pt x="3" y="10"/>
                  </a:moveTo>
                  <a:lnTo>
                    <a:pt x="3" y="6"/>
                  </a:lnTo>
                  <a:lnTo>
                    <a:pt x="5" y="6"/>
                  </a:lnTo>
                  <a:lnTo>
                    <a:pt x="7" y="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3" y="6"/>
                  </a:lnTo>
                  <a:lnTo>
                    <a:pt x="24" y="10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9" y="31"/>
                  </a:lnTo>
                  <a:lnTo>
                    <a:pt x="5" y="27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64" name="Freeform 400"/>
            <p:cNvSpPr>
              <a:spLocks/>
            </p:cNvSpPr>
            <p:nvPr/>
          </p:nvSpPr>
          <p:spPr bwMode="auto">
            <a:xfrm flipH="1">
              <a:off x="1186" y="2852"/>
              <a:ext cx="175" cy="202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40" y="98"/>
                </a:cxn>
                <a:cxn ang="0">
                  <a:pos x="48" y="111"/>
                </a:cxn>
                <a:cxn ang="0">
                  <a:pos x="54" y="119"/>
                </a:cxn>
                <a:cxn ang="0">
                  <a:pos x="65" y="123"/>
                </a:cxn>
                <a:cxn ang="0">
                  <a:pos x="80" y="123"/>
                </a:cxn>
                <a:cxn ang="0">
                  <a:pos x="90" y="119"/>
                </a:cxn>
                <a:cxn ang="0">
                  <a:pos x="100" y="107"/>
                </a:cxn>
                <a:cxn ang="0">
                  <a:pos x="103" y="94"/>
                </a:cxn>
                <a:cxn ang="0">
                  <a:pos x="105" y="81"/>
                </a:cxn>
                <a:cxn ang="0">
                  <a:pos x="103" y="71"/>
                </a:cxn>
                <a:cxn ang="0">
                  <a:pos x="100" y="56"/>
                </a:cxn>
                <a:cxn ang="0">
                  <a:pos x="90" y="46"/>
                </a:cxn>
                <a:cxn ang="0">
                  <a:pos x="80" y="42"/>
                </a:cxn>
                <a:cxn ang="0">
                  <a:pos x="69" y="42"/>
                </a:cxn>
                <a:cxn ang="0">
                  <a:pos x="54" y="42"/>
                </a:cxn>
                <a:cxn ang="0">
                  <a:pos x="48" y="52"/>
                </a:cxn>
                <a:cxn ang="0">
                  <a:pos x="40" y="63"/>
                </a:cxn>
                <a:cxn ang="0">
                  <a:pos x="34" y="73"/>
                </a:cxn>
                <a:cxn ang="0">
                  <a:pos x="0" y="81"/>
                </a:cxn>
                <a:cxn ang="0">
                  <a:pos x="4" y="63"/>
                </a:cxn>
                <a:cxn ang="0">
                  <a:pos x="9" y="42"/>
                </a:cxn>
                <a:cxn ang="0">
                  <a:pos x="15" y="29"/>
                </a:cxn>
                <a:cxn ang="0">
                  <a:pos x="31" y="15"/>
                </a:cxn>
                <a:cxn ang="0">
                  <a:pos x="44" y="4"/>
                </a:cxn>
                <a:cxn ang="0">
                  <a:pos x="61" y="0"/>
                </a:cxn>
                <a:cxn ang="0">
                  <a:pos x="88" y="4"/>
                </a:cxn>
                <a:cxn ang="0">
                  <a:pos x="102" y="8"/>
                </a:cxn>
                <a:cxn ang="0">
                  <a:pos x="115" y="17"/>
                </a:cxn>
                <a:cxn ang="0">
                  <a:pos x="125" y="33"/>
                </a:cxn>
                <a:cxn ang="0">
                  <a:pos x="134" y="50"/>
                </a:cxn>
                <a:cxn ang="0">
                  <a:pos x="140" y="67"/>
                </a:cxn>
                <a:cxn ang="0">
                  <a:pos x="140" y="88"/>
                </a:cxn>
                <a:cxn ang="0">
                  <a:pos x="136" y="105"/>
                </a:cxn>
                <a:cxn ang="0">
                  <a:pos x="130" y="123"/>
                </a:cxn>
                <a:cxn ang="0">
                  <a:pos x="121" y="136"/>
                </a:cxn>
                <a:cxn ang="0">
                  <a:pos x="105" y="150"/>
                </a:cxn>
                <a:cxn ang="0">
                  <a:pos x="90" y="157"/>
                </a:cxn>
                <a:cxn ang="0">
                  <a:pos x="75" y="161"/>
                </a:cxn>
                <a:cxn ang="0">
                  <a:pos x="59" y="161"/>
                </a:cxn>
                <a:cxn ang="0">
                  <a:pos x="44" y="157"/>
                </a:cxn>
                <a:cxn ang="0">
                  <a:pos x="29" y="146"/>
                </a:cxn>
                <a:cxn ang="0">
                  <a:pos x="15" y="132"/>
                </a:cxn>
                <a:cxn ang="0">
                  <a:pos x="9" y="119"/>
                </a:cxn>
                <a:cxn ang="0">
                  <a:pos x="2" y="98"/>
                </a:cxn>
                <a:cxn ang="0">
                  <a:pos x="0" y="81"/>
                </a:cxn>
              </a:cxnLst>
              <a:rect l="0" t="0" r="r" b="b"/>
              <a:pathLst>
                <a:path w="140" h="161">
                  <a:moveTo>
                    <a:pt x="34" y="81"/>
                  </a:moveTo>
                  <a:lnTo>
                    <a:pt x="34" y="88"/>
                  </a:lnTo>
                  <a:lnTo>
                    <a:pt x="34" y="94"/>
                  </a:lnTo>
                  <a:lnTo>
                    <a:pt x="40" y="98"/>
                  </a:lnTo>
                  <a:lnTo>
                    <a:pt x="42" y="107"/>
                  </a:lnTo>
                  <a:lnTo>
                    <a:pt x="48" y="111"/>
                  </a:lnTo>
                  <a:lnTo>
                    <a:pt x="52" y="115"/>
                  </a:lnTo>
                  <a:lnTo>
                    <a:pt x="54" y="119"/>
                  </a:lnTo>
                  <a:lnTo>
                    <a:pt x="61" y="119"/>
                  </a:lnTo>
                  <a:lnTo>
                    <a:pt x="65" y="123"/>
                  </a:lnTo>
                  <a:lnTo>
                    <a:pt x="73" y="123"/>
                  </a:lnTo>
                  <a:lnTo>
                    <a:pt x="80" y="123"/>
                  </a:lnTo>
                  <a:lnTo>
                    <a:pt x="84" y="119"/>
                  </a:lnTo>
                  <a:lnTo>
                    <a:pt x="90" y="119"/>
                  </a:lnTo>
                  <a:lnTo>
                    <a:pt x="94" y="111"/>
                  </a:lnTo>
                  <a:lnTo>
                    <a:pt x="100" y="107"/>
                  </a:lnTo>
                  <a:lnTo>
                    <a:pt x="102" y="98"/>
                  </a:lnTo>
                  <a:lnTo>
                    <a:pt x="103" y="94"/>
                  </a:lnTo>
                  <a:lnTo>
                    <a:pt x="105" y="90"/>
                  </a:lnTo>
                  <a:lnTo>
                    <a:pt x="105" y="81"/>
                  </a:lnTo>
                  <a:lnTo>
                    <a:pt x="105" y="73"/>
                  </a:lnTo>
                  <a:lnTo>
                    <a:pt x="103" y="71"/>
                  </a:lnTo>
                  <a:lnTo>
                    <a:pt x="102" y="63"/>
                  </a:lnTo>
                  <a:lnTo>
                    <a:pt x="100" y="56"/>
                  </a:lnTo>
                  <a:lnTo>
                    <a:pt x="94" y="52"/>
                  </a:lnTo>
                  <a:lnTo>
                    <a:pt x="90" y="46"/>
                  </a:lnTo>
                  <a:lnTo>
                    <a:pt x="88" y="42"/>
                  </a:lnTo>
                  <a:lnTo>
                    <a:pt x="80" y="42"/>
                  </a:lnTo>
                  <a:lnTo>
                    <a:pt x="73" y="42"/>
                  </a:lnTo>
                  <a:lnTo>
                    <a:pt x="69" y="42"/>
                  </a:lnTo>
                  <a:lnTo>
                    <a:pt x="61" y="42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48" y="52"/>
                  </a:lnTo>
                  <a:lnTo>
                    <a:pt x="42" y="56"/>
                  </a:lnTo>
                  <a:lnTo>
                    <a:pt x="40" y="63"/>
                  </a:lnTo>
                  <a:lnTo>
                    <a:pt x="38" y="71"/>
                  </a:lnTo>
                  <a:lnTo>
                    <a:pt x="34" y="73"/>
                  </a:lnTo>
                  <a:lnTo>
                    <a:pt x="34" y="81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4" y="63"/>
                  </a:lnTo>
                  <a:lnTo>
                    <a:pt x="8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5" y="29"/>
                  </a:lnTo>
                  <a:lnTo>
                    <a:pt x="23" y="21"/>
                  </a:lnTo>
                  <a:lnTo>
                    <a:pt x="31" y="15"/>
                  </a:lnTo>
                  <a:lnTo>
                    <a:pt x="38" y="11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61" y="0"/>
                  </a:lnTo>
                  <a:lnTo>
                    <a:pt x="79" y="0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102" y="8"/>
                  </a:lnTo>
                  <a:lnTo>
                    <a:pt x="109" y="15"/>
                  </a:lnTo>
                  <a:lnTo>
                    <a:pt x="115" y="17"/>
                  </a:lnTo>
                  <a:lnTo>
                    <a:pt x="123" y="25"/>
                  </a:lnTo>
                  <a:lnTo>
                    <a:pt x="125" y="33"/>
                  </a:lnTo>
                  <a:lnTo>
                    <a:pt x="130" y="42"/>
                  </a:lnTo>
                  <a:lnTo>
                    <a:pt x="134" y="50"/>
                  </a:lnTo>
                  <a:lnTo>
                    <a:pt x="136" y="59"/>
                  </a:lnTo>
                  <a:lnTo>
                    <a:pt x="140" y="67"/>
                  </a:lnTo>
                  <a:lnTo>
                    <a:pt x="140" y="77"/>
                  </a:lnTo>
                  <a:lnTo>
                    <a:pt x="140" y="88"/>
                  </a:lnTo>
                  <a:lnTo>
                    <a:pt x="136" y="98"/>
                  </a:lnTo>
                  <a:lnTo>
                    <a:pt x="136" y="105"/>
                  </a:lnTo>
                  <a:lnTo>
                    <a:pt x="132" y="115"/>
                  </a:lnTo>
                  <a:lnTo>
                    <a:pt x="130" y="123"/>
                  </a:lnTo>
                  <a:lnTo>
                    <a:pt x="125" y="129"/>
                  </a:lnTo>
                  <a:lnTo>
                    <a:pt x="121" y="136"/>
                  </a:lnTo>
                  <a:lnTo>
                    <a:pt x="113" y="146"/>
                  </a:lnTo>
                  <a:lnTo>
                    <a:pt x="105" y="150"/>
                  </a:lnTo>
                  <a:lnTo>
                    <a:pt x="100" y="157"/>
                  </a:lnTo>
                  <a:lnTo>
                    <a:pt x="90" y="157"/>
                  </a:lnTo>
                  <a:lnTo>
                    <a:pt x="84" y="161"/>
                  </a:lnTo>
                  <a:lnTo>
                    <a:pt x="75" y="161"/>
                  </a:lnTo>
                  <a:lnTo>
                    <a:pt x="69" y="161"/>
                  </a:lnTo>
                  <a:lnTo>
                    <a:pt x="59" y="161"/>
                  </a:lnTo>
                  <a:lnTo>
                    <a:pt x="52" y="157"/>
                  </a:lnTo>
                  <a:lnTo>
                    <a:pt x="44" y="157"/>
                  </a:lnTo>
                  <a:lnTo>
                    <a:pt x="34" y="150"/>
                  </a:lnTo>
                  <a:lnTo>
                    <a:pt x="29" y="146"/>
                  </a:lnTo>
                  <a:lnTo>
                    <a:pt x="21" y="140"/>
                  </a:lnTo>
                  <a:lnTo>
                    <a:pt x="15" y="132"/>
                  </a:lnTo>
                  <a:lnTo>
                    <a:pt x="13" y="125"/>
                  </a:lnTo>
                  <a:lnTo>
                    <a:pt x="9" y="119"/>
                  </a:lnTo>
                  <a:lnTo>
                    <a:pt x="4" y="107"/>
                  </a:lnTo>
                  <a:lnTo>
                    <a:pt x="2" y="98"/>
                  </a:lnTo>
                  <a:lnTo>
                    <a:pt x="2" y="90"/>
                  </a:lnTo>
                  <a:lnTo>
                    <a:pt x="0" y="81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65" name="Freeform 401"/>
            <p:cNvSpPr>
              <a:spLocks/>
            </p:cNvSpPr>
            <p:nvPr/>
          </p:nvSpPr>
          <p:spPr bwMode="auto">
            <a:xfrm flipH="1">
              <a:off x="1753" y="2907"/>
              <a:ext cx="90" cy="100"/>
            </a:xfrm>
            <a:custGeom>
              <a:avLst/>
              <a:gdLst/>
              <a:ahLst/>
              <a:cxnLst>
                <a:cxn ang="0">
                  <a:pos x="68" y="21"/>
                </a:cxn>
                <a:cxn ang="0">
                  <a:pos x="71" y="29"/>
                </a:cxn>
                <a:cxn ang="0">
                  <a:pos x="71" y="35"/>
                </a:cxn>
                <a:cxn ang="0">
                  <a:pos x="71" y="42"/>
                </a:cxn>
                <a:cxn ang="0">
                  <a:pos x="71" y="48"/>
                </a:cxn>
                <a:cxn ang="0">
                  <a:pos x="68" y="56"/>
                </a:cxn>
                <a:cxn ang="0">
                  <a:pos x="66" y="60"/>
                </a:cxn>
                <a:cxn ang="0">
                  <a:pos x="64" y="65"/>
                </a:cxn>
                <a:cxn ang="0">
                  <a:pos x="58" y="69"/>
                </a:cxn>
                <a:cxn ang="0">
                  <a:pos x="54" y="77"/>
                </a:cxn>
                <a:cxn ang="0">
                  <a:pos x="52" y="77"/>
                </a:cxn>
                <a:cxn ang="0">
                  <a:pos x="44" y="81"/>
                </a:cxn>
                <a:cxn ang="0">
                  <a:pos x="37" y="81"/>
                </a:cxn>
                <a:cxn ang="0">
                  <a:pos x="33" y="81"/>
                </a:cxn>
                <a:cxn ang="0">
                  <a:pos x="25" y="81"/>
                </a:cxn>
                <a:cxn ang="0">
                  <a:pos x="21" y="77"/>
                </a:cxn>
                <a:cxn ang="0">
                  <a:pos x="16" y="77"/>
                </a:cxn>
                <a:cxn ang="0">
                  <a:pos x="12" y="69"/>
                </a:cxn>
                <a:cxn ang="0">
                  <a:pos x="6" y="65"/>
                </a:cxn>
                <a:cxn ang="0">
                  <a:pos x="4" y="60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2" y="29"/>
                </a:cxn>
                <a:cxn ang="0">
                  <a:pos x="4" y="21"/>
                </a:cxn>
                <a:cxn ang="0">
                  <a:pos x="8" y="14"/>
                </a:cxn>
                <a:cxn ang="0">
                  <a:pos x="12" y="14"/>
                </a:cxn>
                <a:cxn ang="0">
                  <a:pos x="18" y="8"/>
                </a:cxn>
                <a:cxn ang="0">
                  <a:pos x="21" y="4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4" y="0"/>
                </a:cxn>
                <a:cxn ang="0">
                  <a:pos x="52" y="4"/>
                </a:cxn>
                <a:cxn ang="0">
                  <a:pos x="54" y="8"/>
                </a:cxn>
                <a:cxn ang="0">
                  <a:pos x="58" y="14"/>
                </a:cxn>
                <a:cxn ang="0">
                  <a:pos x="64" y="14"/>
                </a:cxn>
                <a:cxn ang="0">
                  <a:pos x="68" y="21"/>
                </a:cxn>
              </a:cxnLst>
              <a:rect l="0" t="0" r="r" b="b"/>
              <a:pathLst>
                <a:path w="71" h="81">
                  <a:moveTo>
                    <a:pt x="68" y="21"/>
                  </a:moveTo>
                  <a:lnTo>
                    <a:pt x="71" y="29"/>
                  </a:lnTo>
                  <a:lnTo>
                    <a:pt x="71" y="35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68" y="56"/>
                  </a:lnTo>
                  <a:lnTo>
                    <a:pt x="66" y="60"/>
                  </a:lnTo>
                  <a:lnTo>
                    <a:pt x="64" y="65"/>
                  </a:lnTo>
                  <a:lnTo>
                    <a:pt x="58" y="6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44" y="81"/>
                  </a:lnTo>
                  <a:lnTo>
                    <a:pt x="37" y="81"/>
                  </a:lnTo>
                  <a:lnTo>
                    <a:pt x="33" y="81"/>
                  </a:lnTo>
                  <a:lnTo>
                    <a:pt x="25" y="81"/>
                  </a:lnTo>
                  <a:lnTo>
                    <a:pt x="21" y="77"/>
                  </a:lnTo>
                  <a:lnTo>
                    <a:pt x="16" y="77"/>
                  </a:lnTo>
                  <a:lnTo>
                    <a:pt x="12" y="69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4" y="21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1" y="4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68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66" name="Freeform 402"/>
            <p:cNvSpPr>
              <a:spLocks/>
            </p:cNvSpPr>
            <p:nvPr/>
          </p:nvSpPr>
          <p:spPr bwMode="auto">
            <a:xfrm flipH="1">
              <a:off x="1786" y="2937"/>
              <a:ext cx="27" cy="3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0" y="4"/>
                </a:cxn>
                <a:cxn ang="0">
                  <a:pos x="21" y="6"/>
                </a:cxn>
                <a:cxn ang="0">
                  <a:pos x="23" y="10"/>
                </a:cxn>
                <a:cxn ang="0">
                  <a:pos x="23" y="14"/>
                </a:cxn>
                <a:cxn ang="0">
                  <a:pos x="23" y="21"/>
                </a:cxn>
                <a:cxn ang="0">
                  <a:pos x="21" y="23"/>
                </a:cxn>
                <a:cxn ang="0">
                  <a:pos x="20" y="27"/>
                </a:cxn>
                <a:cxn ang="0">
                  <a:pos x="18" y="27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8" y="27"/>
                </a:cxn>
                <a:cxn ang="0">
                  <a:pos x="4" y="27"/>
                </a:cxn>
                <a:cxn ang="0">
                  <a:pos x="2" y="23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0" y="10"/>
                </a:cxn>
              </a:cxnLst>
              <a:rect l="0" t="0" r="r" b="b"/>
              <a:pathLst>
                <a:path w="23" h="31">
                  <a:moveTo>
                    <a:pt x="0" y="10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3" y="21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67" name="Freeform 403"/>
            <p:cNvSpPr>
              <a:spLocks/>
            </p:cNvSpPr>
            <p:nvPr/>
          </p:nvSpPr>
          <p:spPr bwMode="auto">
            <a:xfrm flipH="1">
              <a:off x="1713" y="2852"/>
              <a:ext cx="178" cy="205"/>
            </a:xfrm>
            <a:custGeom>
              <a:avLst/>
              <a:gdLst/>
              <a:ahLst/>
              <a:cxnLst>
                <a:cxn ang="0">
                  <a:pos x="33" y="88"/>
                </a:cxn>
                <a:cxn ang="0">
                  <a:pos x="38" y="102"/>
                </a:cxn>
                <a:cxn ang="0">
                  <a:pos x="44" y="111"/>
                </a:cxn>
                <a:cxn ang="0">
                  <a:pos x="56" y="119"/>
                </a:cxn>
                <a:cxn ang="0">
                  <a:pos x="69" y="123"/>
                </a:cxn>
                <a:cxn ang="0">
                  <a:pos x="79" y="123"/>
                </a:cxn>
                <a:cxn ang="0">
                  <a:pos x="90" y="119"/>
                </a:cxn>
                <a:cxn ang="0">
                  <a:pos x="100" y="107"/>
                </a:cxn>
                <a:cxn ang="0">
                  <a:pos x="104" y="98"/>
                </a:cxn>
                <a:cxn ang="0">
                  <a:pos x="106" y="81"/>
                </a:cxn>
                <a:cxn ang="0">
                  <a:pos x="106" y="71"/>
                </a:cxn>
                <a:cxn ang="0">
                  <a:pos x="100" y="56"/>
                </a:cxn>
                <a:cxn ang="0">
                  <a:pos x="90" y="46"/>
                </a:cxn>
                <a:cxn ang="0">
                  <a:pos x="79" y="42"/>
                </a:cxn>
                <a:cxn ang="0">
                  <a:pos x="69" y="38"/>
                </a:cxn>
                <a:cxn ang="0">
                  <a:pos x="56" y="46"/>
                </a:cxn>
                <a:cxn ang="0">
                  <a:pos x="44" y="52"/>
                </a:cxn>
                <a:cxn ang="0">
                  <a:pos x="38" y="63"/>
                </a:cxn>
                <a:cxn ang="0">
                  <a:pos x="33" y="77"/>
                </a:cxn>
                <a:cxn ang="0">
                  <a:pos x="0" y="81"/>
                </a:cxn>
                <a:cxn ang="0">
                  <a:pos x="2" y="63"/>
                </a:cxn>
                <a:cxn ang="0">
                  <a:pos x="10" y="46"/>
                </a:cxn>
                <a:cxn ang="0">
                  <a:pos x="19" y="25"/>
                </a:cxn>
                <a:cxn ang="0">
                  <a:pos x="29" y="15"/>
                </a:cxn>
                <a:cxn ang="0">
                  <a:pos x="44" y="4"/>
                </a:cxn>
                <a:cxn ang="0">
                  <a:pos x="61" y="0"/>
                </a:cxn>
                <a:cxn ang="0">
                  <a:pos x="84" y="0"/>
                </a:cxn>
                <a:cxn ang="0">
                  <a:pos x="102" y="8"/>
                </a:cxn>
                <a:cxn ang="0">
                  <a:pos x="115" y="17"/>
                </a:cxn>
                <a:cxn ang="0">
                  <a:pos x="125" y="33"/>
                </a:cxn>
                <a:cxn ang="0">
                  <a:pos x="134" y="50"/>
                </a:cxn>
                <a:cxn ang="0">
                  <a:pos x="140" y="67"/>
                </a:cxn>
                <a:cxn ang="0">
                  <a:pos x="140" y="88"/>
                </a:cxn>
                <a:cxn ang="0">
                  <a:pos x="136" y="107"/>
                </a:cxn>
                <a:cxn ang="0">
                  <a:pos x="130" y="125"/>
                </a:cxn>
                <a:cxn ang="0">
                  <a:pos x="119" y="140"/>
                </a:cxn>
                <a:cxn ang="0">
                  <a:pos x="106" y="150"/>
                </a:cxn>
                <a:cxn ang="0">
                  <a:pos x="92" y="161"/>
                </a:cxn>
                <a:cxn ang="0">
                  <a:pos x="73" y="163"/>
                </a:cxn>
                <a:cxn ang="0">
                  <a:pos x="59" y="161"/>
                </a:cxn>
                <a:cxn ang="0">
                  <a:pos x="42" y="157"/>
                </a:cxn>
                <a:cxn ang="0">
                  <a:pos x="29" y="150"/>
                </a:cxn>
                <a:cxn ang="0">
                  <a:pos x="15" y="132"/>
                </a:cxn>
                <a:cxn ang="0">
                  <a:pos x="6" y="119"/>
                </a:cxn>
                <a:cxn ang="0">
                  <a:pos x="2" y="98"/>
                </a:cxn>
                <a:cxn ang="0">
                  <a:pos x="0" y="81"/>
                </a:cxn>
              </a:cxnLst>
              <a:rect l="0" t="0" r="r" b="b"/>
              <a:pathLst>
                <a:path w="142" h="163">
                  <a:moveTo>
                    <a:pt x="33" y="81"/>
                  </a:moveTo>
                  <a:lnTo>
                    <a:pt x="33" y="88"/>
                  </a:lnTo>
                  <a:lnTo>
                    <a:pt x="35" y="94"/>
                  </a:lnTo>
                  <a:lnTo>
                    <a:pt x="38" y="102"/>
                  </a:lnTo>
                  <a:lnTo>
                    <a:pt x="40" y="107"/>
                  </a:lnTo>
                  <a:lnTo>
                    <a:pt x="44" y="111"/>
                  </a:lnTo>
                  <a:lnTo>
                    <a:pt x="50" y="119"/>
                  </a:lnTo>
                  <a:lnTo>
                    <a:pt x="56" y="119"/>
                  </a:lnTo>
                  <a:lnTo>
                    <a:pt x="61" y="123"/>
                  </a:lnTo>
                  <a:lnTo>
                    <a:pt x="69" y="123"/>
                  </a:lnTo>
                  <a:lnTo>
                    <a:pt x="71" y="123"/>
                  </a:lnTo>
                  <a:lnTo>
                    <a:pt x="79" y="123"/>
                  </a:lnTo>
                  <a:lnTo>
                    <a:pt x="84" y="119"/>
                  </a:lnTo>
                  <a:lnTo>
                    <a:pt x="90" y="119"/>
                  </a:lnTo>
                  <a:lnTo>
                    <a:pt x="94" y="115"/>
                  </a:lnTo>
                  <a:lnTo>
                    <a:pt x="100" y="107"/>
                  </a:lnTo>
                  <a:lnTo>
                    <a:pt x="102" y="102"/>
                  </a:lnTo>
                  <a:lnTo>
                    <a:pt x="104" y="98"/>
                  </a:lnTo>
                  <a:lnTo>
                    <a:pt x="106" y="88"/>
                  </a:lnTo>
                  <a:lnTo>
                    <a:pt x="106" y="81"/>
                  </a:lnTo>
                  <a:lnTo>
                    <a:pt x="106" y="77"/>
                  </a:lnTo>
                  <a:lnTo>
                    <a:pt x="106" y="71"/>
                  </a:lnTo>
                  <a:lnTo>
                    <a:pt x="104" y="63"/>
                  </a:lnTo>
                  <a:lnTo>
                    <a:pt x="100" y="56"/>
                  </a:lnTo>
                  <a:lnTo>
                    <a:pt x="94" y="52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9" y="42"/>
                  </a:lnTo>
                  <a:lnTo>
                    <a:pt x="73" y="38"/>
                  </a:lnTo>
                  <a:lnTo>
                    <a:pt x="69" y="38"/>
                  </a:lnTo>
                  <a:lnTo>
                    <a:pt x="61" y="42"/>
                  </a:lnTo>
                  <a:lnTo>
                    <a:pt x="56" y="46"/>
                  </a:lnTo>
                  <a:lnTo>
                    <a:pt x="52" y="46"/>
                  </a:lnTo>
                  <a:lnTo>
                    <a:pt x="44" y="52"/>
                  </a:lnTo>
                  <a:lnTo>
                    <a:pt x="40" y="56"/>
                  </a:lnTo>
                  <a:lnTo>
                    <a:pt x="38" y="63"/>
                  </a:lnTo>
                  <a:lnTo>
                    <a:pt x="35" y="67"/>
                  </a:lnTo>
                  <a:lnTo>
                    <a:pt x="33" y="77"/>
                  </a:lnTo>
                  <a:lnTo>
                    <a:pt x="33" y="81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4" y="52"/>
                  </a:lnTo>
                  <a:lnTo>
                    <a:pt x="10" y="46"/>
                  </a:lnTo>
                  <a:lnTo>
                    <a:pt x="13" y="34"/>
                  </a:lnTo>
                  <a:lnTo>
                    <a:pt x="19" y="25"/>
                  </a:lnTo>
                  <a:lnTo>
                    <a:pt x="23" y="21"/>
                  </a:lnTo>
                  <a:lnTo>
                    <a:pt x="29" y="15"/>
                  </a:lnTo>
                  <a:lnTo>
                    <a:pt x="35" y="11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61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4" y="4"/>
                  </a:lnTo>
                  <a:lnTo>
                    <a:pt x="102" y="8"/>
                  </a:lnTo>
                  <a:lnTo>
                    <a:pt x="109" y="15"/>
                  </a:lnTo>
                  <a:lnTo>
                    <a:pt x="115" y="17"/>
                  </a:lnTo>
                  <a:lnTo>
                    <a:pt x="121" y="25"/>
                  </a:lnTo>
                  <a:lnTo>
                    <a:pt x="125" y="33"/>
                  </a:lnTo>
                  <a:lnTo>
                    <a:pt x="130" y="38"/>
                  </a:lnTo>
                  <a:lnTo>
                    <a:pt x="134" y="50"/>
                  </a:lnTo>
                  <a:lnTo>
                    <a:pt x="136" y="59"/>
                  </a:lnTo>
                  <a:lnTo>
                    <a:pt x="140" y="67"/>
                  </a:lnTo>
                  <a:lnTo>
                    <a:pt x="142" y="77"/>
                  </a:lnTo>
                  <a:lnTo>
                    <a:pt x="140" y="88"/>
                  </a:lnTo>
                  <a:lnTo>
                    <a:pt x="140" y="98"/>
                  </a:lnTo>
                  <a:lnTo>
                    <a:pt x="136" y="107"/>
                  </a:lnTo>
                  <a:lnTo>
                    <a:pt x="134" y="115"/>
                  </a:lnTo>
                  <a:lnTo>
                    <a:pt x="130" y="125"/>
                  </a:lnTo>
                  <a:lnTo>
                    <a:pt x="125" y="132"/>
                  </a:lnTo>
                  <a:lnTo>
                    <a:pt x="119" y="140"/>
                  </a:lnTo>
                  <a:lnTo>
                    <a:pt x="115" y="146"/>
                  </a:lnTo>
                  <a:lnTo>
                    <a:pt x="106" y="150"/>
                  </a:lnTo>
                  <a:lnTo>
                    <a:pt x="100" y="157"/>
                  </a:lnTo>
                  <a:lnTo>
                    <a:pt x="92" y="161"/>
                  </a:lnTo>
                  <a:lnTo>
                    <a:pt x="82" y="161"/>
                  </a:lnTo>
                  <a:lnTo>
                    <a:pt x="73" y="163"/>
                  </a:lnTo>
                  <a:lnTo>
                    <a:pt x="69" y="163"/>
                  </a:lnTo>
                  <a:lnTo>
                    <a:pt x="59" y="161"/>
                  </a:lnTo>
                  <a:lnTo>
                    <a:pt x="52" y="161"/>
                  </a:lnTo>
                  <a:lnTo>
                    <a:pt x="42" y="157"/>
                  </a:lnTo>
                  <a:lnTo>
                    <a:pt x="35" y="153"/>
                  </a:lnTo>
                  <a:lnTo>
                    <a:pt x="29" y="150"/>
                  </a:lnTo>
                  <a:lnTo>
                    <a:pt x="23" y="140"/>
                  </a:lnTo>
                  <a:lnTo>
                    <a:pt x="15" y="132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4" y="107"/>
                  </a:lnTo>
                  <a:lnTo>
                    <a:pt x="2" y="98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3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68" name="Freeform 404"/>
            <p:cNvSpPr>
              <a:spLocks/>
            </p:cNvSpPr>
            <p:nvPr/>
          </p:nvSpPr>
          <p:spPr bwMode="auto">
            <a:xfrm flipH="1">
              <a:off x="1956" y="2907"/>
              <a:ext cx="87" cy="100"/>
            </a:xfrm>
            <a:custGeom>
              <a:avLst/>
              <a:gdLst/>
              <a:ahLst/>
              <a:cxnLst>
                <a:cxn ang="0">
                  <a:pos x="67" y="21"/>
                </a:cxn>
                <a:cxn ang="0">
                  <a:pos x="71" y="29"/>
                </a:cxn>
                <a:cxn ang="0">
                  <a:pos x="71" y="35"/>
                </a:cxn>
                <a:cxn ang="0">
                  <a:pos x="71" y="42"/>
                </a:cxn>
                <a:cxn ang="0">
                  <a:pos x="71" y="46"/>
                </a:cxn>
                <a:cxn ang="0">
                  <a:pos x="67" y="52"/>
                </a:cxn>
                <a:cxn ang="0">
                  <a:pos x="65" y="60"/>
                </a:cxn>
                <a:cxn ang="0">
                  <a:pos x="64" y="65"/>
                </a:cxn>
                <a:cxn ang="0">
                  <a:pos x="58" y="69"/>
                </a:cxn>
                <a:cxn ang="0">
                  <a:pos x="54" y="73"/>
                </a:cxn>
                <a:cxn ang="0">
                  <a:pos x="48" y="77"/>
                </a:cxn>
                <a:cxn ang="0">
                  <a:pos x="44" y="77"/>
                </a:cxn>
                <a:cxn ang="0">
                  <a:pos x="37" y="81"/>
                </a:cxn>
                <a:cxn ang="0">
                  <a:pos x="33" y="81"/>
                </a:cxn>
                <a:cxn ang="0">
                  <a:pos x="25" y="77"/>
                </a:cxn>
                <a:cxn ang="0">
                  <a:pos x="18" y="77"/>
                </a:cxn>
                <a:cxn ang="0">
                  <a:pos x="16" y="73"/>
                </a:cxn>
                <a:cxn ang="0">
                  <a:pos x="12" y="69"/>
                </a:cxn>
                <a:cxn ang="0">
                  <a:pos x="6" y="63"/>
                </a:cxn>
                <a:cxn ang="0">
                  <a:pos x="4" y="60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2" y="29"/>
                </a:cxn>
                <a:cxn ang="0">
                  <a:pos x="4" y="21"/>
                </a:cxn>
                <a:cxn ang="0">
                  <a:pos x="8" y="17"/>
                </a:cxn>
                <a:cxn ang="0">
                  <a:pos x="12" y="10"/>
                </a:cxn>
                <a:cxn ang="0">
                  <a:pos x="18" y="8"/>
                </a:cxn>
                <a:cxn ang="0">
                  <a:pos x="21" y="4"/>
                </a:cxn>
                <a:cxn ang="0">
                  <a:pos x="25" y="4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52" y="4"/>
                </a:cxn>
                <a:cxn ang="0">
                  <a:pos x="54" y="8"/>
                </a:cxn>
                <a:cxn ang="0">
                  <a:pos x="58" y="10"/>
                </a:cxn>
                <a:cxn ang="0">
                  <a:pos x="64" y="17"/>
                </a:cxn>
                <a:cxn ang="0">
                  <a:pos x="67" y="21"/>
                </a:cxn>
              </a:cxnLst>
              <a:rect l="0" t="0" r="r" b="b"/>
              <a:pathLst>
                <a:path w="71" h="81">
                  <a:moveTo>
                    <a:pt x="67" y="21"/>
                  </a:moveTo>
                  <a:lnTo>
                    <a:pt x="71" y="29"/>
                  </a:lnTo>
                  <a:lnTo>
                    <a:pt x="71" y="35"/>
                  </a:lnTo>
                  <a:lnTo>
                    <a:pt x="71" y="42"/>
                  </a:lnTo>
                  <a:lnTo>
                    <a:pt x="71" y="46"/>
                  </a:lnTo>
                  <a:lnTo>
                    <a:pt x="67" y="52"/>
                  </a:lnTo>
                  <a:lnTo>
                    <a:pt x="65" y="60"/>
                  </a:lnTo>
                  <a:lnTo>
                    <a:pt x="64" y="65"/>
                  </a:lnTo>
                  <a:lnTo>
                    <a:pt x="58" y="69"/>
                  </a:lnTo>
                  <a:lnTo>
                    <a:pt x="54" y="73"/>
                  </a:lnTo>
                  <a:lnTo>
                    <a:pt x="48" y="77"/>
                  </a:lnTo>
                  <a:lnTo>
                    <a:pt x="44" y="77"/>
                  </a:lnTo>
                  <a:lnTo>
                    <a:pt x="37" y="81"/>
                  </a:lnTo>
                  <a:lnTo>
                    <a:pt x="33" y="81"/>
                  </a:lnTo>
                  <a:lnTo>
                    <a:pt x="25" y="77"/>
                  </a:lnTo>
                  <a:lnTo>
                    <a:pt x="18" y="77"/>
                  </a:lnTo>
                  <a:lnTo>
                    <a:pt x="16" y="73"/>
                  </a:lnTo>
                  <a:lnTo>
                    <a:pt x="12" y="69"/>
                  </a:lnTo>
                  <a:lnTo>
                    <a:pt x="6" y="63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4" y="21"/>
                  </a:lnTo>
                  <a:lnTo>
                    <a:pt x="8" y="17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54" y="8"/>
                  </a:lnTo>
                  <a:lnTo>
                    <a:pt x="58" y="10"/>
                  </a:lnTo>
                  <a:lnTo>
                    <a:pt x="64" y="17"/>
                  </a:lnTo>
                  <a:lnTo>
                    <a:pt x="67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69" name="Freeform 405"/>
            <p:cNvSpPr>
              <a:spLocks/>
            </p:cNvSpPr>
            <p:nvPr/>
          </p:nvSpPr>
          <p:spPr bwMode="auto">
            <a:xfrm flipH="1">
              <a:off x="1978" y="2937"/>
              <a:ext cx="38" cy="3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3" y="4"/>
                </a:cxn>
                <a:cxn ang="0">
                  <a:pos x="25" y="6"/>
                </a:cxn>
                <a:cxn ang="0">
                  <a:pos x="25" y="10"/>
                </a:cxn>
                <a:cxn ang="0">
                  <a:pos x="29" y="17"/>
                </a:cxn>
                <a:cxn ang="0">
                  <a:pos x="25" y="21"/>
                </a:cxn>
                <a:cxn ang="0">
                  <a:pos x="25" y="23"/>
                </a:cxn>
                <a:cxn ang="0">
                  <a:pos x="23" y="27"/>
                </a:cxn>
                <a:cxn ang="0">
                  <a:pos x="19" y="31"/>
                </a:cxn>
                <a:cxn ang="0">
                  <a:pos x="18" y="31"/>
                </a:cxn>
                <a:cxn ang="0">
                  <a:pos x="12" y="31"/>
                </a:cxn>
                <a:cxn ang="0">
                  <a:pos x="8" y="31"/>
                </a:cxn>
                <a:cxn ang="0">
                  <a:pos x="4" y="27"/>
                </a:cxn>
                <a:cxn ang="0">
                  <a:pos x="2" y="23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9" h="31">
                  <a:moveTo>
                    <a:pt x="0" y="10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5" y="10"/>
                  </a:lnTo>
                  <a:lnTo>
                    <a:pt x="29" y="17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2" y="31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70" name="Freeform 406"/>
            <p:cNvSpPr>
              <a:spLocks/>
            </p:cNvSpPr>
            <p:nvPr/>
          </p:nvSpPr>
          <p:spPr bwMode="auto">
            <a:xfrm flipH="1">
              <a:off x="1911" y="2852"/>
              <a:ext cx="177" cy="202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8" y="98"/>
                </a:cxn>
                <a:cxn ang="0">
                  <a:pos x="46" y="111"/>
                </a:cxn>
                <a:cxn ang="0">
                  <a:pos x="55" y="119"/>
                </a:cxn>
                <a:cxn ang="0">
                  <a:pos x="69" y="123"/>
                </a:cxn>
                <a:cxn ang="0">
                  <a:pos x="78" y="119"/>
                </a:cxn>
                <a:cxn ang="0">
                  <a:pos x="90" y="119"/>
                </a:cxn>
                <a:cxn ang="0">
                  <a:pos x="99" y="107"/>
                </a:cxn>
                <a:cxn ang="0">
                  <a:pos x="105" y="94"/>
                </a:cxn>
                <a:cxn ang="0">
                  <a:pos x="107" y="81"/>
                </a:cxn>
                <a:cxn ang="0">
                  <a:pos x="107" y="71"/>
                </a:cxn>
                <a:cxn ang="0">
                  <a:pos x="99" y="56"/>
                </a:cxn>
                <a:cxn ang="0">
                  <a:pos x="90" y="46"/>
                </a:cxn>
                <a:cxn ang="0">
                  <a:pos x="78" y="42"/>
                </a:cxn>
                <a:cxn ang="0">
                  <a:pos x="69" y="42"/>
                </a:cxn>
                <a:cxn ang="0">
                  <a:pos x="57" y="42"/>
                </a:cxn>
                <a:cxn ang="0">
                  <a:pos x="46" y="52"/>
                </a:cxn>
                <a:cxn ang="0">
                  <a:pos x="38" y="63"/>
                </a:cxn>
                <a:cxn ang="0">
                  <a:pos x="34" y="73"/>
                </a:cxn>
                <a:cxn ang="0">
                  <a:pos x="0" y="81"/>
                </a:cxn>
                <a:cxn ang="0">
                  <a:pos x="2" y="63"/>
                </a:cxn>
                <a:cxn ang="0">
                  <a:pos x="7" y="42"/>
                </a:cxn>
                <a:cxn ang="0">
                  <a:pos x="19" y="29"/>
                </a:cxn>
                <a:cxn ang="0">
                  <a:pos x="29" y="15"/>
                </a:cxn>
                <a:cxn ang="0">
                  <a:pos x="46" y="4"/>
                </a:cxn>
                <a:cxn ang="0">
                  <a:pos x="61" y="0"/>
                </a:cxn>
                <a:cxn ang="0">
                  <a:pos x="86" y="4"/>
                </a:cxn>
                <a:cxn ang="0">
                  <a:pos x="101" y="8"/>
                </a:cxn>
                <a:cxn ang="0">
                  <a:pos x="117" y="17"/>
                </a:cxn>
                <a:cxn ang="0">
                  <a:pos x="126" y="33"/>
                </a:cxn>
                <a:cxn ang="0">
                  <a:pos x="136" y="50"/>
                </a:cxn>
                <a:cxn ang="0">
                  <a:pos x="140" y="67"/>
                </a:cxn>
                <a:cxn ang="0">
                  <a:pos x="140" y="88"/>
                </a:cxn>
                <a:cxn ang="0">
                  <a:pos x="138" y="105"/>
                </a:cxn>
                <a:cxn ang="0">
                  <a:pos x="130" y="123"/>
                </a:cxn>
                <a:cxn ang="0">
                  <a:pos x="119" y="136"/>
                </a:cxn>
                <a:cxn ang="0">
                  <a:pos x="107" y="146"/>
                </a:cxn>
                <a:cxn ang="0">
                  <a:pos x="92" y="157"/>
                </a:cxn>
                <a:cxn ang="0">
                  <a:pos x="75" y="161"/>
                </a:cxn>
                <a:cxn ang="0">
                  <a:pos x="59" y="161"/>
                </a:cxn>
                <a:cxn ang="0">
                  <a:pos x="42" y="157"/>
                </a:cxn>
                <a:cxn ang="0">
                  <a:pos x="29" y="146"/>
                </a:cxn>
                <a:cxn ang="0">
                  <a:pos x="17" y="132"/>
                </a:cxn>
                <a:cxn ang="0">
                  <a:pos x="7" y="115"/>
                </a:cxn>
                <a:cxn ang="0">
                  <a:pos x="2" y="98"/>
                </a:cxn>
                <a:cxn ang="0">
                  <a:pos x="0" y="81"/>
                </a:cxn>
              </a:cxnLst>
              <a:rect l="0" t="0" r="r" b="b"/>
              <a:pathLst>
                <a:path w="142" h="161">
                  <a:moveTo>
                    <a:pt x="34" y="81"/>
                  </a:moveTo>
                  <a:lnTo>
                    <a:pt x="34" y="88"/>
                  </a:lnTo>
                  <a:lnTo>
                    <a:pt x="36" y="90"/>
                  </a:lnTo>
                  <a:lnTo>
                    <a:pt x="38" y="98"/>
                  </a:lnTo>
                  <a:lnTo>
                    <a:pt x="40" y="105"/>
                  </a:lnTo>
                  <a:lnTo>
                    <a:pt x="46" y="111"/>
                  </a:lnTo>
                  <a:lnTo>
                    <a:pt x="50" y="115"/>
                  </a:lnTo>
                  <a:lnTo>
                    <a:pt x="55" y="119"/>
                  </a:lnTo>
                  <a:lnTo>
                    <a:pt x="61" y="119"/>
                  </a:lnTo>
                  <a:lnTo>
                    <a:pt x="69" y="123"/>
                  </a:lnTo>
                  <a:lnTo>
                    <a:pt x="71" y="123"/>
                  </a:lnTo>
                  <a:lnTo>
                    <a:pt x="78" y="119"/>
                  </a:lnTo>
                  <a:lnTo>
                    <a:pt x="82" y="119"/>
                  </a:lnTo>
                  <a:lnTo>
                    <a:pt x="90" y="119"/>
                  </a:lnTo>
                  <a:lnTo>
                    <a:pt x="96" y="111"/>
                  </a:lnTo>
                  <a:lnTo>
                    <a:pt x="99" y="107"/>
                  </a:lnTo>
                  <a:lnTo>
                    <a:pt x="101" y="98"/>
                  </a:lnTo>
                  <a:lnTo>
                    <a:pt x="105" y="94"/>
                  </a:lnTo>
                  <a:lnTo>
                    <a:pt x="107" y="88"/>
                  </a:lnTo>
                  <a:lnTo>
                    <a:pt x="107" y="81"/>
                  </a:lnTo>
                  <a:lnTo>
                    <a:pt x="107" y="73"/>
                  </a:lnTo>
                  <a:lnTo>
                    <a:pt x="107" y="71"/>
                  </a:lnTo>
                  <a:lnTo>
                    <a:pt x="105" y="63"/>
                  </a:lnTo>
                  <a:lnTo>
                    <a:pt x="99" y="56"/>
                  </a:lnTo>
                  <a:lnTo>
                    <a:pt x="96" y="52"/>
                  </a:lnTo>
                  <a:lnTo>
                    <a:pt x="90" y="46"/>
                  </a:lnTo>
                  <a:lnTo>
                    <a:pt x="86" y="42"/>
                  </a:lnTo>
                  <a:lnTo>
                    <a:pt x="78" y="42"/>
                  </a:lnTo>
                  <a:lnTo>
                    <a:pt x="75" y="42"/>
                  </a:lnTo>
                  <a:lnTo>
                    <a:pt x="69" y="42"/>
                  </a:lnTo>
                  <a:lnTo>
                    <a:pt x="61" y="42"/>
                  </a:lnTo>
                  <a:lnTo>
                    <a:pt x="57" y="42"/>
                  </a:lnTo>
                  <a:lnTo>
                    <a:pt x="50" y="46"/>
                  </a:lnTo>
                  <a:lnTo>
                    <a:pt x="46" y="52"/>
                  </a:lnTo>
                  <a:lnTo>
                    <a:pt x="40" y="56"/>
                  </a:lnTo>
                  <a:lnTo>
                    <a:pt x="38" y="63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4" y="81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2" y="63"/>
                  </a:lnTo>
                  <a:lnTo>
                    <a:pt x="5" y="52"/>
                  </a:lnTo>
                  <a:lnTo>
                    <a:pt x="7" y="42"/>
                  </a:lnTo>
                  <a:lnTo>
                    <a:pt x="15" y="34"/>
                  </a:lnTo>
                  <a:lnTo>
                    <a:pt x="19" y="29"/>
                  </a:lnTo>
                  <a:lnTo>
                    <a:pt x="25" y="21"/>
                  </a:lnTo>
                  <a:lnTo>
                    <a:pt x="29" y="15"/>
                  </a:lnTo>
                  <a:lnTo>
                    <a:pt x="36" y="11"/>
                  </a:lnTo>
                  <a:lnTo>
                    <a:pt x="46" y="4"/>
                  </a:lnTo>
                  <a:lnTo>
                    <a:pt x="52" y="4"/>
                  </a:lnTo>
                  <a:lnTo>
                    <a:pt x="61" y="0"/>
                  </a:lnTo>
                  <a:lnTo>
                    <a:pt x="76" y="0"/>
                  </a:lnTo>
                  <a:lnTo>
                    <a:pt x="86" y="4"/>
                  </a:lnTo>
                  <a:lnTo>
                    <a:pt x="92" y="4"/>
                  </a:lnTo>
                  <a:lnTo>
                    <a:pt x="101" y="8"/>
                  </a:lnTo>
                  <a:lnTo>
                    <a:pt x="109" y="15"/>
                  </a:lnTo>
                  <a:lnTo>
                    <a:pt x="117" y="17"/>
                  </a:lnTo>
                  <a:lnTo>
                    <a:pt x="121" y="25"/>
                  </a:lnTo>
                  <a:lnTo>
                    <a:pt x="126" y="33"/>
                  </a:lnTo>
                  <a:lnTo>
                    <a:pt x="130" y="42"/>
                  </a:lnTo>
                  <a:lnTo>
                    <a:pt x="136" y="50"/>
                  </a:lnTo>
                  <a:lnTo>
                    <a:pt x="138" y="59"/>
                  </a:lnTo>
                  <a:lnTo>
                    <a:pt x="140" y="67"/>
                  </a:lnTo>
                  <a:lnTo>
                    <a:pt x="142" y="77"/>
                  </a:lnTo>
                  <a:lnTo>
                    <a:pt x="140" y="88"/>
                  </a:lnTo>
                  <a:lnTo>
                    <a:pt x="140" y="94"/>
                  </a:lnTo>
                  <a:lnTo>
                    <a:pt x="138" y="105"/>
                  </a:lnTo>
                  <a:lnTo>
                    <a:pt x="136" y="115"/>
                  </a:lnTo>
                  <a:lnTo>
                    <a:pt x="130" y="123"/>
                  </a:lnTo>
                  <a:lnTo>
                    <a:pt x="126" y="129"/>
                  </a:lnTo>
                  <a:lnTo>
                    <a:pt x="119" y="136"/>
                  </a:lnTo>
                  <a:lnTo>
                    <a:pt x="117" y="142"/>
                  </a:lnTo>
                  <a:lnTo>
                    <a:pt x="107" y="146"/>
                  </a:lnTo>
                  <a:lnTo>
                    <a:pt x="99" y="153"/>
                  </a:lnTo>
                  <a:lnTo>
                    <a:pt x="92" y="157"/>
                  </a:lnTo>
                  <a:lnTo>
                    <a:pt x="82" y="161"/>
                  </a:lnTo>
                  <a:lnTo>
                    <a:pt x="75" y="161"/>
                  </a:lnTo>
                  <a:lnTo>
                    <a:pt x="69" y="161"/>
                  </a:lnTo>
                  <a:lnTo>
                    <a:pt x="59" y="161"/>
                  </a:lnTo>
                  <a:lnTo>
                    <a:pt x="50" y="157"/>
                  </a:lnTo>
                  <a:lnTo>
                    <a:pt x="42" y="157"/>
                  </a:lnTo>
                  <a:lnTo>
                    <a:pt x="36" y="150"/>
                  </a:lnTo>
                  <a:lnTo>
                    <a:pt x="29" y="146"/>
                  </a:lnTo>
                  <a:lnTo>
                    <a:pt x="25" y="136"/>
                  </a:lnTo>
                  <a:lnTo>
                    <a:pt x="17" y="132"/>
                  </a:lnTo>
                  <a:lnTo>
                    <a:pt x="11" y="125"/>
                  </a:lnTo>
                  <a:lnTo>
                    <a:pt x="7" y="115"/>
                  </a:lnTo>
                  <a:lnTo>
                    <a:pt x="5" y="107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71" name="Freeform 407"/>
            <p:cNvSpPr>
              <a:spLocks/>
            </p:cNvSpPr>
            <p:nvPr/>
          </p:nvSpPr>
          <p:spPr bwMode="auto">
            <a:xfrm flipH="1">
              <a:off x="3036" y="2907"/>
              <a:ext cx="92" cy="100"/>
            </a:xfrm>
            <a:custGeom>
              <a:avLst/>
              <a:gdLst/>
              <a:ahLst/>
              <a:cxnLst>
                <a:cxn ang="0">
                  <a:pos x="67" y="21"/>
                </a:cxn>
                <a:cxn ang="0">
                  <a:pos x="71" y="29"/>
                </a:cxn>
                <a:cxn ang="0">
                  <a:pos x="73" y="35"/>
                </a:cxn>
                <a:cxn ang="0">
                  <a:pos x="73" y="42"/>
                </a:cxn>
                <a:cxn ang="0">
                  <a:pos x="73" y="46"/>
                </a:cxn>
                <a:cxn ang="0">
                  <a:pos x="71" y="52"/>
                </a:cxn>
                <a:cxn ang="0">
                  <a:pos x="67" y="60"/>
                </a:cxn>
                <a:cxn ang="0">
                  <a:pos x="66" y="65"/>
                </a:cxn>
                <a:cxn ang="0">
                  <a:pos x="62" y="69"/>
                </a:cxn>
                <a:cxn ang="0">
                  <a:pos x="56" y="73"/>
                </a:cxn>
                <a:cxn ang="0">
                  <a:pos x="48" y="77"/>
                </a:cxn>
                <a:cxn ang="0">
                  <a:pos x="44" y="77"/>
                </a:cxn>
                <a:cxn ang="0">
                  <a:pos x="37" y="81"/>
                </a:cxn>
                <a:cxn ang="0">
                  <a:pos x="33" y="81"/>
                </a:cxn>
                <a:cxn ang="0">
                  <a:pos x="27" y="77"/>
                </a:cxn>
                <a:cxn ang="0">
                  <a:pos x="21" y="77"/>
                </a:cxn>
                <a:cxn ang="0">
                  <a:pos x="16" y="73"/>
                </a:cxn>
                <a:cxn ang="0">
                  <a:pos x="12" y="69"/>
                </a:cxn>
                <a:cxn ang="0">
                  <a:pos x="6" y="63"/>
                </a:cxn>
                <a:cxn ang="0">
                  <a:pos x="4" y="60"/>
                </a:cxn>
                <a:cxn ang="0">
                  <a:pos x="2" y="52"/>
                </a:cxn>
                <a:cxn ang="0">
                  <a:pos x="0" y="46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2" y="29"/>
                </a:cxn>
                <a:cxn ang="0">
                  <a:pos x="4" y="21"/>
                </a:cxn>
                <a:cxn ang="0">
                  <a:pos x="6" y="17"/>
                </a:cxn>
                <a:cxn ang="0">
                  <a:pos x="12" y="10"/>
                </a:cxn>
                <a:cxn ang="0">
                  <a:pos x="16" y="8"/>
                </a:cxn>
                <a:cxn ang="0">
                  <a:pos x="21" y="4"/>
                </a:cxn>
                <a:cxn ang="0">
                  <a:pos x="27" y="4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52" y="4"/>
                </a:cxn>
                <a:cxn ang="0">
                  <a:pos x="56" y="8"/>
                </a:cxn>
                <a:cxn ang="0">
                  <a:pos x="62" y="10"/>
                </a:cxn>
                <a:cxn ang="0">
                  <a:pos x="66" y="17"/>
                </a:cxn>
                <a:cxn ang="0">
                  <a:pos x="67" y="21"/>
                </a:cxn>
              </a:cxnLst>
              <a:rect l="0" t="0" r="r" b="b"/>
              <a:pathLst>
                <a:path w="73" h="81">
                  <a:moveTo>
                    <a:pt x="67" y="21"/>
                  </a:moveTo>
                  <a:lnTo>
                    <a:pt x="71" y="29"/>
                  </a:lnTo>
                  <a:lnTo>
                    <a:pt x="73" y="35"/>
                  </a:lnTo>
                  <a:lnTo>
                    <a:pt x="73" y="42"/>
                  </a:lnTo>
                  <a:lnTo>
                    <a:pt x="73" y="46"/>
                  </a:lnTo>
                  <a:lnTo>
                    <a:pt x="71" y="52"/>
                  </a:lnTo>
                  <a:lnTo>
                    <a:pt x="67" y="60"/>
                  </a:lnTo>
                  <a:lnTo>
                    <a:pt x="66" y="65"/>
                  </a:lnTo>
                  <a:lnTo>
                    <a:pt x="62" y="69"/>
                  </a:lnTo>
                  <a:lnTo>
                    <a:pt x="56" y="73"/>
                  </a:lnTo>
                  <a:lnTo>
                    <a:pt x="48" y="77"/>
                  </a:lnTo>
                  <a:lnTo>
                    <a:pt x="44" y="77"/>
                  </a:lnTo>
                  <a:lnTo>
                    <a:pt x="37" y="81"/>
                  </a:lnTo>
                  <a:lnTo>
                    <a:pt x="33" y="81"/>
                  </a:lnTo>
                  <a:lnTo>
                    <a:pt x="27" y="77"/>
                  </a:lnTo>
                  <a:lnTo>
                    <a:pt x="21" y="77"/>
                  </a:lnTo>
                  <a:lnTo>
                    <a:pt x="16" y="73"/>
                  </a:lnTo>
                  <a:lnTo>
                    <a:pt x="12" y="69"/>
                  </a:lnTo>
                  <a:lnTo>
                    <a:pt x="6" y="63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4" y="21"/>
                  </a:lnTo>
                  <a:lnTo>
                    <a:pt x="6" y="17"/>
                  </a:lnTo>
                  <a:lnTo>
                    <a:pt x="12" y="10"/>
                  </a:lnTo>
                  <a:lnTo>
                    <a:pt x="16" y="8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62" y="10"/>
                  </a:lnTo>
                  <a:lnTo>
                    <a:pt x="66" y="17"/>
                  </a:lnTo>
                  <a:lnTo>
                    <a:pt x="67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72" name="Freeform 408"/>
            <p:cNvSpPr>
              <a:spLocks/>
            </p:cNvSpPr>
            <p:nvPr/>
          </p:nvSpPr>
          <p:spPr bwMode="auto">
            <a:xfrm flipH="1">
              <a:off x="3073" y="2937"/>
              <a:ext cx="25" cy="3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4"/>
                </a:cxn>
                <a:cxn ang="0">
                  <a:pos x="20" y="6"/>
                </a:cxn>
                <a:cxn ang="0">
                  <a:pos x="21" y="10"/>
                </a:cxn>
                <a:cxn ang="0">
                  <a:pos x="21" y="17"/>
                </a:cxn>
                <a:cxn ang="0">
                  <a:pos x="21" y="21"/>
                </a:cxn>
                <a:cxn ang="0">
                  <a:pos x="21" y="23"/>
                </a:cxn>
                <a:cxn ang="0">
                  <a:pos x="20" y="27"/>
                </a:cxn>
                <a:cxn ang="0">
                  <a:pos x="14" y="31"/>
                </a:cxn>
                <a:cxn ang="0">
                  <a:pos x="12" y="31"/>
                </a:cxn>
                <a:cxn ang="0">
                  <a:pos x="10" y="31"/>
                </a:cxn>
                <a:cxn ang="0">
                  <a:pos x="8" y="31"/>
                </a:cxn>
                <a:cxn ang="0">
                  <a:pos x="2" y="27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1" h="31">
                  <a:moveTo>
                    <a:pt x="0" y="1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1" y="17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73" name="Freeform 409"/>
            <p:cNvSpPr>
              <a:spLocks/>
            </p:cNvSpPr>
            <p:nvPr/>
          </p:nvSpPr>
          <p:spPr bwMode="auto">
            <a:xfrm flipH="1">
              <a:off x="2998" y="2852"/>
              <a:ext cx="170" cy="202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8" y="98"/>
                </a:cxn>
                <a:cxn ang="0">
                  <a:pos x="44" y="111"/>
                </a:cxn>
                <a:cxn ang="0">
                  <a:pos x="53" y="119"/>
                </a:cxn>
                <a:cxn ang="0">
                  <a:pos x="65" y="123"/>
                </a:cxn>
                <a:cxn ang="0">
                  <a:pos x="76" y="119"/>
                </a:cxn>
                <a:cxn ang="0">
                  <a:pos x="88" y="119"/>
                </a:cxn>
                <a:cxn ang="0">
                  <a:pos x="96" y="107"/>
                </a:cxn>
                <a:cxn ang="0">
                  <a:pos x="99" y="94"/>
                </a:cxn>
                <a:cxn ang="0">
                  <a:pos x="103" y="81"/>
                </a:cxn>
                <a:cxn ang="0">
                  <a:pos x="99" y="71"/>
                </a:cxn>
                <a:cxn ang="0">
                  <a:pos x="96" y="56"/>
                </a:cxn>
                <a:cxn ang="0">
                  <a:pos x="88" y="46"/>
                </a:cxn>
                <a:cxn ang="0">
                  <a:pos x="76" y="42"/>
                </a:cxn>
                <a:cxn ang="0">
                  <a:pos x="67" y="42"/>
                </a:cxn>
                <a:cxn ang="0">
                  <a:pos x="53" y="42"/>
                </a:cxn>
                <a:cxn ang="0">
                  <a:pos x="44" y="52"/>
                </a:cxn>
                <a:cxn ang="0">
                  <a:pos x="38" y="63"/>
                </a:cxn>
                <a:cxn ang="0">
                  <a:pos x="34" y="73"/>
                </a:cxn>
                <a:cxn ang="0">
                  <a:pos x="0" y="81"/>
                </a:cxn>
                <a:cxn ang="0">
                  <a:pos x="4" y="63"/>
                </a:cxn>
                <a:cxn ang="0">
                  <a:pos x="7" y="42"/>
                </a:cxn>
                <a:cxn ang="0">
                  <a:pos x="15" y="29"/>
                </a:cxn>
                <a:cxn ang="0">
                  <a:pos x="28" y="15"/>
                </a:cxn>
                <a:cxn ang="0">
                  <a:pos x="40" y="4"/>
                </a:cxn>
                <a:cxn ang="0">
                  <a:pos x="59" y="0"/>
                </a:cxn>
                <a:cxn ang="0">
                  <a:pos x="84" y="4"/>
                </a:cxn>
                <a:cxn ang="0">
                  <a:pos x="98" y="8"/>
                </a:cxn>
                <a:cxn ang="0">
                  <a:pos x="113" y="17"/>
                </a:cxn>
                <a:cxn ang="0">
                  <a:pos x="121" y="33"/>
                </a:cxn>
                <a:cxn ang="0">
                  <a:pos x="130" y="50"/>
                </a:cxn>
                <a:cxn ang="0">
                  <a:pos x="136" y="67"/>
                </a:cxn>
                <a:cxn ang="0">
                  <a:pos x="136" y="88"/>
                </a:cxn>
                <a:cxn ang="0">
                  <a:pos x="134" y="105"/>
                </a:cxn>
                <a:cxn ang="0">
                  <a:pos x="126" y="123"/>
                </a:cxn>
                <a:cxn ang="0">
                  <a:pos x="117" y="136"/>
                </a:cxn>
                <a:cxn ang="0">
                  <a:pos x="103" y="146"/>
                </a:cxn>
                <a:cxn ang="0">
                  <a:pos x="88" y="157"/>
                </a:cxn>
                <a:cxn ang="0">
                  <a:pos x="73" y="161"/>
                </a:cxn>
                <a:cxn ang="0">
                  <a:pos x="57" y="161"/>
                </a:cxn>
                <a:cxn ang="0">
                  <a:pos x="40" y="157"/>
                </a:cxn>
                <a:cxn ang="0">
                  <a:pos x="27" y="146"/>
                </a:cxn>
                <a:cxn ang="0">
                  <a:pos x="15" y="132"/>
                </a:cxn>
                <a:cxn ang="0">
                  <a:pos x="7" y="115"/>
                </a:cxn>
                <a:cxn ang="0">
                  <a:pos x="0" y="98"/>
                </a:cxn>
                <a:cxn ang="0">
                  <a:pos x="0" y="81"/>
                </a:cxn>
              </a:cxnLst>
              <a:rect l="0" t="0" r="r" b="b"/>
              <a:pathLst>
                <a:path w="136" h="161">
                  <a:moveTo>
                    <a:pt x="34" y="81"/>
                  </a:moveTo>
                  <a:lnTo>
                    <a:pt x="34" y="88"/>
                  </a:lnTo>
                  <a:lnTo>
                    <a:pt x="34" y="90"/>
                  </a:lnTo>
                  <a:lnTo>
                    <a:pt x="38" y="98"/>
                  </a:lnTo>
                  <a:lnTo>
                    <a:pt x="40" y="105"/>
                  </a:lnTo>
                  <a:lnTo>
                    <a:pt x="44" y="111"/>
                  </a:lnTo>
                  <a:lnTo>
                    <a:pt x="48" y="115"/>
                  </a:lnTo>
                  <a:lnTo>
                    <a:pt x="53" y="119"/>
                  </a:lnTo>
                  <a:lnTo>
                    <a:pt x="59" y="119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6" y="119"/>
                  </a:lnTo>
                  <a:lnTo>
                    <a:pt x="80" y="119"/>
                  </a:lnTo>
                  <a:lnTo>
                    <a:pt x="88" y="119"/>
                  </a:lnTo>
                  <a:lnTo>
                    <a:pt x="94" y="111"/>
                  </a:lnTo>
                  <a:lnTo>
                    <a:pt x="96" y="107"/>
                  </a:lnTo>
                  <a:lnTo>
                    <a:pt x="98" y="98"/>
                  </a:lnTo>
                  <a:lnTo>
                    <a:pt x="99" y="94"/>
                  </a:lnTo>
                  <a:lnTo>
                    <a:pt x="103" y="88"/>
                  </a:lnTo>
                  <a:lnTo>
                    <a:pt x="103" y="81"/>
                  </a:lnTo>
                  <a:lnTo>
                    <a:pt x="103" y="73"/>
                  </a:lnTo>
                  <a:lnTo>
                    <a:pt x="99" y="71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4" y="52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76" y="42"/>
                  </a:lnTo>
                  <a:lnTo>
                    <a:pt x="73" y="42"/>
                  </a:lnTo>
                  <a:lnTo>
                    <a:pt x="67" y="42"/>
                  </a:lnTo>
                  <a:lnTo>
                    <a:pt x="59" y="42"/>
                  </a:lnTo>
                  <a:lnTo>
                    <a:pt x="53" y="42"/>
                  </a:lnTo>
                  <a:lnTo>
                    <a:pt x="48" y="46"/>
                  </a:lnTo>
                  <a:lnTo>
                    <a:pt x="44" y="52"/>
                  </a:lnTo>
                  <a:lnTo>
                    <a:pt x="40" y="56"/>
                  </a:lnTo>
                  <a:lnTo>
                    <a:pt x="38" y="63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4" y="81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4" y="63"/>
                  </a:lnTo>
                  <a:lnTo>
                    <a:pt x="5" y="52"/>
                  </a:lnTo>
                  <a:lnTo>
                    <a:pt x="7" y="42"/>
                  </a:lnTo>
                  <a:lnTo>
                    <a:pt x="13" y="34"/>
                  </a:lnTo>
                  <a:lnTo>
                    <a:pt x="15" y="29"/>
                  </a:lnTo>
                  <a:lnTo>
                    <a:pt x="23" y="21"/>
                  </a:lnTo>
                  <a:lnTo>
                    <a:pt x="28" y="15"/>
                  </a:lnTo>
                  <a:lnTo>
                    <a:pt x="36" y="11"/>
                  </a:lnTo>
                  <a:lnTo>
                    <a:pt x="40" y="4"/>
                  </a:lnTo>
                  <a:lnTo>
                    <a:pt x="50" y="4"/>
                  </a:lnTo>
                  <a:lnTo>
                    <a:pt x="59" y="0"/>
                  </a:lnTo>
                  <a:lnTo>
                    <a:pt x="75" y="0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8" y="8"/>
                  </a:lnTo>
                  <a:lnTo>
                    <a:pt x="105" y="15"/>
                  </a:lnTo>
                  <a:lnTo>
                    <a:pt x="113" y="17"/>
                  </a:lnTo>
                  <a:lnTo>
                    <a:pt x="119" y="25"/>
                  </a:lnTo>
                  <a:lnTo>
                    <a:pt x="121" y="33"/>
                  </a:lnTo>
                  <a:lnTo>
                    <a:pt x="126" y="42"/>
                  </a:lnTo>
                  <a:lnTo>
                    <a:pt x="130" y="50"/>
                  </a:lnTo>
                  <a:lnTo>
                    <a:pt x="134" y="59"/>
                  </a:lnTo>
                  <a:lnTo>
                    <a:pt x="136" y="67"/>
                  </a:lnTo>
                  <a:lnTo>
                    <a:pt x="136" y="77"/>
                  </a:lnTo>
                  <a:lnTo>
                    <a:pt x="136" y="88"/>
                  </a:lnTo>
                  <a:lnTo>
                    <a:pt x="136" y="94"/>
                  </a:lnTo>
                  <a:lnTo>
                    <a:pt x="134" y="105"/>
                  </a:lnTo>
                  <a:lnTo>
                    <a:pt x="128" y="115"/>
                  </a:lnTo>
                  <a:lnTo>
                    <a:pt x="126" y="123"/>
                  </a:lnTo>
                  <a:lnTo>
                    <a:pt x="121" y="129"/>
                  </a:lnTo>
                  <a:lnTo>
                    <a:pt x="117" y="136"/>
                  </a:lnTo>
                  <a:lnTo>
                    <a:pt x="109" y="142"/>
                  </a:lnTo>
                  <a:lnTo>
                    <a:pt x="103" y="146"/>
                  </a:lnTo>
                  <a:lnTo>
                    <a:pt x="96" y="153"/>
                  </a:lnTo>
                  <a:lnTo>
                    <a:pt x="88" y="157"/>
                  </a:lnTo>
                  <a:lnTo>
                    <a:pt x="80" y="161"/>
                  </a:lnTo>
                  <a:lnTo>
                    <a:pt x="73" y="161"/>
                  </a:lnTo>
                  <a:lnTo>
                    <a:pt x="67" y="161"/>
                  </a:lnTo>
                  <a:lnTo>
                    <a:pt x="57" y="161"/>
                  </a:lnTo>
                  <a:lnTo>
                    <a:pt x="48" y="157"/>
                  </a:lnTo>
                  <a:lnTo>
                    <a:pt x="40" y="157"/>
                  </a:lnTo>
                  <a:lnTo>
                    <a:pt x="34" y="150"/>
                  </a:lnTo>
                  <a:lnTo>
                    <a:pt x="27" y="146"/>
                  </a:lnTo>
                  <a:lnTo>
                    <a:pt x="19" y="136"/>
                  </a:lnTo>
                  <a:lnTo>
                    <a:pt x="15" y="132"/>
                  </a:lnTo>
                  <a:lnTo>
                    <a:pt x="13" y="125"/>
                  </a:lnTo>
                  <a:lnTo>
                    <a:pt x="7" y="115"/>
                  </a:lnTo>
                  <a:lnTo>
                    <a:pt x="5" y="107"/>
                  </a:lnTo>
                  <a:lnTo>
                    <a:pt x="0" y="98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74" name="Freeform 410"/>
            <p:cNvSpPr>
              <a:spLocks/>
            </p:cNvSpPr>
            <p:nvPr/>
          </p:nvSpPr>
          <p:spPr bwMode="auto">
            <a:xfrm flipH="1">
              <a:off x="2843" y="2907"/>
              <a:ext cx="88" cy="100"/>
            </a:xfrm>
            <a:custGeom>
              <a:avLst/>
              <a:gdLst/>
              <a:ahLst/>
              <a:cxnLst>
                <a:cxn ang="0">
                  <a:pos x="67" y="21"/>
                </a:cxn>
                <a:cxn ang="0">
                  <a:pos x="69" y="29"/>
                </a:cxn>
                <a:cxn ang="0">
                  <a:pos x="71" y="35"/>
                </a:cxn>
                <a:cxn ang="0">
                  <a:pos x="71" y="39"/>
                </a:cxn>
                <a:cxn ang="0">
                  <a:pos x="69" y="46"/>
                </a:cxn>
                <a:cxn ang="0">
                  <a:pos x="69" y="52"/>
                </a:cxn>
                <a:cxn ang="0">
                  <a:pos x="67" y="60"/>
                </a:cxn>
                <a:cxn ang="0">
                  <a:pos x="61" y="63"/>
                </a:cxn>
                <a:cxn ang="0">
                  <a:pos x="57" y="69"/>
                </a:cxn>
                <a:cxn ang="0">
                  <a:pos x="55" y="73"/>
                </a:cxn>
                <a:cxn ang="0">
                  <a:pos x="49" y="77"/>
                </a:cxn>
                <a:cxn ang="0">
                  <a:pos x="42" y="77"/>
                </a:cxn>
                <a:cxn ang="0">
                  <a:pos x="36" y="81"/>
                </a:cxn>
                <a:cxn ang="0">
                  <a:pos x="30" y="77"/>
                </a:cxn>
                <a:cxn ang="0">
                  <a:pos x="25" y="77"/>
                </a:cxn>
                <a:cxn ang="0">
                  <a:pos x="19" y="77"/>
                </a:cxn>
                <a:cxn ang="0">
                  <a:pos x="15" y="73"/>
                </a:cxn>
                <a:cxn ang="0">
                  <a:pos x="9" y="69"/>
                </a:cxn>
                <a:cxn ang="0">
                  <a:pos x="7" y="63"/>
                </a:cxn>
                <a:cxn ang="0">
                  <a:pos x="2" y="60"/>
                </a:cxn>
                <a:cxn ang="0">
                  <a:pos x="0" y="52"/>
                </a:cxn>
                <a:cxn ang="0">
                  <a:pos x="0" y="46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5" y="21"/>
                </a:cxn>
                <a:cxn ang="0">
                  <a:pos x="7" y="17"/>
                </a:cxn>
                <a:cxn ang="0">
                  <a:pos x="11" y="10"/>
                </a:cxn>
                <a:cxn ang="0">
                  <a:pos x="17" y="8"/>
                </a:cxn>
                <a:cxn ang="0">
                  <a:pos x="19" y="4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9" y="4"/>
                </a:cxn>
                <a:cxn ang="0">
                  <a:pos x="55" y="8"/>
                </a:cxn>
                <a:cxn ang="0">
                  <a:pos x="59" y="10"/>
                </a:cxn>
                <a:cxn ang="0">
                  <a:pos x="61" y="14"/>
                </a:cxn>
                <a:cxn ang="0">
                  <a:pos x="67" y="21"/>
                </a:cxn>
              </a:cxnLst>
              <a:rect l="0" t="0" r="r" b="b"/>
              <a:pathLst>
                <a:path w="71" h="81">
                  <a:moveTo>
                    <a:pt x="67" y="21"/>
                  </a:moveTo>
                  <a:lnTo>
                    <a:pt x="69" y="29"/>
                  </a:lnTo>
                  <a:lnTo>
                    <a:pt x="71" y="35"/>
                  </a:lnTo>
                  <a:lnTo>
                    <a:pt x="71" y="39"/>
                  </a:lnTo>
                  <a:lnTo>
                    <a:pt x="69" y="46"/>
                  </a:lnTo>
                  <a:lnTo>
                    <a:pt x="69" y="52"/>
                  </a:lnTo>
                  <a:lnTo>
                    <a:pt x="67" y="60"/>
                  </a:lnTo>
                  <a:lnTo>
                    <a:pt x="61" y="63"/>
                  </a:lnTo>
                  <a:lnTo>
                    <a:pt x="57" y="69"/>
                  </a:lnTo>
                  <a:lnTo>
                    <a:pt x="55" y="73"/>
                  </a:lnTo>
                  <a:lnTo>
                    <a:pt x="49" y="77"/>
                  </a:lnTo>
                  <a:lnTo>
                    <a:pt x="42" y="77"/>
                  </a:lnTo>
                  <a:lnTo>
                    <a:pt x="36" y="81"/>
                  </a:lnTo>
                  <a:lnTo>
                    <a:pt x="30" y="77"/>
                  </a:lnTo>
                  <a:lnTo>
                    <a:pt x="25" y="77"/>
                  </a:lnTo>
                  <a:lnTo>
                    <a:pt x="19" y="77"/>
                  </a:lnTo>
                  <a:lnTo>
                    <a:pt x="15" y="73"/>
                  </a:lnTo>
                  <a:lnTo>
                    <a:pt x="9" y="69"/>
                  </a:lnTo>
                  <a:lnTo>
                    <a:pt x="7" y="63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5" y="21"/>
                  </a:lnTo>
                  <a:lnTo>
                    <a:pt x="7" y="17"/>
                  </a:lnTo>
                  <a:lnTo>
                    <a:pt x="11" y="10"/>
                  </a:lnTo>
                  <a:lnTo>
                    <a:pt x="17" y="8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9" y="4"/>
                  </a:lnTo>
                  <a:lnTo>
                    <a:pt x="55" y="8"/>
                  </a:lnTo>
                  <a:lnTo>
                    <a:pt x="59" y="10"/>
                  </a:lnTo>
                  <a:lnTo>
                    <a:pt x="61" y="14"/>
                  </a:lnTo>
                  <a:lnTo>
                    <a:pt x="67" y="2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75" name="Freeform 411"/>
            <p:cNvSpPr>
              <a:spLocks/>
            </p:cNvSpPr>
            <p:nvPr/>
          </p:nvSpPr>
          <p:spPr bwMode="auto">
            <a:xfrm flipH="1">
              <a:off x="2871" y="2937"/>
              <a:ext cx="37" cy="3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6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4"/>
                </a:cxn>
                <a:cxn ang="0">
                  <a:pos x="27" y="6"/>
                </a:cxn>
                <a:cxn ang="0">
                  <a:pos x="29" y="10"/>
                </a:cxn>
                <a:cxn ang="0">
                  <a:pos x="29" y="17"/>
                </a:cxn>
                <a:cxn ang="0">
                  <a:pos x="29" y="21"/>
                </a:cxn>
                <a:cxn ang="0">
                  <a:pos x="27" y="23"/>
                </a:cxn>
                <a:cxn ang="0">
                  <a:pos x="23" y="27"/>
                </a:cxn>
                <a:cxn ang="0">
                  <a:pos x="21" y="31"/>
                </a:cxn>
                <a:cxn ang="0">
                  <a:pos x="17" y="31"/>
                </a:cxn>
                <a:cxn ang="0">
                  <a:pos x="11" y="31"/>
                </a:cxn>
                <a:cxn ang="0">
                  <a:pos x="7" y="31"/>
                </a:cxn>
                <a:cxn ang="0">
                  <a:pos x="6" y="27"/>
                </a:cxn>
                <a:cxn ang="0">
                  <a:pos x="2" y="23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0"/>
                </a:cxn>
              </a:cxnLst>
              <a:rect l="0" t="0" r="r" b="b"/>
              <a:pathLst>
                <a:path w="29" h="31">
                  <a:moveTo>
                    <a:pt x="0" y="10"/>
                  </a:moveTo>
                  <a:lnTo>
                    <a:pt x="2" y="6"/>
                  </a:lnTo>
                  <a:lnTo>
                    <a:pt x="6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4"/>
                  </a:lnTo>
                  <a:lnTo>
                    <a:pt x="27" y="6"/>
                  </a:lnTo>
                  <a:lnTo>
                    <a:pt x="29" y="10"/>
                  </a:lnTo>
                  <a:lnTo>
                    <a:pt x="29" y="17"/>
                  </a:lnTo>
                  <a:lnTo>
                    <a:pt x="29" y="21"/>
                  </a:lnTo>
                  <a:lnTo>
                    <a:pt x="27" y="23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17" y="31"/>
                  </a:lnTo>
                  <a:lnTo>
                    <a:pt x="11" y="31"/>
                  </a:lnTo>
                  <a:lnTo>
                    <a:pt x="7" y="31"/>
                  </a:lnTo>
                  <a:lnTo>
                    <a:pt x="6" y="27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76" name="Freeform 412"/>
            <p:cNvSpPr>
              <a:spLocks/>
            </p:cNvSpPr>
            <p:nvPr/>
          </p:nvSpPr>
          <p:spPr bwMode="auto">
            <a:xfrm flipH="1">
              <a:off x="2796" y="2852"/>
              <a:ext cx="180" cy="205"/>
            </a:xfrm>
            <a:custGeom>
              <a:avLst/>
              <a:gdLst/>
              <a:ahLst/>
              <a:cxnLst>
                <a:cxn ang="0">
                  <a:pos x="35" y="88"/>
                </a:cxn>
                <a:cxn ang="0">
                  <a:pos x="37" y="102"/>
                </a:cxn>
                <a:cxn ang="0">
                  <a:pos x="44" y="111"/>
                </a:cxn>
                <a:cxn ang="0">
                  <a:pos x="56" y="119"/>
                </a:cxn>
                <a:cxn ang="0">
                  <a:pos x="67" y="123"/>
                </a:cxn>
                <a:cxn ang="0">
                  <a:pos x="79" y="123"/>
                </a:cxn>
                <a:cxn ang="0">
                  <a:pos x="92" y="119"/>
                </a:cxn>
                <a:cxn ang="0">
                  <a:pos x="102" y="107"/>
                </a:cxn>
                <a:cxn ang="0">
                  <a:pos x="108" y="98"/>
                </a:cxn>
                <a:cxn ang="0">
                  <a:pos x="108" y="84"/>
                </a:cxn>
                <a:cxn ang="0">
                  <a:pos x="108" y="71"/>
                </a:cxn>
                <a:cxn ang="0">
                  <a:pos x="102" y="56"/>
                </a:cxn>
                <a:cxn ang="0">
                  <a:pos x="92" y="46"/>
                </a:cxn>
                <a:cxn ang="0">
                  <a:pos x="83" y="42"/>
                </a:cxn>
                <a:cxn ang="0">
                  <a:pos x="67" y="38"/>
                </a:cxn>
                <a:cxn ang="0">
                  <a:pos x="56" y="46"/>
                </a:cxn>
                <a:cxn ang="0">
                  <a:pos x="46" y="52"/>
                </a:cxn>
                <a:cxn ang="0">
                  <a:pos x="37" y="63"/>
                </a:cxn>
                <a:cxn ang="0">
                  <a:pos x="35" y="77"/>
                </a:cxn>
                <a:cxn ang="0">
                  <a:pos x="0" y="81"/>
                </a:cxn>
                <a:cxn ang="0">
                  <a:pos x="2" y="63"/>
                </a:cxn>
                <a:cxn ang="0">
                  <a:pos x="8" y="46"/>
                </a:cxn>
                <a:cxn ang="0">
                  <a:pos x="17" y="29"/>
                </a:cxn>
                <a:cxn ang="0">
                  <a:pos x="31" y="15"/>
                </a:cxn>
                <a:cxn ang="0">
                  <a:pos x="44" y="4"/>
                </a:cxn>
                <a:cxn ang="0">
                  <a:pos x="62" y="0"/>
                </a:cxn>
                <a:cxn ang="0">
                  <a:pos x="86" y="0"/>
                </a:cxn>
                <a:cxn ang="0">
                  <a:pos x="104" y="8"/>
                </a:cxn>
                <a:cxn ang="0">
                  <a:pos x="115" y="17"/>
                </a:cxn>
                <a:cxn ang="0">
                  <a:pos x="129" y="33"/>
                </a:cxn>
                <a:cxn ang="0">
                  <a:pos x="136" y="50"/>
                </a:cxn>
                <a:cxn ang="0">
                  <a:pos x="142" y="67"/>
                </a:cxn>
                <a:cxn ang="0">
                  <a:pos x="144" y="88"/>
                </a:cxn>
                <a:cxn ang="0">
                  <a:pos x="138" y="107"/>
                </a:cxn>
                <a:cxn ang="0">
                  <a:pos x="133" y="125"/>
                </a:cxn>
                <a:cxn ang="0">
                  <a:pos x="123" y="140"/>
                </a:cxn>
                <a:cxn ang="0">
                  <a:pos x="108" y="150"/>
                </a:cxn>
                <a:cxn ang="0">
                  <a:pos x="94" y="161"/>
                </a:cxn>
                <a:cxn ang="0">
                  <a:pos x="77" y="161"/>
                </a:cxn>
                <a:cxn ang="0">
                  <a:pos x="58" y="163"/>
                </a:cxn>
                <a:cxn ang="0">
                  <a:pos x="42" y="161"/>
                </a:cxn>
                <a:cxn ang="0">
                  <a:pos x="31" y="150"/>
                </a:cxn>
                <a:cxn ang="0">
                  <a:pos x="16" y="136"/>
                </a:cxn>
                <a:cxn ang="0">
                  <a:pos x="6" y="119"/>
                </a:cxn>
                <a:cxn ang="0">
                  <a:pos x="2" y="98"/>
                </a:cxn>
                <a:cxn ang="0">
                  <a:pos x="0" y="81"/>
                </a:cxn>
              </a:cxnLst>
              <a:rect l="0" t="0" r="r" b="b"/>
              <a:pathLst>
                <a:path w="144" h="163">
                  <a:moveTo>
                    <a:pt x="35" y="81"/>
                  </a:moveTo>
                  <a:lnTo>
                    <a:pt x="35" y="88"/>
                  </a:lnTo>
                  <a:lnTo>
                    <a:pt x="35" y="94"/>
                  </a:lnTo>
                  <a:lnTo>
                    <a:pt x="37" y="102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9"/>
                  </a:lnTo>
                  <a:lnTo>
                    <a:pt x="56" y="119"/>
                  </a:lnTo>
                  <a:lnTo>
                    <a:pt x="62" y="123"/>
                  </a:lnTo>
                  <a:lnTo>
                    <a:pt x="67" y="123"/>
                  </a:lnTo>
                  <a:lnTo>
                    <a:pt x="73" y="125"/>
                  </a:lnTo>
                  <a:lnTo>
                    <a:pt x="79" y="123"/>
                  </a:lnTo>
                  <a:lnTo>
                    <a:pt x="86" y="123"/>
                  </a:lnTo>
                  <a:lnTo>
                    <a:pt x="92" y="119"/>
                  </a:lnTo>
                  <a:lnTo>
                    <a:pt x="96" y="115"/>
                  </a:lnTo>
                  <a:lnTo>
                    <a:pt x="102" y="107"/>
                  </a:lnTo>
                  <a:lnTo>
                    <a:pt x="106" y="102"/>
                  </a:lnTo>
                  <a:lnTo>
                    <a:pt x="108" y="98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8" y="77"/>
                  </a:lnTo>
                  <a:lnTo>
                    <a:pt x="108" y="71"/>
                  </a:lnTo>
                  <a:lnTo>
                    <a:pt x="106" y="63"/>
                  </a:lnTo>
                  <a:lnTo>
                    <a:pt x="102" y="56"/>
                  </a:lnTo>
                  <a:lnTo>
                    <a:pt x="96" y="52"/>
                  </a:lnTo>
                  <a:lnTo>
                    <a:pt x="92" y="46"/>
                  </a:lnTo>
                  <a:lnTo>
                    <a:pt x="86" y="46"/>
                  </a:lnTo>
                  <a:lnTo>
                    <a:pt x="83" y="42"/>
                  </a:lnTo>
                  <a:lnTo>
                    <a:pt x="75" y="38"/>
                  </a:lnTo>
                  <a:lnTo>
                    <a:pt x="67" y="38"/>
                  </a:lnTo>
                  <a:lnTo>
                    <a:pt x="63" y="42"/>
                  </a:lnTo>
                  <a:lnTo>
                    <a:pt x="56" y="46"/>
                  </a:lnTo>
                  <a:lnTo>
                    <a:pt x="52" y="46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37" y="63"/>
                  </a:lnTo>
                  <a:lnTo>
                    <a:pt x="35" y="67"/>
                  </a:lnTo>
                  <a:lnTo>
                    <a:pt x="35" y="77"/>
                  </a:lnTo>
                  <a:lnTo>
                    <a:pt x="35" y="81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4" y="52"/>
                  </a:lnTo>
                  <a:lnTo>
                    <a:pt x="8" y="46"/>
                  </a:lnTo>
                  <a:lnTo>
                    <a:pt x="14" y="34"/>
                  </a:lnTo>
                  <a:lnTo>
                    <a:pt x="17" y="29"/>
                  </a:lnTo>
                  <a:lnTo>
                    <a:pt x="25" y="21"/>
                  </a:lnTo>
                  <a:lnTo>
                    <a:pt x="31" y="15"/>
                  </a:lnTo>
                  <a:lnTo>
                    <a:pt x="37" y="11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6" y="4"/>
                  </a:lnTo>
                  <a:lnTo>
                    <a:pt x="104" y="8"/>
                  </a:lnTo>
                  <a:lnTo>
                    <a:pt x="108" y="15"/>
                  </a:lnTo>
                  <a:lnTo>
                    <a:pt x="115" y="17"/>
                  </a:lnTo>
                  <a:lnTo>
                    <a:pt x="123" y="25"/>
                  </a:lnTo>
                  <a:lnTo>
                    <a:pt x="129" y="33"/>
                  </a:lnTo>
                  <a:lnTo>
                    <a:pt x="134" y="42"/>
                  </a:lnTo>
                  <a:lnTo>
                    <a:pt x="136" y="50"/>
                  </a:lnTo>
                  <a:lnTo>
                    <a:pt x="138" y="59"/>
                  </a:lnTo>
                  <a:lnTo>
                    <a:pt x="142" y="67"/>
                  </a:lnTo>
                  <a:lnTo>
                    <a:pt x="144" y="77"/>
                  </a:lnTo>
                  <a:lnTo>
                    <a:pt x="144" y="88"/>
                  </a:lnTo>
                  <a:lnTo>
                    <a:pt x="142" y="98"/>
                  </a:lnTo>
                  <a:lnTo>
                    <a:pt x="138" y="107"/>
                  </a:lnTo>
                  <a:lnTo>
                    <a:pt x="136" y="115"/>
                  </a:lnTo>
                  <a:lnTo>
                    <a:pt x="133" y="125"/>
                  </a:lnTo>
                  <a:lnTo>
                    <a:pt x="127" y="132"/>
                  </a:lnTo>
                  <a:lnTo>
                    <a:pt x="123" y="140"/>
                  </a:lnTo>
                  <a:lnTo>
                    <a:pt x="115" y="146"/>
                  </a:lnTo>
                  <a:lnTo>
                    <a:pt x="108" y="150"/>
                  </a:lnTo>
                  <a:lnTo>
                    <a:pt x="102" y="157"/>
                  </a:lnTo>
                  <a:lnTo>
                    <a:pt x="94" y="161"/>
                  </a:lnTo>
                  <a:lnTo>
                    <a:pt x="85" y="163"/>
                  </a:lnTo>
                  <a:lnTo>
                    <a:pt x="77" y="161"/>
                  </a:lnTo>
                  <a:lnTo>
                    <a:pt x="67" y="161"/>
                  </a:lnTo>
                  <a:lnTo>
                    <a:pt x="58" y="163"/>
                  </a:lnTo>
                  <a:lnTo>
                    <a:pt x="52" y="161"/>
                  </a:lnTo>
                  <a:lnTo>
                    <a:pt x="42" y="161"/>
                  </a:lnTo>
                  <a:lnTo>
                    <a:pt x="35" y="153"/>
                  </a:lnTo>
                  <a:lnTo>
                    <a:pt x="31" y="150"/>
                  </a:lnTo>
                  <a:lnTo>
                    <a:pt x="23" y="140"/>
                  </a:lnTo>
                  <a:lnTo>
                    <a:pt x="16" y="136"/>
                  </a:lnTo>
                  <a:lnTo>
                    <a:pt x="12" y="129"/>
                  </a:lnTo>
                  <a:lnTo>
                    <a:pt x="6" y="119"/>
                  </a:lnTo>
                  <a:lnTo>
                    <a:pt x="4" y="107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77" name="Freeform 413"/>
            <p:cNvSpPr>
              <a:spLocks/>
            </p:cNvSpPr>
            <p:nvPr/>
          </p:nvSpPr>
          <p:spPr bwMode="auto">
            <a:xfrm flipH="1">
              <a:off x="1658" y="2879"/>
              <a:ext cx="45" cy="65"/>
            </a:xfrm>
            <a:custGeom>
              <a:avLst/>
              <a:gdLst/>
              <a:ahLst/>
              <a:cxnLst>
                <a:cxn ang="0">
                  <a:pos x="23" y="52"/>
                </a:cxn>
                <a:cxn ang="0">
                  <a:pos x="36" y="52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11" y="21"/>
                </a:cxn>
                <a:cxn ang="0">
                  <a:pos x="15" y="35"/>
                </a:cxn>
                <a:cxn ang="0">
                  <a:pos x="21" y="46"/>
                </a:cxn>
                <a:cxn ang="0">
                  <a:pos x="23" y="52"/>
                </a:cxn>
              </a:cxnLst>
              <a:rect l="0" t="0" r="r" b="b"/>
              <a:pathLst>
                <a:path w="36" h="52">
                  <a:moveTo>
                    <a:pt x="23" y="52"/>
                  </a:moveTo>
                  <a:lnTo>
                    <a:pt x="36" y="5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3" y="12"/>
                  </a:lnTo>
                  <a:lnTo>
                    <a:pt x="11" y="21"/>
                  </a:lnTo>
                  <a:lnTo>
                    <a:pt x="15" y="35"/>
                  </a:lnTo>
                  <a:lnTo>
                    <a:pt x="21" y="46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78" name="Freeform 414"/>
            <p:cNvSpPr>
              <a:spLocks/>
            </p:cNvSpPr>
            <p:nvPr/>
          </p:nvSpPr>
          <p:spPr bwMode="auto">
            <a:xfrm flipH="1">
              <a:off x="1678" y="2842"/>
              <a:ext cx="63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3" y="14"/>
                </a:cxn>
                <a:cxn ang="0">
                  <a:pos x="21" y="21"/>
                </a:cxn>
                <a:cxn ang="0">
                  <a:pos x="29" y="31"/>
                </a:cxn>
                <a:cxn ang="0">
                  <a:pos x="32" y="39"/>
                </a:cxn>
                <a:cxn ang="0">
                  <a:pos x="40" y="52"/>
                </a:cxn>
                <a:cxn ang="0">
                  <a:pos x="44" y="62"/>
                </a:cxn>
                <a:cxn ang="0">
                  <a:pos x="46" y="77"/>
                </a:cxn>
                <a:cxn ang="0">
                  <a:pos x="50" y="83"/>
                </a:cxn>
                <a:cxn ang="0">
                  <a:pos x="50" y="94"/>
                </a:cxn>
                <a:cxn ang="0">
                  <a:pos x="38" y="94"/>
                </a:cxn>
                <a:cxn ang="0">
                  <a:pos x="38" y="83"/>
                </a:cxn>
                <a:cxn ang="0">
                  <a:pos x="34" y="73"/>
                </a:cxn>
                <a:cxn ang="0">
                  <a:pos x="32" y="62"/>
                </a:cxn>
                <a:cxn ang="0">
                  <a:pos x="29" y="56"/>
                </a:cxn>
                <a:cxn ang="0">
                  <a:pos x="25" y="44"/>
                </a:cxn>
                <a:cxn ang="0">
                  <a:pos x="21" y="39"/>
                </a:cxn>
                <a:cxn ang="0">
                  <a:pos x="15" y="31"/>
                </a:cxn>
                <a:cxn ang="0">
                  <a:pos x="6" y="21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50" h="94">
                  <a:moveTo>
                    <a:pt x="0" y="0"/>
                  </a:moveTo>
                  <a:lnTo>
                    <a:pt x="4" y="4"/>
                  </a:lnTo>
                  <a:lnTo>
                    <a:pt x="13" y="14"/>
                  </a:lnTo>
                  <a:lnTo>
                    <a:pt x="21" y="21"/>
                  </a:lnTo>
                  <a:lnTo>
                    <a:pt x="29" y="31"/>
                  </a:lnTo>
                  <a:lnTo>
                    <a:pt x="32" y="39"/>
                  </a:lnTo>
                  <a:lnTo>
                    <a:pt x="40" y="52"/>
                  </a:lnTo>
                  <a:lnTo>
                    <a:pt x="44" y="62"/>
                  </a:lnTo>
                  <a:lnTo>
                    <a:pt x="46" y="77"/>
                  </a:lnTo>
                  <a:lnTo>
                    <a:pt x="50" y="83"/>
                  </a:lnTo>
                  <a:lnTo>
                    <a:pt x="50" y="94"/>
                  </a:lnTo>
                  <a:lnTo>
                    <a:pt x="38" y="94"/>
                  </a:lnTo>
                  <a:lnTo>
                    <a:pt x="38" y="83"/>
                  </a:lnTo>
                  <a:lnTo>
                    <a:pt x="34" y="73"/>
                  </a:lnTo>
                  <a:lnTo>
                    <a:pt x="32" y="62"/>
                  </a:lnTo>
                  <a:lnTo>
                    <a:pt x="29" y="56"/>
                  </a:lnTo>
                  <a:lnTo>
                    <a:pt x="25" y="44"/>
                  </a:lnTo>
                  <a:lnTo>
                    <a:pt x="21" y="39"/>
                  </a:lnTo>
                  <a:lnTo>
                    <a:pt x="15" y="31"/>
                  </a:lnTo>
                  <a:lnTo>
                    <a:pt x="6" y="2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79" name="Rectangle 415"/>
            <p:cNvSpPr>
              <a:spLocks noChangeArrowheads="1"/>
            </p:cNvSpPr>
            <p:nvPr/>
          </p:nvSpPr>
          <p:spPr bwMode="auto">
            <a:xfrm flipH="1">
              <a:off x="1641" y="2879"/>
              <a:ext cx="5" cy="78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80" name="Rectangle 416"/>
            <p:cNvSpPr>
              <a:spLocks noChangeArrowheads="1"/>
            </p:cNvSpPr>
            <p:nvPr/>
          </p:nvSpPr>
          <p:spPr bwMode="auto">
            <a:xfrm flipH="1">
              <a:off x="1531" y="2879"/>
              <a:ext cx="5" cy="78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81" name="Rectangle 417"/>
            <p:cNvSpPr>
              <a:spLocks noChangeArrowheads="1"/>
            </p:cNvSpPr>
            <p:nvPr/>
          </p:nvSpPr>
          <p:spPr bwMode="auto">
            <a:xfrm flipH="1">
              <a:off x="1571" y="2879"/>
              <a:ext cx="40" cy="78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82" name="Rectangle 418"/>
            <p:cNvSpPr>
              <a:spLocks noChangeArrowheads="1"/>
            </p:cNvSpPr>
            <p:nvPr/>
          </p:nvSpPr>
          <p:spPr bwMode="auto">
            <a:xfrm flipH="1">
              <a:off x="1413" y="2919"/>
              <a:ext cx="78" cy="38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83" name="Rectangle 419"/>
            <p:cNvSpPr>
              <a:spLocks noChangeArrowheads="1"/>
            </p:cNvSpPr>
            <p:nvPr/>
          </p:nvSpPr>
          <p:spPr bwMode="auto">
            <a:xfrm flipH="1">
              <a:off x="1401" y="2867"/>
              <a:ext cx="102" cy="12"/>
            </a:xfrm>
            <a:prstGeom prst="rect">
              <a:avLst/>
            </a:prstGeom>
            <a:solidFill>
              <a:srgbClr val="E3E3E3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84" name="Freeform 420"/>
            <p:cNvSpPr>
              <a:spLocks/>
            </p:cNvSpPr>
            <p:nvPr/>
          </p:nvSpPr>
          <p:spPr bwMode="auto">
            <a:xfrm flipH="1">
              <a:off x="1433" y="2304"/>
              <a:ext cx="200" cy="250"/>
            </a:xfrm>
            <a:custGeom>
              <a:avLst/>
              <a:gdLst/>
              <a:ahLst/>
              <a:cxnLst>
                <a:cxn ang="0">
                  <a:pos x="161" y="202"/>
                </a:cxn>
                <a:cxn ang="0">
                  <a:pos x="102" y="202"/>
                </a:cxn>
                <a:cxn ang="0">
                  <a:pos x="102" y="156"/>
                </a:cxn>
                <a:cxn ang="0">
                  <a:pos x="100" y="150"/>
                </a:cxn>
                <a:cxn ang="0">
                  <a:pos x="100" y="146"/>
                </a:cxn>
                <a:cxn ang="0">
                  <a:pos x="98" y="138"/>
                </a:cxn>
                <a:cxn ang="0">
                  <a:pos x="92" y="133"/>
                </a:cxn>
                <a:cxn ang="0">
                  <a:pos x="88" y="129"/>
                </a:cxn>
                <a:cxn ang="0">
                  <a:pos x="83" y="121"/>
                </a:cxn>
                <a:cxn ang="0">
                  <a:pos x="81" y="121"/>
                </a:cxn>
                <a:cxn ang="0">
                  <a:pos x="77" y="117"/>
                </a:cxn>
                <a:cxn ang="0">
                  <a:pos x="77" y="142"/>
                </a:cxn>
                <a:cxn ang="0">
                  <a:pos x="81" y="146"/>
                </a:cxn>
                <a:cxn ang="0">
                  <a:pos x="81" y="150"/>
                </a:cxn>
                <a:cxn ang="0">
                  <a:pos x="81" y="152"/>
                </a:cxn>
                <a:cxn ang="0">
                  <a:pos x="83" y="156"/>
                </a:cxn>
                <a:cxn ang="0">
                  <a:pos x="83" y="198"/>
                </a:cxn>
                <a:cxn ang="0">
                  <a:pos x="0" y="198"/>
                </a:cxn>
                <a:cxn ang="0">
                  <a:pos x="0" y="0"/>
                </a:cxn>
                <a:cxn ang="0">
                  <a:pos x="8" y="4"/>
                </a:cxn>
                <a:cxn ang="0">
                  <a:pos x="16" y="6"/>
                </a:cxn>
                <a:cxn ang="0">
                  <a:pos x="19" y="14"/>
                </a:cxn>
                <a:cxn ang="0">
                  <a:pos x="161" y="202"/>
                </a:cxn>
              </a:cxnLst>
              <a:rect l="0" t="0" r="r" b="b"/>
              <a:pathLst>
                <a:path w="161" h="202">
                  <a:moveTo>
                    <a:pt x="161" y="202"/>
                  </a:moveTo>
                  <a:lnTo>
                    <a:pt x="102" y="202"/>
                  </a:lnTo>
                  <a:lnTo>
                    <a:pt x="102" y="156"/>
                  </a:lnTo>
                  <a:lnTo>
                    <a:pt x="100" y="150"/>
                  </a:lnTo>
                  <a:lnTo>
                    <a:pt x="100" y="146"/>
                  </a:lnTo>
                  <a:lnTo>
                    <a:pt x="98" y="138"/>
                  </a:lnTo>
                  <a:lnTo>
                    <a:pt x="92" y="133"/>
                  </a:lnTo>
                  <a:lnTo>
                    <a:pt x="88" y="129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7" y="117"/>
                  </a:lnTo>
                  <a:lnTo>
                    <a:pt x="77" y="142"/>
                  </a:lnTo>
                  <a:lnTo>
                    <a:pt x="81" y="146"/>
                  </a:lnTo>
                  <a:lnTo>
                    <a:pt x="81" y="150"/>
                  </a:lnTo>
                  <a:lnTo>
                    <a:pt x="81" y="152"/>
                  </a:lnTo>
                  <a:lnTo>
                    <a:pt x="83" y="156"/>
                  </a:lnTo>
                  <a:lnTo>
                    <a:pt x="83" y="198"/>
                  </a:lnTo>
                  <a:lnTo>
                    <a:pt x="0" y="198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6"/>
                  </a:lnTo>
                  <a:lnTo>
                    <a:pt x="19" y="14"/>
                  </a:lnTo>
                  <a:lnTo>
                    <a:pt x="161" y="202"/>
                  </a:lnTo>
                  <a:close/>
                </a:path>
              </a:pathLst>
            </a:custGeom>
            <a:solidFill>
              <a:srgbClr val="A9D5B5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85" name="Freeform 421"/>
            <p:cNvSpPr>
              <a:spLocks/>
            </p:cNvSpPr>
            <p:nvPr/>
          </p:nvSpPr>
          <p:spPr bwMode="auto">
            <a:xfrm flipH="1">
              <a:off x="1503" y="2447"/>
              <a:ext cx="35" cy="405"/>
            </a:xfrm>
            <a:custGeom>
              <a:avLst/>
              <a:gdLst/>
              <a:ahLst/>
              <a:cxnLst>
                <a:cxn ang="0">
                  <a:pos x="6" y="96"/>
                </a:cxn>
                <a:cxn ang="0">
                  <a:pos x="6" y="139"/>
                </a:cxn>
                <a:cxn ang="0">
                  <a:pos x="2" y="139"/>
                </a:cxn>
                <a:cxn ang="0">
                  <a:pos x="2" y="294"/>
                </a:cxn>
                <a:cxn ang="0">
                  <a:pos x="10" y="294"/>
                </a:cxn>
                <a:cxn ang="0">
                  <a:pos x="10" y="325"/>
                </a:cxn>
                <a:cxn ang="0">
                  <a:pos x="21" y="325"/>
                </a:cxn>
                <a:cxn ang="0">
                  <a:pos x="21" y="294"/>
                </a:cxn>
                <a:cxn ang="0">
                  <a:pos x="29" y="294"/>
                </a:cxn>
                <a:cxn ang="0">
                  <a:pos x="29" y="139"/>
                </a:cxn>
                <a:cxn ang="0">
                  <a:pos x="23" y="139"/>
                </a:cxn>
                <a:cxn ang="0">
                  <a:pos x="23" y="41"/>
                </a:cxn>
                <a:cxn ang="0">
                  <a:pos x="21" y="35"/>
                </a:cxn>
                <a:cxn ang="0">
                  <a:pos x="21" y="27"/>
                </a:cxn>
                <a:cxn ang="0">
                  <a:pos x="21" y="20"/>
                </a:cxn>
                <a:cxn ang="0">
                  <a:pos x="15" y="14"/>
                </a:cxn>
                <a:cxn ang="0">
                  <a:pos x="11" y="1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4" y="27"/>
                </a:cxn>
                <a:cxn ang="0">
                  <a:pos x="6" y="35"/>
                </a:cxn>
                <a:cxn ang="0">
                  <a:pos x="6" y="35"/>
                </a:cxn>
                <a:cxn ang="0">
                  <a:pos x="6" y="41"/>
                </a:cxn>
                <a:cxn ang="0">
                  <a:pos x="6" y="96"/>
                </a:cxn>
              </a:cxnLst>
              <a:rect l="0" t="0" r="r" b="b"/>
              <a:pathLst>
                <a:path w="29" h="325">
                  <a:moveTo>
                    <a:pt x="6" y="96"/>
                  </a:moveTo>
                  <a:lnTo>
                    <a:pt x="6" y="139"/>
                  </a:lnTo>
                  <a:lnTo>
                    <a:pt x="2" y="139"/>
                  </a:lnTo>
                  <a:lnTo>
                    <a:pt x="2" y="294"/>
                  </a:lnTo>
                  <a:lnTo>
                    <a:pt x="10" y="294"/>
                  </a:lnTo>
                  <a:lnTo>
                    <a:pt x="10" y="325"/>
                  </a:lnTo>
                  <a:lnTo>
                    <a:pt x="21" y="325"/>
                  </a:lnTo>
                  <a:lnTo>
                    <a:pt x="21" y="294"/>
                  </a:lnTo>
                  <a:lnTo>
                    <a:pt x="29" y="294"/>
                  </a:lnTo>
                  <a:lnTo>
                    <a:pt x="29" y="139"/>
                  </a:lnTo>
                  <a:lnTo>
                    <a:pt x="23" y="139"/>
                  </a:lnTo>
                  <a:lnTo>
                    <a:pt x="23" y="41"/>
                  </a:lnTo>
                  <a:lnTo>
                    <a:pt x="21" y="35"/>
                  </a:lnTo>
                  <a:lnTo>
                    <a:pt x="21" y="27"/>
                  </a:lnTo>
                  <a:lnTo>
                    <a:pt x="21" y="20"/>
                  </a:lnTo>
                  <a:lnTo>
                    <a:pt x="15" y="14"/>
                  </a:lnTo>
                  <a:lnTo>
                    <a:pt x="11" y="1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3"/>
                  </a:lnTo>
                  <a:lnTo>
                    <a:pt x="4" y="2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96"/>
                  </a:lnTo>
                  <a:close/>
                </a:path>
              </a:pathLst>
            </a:custGeom>
            <a:solidFill>
              <a:srgbClr val="E3E3E3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86" name="Freeform 422"/>
            <p:cNvSpPr>
              <a:spLocks/>
            </p:cNvSpPr>
            <p:nvPr/>
          </p:nvSpPr>
          <p:spPr bwMode="auto">
            <a:xfrm flipH="1">
              <a:off x="1073" y="2907"/>
              <a:ext cx="63" cy="7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0" y="0"/>
                </a:cxn>
                <a:cxn ang="0">
                  <a:pos x="50" y="48"/>
                </a:cxn>
                <a:cxn ang="0">
                  <a:pos x="0" y="60"/>
                </a:cxn>
                <a:cxn ang="0">
                  <a:pos x="0" y="8"/>
                </a:cxn>
              </a:cxnLst>
              <a:rect l="0" t="0" r="r" b="b"/>
              <a:pathLst>
                <a:path w="50" h="60">
                  <a:moveTo>
                    <a:pt x="0" y="8"/>
                  </a:moveTo>
                  <a:lnTo>
                    <a:pt x="50" y="0"/>
                  </a:lnTo>
                  <a:lnTo>
                    <a:pt x="50" y="48"/>
                  </a:lnTo>
                  <a:lnTo>
                    <a:pt x="0" y="6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3E3E3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287" name="Freeform 423"/>
            <p:cNvSpPr>
              <a:spLocks/>
            </p:cNvSpPr>
            <p:nvPr/>
          </p:nvSpPr>
          <p:spPr bwMode="auto">
            <a:xfrm flipH="1">
              <a:off x="1091" y="2554"/>
              <a:ext cx="547" cy="425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112" y="55"/>
                </a:cxn>
                <a:cxn ang="0">
                  <a:pos x="106" y="13"/>
                </a:cxn>
                <a:cxn ang="0">
                  <a:pos x="177" y="4"/>
                </a:cxn>
                <a:cxn ang="0">
                  <a:pos x="185" y="0"/>
                </a:cxn>
                <a:cxn ang="0">
                  <a:pos x="202" y="9"/>
                </a:cxn>
                <a:cxn ang="0">
                  <a:pos x="231" y="23"/>
                </a:cxn>
                <a:cxn ang="0">
                  <a:pos x="206" y="27"/>
                </a:cxn>
                <a:cxn ang="0">
                  <a:pos x="204" y="100"/>
                </a:cxn>
                <a:cxn ang="0">
                  <a:pos x="131" y="38"/>
                </a:cxn>
                <a:cxn ang="0">
                  <a:pos x="221" y="100"/>
                </a:cxn>
                <a:cxn ang="0">
                  <a:pos x="288" y="107"/>
                </a:cxn>
                <a:cxn ang="0">
                  <a:pos x="365" y="125"/>
                </a:cxn>
                <a:cxn ang="0">
                  <a:pos x="440" y="151"/>
                </a:cxn>
                <a:cxn ang="0">
                  <a:pos x="372" y="288"/>
                </a:cxn>
                <a:cxn ang="0">
                  <a:pos x="369" y="271"/>
                </a:cxn>
                <a:cxn ang="0">
                  <a:pos x="365" y="255"/>
                </a:cxn>
                <a:cxn ang="0">
                  <a:pos x="357" y="242"/>
                </a:cxn>
                <a:cxn ang="0">
                  <a:pos x="348" y="236"/>
                </a:cxn>
                <a:cxn ang="0">
                  <a:pos x="336" y="224"/>
                </a:cxn>
                <a:cxn ang="0">
                  <a:pos x="325" y="219"/>
                </a:cxn>
                <a:cxn ang="0">
                  <a:pos x="313" y="215"/>
                </a:cxn>
                <a:cxn ang="0">
                  <a:pos x="298" y="211"/>
                </a:cxn>
                <a:cxn ang="0">
                  <a:pos x="277" y="211"/>
                </a:cxn>
                <a:cxn ang="0">
                  <a:pos x="267" y="215"/>
                </a:cxn>
                <a:cxn ang="0">
                  <a:pos x="254" y="221"/>
                </a:cxn>
                <a:cxn ang="0">
                  <a:pos x="242" y="232"/>
                </a:cxn>
                <a:cxn ang="0">
                  <a:pos x="231" y="238"/>
                </a:cxn>
                <a:cxn ang="0">
                  <a:pos x="223" y="253"/>
                </a:cxn>
                <a:cxn ang="0">
                  <a:pos x="217" y="263"/>
                </a:cxn>
                <a:cxn ang="0">
                  <a:pos x="213" y="280"/>
                </a:cxn>
                <a:cxn ang="0">
                  <a:pos x="200" y="288"/>
                </a:cxn>
                <a:cxn ang="0">
                  <a:pos x="192" y="340"/>
                </a:cxn>
                <a:cxn ang="0">
                  <a:pos x="112" y="249"/>
                </a:cxn>
                <a:cxn ang="0">
                  <a:pos x="192" y="259"/>
                </a:cxn>
                <a:cxn ang="0">
                  <a:pos x="112" y="272"/>
                </a:cxn>
                <a:cxn ang="0">
                  <a:pos x="96" y="309"/>
                </a:cxn>
                <a:cxn ang="0">
                  <a:pos x="73" y="246"/>
                </a:cxn>
                <a:cxn ang="0">
                  <a:pos x="66" y="326"/>
                </a:cxn>
                <a:cxn ang="0">
                  <a:pos x="14" y="246"/>
                </a:cxn>
                <a:cxn ang="0">
                  <a:pos x="6" y="326"/>
                </a:cxn>
                <a:cxn ang="0">
                  <a:pos x="0" y="246"/>
                </a:cxn>
                <a:cxn ang="0">
                  <a:pos x="2" y="21"/>
                </a:cxn>
                <a:cxn ang="0">
                  <a:pos x="12" y="13"/>
                </a:cxn>
                <a:cxn ang="0">
                  <a:pos x="87" y="55"/>
                </a:cxn>
                <a:cxn ang="0">
                  <a:pos x="81" y="207"/>
                </a:cxn>
                <a:cxn ang="0">
                  <a:pos x="91" y="238"/>
                </a:cxn>
              </a:cxnLst>
              <a:rect l="0" t="0" r="r" b="b"/>
              <a:pathLst>
                <a:path w="440" h="340">
                  <a:moveTo>
                    <a:pt x="104" y="238"/>
                  </a:moveTo>
                  <a:lnTo>
                    <a:pt x="104" y="207"/>
                  </a:lnTo>
                  <a:lnTo>
                    <a:pt x="112" y="207"/>
                  </a:lnTo>
                  <a:lnTo>
                    <a:pt x="112" y="55"/>
                  </a:lnTo>
                  <a:lnTo>
                    <a:pt x="106" y="55"/>
                  </a:lnTo>
                  <a:lnTo>
                    <a:pt x="106" y="13"/>
                  </a:lnTo>
                  <a:lnTo>
                    <a:pt x="177" y="13"/>
                  </a:lnTo>
                  <a:lnTo>
                    <a:pt x="177" y="4"/>
                  </a:lnTo>
                  <a:lnTo>
                    <a:pt x="185" y="4"/>
                  </a:lnTo>
                  <a:lnTo>
                    <a:pt x="185" y="0"/>
                  </a:lnTo>
                  <a:lnTo>
                    <a:pt x="202" y="0"/>
                  </a:lnTo>
                  <a:lnTo>
                    <a:pt x="202" y="9"/>
                  </a:lnTo>
                  <a:lnTo>
                    <a:pt x="215" y="13"/>
                  </a:lnTo>
                  <a:lnTo>
                    <a:pt x="231" y="23"/>
                  </a:lnTo>
                  <a:lnTo>
                    <a:pt x="221" y="27"/>
                  </a:lnTo>
                  <a:lnTo>
                    <a:pt x="206" y="27"/>
                  </a:lnTo>
                  <a:lnTo>
                    <a:pt x="221" y="100"/>
                  </a:lnTo>
                  <a:lnTo>
                    <a:pt x="204" y="100"/>
                  </a:lnTo>
                  <a:lnTo>
                    <a:pt x="192" y="38"/>
                  </a:lnTo>
                  <a:lnTo>
                    <a:pt x="131" y="38"/>
                  </a:lnTo>
                  <a:lnTo>
                    <a:pt x="131" y="100"/>
                  </a:lnTo>
                  <a:lnTo>
                    <a:pt x="221" y="100"/>
                  </a:lnTo>
                  <a:lnTo>
                    <a:pt x="254" y="103"/>
                  </a:lnTo>
                  <a:lnTo>
                    <a:pt x="288" y="107"/>
                  </a:lnTo>
                  <a:lnTo>
                    <a:pt x="325" y="113"/>
                  </a:lnTo>
                  <a:lnTo>
                    <a:pt x="365" y="125"/>
                  </a:lnTo>
                  <a:lnTo>
                    <a:pt x="403" y="138"/>
                  </a:lnTo>
                  <a:lnTo>
                    <a:pt x="440" y="151"/>
                  </a:lnTo>
                  <a:lnTo>
                    <a:pt x="440" y="276"/>
                  </a:lnTo>
                  <a:lnTo>
                    <a:pt x="372" y="288"/>
                  </a:lnTo>
                  <a:lnTo>
                    <a:pt x="369" y="280"/>
                  </a:lnTo>
                  <a:lnTo>
                    <a:pt x="369" y="271"/>
                  </a:lnTo>
                  <a:lnTo>
                    <a:pt x="367" y="263"/>
                  </a:lnTo>
                  <a:lnTo>
                    <a:pt x="365" y="255"/>
                  </a:lnTo>
                  <a:lnTo>
                    <a:pt x="359" y="253"/>
                  </a:lnTo>
                  <a:lnTo>
                    <a:pt x="357" y="242"/>
                  </a:lnTo>
                  <a:lnTo>
                    <a:pt x="353" y="238"/>
                  </a:lnTo>
                  <a:lnTo>
                    <a:pt x="348" y="236"/>
                  </a:lnTo>
                  <a:lnTo>
                    <a:pt x="342" y="228"/>
                  </a:lnTo>
                  <a:lnTo>
                    <a:pt x="336" y="224"/>
                  </a:lnTo>
                  <a:lnTo>
                    <a:pt x="328" y="221"/>
                  </a:lnTo>
                  <a:lnTo>
                    <a:pt x="325" y="219"/>
                  </a:lnTo>
                  <a:lnTo>
                    <a:pt x="317" y="215"/>
                  </a:lnTo>
                  <a:lnTo>
                    <a:pt x="313" y="215"/>
                  </a:lnTo>
                  <a:lnTo>
                    <a:pt x="305" y="211"/>
                  </a:lnTo>
                  <a:lnTo>
                    <a:pt x="298" y="211"/>
                  </a:lnTo>
                  <a:lnTo>
                    <a:pt x="284" y="211"/>
                  </a:lnTo>
                  <a:lnTo>
                    <a:pt x="277" y="211"/>
                  </a:lnTo>
                  <a:lnTo>
                    <a:pt x="271" y="215"/>
                  </a:lnTo>
                  <a:lnTo>
                    <a:pt x="267" y="215"/>
                  </a:lnTo>
                  <a:lnTo>
                    <a:pt x="261" y="219"/>
                  </a:lnTo>
                  <a:lnTo>
                    <a:pt x="254" y="221"/>
                  </a:lnTo>
                  <a:lnTo>
                    <a:pt x="246" y="224"/>
                  </a:lnTo>
                  <a:lnTo>
                    <a:pt x="242" y="232"/>
                  </a:lnTo>
                  <a:lnTo>
                    <a:pt x="236" y="236"/>
                  </a:lnTo>
                  <a:lnTo>
                    <a:pt x="231" y="238"/>
                  </a:lnTo>
                  <a:lnTo>
                    <a:pt x="227" y="246"/>
                  </a:lnTo>
                  <a:lnTo>
                    <a:pt x="223" y="253"/>
                  </a:lnTo>
                  <a:lnTo>
                    <a:pt x="221" y="259"/>
                  </a:lnTo>
                  <a:lnTo>
                    <a:pt x="217" y="263"/>
                  </a:lnTo>
                  <a:lnTo>
                    <a:pt x="215" y="271"/>
                  </a:lnTo>
                  <a:lnTo>
                    <a:pt x="213" y="280"/>
                  </a:lnTo>
                  <a:lnTo>
                    <a:pt x="211" y="288"/>
                  </a:lnTo>
                  <a:lnTo>
                    <a:pt x="200" y="288"/>
                  </a:lnTo>
                  <a:lnTo>
                    <a:pt x="200" y="340"/>
                  </a:lnTo>
                  <a:lnTo>
                    <a:pt x="192" y="340"/>
                  </a:lnTo>
                  <a:lnTo>
                    <a:pt x="192" y="249"/>
                  </a:lnTo>
                  <a:lnTo>
                    <a:pt x="112" y="249"/>
                  </a:lnTo>
                  <a:lnTo>
                    <a:pt x="112" y="259"/>
                  </a:lnTo>
                  <a:lnTo>
                    <a:pt x="192" y="259"/>
                  </a:lnTo>
                  <a:lnTo>
                    <a:pt x="192" y="272"/>
                  </a:lnTo>
                  <a:lnTo>
                    <a:pt x="112" y="272"/>
                  </a:lnTo>
                  <a:lnTo>
                    <a:pt x="112" y="309"/>
                  </a:lnTo>
                  <a:lnTo>
                    <a:pt x="96" y="309"/>
                  </a:lnTo>
                  <a:lnTo>
                    <a:pt x="96" y="246"/>
                  </a:lnTo>
                  <a:lnTo>
                    <a:pt x="73" y="246"/>
                  </a:lnTo>
                  <a:lnTo>
                    <a:pt x="73" y="326"/>
                  </a:lnTo>
                  <a:lnTo>
                    <a:pt x="66" y="326"/>
                  </a:lnTo>
                  <a:lnTo>
                    <a:pt x="66" y="246"/>
                  </a:lnTo>
                  <a:lnTo>
                    <a:pt x="14" y="246"/>
                  </a:lnTo>
                  <a:lnTo>
                    <a:pt x="14" y="326"/>
                  </a:lnTo>
                  <a:lnTo>
                    <a:pt x="6" y="326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6" y="17"/>
                  </a:lnTo>
                  <a:lnTo>
                    <a:pt x="12" y="13"/>
                  </a:lnTo>
                  <a:lnTo>
                    <a:pt x="87" y="13"/>
                  </a:lnTo>
                  <a:lnTo>
                    <a:pt x="87" y="55"/>
                  </a:lnTo>
                  <a:lnTo>
                    <a:pt x="81" y="55"/>
                  </a:lnTo>
                  <a:lnTo>
                    <a:pt x="81" y="207"/>
                  </a:lnTo>
                  <a:lnTo>
                    <a:pt x="91" y="207"/>
                  </a:lnTo>
                  <a:lnTo>
                    <a:pt x="91" y="238"/>
                  </a:lnTo>
                  <a:lnTo>
                    <a:pt x="104" y="238"/>
                  </a:lnTo>
                  <a:close/>
                </a:path>
              </a:pathLst>
            </a:custGeom>
            <a:solidFill>
              <a:srgbClr val="A9D5B5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5288" name="Text Box 424"/>
          <p:cNvSpPr txBox="1">
            <a:spLocks noChangeArrowheads="1"/>
          </p:cNvSpPr>
          <p:nvPr/>
        </p:nvSpPr>
        <p:spPr bwMode="auto">
          <a:xfrm>
            <a:off x="4170363" y="5006975"/>
            <a:ext cx="7413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SDMS</a:t>
            </a:r>
            <a:r>
              <a:rPr lang="en-US" sz="1200" b="1"/>
              <a:t> </a:t>
            </a:r>
          </a:p>
        </p:txBody>
      </p:sp>
      <p:sp>
        <p:nvSpPr>
          <p:cNvPr id="805289" name="Text Box 425"/>
          <p:cNvSpPr txBox="1">
            <a:spLocks noChangeArrowheads="1"/>
          </p:cNvSpPr>
          <p:nvPr/>
        </p:nvSpPr>
        <p:spPr bwMode="auto">
          <a:xfrm>
            <a:off x="3581400" y="5257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5290" name="Line 426"/>
          <p:cNvSpPr>
            <a:spLocks noChangeShapeType="1"/>
          </p:cNvSpPr>
          <p:nvPr/>
        </p:nvSpPr>
        <p:spPr bwMode="auto">
          <a:xfrm>
            <a:off x="3581400" y="55626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5291" name="Text Box 427"/>
          <p:cNvSpPr txBox="1">
            <a:spLocks noChangeArrowheads="1"/>
          </p:cNvSpPr>
          <p:nvPr/>
        </p:nvSpPr>
        <p:spPr bwMode="auto">
          <a:xfrm>
            <a:off x="3798888" y="5311775"/>
            <a:ext cx="14176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Req. for SDMS</a:t>
            </a:r>
          </a:p>
        </p:txBody>
      </p:sp>
      <p:sp>
        <p:nvSpPr>
          <p:cNvPr id="805292" name="Line 428"/>
          <p:cNvSpPr>
            <a:spLocks noChangeShapeType="1"/>
          </p:cNvSpPr>
          <p:nvPr/>
        </p:nvSpPr>
        <p:spPr bwMode="auto">
          <a:xfrm>
            <a:off x="5791200" y="1752600"/>
            <a:ext cx="175260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5293" name="Rectangle 429"/>
          <p:cNvSpPr>
            <a:spLocks noChangeArrowheads="1"/>
          </p:cNvSpPr>
          <p:nvPr/>
        </p:nvSpPr>
        <p:spPr bwMode="auto">
          <a:xfrm>
            <a:off x="5951538" y="5257800"/>
            <a:ext cx="1704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1600"/>
              <a:t>Data Collected</a:t>
            </a:r>
          </a:p>
        </p:txBody>
      </p:sp>
      <p:sp>
        <p:nvSpPr>
          <p:cNvPr id="805294" name="AutoShape 430"/>
          <p:cNvSpPr>
            <a:spLocks noChangeArrowheads="1"/>
          </p:cNvSpPr>
          <p:nvPr/>
        </p:nvSpPr>
        <p:spPr bwMode="auto">
          <a:xfrm flipH="1">
            <a:off x="4114800" y="4114800"/>
            <a:ext cx="2438400" cy="838200"/>
          </a:xfrm>
          <a:prstGeom prst="wedgeRectCallout">
            <a:avLst>
              <a:gd name="adj1" fmla="val -19014"/>
              <a:gd name="adj2" fmla="val 83144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1600"/>
              <a:t>SDMS is compiled and sent to the DSRC Road Side Equipment</a:t>
            </a:r>
          </a:p>
        </p:txBody>
      </p:sp>
      <p:sp>
        <p:nvSpPr>
          <p:cNvPr id="805295" name="AutoShape 431"/>
          <p:cNvSpPr>
            <a:spLocks noChangeArrowheads="1"/>
          </p:cNvSpPr>
          <p:nvPr/>
        </p:nvSpPr>
        <p:spPr bwMode="auto">
          <a:xfrm>
            <a:off x="2590800" y="2743200"/>
            <a:ext cx="1371600" cy="838200"/>
          </a:xfrm>
          <a:prstGeom prst="wedgeRectCallout">
            <a:avLst>
              <a:gd name="adj1" fmla="val -76736"/>
              <a:gd name="adj2" fmla="val -1913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1600"/>
              <a:t>SDMS is evaluated for safety issues</a:t>
            </a:r>
          </a:p>
        </p:txBody>
      </p:sp>
      <p:grpSp>
        <p:nvGrpSpPr>
          <p:cNvPr id="13" name="Group 432"/>
          <p:cNvGrpSpPr>
            <a:grpSpLocks/>
          </p:cNvGrpSpPr>
          <p:nvPr/>
        </p:nvGrpSpPr>
        <p:grpSpPr bwMode="auto">
          <a:xfrm>
            <a:off x="5267325" y="5586413"/>
            <a:ext cx="2428875" cy="204787"/>
            <a:chOff x="2904" y="3087"/>
            <a:chExt cx="2262" cy="216"/>
          </a:xfrm>
        </p:grpSpPr>
        <p:sp>
          <p:nvSpPr>
            <p:cNvPr id="805297" name="Line 433"/>
            <p:cNvSpPr>
              <a:spLocks noChangeShapeType="1"/>
            </p:cNvSpPr>
            <p:nvPr/>
          </p:nvSpPr>
          <p:spPr bwMode="auto">
            <a:xfrm>
              <a:off x="2961" y="3204"/>
              <a:ext cx="0" cy="6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298" name="Line 434"/>
            <p:cNvSpPr>
              <a:spLocks noChangeShapeType="1"/>
            </p:cNvSpPr>
            <p:nvPr/>
          </p:nvSpPr>
          <p:spPr bwMode="auto">
            <a:xfrm>
              <a:off x="3177" y="3087"/>
              <a:ext cx="0" cy="18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299" name="Line 435"/>
            <p:cNvSpPr>
              <a:spLocks noChangeShapeType="1"/>
            </p:cNvSpPr>
            <p:nvPr/>
          </p:nvSpPr>
          <p:spPr bwMode="auto">
            <a:xfrm>
              <a:off x="3018" y="3141"/>
              <a:ext cx="0" cy="12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300" name="Line 436"/>
            <p:cNvSpPr>
              <a:spLocks noChangeShapeType="1"/>
            </p:cNvSpPr>
            <p:nvPr/>
          </p:nvSpPr>
          <p:spPr bwMode="auto">
            <a:xfrm>
              <a:off x="2904" y="3263"/>
              <a:ext cx="2262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301" name="Line 437"/>
            <p:cNvSpPr>
              <a:spLocks noChangeShapeType="1"/>
            </p:cNvSpPr>
            <p:nvPr/>
          </p:nvSpPr>
          <p:spPr bwMode="auto">
            <a:xfrm>
              <a:off x="4245" y="3092"/>
              <a:ext cx="0" cy="17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302" name="Line 438"/>
            <p:cNvSpPr>
              <a:spLocks noChangeShapeType="1"/>
            </p:cNvSpPr>
            <p:nvPr/>
          </p:nvSpPr>
          <p:spPr bwMode="auto">
            <a:xfrm>
              <a:off x="3714" y="3213"/>
              <a:ext cx="0" cy="51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303" name="Line 439"/>
            <p:cNvSpPr>
              <a:spLocks noChangeShapeType="1"/>
            </p:cNvSpPr>
            <p:nvPr/>
          </p:nvSpPr>
          <p:spPr bwMode="auto">
            <a:xfrm>
              <a:off x="3444" y="3261"/>
              <a:ext cx="0" cy="4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304" name="Line 440"/>
            <p:cNvSpPr>
              <a:spLocks noChangeShapeType="1"/>
            </p:cNvSpPr>
            <p:nvPr/>
          </p:nvSpPr>
          <p:spPr bwMode="auto">
            <a:xfrm>
              <a:off x="5163" y="3141"/>
              <a:ext cx="0" cy="11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305" name="Line 441"/>
            <p:cNvSpPr>
              <a:spLocks noChangeShapeType="1"/>
            </p:cNvSpPr>
            <p:nvPr/>
          </p:nvSpPr>
          <p:spPr bwMode="auto">
            <a:xfrm>
              <a:off x="3090" y="3264"/>
              <a:ext cx="0" cy="3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306" name="Line 442"/>
            <p:cNvSpPr>
              <a:spLocks noChangeShapeType="1"/>
            </p:cNvSpPr>
            <p:nvPr/>
          </p:nvSpPr>
          <p:spPr bwMode="auto">
            <a:xfrm>
              <a:off x="3612" y="3252"/>
              <a:ext cx="0" cy="4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307" name="Line 443"/>
            <p:cNvSpPr>
              <a:spLocks noChangeShapeType="1"/>
            </p:cNvSpPr>
            <p:nvPr/>
          </p:nvSpPr>
          <p:spPr bwMode="auto">
            <a:xfrm>
              <a:off x="3813" y="3255"/>
              <a:ext cx="0" cy="4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308" name="Line 444"/>
            <p:cNvSpPr>
              <a:spLocks noChangeShapeType="1"/>
            </p:cNvSpPr>
            <p:nvPr/>
          </p:nvSpPr>
          <p:spPr bwMode="auto">
            <a:xfrm>
              <a:off x="4701" y="3255"/>
              <a:ext cx="0" cy="4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5309" name="Line 445"/>
            <p:cNvSpPr>
              <a:spLocks noChangeShapeType="1"/>
            </p:cNvSpPr>
            <p:nvPr/>
          </p:nvSpPr>
          <p:spPr bwMode="auto">
            <a:xfrm>
              <a:off x="4896" y="3255"/>
              <a:ext cx="0" cy="4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5311" name="Rectangle 447"/>
          <p:cNvSpPr>
            <a:spLocks noChangeArrowheads="1"/>
          </p:cNvSpPr>
          <p:nvPr/>
        </p:nvSpPr>
        <p:spPr bwMode="auto">
          <a:xfrm>
            <a:off x="7620000" y="3124200"/>
            <a:ext cx="14478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Roadside</a:t>
            </a:r>
          </a:p>
          <a:p>
            <a:r>
              <a:rPr lang="en-US"/>
              <a:t>Enforcement</a:t>
            </a:r>
          </a:p>
          <a:p>
            <a:endParaRPr lang="en-US" sz="1600"/>
          </a:p>
          <a:p>
            <a:endParaRPr lang="en-US" sz="1200"/>
          </a:p>
        </p:txBody>
      </p:sp>
      <p:pic>
        <p:nvPicPr>
          <p:cNvPr id="805312" name="Picture 448" descr="j01962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2040" y="3787775"/>
            <a:ext cx="765175" cy="631825"/>
          </a:xfrm>
          <a:prstGeom prst="rect">
            <a:avLst/>
          </a:prstGeom>
          <a:noFill/>
        </p:spPr>
      </p:pic>
      <p:pic>
        <p:nvPicPr>
          <p:cNvPr id="460" name="Picture 3" descr="G:\jloftus\Wireless\Pilot Testing\Pics of pilot test\WRI BOS -- Volpe\Data_Center_2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2133600"/>
            <a:ext cx="590550" cy="787400"/>
          </a:xfrm>
          <a:prstGeom prst="rect">
            <a:avLst/>
          </a:prstGeom>
          <a:noFill/>
        </p:spPr>
      </p:pic>
      <p:pic>
        <p:nvPicPr>
          <p:cNvPr id="18227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4040" y="3886200"/>
            <a:ext cx="6375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" name="Slide Number Placeholder 337"/>
          <p:cNvSpPr>
            <a:spLocks noGrp="1"/>
          </p:cNvSpPr>
          <p:nvPr>
            <p:ph type="sldNum" sz="quarter" idx="4294967295"/>
          </p:nvPr>
        </p:nvSpPr>
        <p:spPr>
          <a:xfrm>
            <a:off x="6553200" y="6534150"/>
            <a:ext cx="21336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502E64-3C93-4DBE-A410-50F2D526D58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0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0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04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04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5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5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5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5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5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05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05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05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05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0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0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0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0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0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5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05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80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0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80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0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80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80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80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80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80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0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0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80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80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5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05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05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05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805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805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919" grpId="0" animBg="1"/>
      <p:bldP spid="805242" grpId="0"/>
      <p:bldP spid="805243" grpId="0"/>
      <p:bldP spid="805244" grpId="0" animBg="1"/>
      <p:bldP spid="805245" grpId="0"/>
      <p:bldP spid="805246" grpId="0" animBg="1"/>
      <p:bldP spid="805247" grpId="0"/>
      <p:bldP spid="805248" grpId="0"/>
      <p:bldP spid="805249" grpId="0" animBg="1"/>
      <p:bldP spid="805250" grpId="0"/>
      <p:bldP spid="805251" grpId="0" animBg="1"/>
      <p:bldP spid="805252" grpId="0"/>
      <p:bldP spid="805253" grpId="0" animBg="1"/>
      <p:bldP spid="805254" grpId="0"/>
      <p:bldP spid="805288" grpId="0"/>
      <p:bldP spid="805289" grpId="0"/>
      <p:bldP spid="805290" grpId="0" animBg="1"/>
      <p:bldP spid="805291" grpId="0"/>
      <p:bldP spid="805292" grpId="0" animBg="1"/>
      <p:bldP spid="805293" grpId="0"/>
      <p:bldP spid="805293" grpId="1"/>
      <p:bldP spid="805294" grpId="0" animBg="1"/>
      <p:bldP spid="80529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apital Planning Board &amp;amp;&amp;#x0D;&amp;#x0A;Executive Steering Committee&amp;#x0D;&amp;#x0A;FY08 PROJECT STATUS UPDATE&amp;quot;&quot;/&gt;&lt;property id=&quot;20307&quot; value=&quot;256&quot;/&gt;&lt;/object&gt;&lt;object type=&quot;3&quot; unique_id=&quot;10163&quot;&gt;&lt;property id=&quot;20148&quot; value=&quot;5&quot;/&gt;&lt;property id=&quot;20300&quot; value=&quot;Slide 2 - &amp;quot;FY08 End of the Year Funding Use&amp;quot;&quot;/&gt;&lt;property id=&quot;20307&quot; value=&quot;260&quot;/&gt;&lt;/object&gt;&lt;object type=&quot;3&quot; unique_id=&quot;10358&quot;&gt;&lt;property id=&quot;20148&quot; value=&quot;5&quot;/&gt;&lt;property id=&quot;20300&quot; value=&quot;Slide 3 - &amp;quot;Status of ESC Priority Projects&amp;quot;&quot;/&gt;&lt;property id=&quot;20307&quot; value=&quot;264&quot;/&gt;&lt;/object&gt;&lt;object type=&quot;3&quot; unique_id=&quot;10359&quot;&gt;&lt;property id=&quot;20148&quot; value=&quot;5&quot;/&gt;&lt;property id=&quot;20300&quot; value=&quot;Slide 4 - &amp;quot;CPB/ESC Priority Projects Highlights 2009&amp;quot;&quot;/&gt;&lt;property id=&quot;20307&quot; value=&quot;265&quot;/&gt;&lt;/object&gt;&lt;object type=&quot;3&quot; unique_id=&quot;10360&quot;&gt;&lt;property id=&quot;20148&quot; value=&quot;5&quot;/&gt;&lt;property id=&quot;20300&quot; value=&quot;Slide 5 - &amp;quot;ESC Projects &amp;amp; IT Functionality Model&amp;quot;&quot;/&gt;&lt;property id=&quot;20307&quot; value=&quot;266&quot;/&gt;&lt;/object&gt;&lt;object type=&quot;3&quot; unique_id=&quot;10361&quot;&gt;&lt;property id=&quot;20148&quot; value=&quot;5&quot;/&gt;&lt;property id=&quot;20300&quot; value=&quot;Slide 7 - &amp;quot;Ongoing Project Communications&amp;quot;&quot;/&gt;&lt;property id=&quot;20307&quot; value=&quot;269&quot;/&gt;&lt;/object&gt;&lt;object type=&quot;3&quot; unique_id=&quot;10362&quot;&gt;&lt;property id=&quot;20148&quot; value=&quot;5&quot;/&gt;&lt;property id=&quot;20300&quot; value=&quot;Slide 8 - &amp;quot;FY09 Updated Budget Summary&amp;#x0D;&amp;#x0A;*reflects activity as of March 18, 2009&amp;quot;&quot;/&gt;&lt;property id=&quot;20307&quot; value=&quot;270&quot;/&gt;&lt;/object&gt;&lt;object type=&quot;3&quot; unique_id=&quot;10363&quot;&gt;&lt;property id=&quot;20148&quot; value=&quot;5&quot;/&gt;&lt;property id=&quot;20300&quot; value=&quot;Slide 10 - &amp;quot; FY09 Budget Summary (cont.)&amp;quot;&quot;/&gt;&lt;property id=&quot;20307&quot; value=&quot;271&quot;/&gt;&lt;/object&gt;&lt;object type=&quot;3&quot; unique_id=&quot;10364&quot;&gt;&lt;property id=&quot;20148&quot; value=&quot;5&quot;/&gt;&lt;property id=&quot;20300&quot; value=&quot;Slide 13 - &amp;quot;ESC FY09 Priority Realization&amp;quot;&quot;/&gt;&lt;property id=&quot;20307&quot; value=&quot;272&quot;/&gt;&lt;/object&gt;&lt;object type=&quot;3&quot; unique_id=&quot;10645&quot;&gt;&lt;property id=&quot;20148&quot; value=&quot;5&quot;/&gt;&lt;property id=&quot;20300&quot; value=&quot;Slide 14 - &amp;quot;FMCSA Portal Survey Summary&amp;quot;&quot;/&gt;&lt;property id=&quot;20307&quot; value=&quot;277&quot;/&gt;&lt;/object&gt;&lt;object type=&quot;3&quot; unique_id=&quot;10647&quot;&gt;&lt;property id=&quot;20148&quot; value=&quot;5&quot;/&gt;&lt;property id=&quot;20300&quot; value=&quot;Slide 16 - &amp;quot;Who took the survey?&amp;quot;&quot;/&gt;&lt;property id=&quot;20307&quot; value=&quot;279&quot;/&gt;&lt;/object&gt;&lt;object type=&quot;3&quot; unique_id=&quot;10648&quot;&gt;&lt;property id=&quot;20148&quot; value=&quot;5&quot;/&gt;&lt;property id=&quot;20300&quot; value=&quot;Slide 17 - &amp;quot;General satisfaction with the FMCSA Portal&amp;quot;&quot;/&gt;&lt;property id=&quot;20307&quot; value=&quot;280&quot;/&gt;&lt;/object&gt;&lt;object type=&quot;3&quot; unique_id=&quot;10649&quot;&gt;&lt;property id=&quot;20148&quot; value=&quot;5&quot;/&gt;&lt;property id=&quot;20300&quot; value=&quot;Slide 18 - &amp;quot;General expectations of the FMCSA Portal&amp;quot;&quot;/&gt;&lt;property id=&quot;20307&quot; value=&quot;281&quot;/&gt;&lt;/object&gt;&lt;object type=&quot;3&quot; unique_id=&quot;10650&quot;&gt;&lt;property id=&quot;20148&quot; value=&quot;5&quot;/&gt;&lt;property id=&quot;20300&quot; value=&quot;Slide 19 - &amp;quot;FMCSA Portal as a tool for accessing information&amp;quot;&quot;/&gt;&lt;property id=&quot;20307&quot; value=&quot;282&quot;/&gt;&lt;/object&gt;&lt;object type=&quot;3&quot; unique_id=&quot;10651&quot;&gt;&lt;property id=&quot;20148&quot; value=&quot;5&quot;/&gt;&lt;property id=&quot;20300&quot; value=&quot;Slide 20 - &amp;quot;Ease of use of the FMCSA Portal&amp;quot;&quot;/&gt;&lt;property id=&quot;20307&quot; value=&quot;283&quot;/&gt;&lt;/object&gt;&lt;object type=&quot;3&quot; unique_id=&quot;10652&quot;&gt;&lt;property id=&quot;20148&quot; value=&quot;5&quot;/&gt;&lt;property id=&quot;20300&quot; value=&quot;Slide 21 - &amp;quot;Presenting Information in the FMCSA Portal&amp;quot;&quot;/&gt;&lt;property id=&quot;20307&quot; value=&quot;284&quot;/&gt;&lt;/object&gt;&lt;object type=&quot;3&quot; unique_id=&quot;10653&quot;&gt;&lt;property id=&quot;20148&quot; value=&quot;5&quot;/&gt;&lt;property id=&quot;20300&quot; value=&quot;Slide 22 - &amp;quot;Information offered on the FMCSA Portal&amp;quot;&quot;/&gt;&lt;property id=&quot;20307&quot; value=&quot;285&quot;/&gt;&lt;/object&gt;&lt;object type=&quot;3&quot; unique_id=&quot;10844&quot;&gt;&lt;property id=&quot;20148&quot; value=&quot;5&quot;/&gt;&lt;property id=&quot;20300&quot; value=&quot;Slide 11 - &amp;quot;FY09 Budget Summary (cont)&amp;quot;&quot;/&gt;&lt;property id=&quot;20307&quot; value=&quot;288&quot;/&gt;&lt;/object&gt;&lt;object type=&quot;3&quot; unique_id=&quot;10845&quot;&gt;&lt;property id=&quot;20148&quot; value=&quot;5&quot;/&gt;&lt;property id=&quot;20300&quot; value=&quot;Slide 12 - &amp;quot;COMPASS &amp;amp; IT Modernization&amp;quot;&quot;/&gt;&lt;property id=&quot;20307&quot; value=&quot;289&quot;/&gt;&lt;/object&gt;&lt;object type=&quot;3&quot; unique_id=&quot;10872&quot;&gt;&lt;property id=&quot;20148&quot; value=&quot;5&quot;/&gt;&lt;property id=&quot;20300&quot; value=&quot;Slide 15 - &amp;quot;FMCSA Portal Survey Results: January 2009&amp;quot;&quot;/&gt;&lt;property id=&quot;20307&quot; value=&quot;290&quot;/&gt;&lt;/object&gt;&lt;object type=&quot;3&quot; unique_id=&quot;11062&quot;&gt;&lt;property id=&quot;20148&quot; value=&quot;5&quot;/&gt;&lt;property id=&quot;20300&quot; value=&quot;Slide 6 - &amp;quot;Integrated Project Planning &amp;amp; Earned Value Management&amp;quot;&quot;/&gt;&lt;property id=&quot;20307&quot; value=&quot;291&quot;/&gt;&lt;/object&gt;&lt;object type=&quot;3&quot; unique_id=&quot;11063&quot;&gt;&lt;property id=&quot;20148&quot; value=&quot;5&quot;/&gt;&lt;property id=&quot;20300&quot; value=&quot;Slide 9 - &amp;quot;FY09 Budget Summary&amp;quot;&quot;/&gt;&lt;property id=&quot;20307&quot; value=&quot;292&quot;/&gt;&lt;/object&gt;&lt;object type=&quot;3&quot; unique_id=&quot;11349&quot;&gt;&lt;property id=&quot;20148&quot; value=&quot;5&quot;/&gt;&lt;property id=&quot;20300&quot; value=&quot;Slide 23 - &amp;quot;Comments on Single Sign On from the Field (01/2009)&amp;quot;&quot;/&gt;&lt;property id=&quot;20307&quot; value=&quot;293&quot;/&gt;&lt;/object&gt;&lt;/object&gt;&lt;/object&gt;&lt;/database&gt;"/>
</p:tagLst>
</file>

<file path=ppt/theme/theme1.xml><?xml version="1.0" encoding="utf-8"?>
<a:theme xmlns:a="http://schemas.openxmlformats.org/drawingml/2006/main" name="MCRI Template 03-14-07">
  <a:themeElements>
    <a:clrScheme name="MCRI Template 03-14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RI Template 03-14-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66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CRI Template 03-14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RI Template 03-14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RI Template 03-14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744</Words>
  <Application>Microsoft Office PowerPoint</Application>
  <PresentationFormat>On-screen Show (4:3)</PresentationFormat>
  <Paragraphs>236</Paragraphs>
  <Slides>14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MCRI Template 03-14-07</vt:lpstr>
      <vt:lpstr>Clip</vt:lpstr>
      <vt:lpstr>ClipArt</vt:lpstr>
      <vt:lpstr>Visio</vt:lpstr>
      <vt:lpstr>Slide 0</vt:lpstr>
      <vt:lpstr>Acronyms</vt:lpstr>
      <vt:lpstr>WRI Overview</vt:lpstr>
      <vt:lpstr>WRI Pilot Test</vt:lpstr>
      <vt:lpstr>WRI Potential Benefits to State Partners</vt:lpstr>
      <vt:lpstr>WRI Potential Benefits/Incentives to Industry</vt:lpstr>
      <vt:lpstr>WRI System Overview</vt:lpstr>
      <vt:lpstr>Exploring Different Communications Paths</vt:lpstr>
      <vt:lpstr>NY–Dedicated Short-Range Communications - 5.9 GHz</vt:lpstr>
      <vt:lpstr>WRI Commercial Mobile Radio Services (CMRS) Communications Path</vt:lpstr>
      <vt:lpstr>KY – Universal ID Platform</vt:lpstr>
      <vt:lpstr>Preliminary Findings</vt:lpstr>
      <vt:lpstr>WRI Program Phases &amp; Schedule</vt:lpstr>
      <vt:lpstr>Questions?</vt:lpstr>
    </vt:vector>
  </TitlesOfParts>
  <Company>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livingston</dc:creator>
  <cp:lastModifiedBy>turner</cp:lastModifiedBy>
  <cp:revision>222</cp:revision>
  <cp:lastPrinted>2005-10-25T14:17:29Z</cp:lastPrinted>
  <dcterms:created xsi:type="dcterms:W3CDTF">2007-10-02T19:15:07Z</dcterms:created>
  <dcterms:modified xsi:type="dcterms:W3CDTF">2011-08-22T23:53:02Z</dcterms:modified>
</cp:coreProperties>
</file>