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1"/>
    <p:sldMasterId id="2147483656" r:id="rId2"/>
  </p:sldMasterIdLst>
  <p:notesMasterIdLst>
    <p:notesMasterId r:id="rId17"/>
  </p:notesMasterIdLst>
  <p:handoutMasterIdLst>
    <p:handoutMasterId r:id="rId18"/>
  </p:handoutMasterIdLst>
  <p:sldIdLst>
    <p:sldId id="296" r:id="rId3"/>
    <p:sldId id="273" r:id="rId4"/>
    <p:sldId id="295" r:id="rId5"/>
    <p:sldId id="288" r:id="rId6"/>
    <p:sldId id="289" r:id="rId7"/>
    <p:sldId id="292" r:id="rId8"/>
    <p:sldId id="280" r:id="rId9"/>
    <p:sldId id="291" r:id="rId10"/>
    <p:sldId id="275" r:id="rId11"/>
    <p:sldId id="279" r:id="rId12"/>
    <p:sldId id="277" r:id="rId13"/>
    <p:sldId id="297" r:id="rId14"/>
    <p:sldId id="283" r:id="rId15"/>
    <p:sldId id="286" r:id="rId16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E1B8D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E1B8D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E1B8D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E1B8D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E1B8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E1B8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E1B8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E1B8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E1B8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781"/>
    <a:srgbClr val="FEFFF3"/>
    <a:srgbClr val="C0C0C0"/>
    <a:srgbClr val="FFFF66"/>
    <a:srgbClr val="CC9900"/>
    <a:srgbClr val="0000F4"/>
    <a:srgbClr val="DDDDDD"/>
    <a:srgbClr val="00008A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732" autoAdjust="0"/>
    <p:restoredTop sz="96596" autoAdjust="0"/>
  </p:normalViewPr>
  <p:slideViewPr>
    <p:cSldViewPr>
      <p:cViewPr varScale="1">
        <p:scale>
          <a:sx n="81" d="100"/>
          <a:sy n="81" d="100"/>
        </p:scale>
        <p:origin x="-8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notesViewPr>
    <p:cSldViewPr>
      <p:cViewPr varScale="1">
        <p:scale>
          <a:sx n="71" d="100"/>
          <a:sy n="71" d="100"/>
        </p:scale>
        <p:origin x="-1746" y="-102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4" tIns="44132" rIns="88264" bIns="44132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928" y="1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4" tIns="44132" rIns="88264" bIns="4413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72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4" tIns="44132" rIns="88264" bIns="44132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928" y="884272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4" tIns="44132" rIns="88264" bIns="44132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C6CCB3-6BC7-43D6-88D1-083A650CF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2793" cy="45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341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08" y="0"/>
            <a:ext cx="3052792" cy="45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341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85800"/>
            <a:ext cx="4679950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91" y="4425209"/>
            <a:ext cx="5191119" cy="419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51958"/>
            <a:ext cx="3052793" cy="4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1341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08" y="8851958"/>
            <a:ext cx="3052792" cy="4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3413">
              <a:defRPr sz="1200" smtClean="0"/>
            </a:lvl1pPr>
          </a:lstStyle>
          <a:p>
            <a:pPr>
              <a:defRPr/>
            </a:pPr>
            <a:fld id="{2BAC21B4-764E-4175-997E-080E32C58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AC21B4-764E-4175-997E-080E32C5849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1E4822-8780-42D9-A80D-DE999A2BF80D}" type="slidenum">
              <a:rPr lang="en-US"/>
              <a:pPr/>
              <a:t>10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A3801-D704-4281-908B-DA84F499DB5E}" type="slidenum">
              <a:rPr lang="en-US"/>
              <a:pPr/>
              <a:t>11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A3801-D704-4281-908B-DA84F499DB5E}" type="slidenum">
              <a:rPr lang="en-US"/>
              <a:pPr/>
              <a:t>12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6342F-85CD-4D86-B10E-4CD4446DB4BC}" type="slidenum">
              <a:rPr lang="en-US"/>
              <a:pPr/>
              <a:t>13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AC21B4-764E-4175-997E-080E32C5849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60E14-F3CD-4DD4-A914-75D4BD5BF082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C9BEB-9995-4008-8635-4007C7862B14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54550" cy="3490912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425950"/>
            <a:ext cx="5148444" cy="4188172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44550" y="4425950"/>
            <a:ext cx="5191119" cy="419740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AC21B4-764E-4175-997E-080E32C5849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AC21B4-764E-4175-997E-080E32C584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0513D-F2ED-4205-85D9-DD875C470F22}" type="slidenum">
              <a:rPr lang="en-US"/>
              <a:pPr/>
              <a:t>6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F4A46-36CD-46F8-A0E3-105A96D09816}" type="slidenum">
              <a:rPr lang="en-US"/>
              <a:pPr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AC21B4-764E-4175-997E-080E32C5849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87C43-275B-4EBE-835A-4437DA1FE5C9}" type="slidenum">
              <a:rPr lang="en-US"/>
              <a:pPr/>
              <a:t>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425950"/>
            <a:ext cx="5191119" cy="4197406"/>
          </a:xfrm>
          <a:noFill/>
          <a:ln/>
        </p:spPr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46163" y="4783138"/>
            <a:ext cx="3373437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1" hangingPunct="1">
              <a:defRPr/>
            </a:pPr>
            <a:r>
              <a:rPr lang="en-US" sz="1400" b="1">
                <a:solidFill>
                  <a:schemeClr val="bg1"/>
                </a:solidFill>
              </a:rPr>
              <a:t/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FAA Senior Leadership Development Program </a:t>
            </a:r>
          </a:p>
          <a:p>
            <a:pPr algn="ctr" eaLnBrk="1" hangingPunct="1">
              <a:defRPr/>
            </a:pPr>
            <a:r>
              <a:rPr lang="en-US" sz="1400" b="1">
                <a:solidFill>
                  <a:schemeClr val="bg1"/>
                </a:solidFill>
              </a:rPr>
              <a:t>Policy Dynamics Seminar</a:t>
            </a:r>
            <a:r>
              <a:rPr lang="en-US" sz="1400" b="1">
                <a:solidFill>
                  <a:schemeClr val="tx2"/>
                </a:solidFill>
              </a:rPr>
              <a:t/>
            </a:r>
            <a:br>
              <a:rPr lang="en-US" sz="1400" b="1">
                <a:solidFill>
                  <a:schemeClr val="tx2"/>
                </a:solidFill>
              </a:rPr>
            </a:br>
            <a:r>
              <a:rPr lang="en-US" sz="1400" b="1">
                <a:solidFill>
                  <a:schemeClr val="tx2"/>
                </a:solidFill>
              </a:rPr>
              <a:t/>
            </a:r>
            <a:br>
              <a:rPr lang="en-US" sz="1400" b="1">
                <a:solidFill>
                  <a:schemeClr val="tx2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/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Dr. Gerald Dillingham</a:t>
            </a:r>
          </a:p>
          <a:p>
            <a:pPr algn="ctr" eaLnBrk="1" hangingPunct="1">
              <a:defRPr/>
            </a:pPr>
            <a:r>
              <a:rPr lang="en-US" sz="1400" b="1">
                <a:solidFill>
                  <a:schemeClr val="bg1"/>
                </a:solidFill>
              </a:rPr>
              <a:t>April 28, 2009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219200"/>
            <a:ext cx="7772400" cy="1470025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The Role of the Government Accountability Office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4724400"/>
            <a:ext cx="6400800" cy="1905000"/>
          </a:xfr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476B4-B127-41DB-BEBB-E362446F2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3E75C-9CE0-4D14-91B5-3CB9CFBB3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0" y="4783138"/>
            <a:ext cx="337343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US" sz="1400" b="1">
                <a:solidFill>
                  <a:schemeClr val="bg1"/>
                </a:solidFill>
              </a:rPr>
              <a:t/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tx2"/>
                </a:solidFill>
              </a:rPr>
              <a:t/>
            </a:r>
            <a:br>
              <a:rPr lang="en-US" sz="1400" b="1">
                <a:solidFill>
                  <a:schemeClr val="tx2"/>
                </a:solidFill>
              </a:rPr>
            </a:br>
            <a:r>
              <a:rPr lang="en-US" sz="1400" b="1">
                <a:solidFill>
                  <a:schemeClr val="tx2"/>
                </a:solidFill>
              </a:rPr>
              <a:t/>
            </a:r>
            <a:br>
              <a:rPr lang="en-US" sz="1400" b="1">
                <a:solidFill>
                  <a:schemeClr val="tx2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/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Gene L. Dodaro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Acting Comptroller General of the United States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990600"/>
            <a:ext cx="7772400" cy="1470025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4572000"/>
            <a:ext cx="6400800" cy="838200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56518-F7BD-469E-A375-958097081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EEA7-9DCB-4CC3-AADE-4C9E50186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D5E59-9436-4A44-9135-8B664FFD5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3FCB1-8ACE-40CB-A06B-098A57ED0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30A9D-753E-475C-8C50-D31F77C28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3DBA8-AC2B-41FB-95C7-C3CD62AC2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D9B14-7735-4AAB-BAAA-D23DF7AF2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288EE-F08B-4909-ABC5-35061C2C4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939F5-AD7C-42B6-83B5-121D249AA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01C2-49F9-426A-9AB4-82BC2C30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0B402-BC73-457C-9AF8-8C5D11234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48310-603F-48D6-8123-A262019EB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D222-C157-4117-A447-04699AFD4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FABBF-77D8-4540-AAF2-0CFBE680F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9F867-FDC9-4C02-A987-B548F30FF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705A6-99D6-4C06-8DF4-DC07D799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AECAE-C1F6-4B9B-B51E-6FFE27D49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6C2C0-4026-46D6-86BF-D540E1EED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7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5893" name="Line 5"/>
          <p:cNvSpPr>
            <a:spLocks noChangeShapeType="1"/>
          </p:cNvSpPr>
          <p:nvPr/>
        </p:nvSpPr>
        <p:spPr bwMode="auto">
          <a:xfrm>
            <a:off x="304800" y="64770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1310DE6-E7CC-4287-B074-AE05C6D60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7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228600" y="6477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900" b="1">
                <a:solidFill>
                  <a:schemeClr val="tx1"/>
                </a:solidFill>
              </a:rPr>
              <a:t>GAO-08-1089CG</a:t>
            </a:r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>
            <a:off x="304800" y="64770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4CFB1B-1C08-43FD-A45A-57756C5F7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HallerH@gao.gov" TargetMode="External"/><Relationship Id="rId4" Type="http://schemas.openxmlformats.org/officeDocument/2006/relationships/hyperlink" Target="http://www.gao.gov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Role of the U.S. Government Accountability Office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914400" y="6553200"/>
            <a:ext cx="396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38200" y="4876800"/>
            <a:ext cx="4419600" cy="1676400"/>
          </a:xfrm>
          <a:prstGeom prst="rect">
            <a:avLst/>
          </a:prstGeom>
          <a:gradFill flip="none" rotWithShape="1">
            <a:gsLst>
              <a:gs pos="22000">
                <a:srgbClr val="234781">
                  <a:shade val="30000"/>
                  <a:satMod val="115000"/>
                </a:srgbClr>
              </a:gs>
              <a:gs pos="0">
                <a:srgbClr val="234781">
                  <a:shade val="30000"/>
                  <a:satMod val="115000"/>
                </a:srgbClr>
              </a:gs>
              <a:gs pos="0">
                <a:srgbClr val="234781">
                  <a:shade val="30000"/>
                  <a:satMod val="115000"/>
                </a:srgbClr>
              </a:gs>
              <a:gs pos="50000">
                <a:srgbClr val="234781">
                  <a:shade val="67500"/>
                  <a:satMod val="115000"/>
                </a:srgbClr>
              </a:gs>
              <a:gs pos="100000">
                <a:srgbClr val="234781">
                  <a:shade val="100000"/>
                  <a:satMod val="115000"/>
                </a:srgbClr>
              </a:gs>
            </a:gsLst>
            <a:lin ang="21594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E1B8D"/>
              </a:solidFill>
              <a:effectLst/>
              <a:latin typeface="Helvetic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EFFF3"/>
                </a:solidFill>
                <a:effectLst/>
                <a:latin typeface="Helvetica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EFFF3"/>
                </a:solidFill>
                <a:effectLst/>
                <a:latin typeface="Helvetica" pitchFamily="34" charset="0"/>
              </a:rPr>
              <a:t>Brandon Haller, Ph.D.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EFFF3"/>
                </a:solidFill>
              </a:rPr>
              <a:t>Assistant Director, Physical Infrastructure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EFFF3"/>
                </a:solidFill>
              </a:rPr>
              <a:t>U.S. Government Accountability Office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EFFF3"/>
              </a:solidFill>
              <a:effectLst/>
              <a:latin typeface="Helvetic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EFFF3"/>
                </a:solidFill>
              </a:rPr>
              <a:t>  December 4, 2012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Effectively with GAO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495800"/>
          </a:xfrm>
        </p:spPr>
        <p:txBody>
          <a:bodyPr/>
          <a:lstStyle/>
          <a:p>
            <a:pPr eaLnBrk="1" hangingPunct="1"/>
            <a:r>
              <a:rPr lang="en-US" smtClean="0"/>
              <a:t>Constructive engagement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Opening substantive briefing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Open and candid communication</a:t>
            </a:r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7D3CC21-17D5-4906-BDB8-EEC3FC145680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Recent </a:t>
            </a:r>
            <a:r>
              <a:rPr lang="en-US" dirty="0" smtClean="0">
                <a:solidFill>
                  <a:schemeClr val="bg1"/>
                </a:solidFill>
              </a:rPr>
              <a:t>Studies On Motor Carrier Safety Issues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229600" cy="4724400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endParaRPr lang="en-US" sz="2400" dirty="0" smtClean="0"/>
          </a:p>
          <a:p>
            <a:r>
              <a:rPr lang="en-US" sz="1800" dirty="0" smtClean="0"/>
              <a:t>Motor Carrier Safety:</a:t>
            </a:r>
            <a:r>
              <a:rPr lang="en-US" sz="1800" b="1" dirty="0" smtClean="0"/>
              <a:t> </a:t>
            </a:r>
            <a:r>
              <a:rPr lang="en-US" sz="1800" dirty="0" smtClean="0"/>
              <a:t>New Applicant Reviews Should Expand to Identify Freight Carriers Evading Detection (GAO-12-364), Mar 22, 2012</a:t>
            </a:r>
          </a:p>
          <a:p>
            <a:endParaRPr lang="en-US" sz="1800" dirty="0" smtClean="0"/>
          </a:p>
          <a:p>
            <a:r>
              <a:rPr lang="en-US" sz="1800" dirty="0" smtClean="0"/>
              <a:t>Motor Carrier Safety: More Assessment and Transparency Could Enhance Benefits of New Oversight Program (GAO-11-858), Sep 29, 2011</a:t>
            </a:r>
          </a:p>
          <a:p>
            <a:endParaRPr lang="en-US" sz="1800" dirty="0" smtClean="0"/>
          </a:p>
          <a:p>
            <a:r>
              <a:rPr lang="en-US" sz="1800" dirty="0" smtClean="0"/>
              <a:t>Motor Carrier Safety: Reincarnating Commercial Vehicle Companies Pose Safety Threat to Motoring Public; Federal Safety Agency Has Initiated Efforts to Prevent Future Occurrences (GAO-09-924), Jul 28, 2009 </a:t>
            </a:r>
          </a:p>
          <a:p>
            <a:pPr>
              <a:buNone/>
            </a:pPr>
            <a:endParaRPr lang="en-US" sz="1800" dirty="0" smtClean="0"/>
          </a:p>
          <a:p>
            <a:pPr lvl="1"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400" b="1" dirty="0" smtClean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830071-562F-42D8-9605-7857284B4D40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Recent </a:t>
            </a:r>
            <a:r>
              <a:rPr lang="en-US" dirty="0" smtClean="0">
                <a:solidFill>
                  <a:schemeClr val="bg1"/>
                </a:solidFill>
              </a:rPr>
              <a:t>Studies On Motor Carrier Safety Issues (continued)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229600" cy="4724400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endParaRPr lang="en-US" sz="2400" dirty="0" smtClean="0"/>
          </a:p>
          <a:p>
            <a:r>
              <a:rPr lang="en-US" sz="1800" dirty="0" smtClean="0"/>
              <a:t>Motor Carrier Safety: Commercial Vehicle Registration Program Has Kept Unsafe Carriers from Operating, but Effectiveness Is Difficult to Measure (GAO-09-495), May 12, 2009 </a:t>
            </a:r>
          </a:p>
          <a:p>
            <a:endParaRPr lang="en-US" sz="1800" dirty="0" smtClean="0"/>
          </a:p>
          <a:p>
            <a:r>
              <a:rPr lang="en-US" sz="1800" dirty="0" smtClean="0"/>
              <a:t>Motor Carrier Safety: The Federal Motor Carrier Safety Administration Has Developed a Reasonable Framework for Managing and Testing Its Comprehensive Safety Analysis 2010 Initiative (GAO-08-242R), Dec 20, 2007</a:t>
            </a:r>
          </a:p>
          <a:p>
            <a:endParaRPr lang="en-US" sz="1800" dirty="0" smtClean="0"/>
          </a:p>
          <a:p>
            <a:r>
              <a:rPr lang="en-US" sz="1800" dirty="0" smtClean="0"/>
              <a:t>Motor Carrier Safety: A Statistical Approach Will Better Identify Commercial Carriers That Pose High Crash Risks Than Does the Current Federal Approach (GAO-07-585), Jun 11, 2007 </a:t>
            </a:r>
          </a:p>
          <a:p>
            <a:endParaRPr lang="en-US" sz="1800" dirty="0" smtClean="0"/>
          </a:p>
          <a:p>
            <a:pPr lvl="1" eaLnBrk="1" hangingPunct="1">
              <a:buNone/>
            </a:pPr>
            <a:endParaRPr lang="en-US" sz="2400" dirty="0" smtClean="0"/>
          </a:p>
          <a:p>
            <a:pPr lvl="1" eaLnBrk="1" hangingPunct="1"/>
            <a:endParaRPr lang="en-US" sz="2400" b="1" dirty="0" smtClean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830071-562F-42D8-9605-7857284B4D40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DB0952-5807-426F-8BD1-99935BDE2813}" type="slidenum">
              <a:rPr lang="en-US"/>
              <a:pPr/>
              <a:t>13</a:t>
            </a:fld>
            <a:endParaRPr lang="en-US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838200" y="50292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5000" i="1" dirty="0">
                <a:solidFill>
                  <a:schemeClr val="bg1"/>
                </a:solidFill>
              </a:rPr>
              <a:t>http://</a:t>
            </a:r>
            <a:r>
              <a:rPr lang="en-US" sz="5000" i="1" dirty="0" smtClean="0">
                <a:solidFill>
                  <a:schemeClr val="bg1"/>
                </a:solidFill>
              </a:rPr>
              <a:t>www.gao.gov</a:t>
            </a:r>
            <a:endParaRPr lang="en-US" sz="5000" i="1" dirty="0">
              <a:solidFill>
                <a:schemeClr val="bg1"/>
              </a:solidFill>
            </a:endParaRPr>
          </a:p>
        </p:txBody>
      </p:sp>
      <p:pic>
        <p:nvPicPr>
          <p:cNvPr id="18436" name="Picture 5" descr="REVISED GAO seal (b&amp;w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828800"/>
            <a:ext cx="26924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838200" y="93345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1429" bIns="45714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For More Information</a:t>
            </a: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1066800" y="4953000"/>
            <a:ext cx="6858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www.gao.gov</a:t>
            </a:r>
            <a:endParaRPr lang="en-US" dirty="0" smtClean="0"/>
          </a:p>
          <a:p>
            <a:pPr algn="ctr">
              <a:spcBef>
                <a:spcPct val="50000"/>
              </a:spcBef>
            </a:pPr>
            <a:r>
              <a:rPr lang="en-US" dirty="0" smtClean="0"/>
              <a:t>email: </a:t>
            </a:r>
            <a:r>
              <a:rPr lang="en-US" dirty="0" smtClean="0">
                <a:hlinkClick r:id="rId5"/>
              </a:rPr>
              <a:t>HallerH@gao.gov</a:t>
            </a:r>
            <a:endParaRPr lang="en-US" dirty="0" smtClean="0"/>
          </a:p>
          <a:p>
            <a:pPr algn="ctr">
              <a:spcBef>
                <a:spcPct val="50000"/>
              </a:spcBef>
            </a:pPr>
            <a:r>
              <a:rPr lang="en-US" dirty="0" smtClean="0"/>
              <a:t> </a:t>
            </a:r>
            <a:r>
              <a:rPr lang="en-US" dirty="0" err="1" smtClean="0"/>
              <a:t>tel</a:t>
            </a:r>
            <a:r>
              <a:rPr lang="en-US" dirty="0" smtClean="0"/>
              <a:t>: 202.512.7454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Thank You!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en-US" dirty="0" smtClean="0"/>
          </a:p>
          <a:p>
            <a:pPr algn="ctr" eaLnBrk="1" hangingPunct="1">
              <a:buNone/>
            </a:pPr>
            <a:endParaRPr lang="en-US" dirty="0" smtClean="0"/>
          </a:p>
          <a:p>
            <a:pPr algn="ctr" eaLnBrk="1" hangingPunct="1">
              <a:buNone/>
            </a:pPr>
            <a:endParaRPr lang="en-US" dirty="0" smtClean="0"/>
          </a:p>
          <a:p>
            <a:pPr algn="ctr" eaLnBrk="1" hangingPunct="1">
              <a:buNone/>
            </a:pPr>
            <a:r>
              <a:rPr lang="en-US" dirty="0" smtClean="0"/>
              <a:t>Questions?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C6B391-546A-44E1-A0E3-47D0B9608C19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Mission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General Accounting Office vs. Government Accountability Office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Advises Congress and agency heads on ways to improve government operations</a:t>
            </a:r>
          </a:p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/>
            <a:r>
              <a:rPr lang="en-US" dirty="0" smtClean="0"/>
              <a:t>Most studies are requested or mandated by Congress</a:t>
            </a:r>
            <a:endParaRPr lang="en-US" b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FAA2CBA-2A01-4ABC-B526-F50A21FFDFDA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469900"/>
            <a:ext cx="7832725" cy="817563"/>
          </a:xfrm>
        </p:spPr>
        <p:txBody>
          <a:bodyPr/>
          <a:lstStyle/>
          <a:p>
            <a:pPr eaLnBrk="1" hangingPunct="1"/>
            <a:r>
              <a:rPr lang="en-US" sz="3600" b="1" smtClean="0"/>
              <a:t>GAO’s Independence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05825" cy="4953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900" smtClean="0"/>
              <a:t>The Comptroller General (CG) is the head of GAO:</a:t>
            </a:r>
            <a:br>
              <a:rPr lang="en-US" sz="2900" smtClean="0"/>
            </a:br>
            <a:endParaRPr lang="en-US" sz="2900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confirmed through a joint selection/appointment process involving the Congress and the President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serves a 15 year term of office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can only be removed by impeachment or joint resolution of Congress for specified reasons</a:t>
            </a:r>
          </a:p>
          <a:p>
            <a:pPr lvl="1" eaLnBrk="1" hangingPunct="1">
              <a:lnSpc>
                <a:spcPct val="75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en-US" sz="25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900" smtClean="0"/>
              <a:t>GAO staff at all levels are civil servants, not political appointees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900" smtClean="0"/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5BC2D7C-73C1-4D6B-9D10-92EB7761DA10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GAO’s Workforce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178800" cy="4495800"/>
          </a:xfrm>
        </p:spPr>
        <p:txBody>
          <a:bodyPr/>
          <a:lstStyle/>
          <a:p>
            <a:pPr eaLnBrk="1" hangingPunct="1"/>
            <a:r>
              <a:rPr lang="en-US" sz="2900" dirty="0" smtClean="0"/>
              <a:t>About 3,000 FTE—75% in D.C., 25% in field</a:t>
            </a:r>
          </a:p>
          <a:p>
            <a:pPr eaLnBrk="1" hangingPunct="1"/>
            <a:r>
              <a:rPr lang="en-US" sz="2900" dirty="0" smtClean="0"/>
              <a:t>Workforce consists primarily of analysts, IT specialists, auditors, attorneys, and economists</a:t>
            </a:r>
          </a:p>
          <a:p>
            <a:pPr eaLnBrk="1" hangingPunct="1"/>
            <a:r>
              <a:rPr lang="en-US" sz="2900" dirty="0" smtClean="0"/>
              <a:t>80% of GAO’s resources spent on people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18239D-61EA-4AB9-A67C-19327D8C6E7F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440288-9D6D-4BC7-87EC-D9F3FE06063F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314325" y="381000"/>
            <a:ext cx="8829675" cy="6221413"/>
            <a:chOff x="104" y="105"/>
            <a:chExt cx="5562" cy="3919"/>
          </a:xfrm>
        </p:grpSpPr>
        <p:sp>
          <p:nvSpPr>
            <p:cNvPr id="9221" name="Freeform 3"/>
            <p:cNvSpPr>
              <a:spLocks/>
            </p:cNvSpPr>
            <p:nvPr/>
          </p:nvSpPr>
          <p:spPr bwMode="auto">
            <a:xfrm>
              <a:off x="5038" y="451"/>
              <a:ext cx="390" cy="603"/>
            </a:xfrm>
            <a:custGeom>
              <a:avLst/>
              <a:gdLst>
                <a:gd name="T0" fmla="*/ 88 w 390"/>
                <a:gd name="T1" fmla="*/ 22 h 603"/>
                <a:gd name="T2" fmla="*/ 28 w 390"/>
                <a:gd name="T3" fmla="*/ 126 h 603"/>
                <a:gd name="T4" fmla="*/ 58 w 390"/>
                <a:gd name="T5" fmla="*/ 172 h 603"/>
                <a:gd name="T6" fmla="*/ 28 w 390"/>
                <a:gd name="T7" fmla="*/ 225 h 603"/>
                <a:gd name="T8" fmla="*/ 43 w 390"/>
                <a:gd name="T9" fmla="*/ 241 h 603"/>
                <a:gd name="T10" fmla="*/ 35 w 390"/>
                <a:gd name="T11" fmla="*/ 271 h 603"/>
                <a:gd name="T12" fmla="*/ 35 w 390"/>
                <a:gd name="T13" fmla="*/ 332 h 603"/>
                <a:gd name="T14" fmla="*/ 0 w 390"/>
                <a:gd name="T15" fmla="*/ 347 h 603"/>
                <a:gd name="T16" fmla="*/ 15 w 390"/>
                <a:gd name="T17" fmla="*/ 370 h 603"/>
                <a:gd name="T18" fmla="*/ 96 w 390"/>
                <a:gd name="T19" fmla="*/ 580 h 603"/>
                <a:gd name="T20" fmla="*/ 157 w 390"/>
                <a:gd name="T21" fmla="*/ 603 h 603"/>
                <a:gd name="T22" fmla="*/ 157 w 390"/>
                <a:gd name="T23" fmla="*/ 558 h 603"/>
                <a:gd name="T24" fmla="*/ 187 w 390"/>
                <a:gd name="T25" fmla="*/ 527 h 603"/>
                <a:gd name="T26" fmla="*/ 180 w 390"/>
                <a:gd name="T27" fmla="*/ 489 h 603"/>
                <a:gd name="T28" fmla="*/ 253 w 390"/>
                <a:gd name="T29" fmla="*/ 443 h 603"/>
                <a:gd name="T30" fmla="*/ 261 w 390"/>
                <a:gd name="T31" fmla="*/ 390 h 603"/>
                <a:gd name="T32" fmla="*/ 306 w 390"/>
                <a:gd name="T33" fmla="*/ 385 h 603"/>
                <a:gd name="T34" fmla="*/ 345 w 390"/>
                <a:gd name="T35" fmla="*/ 339 h 603"/>
                <a:gd name="T36" fmla="*/ 390 w 390"/>
                <a:gd name="T37" fmla="*/ 309 h 603"/>
                <a:gd name="T38" fmla="*/ 390 w 390"/>
                <a:gd name="T39" fmla="*/ 271 h 603"/>
                <a:gd name="T40" fmla="*/ 329 w 390"/>
                <a:gd name="T41" fmla="*/ 263 h 603"/>
                <a:gd name="T42" fmla="*/ 314 w 390"/>
                <a:gd name="T43" fmla="*/ 218 h 603"/>
                <a:gd name="T44" fmla="*/ 253 w 390"/>
                <a:gd name="T45" fmla="*/ 218 h 603"/>
                <a:gd name="T46" fmla="*/ 203 w 390"/>
                <a:gd name="T47" fmla="*/ 38 h 603"/>
                <a:gd name="T48" fmla="*/ 180 w 390"/>
                <a:gd name="T49" fmla="*/ 0 h 603"/>
                <a:gd name="T50" fmla="*/ 119 w 390"/>
                <a:gd name="T51" fmla="*/ 15 h 603"/>
                <a:gd name="T52" fmla="*/ 111 w 390"/>
                <a:gd name="T53" fmla="*/ 30 h 603"/>
                <a:gd name="T54" fmla="*/ 88 w 390"/>
                <a:gd name="T55" fmla="*/ 22 h 603"/>
                <a:gd name="T56" fmla="*/ 88 w 390"/>
                <a:gd name="T57" fmla="*/ 22 h 6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0"/>
                <a:gd name="T88" fmla="*/ 0 h 603"/>
                <a:gd name="T89" fmla="*/ 390 w 390"/>
                <a:gd name="T90" fmla="*/ 603 h 60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0" h="603">
                  <a:moveTo>
                    <a:pt x="88" y="22"/>
                  </a:moveTo>
                  <a:lnTo>
                    <a:pt x="28" y="126"/>
                  </a:lnTo>
                  <a:lnTo>
                    <a:pt x="58" y="172"/>
                  </a:lnTo>
                  <a:lnTo>
                    <a:pt x="28" y="225"/>
                  </a:lnTo>
                  <a:lnTo>
                    <a:pt x="43" y="241"/>
                  </a:lnTo>
                  <a:lnTo>
                    <a:pt x="35" y="271"/>
                  </a:lnTo>
                  <a:lnTo>
                    <a:pt x="35" y="332"/>
                  </a:lnTo>
                  <a:lnTo>
                    <a:pt x="0" y="347"/>
                  </a:lnTo>
                  <a:lnTo>
                    <a:pt x="15" y="370"/>
                  </a:lnTo>
                  <a:lnTo>
                    <a:pt x="96" y="580"/>
                  </a:lnTo>
                  <a:lnTo>
                    <a:pt x="157" y="603"/>
                  </a:lnTo>
                  <a:lnTo>
                    <a:pt x="157" y="558"/>
                  </a:lnTo>
                  <a:lnTo>
                    <a:pt x="187" y="527"/>
                  </a:lnTo>
                  <a:lnTo>
                    <a:pt x="180" y="489"/>
                  </a:lnTo>
                  <a:lnTo>
                    <a:pt x="253" y="443"/>
                  </a:lnTo>
                  <a:lnTo>
                    <a:pt x="261" y="390"/>
                  </a:lnTo>
                  <a:lnTo>
                    <a:pt x="306" y="385"/>
                  </a:lnTo>
                  <a:lnTo>
                    <a:pt x="345" y="339"/>
                  </a:lnTo>
                  <a:lnTo>
                    <a:pt x="390" y="309"/>
                  </a:lnTo>
                  <a:lnTo>
                    <a:pt x="390" y="271"/>
                  </a:lnTo>
                  <a:lnTo>
                    <a:pt x="329" y="263"/>
                  </a:lnTo>
                  <a:lnTo>
                    <a:pt x="314" y="218"/>
                  </a:lnTo>
                  <a:lnTo>
                    <a:pt x="253" y="218"/>
                  </a:lnTo>
                  <a:lnTo>
                    <a:pt x="203" y="38"/>
                  </a:lnTo>
                  <a:lnTo>
                    <a:pt x="180" y="0"/>
                  </a:lnTo>
                  <a:lnTo>
                    <a:pt x="119" y="15"/>
                  </a:lnTo>
                  <a:lnTo>
                    <a:pt x="111" y="30"/>
                  </a:lnTo>
                  <a:lnTo>
                    <a:pt x="88" y="22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Freeform 4"/>
            <p:cNvSpPr>
              <a:spLocks/>
            </p:cNvSpPr>
            <p:nvPr/>
          </p:nvSpPr>
          <p:spPr bwMode="auto">
            <a:xfrm>
              <a:off x="3098" y="2751"/>
              <a:ext cx="616" cy="492"/>
            </a:xfrm>
            <a:custGeom>
              <a:avLst/>
              <a:gdLst>
                <a:gd name="T0" fmla="*/ 0 w 616"/>
                <a:gd name="T1" fmla="*/ 8 h 492"/>
                <a:gd name="T2" fmla="*/ 307 w 616"/>
                <a:gd name="T3" fmla="*/ 0 h 492"/>
                <a:gd name="T4" fmla="*/ 360 w 616"/>
                <a:gd name="T5" fmla="*/ 99 h 492"/>
                <a:gd name="T6" fmla="*/ 314 w 616"/>
                <a:gd name="T7" fmla="*/ 221 h 492"/>
                <a:gd name="T8" fmla="*/ 299 w 616"/>
                <a:gd name="T9" fmla="*/ 274 h 492"/>
                <a:gd name="T10" fmla="*/ 502 w 616"/>
                <a:gd name="T11" fmla="*/ 251 h 492"/>
                <a:gd name="T12" fmla="*/ 517 w 616"/>
                <a:gd name="T13" fmla="*/ 332 h 492"/>
                <a:gd name="T14" fmla="*/ 456 w 616"/>
                <a:gd name="T15" fmla="*/ 325 h 492"/>
                <a:gd name="T16" fmla="*/ 429 w 616"/>
                <a:gd name="T17" fmla="*/ 355 h 492"/>
                <a:gd name="T18" fmla="*/ 456 w 616"/>
                <a:gd name="T19" fmla="*/ 378 h 492"/>
                <a:gd name="T20" fmla="*/ 517 w 616"/>
                <a:gd name="T21" fmla="*/ 355 h 492"/>
                <a:gd name="T22" fmla="*/ 517 w 616"/>
                <a:gd name="T23" fmla="*/ 386 h 492"/>
                <a:gd name="T24" fmla="*/ 548 w 616"/>
                <a:gd name="T25" fmla="*/ 355 h 492"/>
                <a:gd name="T26" fmla="*/ 570 w 616"/>
                <a:gd name="T27" fmla="*/ 355 h 492"/>
                <a:gd name="T28" fmla="*/ 548 w 616"/>
                <a:gd name="T29" fmla="*/ 424 h 492"/>
                <a:gd name="T30" fmla="*/ 601 w 616"/>
                <a:gd name="T31" fmla="*/ 431 h 492"/>
                <a:gd name="T32" fmla="*/ 616 w 616"/>
                <a:gd name="T33" fmla="*/ 469 h 492"/>
                <a:gd name="T34" fmla="*/ 593 w 616"/>
                <a:gd name="T35" fmla="*/ 485 h 492"/>
                <a:gd name="T36" fmla="*/ 555 w 616"/>
                <a:gd name="T37" fmla="*/ 462 h 492"/>
                <a:gd name="T38" fmla="*/ 494 w 616"/>
                <a:gd name="T39" fmla="*/ 439 h 492"/>
                <a:gd name="T40" fmla="*/ 510 w 616"/>
                <a:gd name="T41" fmla="*/ 485 h 492"/>
                <a:gd name="T42" fmla="*/ 479 w 616"/>
                <a:gd name="T43" fmla="*/ 492 h 492"/>
                <a:gd name="T44" fmla="*/ 456 w 616"/>
                <a:gd name="T45" fmla="*/ 454 h 492"/>
                <a:gd name="T46" fmla="*/ 444 w 616"/>
                <a:gd name="T47" fmla="*/ 477 h 492"/>
                <a:gd name="T48" fmla="*/ 352 w 616"/>
                <a:gd name="T49" fmla="*/ 477 h 492"/>
                <a:gd name="T50" fmla="*/ 352 w 616"/>
                <a:gd name="T51" fmla="*/ 454 h 492"/>
                <a:gd name="T52" fmla="*/ 322 w 616"/>
                <a:gd name="T53" fmla="*/ 424 h 492"/>
                <a:gd name="T54" fmla="*/ 254 w 616"/>
                <a:gd name="T55" fmla="*/ 416 h 492"/>
                <a:gd name="T56" fmla="*/ 307 w 616"/>
                <a:gd name="T57" fmla="*/ 454 h 492"/>
                <a:gd name="T58" fmla="*/ 231 w 616"/>
                <a:gd name="T59" fmla="*/ 469 h 492"/>
                <a:gd name="T60" fmla="*/ 104 w 616"/>
                <a:gd name="T61" fmla="*/ 447 h 492"/>
                <a:gd name="T62" fmla="*/ 58 w 616"/>
                <a:gd name="T63" fmla="*/ 454 h 492"/>
                <a:gd name="T64" fmla="*/ 74 w 616"/>
                <a:gd name="T65" fmla="*/ 289 h 492"/>
                <a:gd name="T66" fmla="*/ 0 w 616"/>
                <a:gd name="T67" fmla="*/ 152 h 492"/>
                <a:gd name="T68" fmla="*/ 0 w 616"/>
                <a:gd name="T69" fmla="*/ 8 h 492"/>
                <a:gd name="T70" fmla="*/ 0 w 616"/>
                <a:gd name="T71" fmla="*/ 8 h 4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6"/>
                <a:gd name="T109" fmla="*/ 0 h 492"/>
                <a:gd name="T110" fmla="*/ 616 w 616"/>
                <a:gd name="T111" fmla="*/ 492 h 4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6" h="492">
                  <a:moveTo>
                    <a:pt x="0" y="8"/>
                  </a:moveTo>
                  <a:lnTo>
                    <a:pt x="307" y="0"/>
                  </a:lnTo>
                  <a:lnTo>
                    <a:pt x="360" y="99"/>
                  </a:lnTo>
                  <a:lnTo>
                    <a:pt x="314" y="221"/>
                  </a:lnTo>
                  <a:lnTo>
                    <a:pt x="299" y="274"/>
                  </a:lnTo>
                  <a:lnTo>
                    <a:pt x="502" y="251"/>
                  </a:lnTo>
                  <a:lnTo>
                    <a:pt x="517" y="332"/>
                  </a:lnTo>
                  <a:lnTo>
                    <a:pt x="456" y="325"/>
                  </a:lnTo>
                  <a:lnTo>
                    <a:pt x="429" y="355"/>
                  </a:lnTo>
                  <a:lnTo>
                    <a:pt x="456" y="378"/>
                  </a:lnTo>
                  <a:lnTo>
                    <a:pt x="517" y="355"/>
                  </a:lnTo>
                  <a:lnTo>
                    <a:pt x="517" y="386"/>
                  </a:lnTo>
                  <a:lnTo>
                    <a:pt x="548" y="355"/>
                  </a:lnTo>
                  <a:lnTo>
                    <a:pt x="570" y="355"/>
                  </a:lnTo>
                  <a:lnTo>
                    <a:pt x="548" y="424"/>
                  </a:lnTo>
                  <a:lnTo>
                    <a:pt x="601" y="431"/>
                  </a:lnTo>
                  <a:lnTo>
                    <a:pt x="616" y="469"/>
                  </a:lnTo>
                  <a:lnTo>
                    <a:pt x="593" y="485"/>
                  </a:lnTo>
                  <a:lnTo>
                    <a:pt x="555" y="462"/>
                  </a:lnTo>
                  <a:lnTo>
                    <a:pt x="494" y="439"/>
                  </a:lnTo>
                  <a:lnTo>
                    <a:pt x="510" y="485"/>
                  </a:lnTo>
                  <a:lnTo>
                    <a:pt x="479" y="492"/>
                  </a:lnTo>
                  <a:lnTo>
                    <a:pt x="456" y="454"/>
                  </a:lnTo>
                  <a:lnTo>
                    <a:pt x="444" y="477"/>
                  </a:lnTo>
                  <a:lnTo>
                    <a:pt x="352" y="477"/>
                  </a:lnTo>
                  <a:lnTo>
                    <a:pt x="352" y="454"/>
                  </a:lnTo>
                  <a:lnTo>
                    <a:pt x="322" y="424"/>
                  </a:lnTo>
                  <a:lnTo>
                    <a:pt x="254" y="416"/>
                  </a:lnTo>
                  <a:lnTo>
                    <a:pt x="307" y="454"/>
                  </a:lnTo>
                  <a:lnTo>
                    <a:pt x="231" y="469"/>
                  </a:lnTo>
                  <a:lnTo>
                    <a:pt x="104" y="447"/>
                  </a:lnTo>
                  <a:lnTo>
                    <a:pt x="58" y="454"/>
                  </a:lnTo>
                  <a:lnTo>
                    <a:pt x="74" y="289"/>
                  </a:lnTo>
                  <a:lnTo>
                    <a:pt x="0" y="15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5"/>
            <p:cNvSpPr>
              <a:spLocks/>
            </p:cNvSpPr>
            <p:nvPr/>
          </p:nvSpPr>
          <p:spPr bwMode="auto">
            <a:xfrm>
              <a:off x="3856" y="2903"/>
              <a:ext cx="956" cy="650"/>
            </a:xfrm>
            <a:custGeom>
              <a:avLst/>
              <a:gdLst>
                <a:gd name="T0" fmla="*/ 0 w 956"/>
                <a:gd name="T1" fmla="*/ 61 h 650"/>
                <a:gd name="T2" fmla="*/ 264 w 956"/>
                <a:gd name="T3" fmla="*/ 38 h 650"/>
                <a:gd name="T4" fmla="*/ 294 w 956"/>
                <a:gd name="T5" fmla="*/ 76 h 650"/>
                <a:gd name="T6" fmla="*/ 571 w 956"/>
                <a:gd name="T7" fmla="*/ 38 h 650"/>
                <a:gd name="T8" fmla="*/ 616 w 956"/>
                <a:gd name="T9" fmla="*/ 69 h 650"/>
                <a:gd name="T10" fmla="*/ 616 w 956"/>
                <a:gd name="T11" fmla="*/ 0 h 650"/>
                <a:gd name="T12" fmla="*/ 616 w 956"/>
                <a:gd name="T13" fmla="*/ 0 h 650"/>
                <a:gd name="T14" fmla="*/ 669 w 956"/>
                <a:gd name="T15" fmla="*/ 0 h 650"/>
                <a:gd name="T16" fmla="*/ 730 w 956"/>
                <a:gd name="T17" fmla="*/ 107 h 650"/>
                <a:gd name="T18" fmla="*/ 827 w 956"/>
                <a:gd name="T19" fmla="*/ 241 h 650"/>
                <a:gd name="T20" fmla="*/ 872 w 956"/>
                <a:gd name="T21" fmla="*/ 355 h 650"/>
                <a:gd name="T22" fmla="*/ 948 w 956"/>
                <a:gd name="T23" fmla="*/ 439 h 650"/>
                <a:gd name="T24" fmla="*/ 956 w 956"/>
                <a:gd name="T25" fmla="*/ 558 h 650"/>
                <a:gd name="T26" fmla="*/ 933 w 956"/>
                <a:gd name="T27" fmla="*/ 634 h 650"/>
                <a:gd name="T28" fmla="*/ 834 w 956"/>
                <a:gd name="T29" fmla="*/ 650 h 650"/>
                <a:gd name="T30" fmla="*/ 819 w 956"/>
                <a:gd name="T31" fmla="*/ 619 h 650"/>
                <a:gd name="T32" fmla="*/ 746 w 956"/>
                <a:gd name="T33" fmla="*/ 574 h 650"/>
                <a:gd name="T34" fmla="*/ 723 w 956"/>
                <a:gd name="T35" fmla="*/ 528 h 650"/>
                <a:gd name="T36" fmla="*/ 708 w 956"/>
                <a:gd name="T37" fmla="*/ 513 h 650"/>
                <a:gd name="T38" fmla="*/ 692 w 956"/>
                <a:gd name="T39" fmla="*/ 477 h 650"/>
                <a:gd name="T40" fmla="*/ 677 w 956"/>
                <a:gd name="T41" fmla="*/ 482 h 650"/>
                <a:gd name="T42" fmla="*/ 616 w 956"/>
                <a:gd name="T43" fmla="*/ 432 h 650"/>
                <a:gd name="T44" fmla="*/ 631 w 956"/>
                <a:gd name="T45" fmla="*/ 378 h 650"/>
                <a:gd name="T46" fmla="*/ 616 w 956"/>
                <a:gd name="T47" fmla="*/ 355 h 650"/>
                <a:gd name="T48" fmla="*/ 601 w 956"/>
                <a:gd name="T49" fmla="*/ 363 h 650"/>
                <a:gd name="T50" fmla="*/ 601 w 956"/>
                <a:gd name="T51" fmla="*/ 394 h 650"/>
                <a:gd name="T52" fmla="*/ 586 w 956"/>
                <a:gd name="T53" fmla="*/ 355 h 650"/>
                <a:gd name="T54" fmla="*/ 586 w 956"/>
                <a:gd name="T55" fmla="*/ 257 h 650"/>
                <a:gd name="T56" fmla="*/ 558 w 956"/>
                <a:gd name="T57" fmla="*/ 203 h 650"/>
                <a:gd name="T58" fmla="*/ 467 w 956"/>
                <a:gd name="T59" fmla="*/ 160 h 650"/>
                <a:gd name="T60" fmla="*/ 421 w 956"/>
                <a:gd name="T61" fmla="*/ 115 h 650"/>
                <a:gd name="T62" fmla="*/ 368 w 956"/>
                <a:gd name="T63" fmla="*/ 107 h 650"/>
                <a:gd name="T64" fmla="*/ 345 w 956"/>
                <a:gd name="T65" fmla="*/ 137 h 650"/>
                <a:gd name="T66" fmla="*/ 271 w 956"/>
                <a:gd name="T67" fmla="*/ 160 h 650"/>
                <a:gd name="T68" fmla="*/ 233 w 956"/>
                <a:gd name="T69" fmla="*/ 137 h 650"/>
                <a:gd name="T70" fmla="*/ 211 w 956"/>
                <a:gd name="T71" fmla="*/ 107 h 650"/>
                <a:gd name="T72" fmla="*/ 69 w 956"/>
                <a:gd name="T73" fmla="*/ 137 h 650"/>
                <a:gd name="T74" fmla="*/ 38 w 956"/>
                <a:gd name="T75" fmla="*/ 107 h 650"/>
                <a:gd name="T76" fmla="*/ 8 w 956"/>
                <a:gd name="T77" fmla="*/ 137 h 650"/>
                <a:gd name="T78" fmla="*/ 0 w 956"/>
                <a:gd name="T79" fmla="*/ 61 h 650"/>
                <a:gd name="T80" fmla="*/ 0 w 956"/>
                <a:gd name="T81" fmla="*/ 61 h 6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56"/>
                <a:gd name="T124" fmla="*/ 0 h 650"/>
                <a:gd name="T125" fmla="*/ 956 w 956"/>
                <a:gd name="T126" fmla="*/ 650 h 6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56" h="650">
                  <a:moveTo>
                    <a:pt x="0" y="61"/>
                  </a:moveTo>
                  <a:lnTo>
                    <a:pt x="264" y="38"/>
                  </a:lnTo>
                  <a:lnTo>
                    <a:pt x="294" y="76"/>
                  </a:lnTo>
                  <a:lnTo>
                    <a:pt x="571" y="38"/>
                  </a:lnTo>
                  <a:lnTo>
                    <a:pt x="616" y="69"/>
                  </a:lnTo>
                  <a:lnTo>
                    <a:pt x="616" y="0"/>
                  </a:lnTo>
                  <a:lnTo>
                    <a:pt x="669" y="0"/>
                  </a:lnTo>
                  <a:lnTo>
                    <a:pt x="730" y="107"/>
                  </a:lnTo>
                  <a:lnTo>
                    <a:pt x="827" y="241"/>
                  </a:lnTo>
                  <a:lnTo>
                    <a:pt x="872" y="355"/>
                  </a:lnTo>
                  <a:lnTo>
                    <a:pt x="948" y="439"/>
                  </a:lnTo>
                  <a:lnTo>
                    <a:pt x="956" y="558"/>
                  </a:lnTo>
                  <a:lnTo>
                    <a:pt x="933" y="634"/>
                  </a:lnTo>
                  <a:lnTo>
                    <a:pt x="834" y="650"/>
                  </a:lnTo>
                  <a:lnTo>
                    <a:pt x="819" y="619"/>
                  </a:lnTo>
                  <a:lnTo>
                    <a:pt x="746" y="574"/>
                  </a:lnTo>
                  <a:lnTo>
                    <a:pt x="723" y="528"/>
                  </a:lnTo>
                  <a:lnTo>
                    <a:pt x="708" y="513"/>
                  </a:lnTo>
                  <a:lnTo>
                    <a:pt x="692" y="477"/>
                  </a:lnTo>
                  <a:lnTo>
                    <a:pt x="677" y="482"/>
                  </a:lnTo>
                  <a:lnTo>
                    <a:pt x="616" y="432"/>
                  </a:lnTo>
                  <a:lnTo>
                    <a:pt x="631" y="378"/>
                  </a:lnTo>
                  <a:lnTo>
                    <a:pt x="616" y="355"/>
                  </a:lnTo>
                  <a:lnTo>
                    <a:pt x="601" y="363"/>
                  </a:lnTo>
                  <a:lnTo>
                    <a:pt x="601" y="394"/>
                  </a:lnTo>
                  <a:lnTo>
                    <a:pt x="586" y="355"/>
                  </a:lnTo>
                  <a:lnTo>
                    <a:pt x="586" y="257"/>
                  </a:lnTo>
                  <a:lnTo>
                    <a:pt x="558" y="203"/>
                  </a:lnTo>
                  <a:lnTo>
                    <a:pt x="467" y="160"/>
                  </a:lnTo>
                  <a:lnTo>
                    <a:pt x="421" y="115"/>
                  </a:lnTo>
                  <a:lnTo>
                    <a:pt x="368" y="107"/>
                  </a:lnTo>
                  <a:lnTo>
                    <a:pt x="345" y="137"/>
                  </a:lnTo>
                  <a:lnTo>
                    <a:pt x="271" y="160"/>
                  </a:lnTo>
                  <a:lnTo>
                    <a:pt x="233" y="137"/>
                  </a:lnTo>
                  <a:lnTo>
                    <a:pt x="211" y="107"/>
                  </a:lnTo>
                  <a:lnTo>
                    <a:pt x="69" y="137"/>
                  </a:lnTo>
                  <a:lnTo>
                    <a:pt x="38" y="107"/>
                  </a:lnTo>
                  <a:lnTo>
                    <a:pt x="8" y="13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Freeform 6"/>
            <p:cNvSpPr>
              <a:spLocks/>
            </p:cNvSpPr>
            <p:nvPr/>
          </p:nvSpPr>
          <p:spPr bwMode="auto">
            <a:xfrm>
              <a:off x="4827" y="1628"/>
              <a:ext cx="127" cy="159"/>
            </a:xfrm>
            <a:custGeom>
              <a:avLst/>
              <a:gdLst>
                <a:gd name="T0" fmla="*/ 0 w 127"/>
                <a:gd name="T1" fmla="*/ 15 h 159"/>
                <a:gd name="T2" fmla="*/ 28 w 127"/>
                <a:gd name="T3" fmla="*/ 0 h 159"/>
                <a:gd name="T4" fmla="*/ 81 w 127"/>
                <a:gd name="T5" fmla="*/ 38 h 159"/>
                <a:gd name="T6" fmla="*/ 81 w 127"/>
                <a:gd name="T7" fmla="*/ 68 h 159"/>
                <a:gd name="T8" fmla="*/ 127 w 127"/>
                <a:gd name="T9" fmla="*/ 98 h 159"/>
                <a:gd name="T10" fmla="*/ 127 w 127"/>
                <a:gd name="T11" fmla="*/ 144 h 159"/>
                <a:gd name="T12" fmla="*/ 59 w 127"/>
                <a:gd name="T13" fmla="*/ 159 h 159"/>
                <a:gd name="T14" fmla="*/ 0 w 127"/>
                <a:gd name="T15" fmla="*/ 15 h 159"/>
                <a:gd name="T16" fmla="*/ 0 w 127"/>
                <a:gd name="T17" fmla="*/ 15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159"/>
                <a:gd name="T29" fmla="*/ 127 w 127"/>
                <a:gd name="T30" fmla="*/ 159 h 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159">
                  <a:moveTo>
                    <a:pt x="0" y="15"/>
                  </a:moveTo>
                  <a:lnTo>
                    <a:pt x="28" y="0"/>
                  </a:lnTo>
                  <a:lnTo>
                    <a:pt x="81" y="38"/>
                  </a:lnTo>
                  <a:lnTo>
                    <a:pt x="81" y="68"/>
                  </a:lnTo>
                  <a:lnTo>
                    <a:pt x="127" y="98"/>
                  </a:lnTo>
                  <a:lnTo>
                    <a:pt x="127" y="144"/>
                  </a:lnTo>
                  <a:lnTo>
                    <a:pt x="59" y="15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Freeform 7"/>
            <p:cNvSpPr>
              <a:spLocks/>
            </p:cNvSpPr>
            <p:nvPr/>
          </p:nvSpPr>
          <p:spPr bwMode="auto">
            <a:xfrm>
              <a:off x="4842" y="1371"/>
              <a:ext cx="158" cy="317"/>
            </a:xfrm>
            <a:custGeom>
              <a:avLst/>
              <a:gdLst>
                <a:gd name="T0" fmla="*/ 28 w 158"/>
                <a:gd name="T1" fmla="*/ 8 h 317"/>
                <a:gd name="T2" fmla="*/ 66 w 158"/>
                <a:gd name="T3" fmla="*/ 0 h 317"/>
                <a:gd name="T4" fmla="*/ 142 w 158"/>
                <a:gd name="T5" fmla="*/ 54 h 317"/>
                <a:gd name="T6" fmla="*/ 127 w 158"/>
                <a:gd name="T7" fmla="*/ 92 h 317"/>
                <a:gd name="T8" fmla="*/ 158 w 158"/>
                <a:gd name="T9" fmla="*/ 112 h 317"/>
                <a:gd name="T10" fmla="*/ 158 w 158"/>
                <a:gd name="T11" fmla="*/ 257 h 317"/>
                <a:gd name="T12" fmla="*/ 127 w 158"/>
                <a:gd name="T13" fmla="*/ 317 h 317"/>
                <a:gd name="T14" fmla="*/ 97 w 158"/>
                <a:gd name="T15" fmla="*/ 295 h 317"/>
                <a:gd name="T16" fmla="*/ 66 w 158"/>
                <a:gd name="T17" fmla="*/ 295 h 317"/>
                <a:gd name="T18" fmla="*/ 13 w 158"/>
                <a:gd name="T19" fmla="*/ 264 h 317"/>
                <a:gd name="T20" fmla="*/ 51 w 158"/>
                <a:gd name="T21" fmla="*/ 173 h 317"/>
                <a:gd name="T22" fmla="*/ 0 w 158"/>
                <a:gd name="T23" fmla="*/ 120 h 317"/>
                <a:gd name="T24" fmla="*/ 28 w 158"/>
                <a:gd name="T25" fmla="*/ 8 h 317"/>
                <a:gd name="T26" fmla="*/ 28 w 158"/>
                <a:gd name="T27" fmla="*/ 8 h 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317"/>
                <a:gd name="T44" fmla="*/ 158 w 158"/>
                <a:gd name="T45" fmla="*/ 317 h 3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317">
                  <a:moveTo>
                    <a:pt x="28" y="8"/>
                  </a:moveTo>
                  <a:lnTo>
                    <a:pt x="66" y="0"/>
                  </a:lnTo>
                  <a:lnTo>
                    <a:pt x="142" y="54"/>
                  </a:lnTo>
                  <a:lnTo>
                    <a:pt x="127" y="92"/>
                  </a:lnTo>
                  <a:lnTo>
                    <a:pt x="158" y="112"/>
                  </a:lnTo>
                  <a:lnTo>
                    <a:pt x="158" y="257"/>
                  </a:lnTo>
                  <a:lnTo>
                    <a:pt x="127" y="317"/>
                  </a:lnTo>
                  <a:lnTo>
                    <a:pt x="97" y="295"/>
                  </a:lnTo>
                  <a:lnTo>
                    <a:pt x="66" y="295"/>
                  </a:lnTo>
                  <a:lnTo>
                    <a:pt x="13" y="264"/>
                  </a:lnTo>
                  <a:lnTo>
                    <a:pt x="51" y="173"/>
                  </a:lnTo>
                  <a:lnTo>
                    <a:pt x="0" y="12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8"/>
            <p:cNvSpPr>
              <a:spLocks/>
            </p:cNvSpPr>
            <p:nvPr/>
          </p:nvSpPr>
          <p:spPr bwMode="auto">
            <a:xfrm>
              <a:off x="4449" y="1643"/>
              <a:ext cx="505" cy="203"/>
            </a:xfrm>
            <a:custGeom>
              <a:avLst/>
              <a:gdLst>
                <a:gd name="T0" fmla="*/ 0 w 505"/>
                <a:gd name="T1" fmla="*/ 68 h 203"/>
                <a:gd name="T2" fmla="*/ 378 w 505"/>
                <a:gd name="T3" fmla="*/ 0 h 203"/>
                <a:gd name="T4" fmla="*/ 437 w 505"/>
                <a:gd name="T5" fmla="*/ 144 h 203"/>
                <a:gd name="T6" fmla="*/ 505 w 505"/>
                <a:gd name="T7" fmla="*/ 129 h 203"/>
                <a:gd name="T8" fmla="*/ 505 w 505"/>
                <a:gd name="T9" fmla="*/ 195 h 203"/>
                <a:gd name="T10" fmla="*/ 452 w 505"/>
                <a:gd name="T11" fmla="*/ 203 h 203"/>
                <a:gd name="T12" fmla="*/ 406 w 505"/>
                <a:gd name="T13" fmla="*/ 157 h 203"/>
                <a:gd name="T14" fmla="*/ 378 w 505"/>
                <a:gd name="T15" fmla="*/ 106 h 203"/>
                <a:gd name="T16" fmla="*/ 371 w 505"/>
                <a:gd name="T17" fmla="*/ 23 h 203"/>
                <a:gd name="T18" fmla="*/ 348 w 505"/>
                <a:gd name="T19" fmla="*/ 61 h 203"/>
                <a:gd name="T20" fmla="*/ 378 w 505"/>
                <a:gd name="T21" fmla="*/ 180 h 203"/>
                <a:gd name="T22" fmla="*/ 264 w 505"/>
                <a:gd name="T23" fmla="*/ 195 h 203"/>
                <a:gd name="T24" fmla="*/ 264 w 505"/>
                <a:gd name="T25" fmla="*/ 114 h 203"/>
                <a:gd name="T26" fmla="*/ 196 w 505"/>
                <a:gd name="T27" fmla="*/ 76 h 203"/>
                <a:gd name="T28" fmla="*/ 137 w 505"/>
                <a:gd name="T29" fmla="*/ 68 h 203"/>
                <a:gd name="T30" fmla="*/ 16 w 505"/>
                <a:gd name="T31" fmla="*/ 129 h 203"/>
                <a:gd name="T32" fmla="*/ 0 w 505"/>
                <a:gd name="T33" fmla="*/ 68 h 203"/>
                <a:gd name="T34" fmla="*/ 0 w 505"/>
                <a:gd name="T35" fmla="*/ 68 h 2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5"/>
                <a:gd name="T55" fmla="*/ 0 h 203"/>
                <a:gd name="T56" fmla="*/ 505 w 505"/>
                <a:gd name="T57" fmla="*/ 203 h 2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5" h="203">
                  <a:moveTo>
                    <a:pt x="0" y="68"/>
                  </a:moveTo>
                  <a:lnTo>
                    <a:pt x="378" y="0"/>
                  </a:lnTo>
                  <a:lnTo>
                    <a:pt x="437" y="144"/>
                  </a:lnTo>
                  <a:lnTo>
                    <a:pt x="505" y="129"/>
                  </a:lnTo>
                  <a:lnTo>
                    <a:pt x="505" y="195"/>
                  </a:lnTo>
                  <a:lnTo>
                    <a:pt x="452" y="203"/>
                  </a:lnTo>
                  <a:lnTo>
                    <a:pt x="406" y="157"/>
                  </a:lnTo>
                  <a:lnTo>
                    <a:pt x="378" y="106"/>
                  </a:lnTo>
                  <a:lnTo>
                    <a:pt x="371" y="23"/>
                  </a:lnTo>
                  <a:lnTo>
                    <a:pt x="348" y="61"/>
                  </a:lnTo>
                  <a:lnTo>
                    <a:pt x="378" y="180"/>
                  </a:lnTo>
                  <a:lnTo>
                    <a:pt x="264" y="195"/>
                  </a:lnTo>
                  <a:lnTo>
                    <a:pt x="264" y="114"/>
                  </a:lnTo>
                  <a:lnTo>
                    <a:pt x="196" y="76"/>
                  </a:lnTo>
                  <a:lnTo>
                    <a:pt x="137" y="68"/>
                  </a:lnTo>
                  <a:lnTo>
                    <a:pt x="16" y="129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9"/>
            <p:cNvSpPr>
              <a:spLocks/>
            </p:cNvSpPr>
            <p:nvPr/>
          </p:nvSpPr>
          <p:spPr bwMode="auto">
            <a:xfrm>
              <a:off x="329" y="496"/>
              <a:ext cx="670" cy="490"/>
            </a:xfrm>
            <a:custGeom>
              <a:avLst/>
              <a:gdLst>
                <a:gd name="T0" fmla="*/ 173 w 670"/>
                <a:gd name="T1" fmla="*/ 0 h 490"/>
                <a:gd name="T2" fmla="*/ 310 w 670"/>
                <a:gd name="T3" fmla="*/ 36 h 490"/>
                <a:gd name="T4" fmla="*/ 414 w 670"/>
                <a:gd name="T5" fmla="*/ 59 h 490"/>
                <a:gd name="T6" fmla="*/ 459 w 670"/>
                <a:gd name="T7" fmla="*/ 74 h 490"/>
                <a:gd name="T8" fmla="*/ 512 w 670"/>
                <a:gd name="T9" fmla="*/ 81 h 490"/>
                <a:gd name="T10" fmla="*/ 581 w 670"/>
                <a:gd name="T11" fmla="*/ 97 h 490"/>
                <a:gd name="T12" fmla="*/ 670 w 670"/>
                <a:gd name="T13" fmla="*/ 112 h 490"/>
                <a:gd name="T14" fmla="*/ 609 w 670"/>
                <a:gd name="T15" fmla="*/ 490 h 490"/>
                <a:gd name="T16" fmla="*/ 355 w 670"/>
                <a:gd name="T17" fmla="*/ 437 h 490"/>
                <a:gd name="T18" fmla="*/ 317 w 670"/>
                <a:gd name="T19" fmla="*/ 459 h 490"/>
                <a:gd name="T20" fmla="*/ 272 w 670"/>
                <a:gd name="T21" fmla="*/ 421 h 490"/>
                <a:gd name="T22" fmla="*/ 233 w 670"/>
                <a:gd name="T23" fmla="*/ 459 h 490"/>
                <a:gd name="T24" fmla="*/ 195 w 670"/>
                <a:gd name="T25" fmla="*/ 429 h 490"/>
                <a:gd name="T26" fmla="*/ 91 w 670"/>
                <a:gd name="T27" fmla="*/ 421 h 490"/>
                <a:gd name="T28" fmla="*/ 107 w 670"/>
                <a:gd name="T29" fmla="*/ 360 h 490"/>
                <a:gd name="T30" fmla="*/ 23 w 670"/>
                <a:gd name="T31" fmla="*/ 353 h 490"/>
                <a:gd name="T32" fmla="*/ 15 w 670"/>
                <a:gd name="T33" fmla="*/ 317 h 490"/>
                <a:gd name="T34" fmla="*/ 31 w 670"/>
                <a:gd name="T35" fmla="*/ 279 h 490"/>
                <a:gd name="T36" fmla="*/ 15 w 670"/>
                <a:gd name="T37" fmla="*/ 249 h 490"/>
                <a:gd name="T38" fmla="*/ 15 w 670"/>
                <a:gd name="T39" fmla="*/ 150 h 490"/>
                <a:gd name="T40" fmla="*/ 0 w 670"/>
                <a:gd name="T41" fmla="*/ 81 h 490"/>
                <a:gd name="T42" fmla="*/ 8 w 670"/>
                <a:gd name="T43" fmla="*/ 51 h 490"/>
                <a:gd name="T44" fmla="*/ 46 w 670"/>
                <a:gd name="T45" fmla="*/ 59 h 490"/>
                <a:gd name="T46" fmla="*/ 84 w 670"/>
                <a:gd name="T47" fmla="*/ 104 h 490"/>
                <a:gd name="T48" fmla="*/ 145 w 670"/>
                <a:gd name="T49" fmla="*/ 112 h 490"/>
                <a:gd name="T50" fmla="*/ 168 w 670"/>
                <a:gd name="T51" fmla="*/ 150 h 490"/>
                <a:gd name="T52" fmla="*/ 130 w 670"/>
                <a:gd name="T53" fmla="*/ 150 h 490"/>
                <a:gd name="T54" fmla="*/ 130 w 670"/>
                <a:gd name="T55" fmla="*/ 180 h 490"/>
                <a:gd name="T56" fmla="*/ 145 w 670"/>
                <a:gd name="T57" fmla="*/ 188 h 490"/>
                <a:gd name="T58" fmla="*/ 152 w 670"/>
                <a:gd name="T59" fmla="*/ 218 h 490"/>
                <a:gd name="T60" fmla="*/ 114 w 670"/>
                <a:gd name="T61" fmla="*/ 241 h 490"/>
                <a:gd name="T62" fmla="*/ 114 w 670"/>
                <a:gd name="T63" fmla="*/ 256 h 490"/>
                <a:gd name="T64" fmla="*/ 160 w 670"/>
                <a:gd name="T65" fmla="*/ 256 h 490"/>
                <a:gd name="T66" fmla="*/ 173 w 670"/>
                <a:gd name="T67" fmla="*/ 203 h 490"/>
                <a:gd name="T68" fmla="*/ 203 w 670"/>
                <a:gd name="T69" fmla="*/ 173 h 490"/>
                <a:gd name="T70" fmla="*/ 168 w 670"/>
                <a:gd name="T71" fmla="*/ 89 h 490"/>
                <a:gd name="T72" fmla="*/ 188 w 670"/>
                <a:gd name="T73" fmla="*/ 66 h 490"/>
                <a:gd name="T74" fmla="*/ 173 w 670"/>
                <a:gd name="T75" fmla="*/ 0 h 490"/>
                <a:gd name="T76" fmla="*/ 173 w 670"/>
                <a:gd name="T77" fmla="*/ 0 h 4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0"/>
                <a:gd name="T118" fmla="*/ 0 h 490"/>
                <a:gd name="T119" fmla="*/ 670 w 670"/>
                <a:gd name="T120" fmla="*/ 490 h 4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0" h="490">
                  <a:moveTo>
                    <a:pt x="173" y="0"/>
                  </a:moveTo>
                  <a:lnTo>
                    <a:pt x="310" y="36"/>
                  </a:lnTo>
                  <a:lnTo>
                    <a:pt x="414" y="59"/>
                  </a:lnTo>
                  <a:lnTo>
                    <a:pt x="459" y="74"/>
                  </a:lnTo>
                  <a:lnTo>
                    <a:pt x="512" y="81"/>
                  </a:lnTo>
                  <a:lnTo>
                    <a:pt x="581" y="97"/>
                  </a:lnTo>
                  <a:lnTo>
                    <a:pt x="670" y="112"/>
                  </a:lnTo>
                  <a:lnTo>
                    <a:pt x="609" y="490"/>
                  </a:lnTo>
                  <a:lnTo>
                    <a:pt x="355" y="437"/>
                  </a:lnTo>
                  <a:lnTo>
                    <a:pt x="317" y="459"/>
                  </a:lnTo>
                  <a:lnTo>
                    <a:pt x="272" y="421"/>
                  </a:lnTo>
                  <a:lnTo>
                    <a:pt x="233" y="459"/>
                  </a:lnTo>
                  <a:lnTo>
                    <a:pt x="195" y="429"/>
                  </a:lnTo>
                  <a:lnTo>
                    <a:pt x="91" y="421"/>
                  </a:lnTo>
                  <a:lnTo>
                    <a:pt x="107" y="360"/>
                  </a:lnTo>
                  <a:lnTo>
                    <a:pt x="23" y="353"/>
                  </a:lnTo>
                  <a:lnTo>
                    <a:pt x="15" y="317"/>
                  </a:lnTo>
                  <a:lnTo>
                    <a:pt x="31" y="279"/>
                  </a:lnTo>
                  <a:lnTo>
                    <a:pt x="15" y="249"/>
                  </a:lnTo>
                  <a:lnTo>
                    <a:pt x="15" y="150"/>
                  </a:lnTo>
                  <a:lnTo>
                    <a:pt x="0" y="81"/>
                  </a:lnTo>
                  <a:lnTo>
                    <a:pt x="8" y="51"/>
                  </a:lnTo>
                  <a:lnTo>
                    <a:pt x="46" y="59"/>
                  </a:lnTo>
                  <a:lnTo>
                    <a:pt x="84" y="104"/>
                  </a:lnTo>
                  <a:lnTo>
                    <a:pt x="145" y="112"/>
                  </a:lnTo>
                  <a:lnTo>
                    <a:pt x="168" y="150"/>
                  </a:lnTo>
                  <a:lnTo>
                    <a:pt x="130" y="150"/>
                  </a:lnTo>
                  <a:lnTo>
                    <a:pt x="130" y="180"/>
                  </a:lnTo>
                  <a:lnTo>
                    <a:pt x="145" y="188"/>
                  </a:lnTo>
                  <a:lnTo>
                    <a:pt x="152" y="218"/>
                  </a:lnTo>
                  <a:lnTo>
                    <a:pt x="114" y="241"/>
                  </a:lnTo>
                  <a:lnTo>
                    <a:pt x="114" y="256"/>
                  </a:lnTo>
                  <a:lnTo>
                    <a:pt x="160" y="256"/>
                  </a:lnTo>
                  <a:lnTo>
                    <a:pt x="173" y="203"/>
                  </a:lnTo>
                  <a:lnTo>
                    <a:pt x="203" y="173"/>
                  </a:lnTo>
                  <a:lnTo>
                    <a:pt x="168" y="89"/>
                  </a:lnTo>
                  <a:lnTo>
                    <a:pt x="188" y="6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0"/>
            <p:cNvSpPr>
              <a:spLocks/>
            </p:cNvSpPr>
            <p:nvPr/>
          </p:nvSpPr>
          <p:spPr bwMode="auto">
            <a:xfrm>
              <a:off x="172" y="849"/>
              <a:ext cx="834" cy="634"/>
            </a:xfrm>
            <a:custGeom>
              <a:avLst/>
              <a:gdLst>
                <a:gd name="T0" fmla="*/ 180 w 834"/>
                <a:gd name="T1" fmla="*/ 0 h 634"/>
                <a:gd name="T2" fmla="*/ 157 w 834"/>
                <a:gd name="T3" fmla="*/ 15 h 634"/>
                <a:gd name="T4" fmla="*/ 142 w 834"/>
                <a:gd name="T5" fmla="*/ 68 h 634"/>
                <a:gd name="T6" fmla="*/ 127 w 834"/>
                <a:gd name="T7" fmla="*/ 122 h 634"/>
                <a:gd name="T8" fmla="*/ 119 w 834"/>
                <a:gd name="T9" fmla="*/ 160 h 634"/>
                <a:gd name="T10" fmla="*/ 107 w 834"/>
                <a:gd name="T11" fmla="*/ 198 h 634"/>
                <a:gd name="T12" fmla="*/ 84 w 834"/>
                <a:gd name="T13" fmla="*/ 236 h 634"/>
                <a:gd name="T14" fmla="*/ 68 w 834"/>
                <a:gd name="T15" fmla="*/ 281 h 634"/>
                <a:gd name="T16" fmla="*/ 38 w 834"/>
                <a:gd name="T17" fmla="*/ 332 h 634"/>
                <a:gd name="T18" fmla="*/ 0 w 834"/>
                <a:gd name="T19" fmla="*/ 385 h 634"/>
                <a:gd name="T20" fmla="*/ 0 w 834"/>
                <a:gd name="T21" fmla="*/ 500 h 634"/>
                <a:gd name="T22" fmla="*/ 467 w 834"/>
                <a:gd name="T23" fmla="*/ 591 h 634"/>
                <a:gd name="T24" fmla="*/ 685 w 834"/>
                <a:gd name="T25" fmla="*/ 634 h 634"/>
                <a:gd name="T26" fmla="*/ 730 w 834"/>
                <a:gd name="T27" fmla="*/ 416 h 634"/>
                <a:gd name="T28" fmla="*/ 753 w 834"/>
                <a:gd name="T29" fmla="*/ 401 h 634"/>
                <a:gd name="T30" fmla="*/ 730 w 834"/>
                <a:gd name="T31" fmla="*/ 347 h 634"/>
                <a:gd name="T32" fmla="*/ 745 w 834"/>
                <a:gd name="T33" fmla="*/ 297 h 634"/>
                <a:gd name="T34" fmla="*/ 834 w 834"/>
                <a:gd name="T35" fmla="*/ 213 h 634"/>
                <a:gd name="T36" fmla="*/ 766 w 834"/>
                <a:gd name="T37" fmla="*/ 137 h 634"/>
                <a:gd name="T38" fmla="*/ 512 w 834"/>
                <a:gd name="T39" fmla="*/ 84 h 634"/>
                <a:gd name="T40" fmla="*/ 474 w 834"/>
                <a:gd name="T41" fmla="*/ 106 h 634"/>
                <a:gd name="T42" fmla="*/ 429 w 834"/>
                <a:gd name="T43" fmla="*/ 68 h 634"/>
                <a:gd name="T44" fmla="*/ 390 w 834"/>
                <a:gd name="T45" fmla="*/ 106 h 634"/>
                <a:gd name="T46" fmla="*/ 352 w 834"/>
                <a:gd name="T47" fmla="*/ 68 h 634"/>
                <a:gd name="T48" fmla="*/ 248 w 834"/>
                <a:gd name="T49" fmla="*/ 68 h 634"/>
                <a:gd name="T50" fmla="*/ 264 w 834"/>
                <a:gd name="T51" fmla="*/ 7 h 634"/>
                <a:gd name="T52" fmla="*/ 180 w 834"/>
                <a:gd name="T53" fmla="*/ 0 h 634"/>
                <a:gd name="T54" fmla="*/ 180 w 834"/>
                <a:gd name="T55" fmla="*/ 0 h 6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4"/>
                <a:gd name="T85" fmla="*/ 0 h 634"/>
                <a:gd name="T86" fmla="*/ 834 w 834"/>
                <a:gd name="T87" fmla="*/ 634 h 6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4" h="634">
                  <a:moveTo>
                    <a:pt x="180" y="0"/>
                  </a:moveTo>
                  <a:lnTo>
                    <a:pt x="157" y="15"/>
                  </a:lnTo>
                  <a:lnTo>
                    <a:pt x="142" y="68"/>
                  </a:lnTo>
                  <a:lnTo>
                    <a:pt x="127" y="122"/>
                  </a:lnTo>
                  <a:lnTo>
                    <a:pt x="119" y="160"/>
                  </a:lnTo>
                  <a:lnTo>
                    <a:pt x="107" y="198"/>
                  </a:lnTo>
                  <a:lnTo>
                    <a:pt x="84" y="236"/>
                  </a:lnTo>
                  <a:lnTo>
                    <a:pt x="68" y="281"/>
                  </a:lnTo>
                  <a:lnTo>
                    <a:pt x="38" y="332"/>
                  </a:lnTo>
                  <a:lnTo>
                    <a:pt x="0" y="385"/>
                  </a:lnTo>
                  <a:lnTo>
                    <a:pt x="0" y="500"/>
                  </a:lnTo>
                  <a:lnTo>
                    <a:pt x="467" y="591"/>
                  </a:lnTo>
                  <a:lnTo>
                    <a:pt x="685" y="634"/>
                  </a:lnTo>
                  <a:lnTo>
                    <a:pt x="730" y="416"/>
                  </a:lnTo>
                  <a:lnTo>
                    <a:pt x="753" y="401"/>
                  </a:lnTo>
                  <a:lnTo>
                    <a:pt x="730" y="347"/>
                  </a:lnTo>
                  <a:lnTo>
                    <a:pt x="745" y="297"/>
                  </a:lnTo>
                  <a:lnTo>
                    <a:pt x="834" y="213"/>
                  </a:lnTo>
                  <a:lnTo>
                    <a:pt x="766" y="137"/>
                  </a:lnTo>
                  <a:lnTo>
                    <a:pt x="512" y="84"/>
                  </a:lnTo>
                  <a:lnTo>
                    <a:pt x="474" y="106"/>
                  </a:lnTo>
                  <a:lnTo>
                    <a:pt x="429" y="68"/>
                  </a:lnTo>
                  <a:lnTo>
                    <a:pt x="390" y="106"/>
                  </a:lnTo>
                  <a:lnTo>
                    <a:pt x="352" y="68"/>
                  </a:lnTo>
                  <a:lnTo>
                    <a:pt x="248" y="68"/>
                  </a:lnTo>
                  <a:lnTo>
                    <a:pt x="264" y="7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1"/>
            <p:cNvSpPr>
              <a:spLocks/>
            </p:cNvSpPr>
            <p:nvPr/>
          </p:nvSpPr>
          <p:spPr bwMode="auto">
            <a:xfrm>
              <a:off x="104" y="1341"/>
              <a:ext cx="879" cy="1359"/>
            </a:xfrm>
            <a:custGeom>
              <a:avLst/>
              <a:gdLst>
                <a:gd name="T0" fmla="*/ 68 w 879"/>
                <a:gd name="T1" fmla="*/ 0 h 1359"/>
                <a:gd name="T2" fmla="*/ 474 w 879"/>
                <a:gd name="T3" fmla="*/ 84 h 1359"/>
                <a:gd name="T4" fmla="*/ 385 w 879"/>
                <a:gd name="T5" fmla="*/ 482 h 1359"/>
                <a:gd name="T6" fmla="*/ 834 w 879"/>
                <a:gd name="T7" fmla="*/ 1088 h 1359"/>
                <a:gd name="T8" fmla="*/ 879 w 879"/>
                <a:gd name="T9" fmla="*/ 1169 h 1359"/>
                <a:gd name="T10" fmla="*/ 834 w 879"/>
                <a:gd name="T11" fmla="*/ 1200 h 1359"/>
                <a:gd name="T12" fmla="*/ 806 w 879"/>
                <a:gd name="T13" fmla="*/ 1268 h 1359"/>
                <a:gd name="T14" fmla="*/ 783 w 879"/>
                <a:gd name="T15" fmla="*/ 1314 h 1359"/>
                <a:gd name="T16" fmla="*/ 806 w 879"/>
                <a:gd name="T17" fmla="*/ 1344 h 1359"/>
                <a:gd name="T18" fmla="*/ 760 w 879"/>
                <a:gd name="T19" fmla="*/ 1359 h 1359"/>
                <a:gd name="T20" fmla="*/ 497 w 879"/>
                <a:gd name="T21" fmla="*/ 1352 h 1359"/>
                <a:gd name="T22" fmla="*/ 481 w 879"/>
                <a:gd name="T23" fmla="*/ 1268 h 1359"/>
                <a:gd name="T24" fmla="*/ 436 w 879"/>
                <a:gd name="T25" fmla="*/ 1207 h 1359"/>
                <a:gd name="T26" fmla="*/ 398 w 879"/>
                <a:gd name="T27" fmla="*/ 1192 h 1359"/>
                <a:gd name="T28" fmla="*/ 393 w 879"/>
                <a:gd name="T29" fmla="*/ 1146 h 1359"/>
                <a:gd name="T30" fmla="*/ 362 w 879"/>
                <a:gd name="T31" fmla="*/ 1124 h 1359"/>
                <a:gd name="T32" fmla="*/ 332 w 879"/>
                <a:gd name="T33" fmla="*/ 1101 h 1359"/>
                <a:gd name="T34" fmla="*/ 324 w 879"/>
                <a:gd name="T35" fmla="*/ 1065 h 1359"/>
                <a:gd name="T36" fmla="*/ 301 w 879"/>
                <a:gd name="T37" fmla="*/ 1050 h 1359"/>
                <a:gd name="T38" fmla="*/ 256 w 879"/>
                <a:gd name="T39" fmla="*/ 1058 h 1359"/>
                <a:gd name="T40" fmla="*/ 210 w 879"/>
                <a:gd name="T41" fmla="*/ 1042 h 1359"/>
                <a:gd name="T42" fmla="*/ 210 w 879"/>
                <a:gd name="T43" fmla="*/ 1027 h 1359"/>
                <a:gd name="T44" fmla="*/ 210 w 879"/>
                <a:gd name="T45" fmla="*/ 989 h 1359"/>
                <a:gd name="T46" fmla="*/ 187 w 879"/>
                <a:gd name="T47" fmla="*/ 943 h 1359"/>
                <a:gd name="T48" fmla="*/ 187 w 879"/>
                <a:gd name="T49" fmla="*/ 913 h 1359"/>
                <a:gd name="T50" fmla="*/ 167 w 879"/>
                <a:gd name="T51" fmla="*/ 883 h 1359"/>
                <a:gd name="T52" fmla="*/ 175 w 879"/>
                <a:gd name="T53" fmla="*/ 852 h 1359"/>
                <a:gd name="T54" fmla="*/ 114 w 879"/>
                <a:gd name="T55" fmla="*/ 784 h 1359"/>
                <a:gd name="T56" fmla="*/ 114 w 879"/>
                <a:gd name="T57" fmla="*/ 748 h 1359"/>
                <a:gd name="T58" fmla="*/ 144 w 879"/>
                <a:gd name="T59" fmla="*/ 733 h 1359"/>
                <a:gd name="T60" fmla="*/ 144 w 879"/>
                <a:gd name="T61" fmla="*/ 703 h 1359"/>
                <a:gd name="T62" fmla="*/ 114 w 879"/>
                <a:gd name="T63" fmla="*/ 695 h 1359"/>
                <a:gd name="T64" fmla="*/ 106 w 879"/>
                <a:gd name="T65" fmla="*/ 657 h 1359"/>
                <a:gd name="T66" fmla="*/ 91 w 879"/>
                <a:gd name="T67" fmla="*/ 596 h 1359"/>
                <a:gd name="T68" fmla="*/ 129 w 879"/>
                <a:gd name="T69" fmla="*/ 626 h 1359"/>
                <a:gd name="T70" fmla="*/ 114 w 879"/>
                <a:gd name="T71" fmla="*/ 581 h 1359"/>
                <a:gd name="T72" fmla="*/ 144 w 879"/>
                <a:gd name="T73" fmla="*/ 581 h 1359"/>
                <a:gd name="T74" fmla="*/ 144 w 879"/>
                <a:gd name="T75" fmla="*/ 550 h 1359"/>
                <a:gd name="T76" fmla="*/ 114 w 879"/>
                <a:gd name="T77" fmla="*/ 527 h 1359"/>
                <a:gd name="T78" fmla="*/ 98 w 879"/>
                <a:gd name="T79" fmla="*/ 558 h 1359"/>
                <a:gd name="T80" fmla="*/ 68 w 879"/>
                <a:gd name="T81" fmla="*/ 550 h 1359"/>
                <a:gd name="T82" fmla="*/ 15 w 879"/>
                <a:gd name="T83" fmla="*/ 393 h 1359"/>
                <a:gd name="T84" fmla="*/ 30 w 879"/>
                <a:gd name="T85" fmla="*/ 287 h 1359"/>
                <a:gd name="T86" fmla="*/ 0 w 879"/>
                <a:gd name="T87" fmla="*/ 226 h 1359"/>
                <a:gd name="T88" fmla="*/ 15 w 879"/>
                <a:gd name="T89" fmla="*/ 180 h 1359"/>
                <a:gd name="T90" fmla="*/ 45 w 879"/>
                <a:gd name="T91" fmla="*/ 165 h 1359"/>
                <a:gd name="T92" fmla="*/ 68 w 879"/>
                <a:gd name="T93" fmla="*/ 91 h 1359"/>
                <a:gd name="T94" fmla="*/ 68 w 879"/>
                <a:gd name="T95" fmla="*/ 0 h 1359"/>
                <a:gd name="T96" fmla="*/ 68 w 879"/>
                <a:gd name="T97" fmla="*/ 0 h 13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79"/>
                <a:gd name="T148" fmla="*/ 0 h 1359"/>
                <a:gd name="T149" fmla="*/ 879 w 879"/>
                <a:gd name="T150" fmla="*/ 1359 h 13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79" h="1359">
                  <a:moveTo>
                    <a:pt x="68" y="0"/>
                  </a:moveTo>
                  <a:lnTo>
                    <a:pt x="474" y="84"/>
                  </a:lnTo>
                  <a:lnTo>
                    <a:pt x="385" y="482"/>
                  </a:lnTo>
                  <a:lnTo>
                    <a:pt x="834" y="1088"/>
                  </a:lnTo>
                  <a:lnTo>
                    <a:pt x="879" y="1169"/>
                  </a:lnTo>
                  <a:lnTo>
                    <a:pt x="834" y="1200"/>
                  </a:lnTo>
                  <a:lnTo>
                    <a:pt x="806" y="1268"/>
                  </a:lnTo>
                  <a:lnTo>
                    <a:pt x="783" y="1314"/>
                  </a:lnTo>
                  <a:lnTo>
                    <a:pt x="806" y="1344"/>
                  </a:lnTo>
                  <a:lnTo>
                    <a:pt x="760" y="1359"/>
                  </a:lnTo>
                  <a:lnTo>
                    <a:pt x="497" y="1352"/>
                  </a:lnTo>
                  <a:lnTo>
                    <a:pt x="481" y="1268"/>
                  </a:lnTo>
                  <a:lnTo>
                    <a:pt x="436" y="1207"/>
                  </a:lnTo>
                  <a:lnTo>
                    <a:pt x="398" y="1192"/>
                  </a:lnTo>
                  <a:lnTo>
                    <a:pt x="393" y="1146"/>
                  </a:lnTo>
                  <a:lnTo>
                    <a:pt x="362" y="1124"/>
                  </a:lnTo>
                  <a:lnTo>
                    <a:pt x="332" y="1101"/>
                  </a:lnTo>
                  <a:lnTo>
                    <a:pt x="324" y="1065"/>
                  </a:lnTo>
                  <a:lnTo>
                    <a:pt x="301" y="1050"/>
                  </a:lnTo>
                  <a:lnTo>
                    <a:pt x="256" y="1058"/>
                  </a:lnTo>
                  <a:lnTo>
                    <a:pt x="210" y="1042"/>
                  </a:lnTo>
                  <a:lnTo>
                    <a:pt x="210" y="1027"/>
                  </a:lnTo>
                  <a:lnTo>
                    <a:pt x="210" y="989"/>
                  </a:lnTo>
                  <a:lnTo>
                    <a:pt x="187" y="943"/>
                  </a:lnTo>
                  <a:lnTo>
                    <a:pt x="187" y="913"/>
                  </a:lnTo>
                  <a:lnTo>
                    <a:pt x="167" y="883"/>
                  </a:lnTo>
                  <a:lnTo>
                    <a:pt x="175" y="852"/>
                  </a:lnTo>
                  <a:lnTo>
                    <a:pt x="114" y="784"/>
                  </a:lnTo>
                  <a:lnTo>
                    <a:pt x="114" y="748"/>
                  </a:lnTo>
                  <a:lnTo>
                    <a:pt x="144" y="733"/>
                  </a:lnTo>
                  <a:lnTo>
                    <a:pt x="144" y="703"/>
                  </a:lnTo>
                  <a:lnTo>
                    <a:pt x="114" y="695"/>
                  </a:lnTo>
                  <a:lnTo>
                    <a:pt x="106" y="657"/>
                  </a:lnTo>
                  <a:lnTo>
                    <a:pt x="91" y="596"/>
                  </a:lnTo>
                  <a:lnTo>
                    <a:pt x="129" y="626"/>
                  </a:lnTo>
                  <a:lnTo>
                    <a:pt x="114" y="581"/>
                  </a:lnTo>
                  <a:lnTo>
                    <a:pt x="144" y="581"/>
                  </a:lnTo>
                  <a:lnTo>
                    <a:pt x="144" y="550"/>
                  </a:lnTo>
                  <a:lnTo>
                    <a:pt x="114" y="527"/>
                  </a:lnTo>
                  <a:lnTo>
                    <a:pt x="98" y="558"/>
                  </a:lnTo>
                  <a:lnTo>
                    <a:pt x="68" y="550"/>
                  </a:lnTo>
                  <a:lnTo>
                    <a:pt x="15" y="393"/>
                  </a:lnTo>
                  <a:lnTo>
                    <a:pt x="30" y="287"/>
                  </a:lnTo>
                  <a:lnTo>
                    <a:pt x="0" y="226"/>
                  </a:lnTo>
                  <a:lnTo>
                    <a:pt x="15" y="180"/>
                  </a:lnTo>
                  <a:lnTo>
                    <a:pt x="45" y="165"/>
                  </a:lnTo>
                  <a:lnTo>
                    <a:pt x="68" y="9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2"/>
            <p:cNvSpPr>
              <a:spLocks/>
            </p:cNvSpPr>
            <p:nvPr/>
          </p:nvSpPr>
          <p:spPr bwMode="auto">
            <a:xfrm>
              <a:off x="489" y="1425"/>
              <a:ext cx="662" cy="1004"/>
            </a:xfrm>
            <a:custGeom>
              <a:avLst/>
              <a:gdLst>
                <a:gd name="T0" fmla="*/ 81 w 662"/>
                <a:gd name="T1" fmla="*/ 0 h 1004"/>
                <a:gd name="T2" fmla="*/ 0 w 662"/>
                <a:gd name="T3" fmla="*/ 398 h 1004"/>
                <a:gd name="T4" fmla="*/ 449 w 662"/>
                <a:gd name="T5" fmla="*/ 1004 h 1004"/>
                <a:gd name="T6" fmla="*/ 479 w 662"/>
                <a:gd name="T7" fmla="*/ 981 h 1004"/>
                <a:gd name="T8" fmla="*/ 472 w 662"/>
                <a:gd name="T9" fmla="*/ 859 h 1004"/>
                <a:gd name="T10" fmla="*/ 532 w 662"/>
                <a:gd name="T11" fmla="*/ 867 h 1004"/>
                <a:gd name="T12" fmla="*/ 593 w 662"/>
                <a:gd name="T13" fmla="*/ 504 h 1004"/>
                <a:gd name="T14" fmla="*/ 631 w 662"/>
                <a:gd name="T15" fmla="*/ 248 h 1004"/>
                <a:gd name="T16" fmla="*/ 639 w 662"/>
                <a:gd name="T17" fmla="*/ 180 h 1004"/>
                <a:gd name="T18" fmla="*/ 662 w 662"/>
                <a:gd name="T19" fmla="*/ 111 h 1004"/>
                <a:gd name="T20" fmla="*/ 360 w 662"/>
                <a:gd name="T21" fmla="*/ 58 h 1004"/>
                <a:gd name="T22" fmla="*/ 81 w 662"/>
                <a:gd name="T23" fmla="*/ 0 h 1004"/>
                <a:gd name="T24" fmla="*/ 81 w 662"/>
                <a:gd name="T25" fmla="*/ 0 h 10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2"/>
                <a:gd name="T40" fmla="*/ 0 h 1004"/>
                <a:gd name="T41" fmla="*/ 662 w 662"/>
                <a:gd name="T42" fmla="*/ 1004 h 10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2" h="1004">
                  <a:moveTo>
                    <a:pt x="81" y="0"/>
                  </a:moveTo>
                  <a:lnTo>
                    <a:pt x="0" y="398"/>
                  </a:lnTo>
                  <a:lnTo>
                    <a:pt x="449" y="1004"/>
                  </a:lnTo>
                  <a:lnTo>
                    <a:pt x="479" y="981"/>
                  </a:lnTo>
                  <a:lnTo>
                    <a:pt x="472" y="859"/>
                  </a:lnTo>
                  <a:lnTo>
                    <a:pt x="532" y="867"/>
                  </a:lnTo>
                  <a:lnTo>
                    <a:pt x="593" y="504"/>
                  </a:lnTo>
                  <a:lnTo>
                    <a:pt x="631" y="248"/>
                  </a:lnTo>
                  <a:lnTo>
                    <a:pt x="639" y="180"/>
                  </a:lnTo>
                  <a:lnTo>
                    <a:pt x="662" y="111"/>
                  </a:lnTo>
                  <a:lnTo>
                    <a:pt x="360" y="5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13"/>
            <p:cNvSpPr>
              <a:spLocks/>
            </p:cNvSpPr>
            <p:nvPr/>
          </p:nvSpPr>
          <p:spPr bwMode="auto">
            <a:xfrm>
              <a:off x="849" y="600"/>
              <a:ext cx="601" cy="974"/>
            </a:xfrm>
            <a:custGeom>
              <a:avLst/>
              <a:gdLst>
                <a:gd name="T0" fmla="*/ 150 w 601"/>
                <a:gd name="T1" fmla="*/ 0 h 974"/>
                <a:gd name="T2" fmla="*/ 89 w 601"/>
                <a:gd name="T3" fmla="*/ 386 h 974"/>
                <a:gd name="T4" fmla="*/ 150 w 601"/>
                <a:gd name="T5" fmla="*/ 462 h 974"/>
                <a:gd name="T6" fmla="*/ 61 w 601"/>
                <a:gd name="T7" fmla="*/ 546 h 974"/>
                <a:gd name="T8" fmla="*/ 53 w 601"/>
                <a:gd name="T9" fmla="*/ 604 h 974"/>
                <a:gd name="T10" fmla="*/ 76 w 601"/>
                <a:gd name="T11" fmla="*/ 650 h 974"/>
                <a:gd name="T12" fmla="*/ 53 w 601"/>
                <a:gd name="T13" fmla="*/ 665 h 974"/>
                <a:gd name="T14" fmla="*/ 0 w 601"/>
                <a:gd name="T15" fmla="*/ 883 h 974"/>
                <a:gd name="T16" fmla="*/ 287 w 601"/>
                <a:gd name="T17" fmla="*/ 936 h 974"/>
                <a:gd name="T18" fmla="*/ 555 w 601"/>
                <a:gd name="T19" fmla="*/ 974 h 974"/>
                <a:gd name="T20" fmla="*/ 586 w 601"/>
                <a:gd name="T21" fmla="*/ 771 h 974"/>
                <a:gd name="T22" fmla="*/ 601 w 601"/>
                <a:gd name="T23" fmla="*/ 665 h 974"/>
                <a:gd name="T24" fmla="*/ 570 w 601"/>
                <a:gd name="T25" fmla="*/ 619 h 974"/>
                <a:gd name="T26" fmla="*/ 512 w 601"/>
                <a:gd name="T27" fmla="*/ 634 h 974"/>
                <a:gd name="T28" fmla="*/ 428 w 601"/>
                <a:gd name="T29" fmla="*/ 642 h 974"/>
                <a:gd name="T30" fmla="*/ 413 w 601"/>
                <a:gd name="T31" fmla="*/ 553 h 974"/>
                <a:gd name="T32" fmla="*/ 314 w 601"/>
                <a:gd name="T33" fmla="*/ 477 h 974"/>
                <a:gd name="T34" fmla="*/ 330 w 601"/>
                <a:gd name="T35" fmla="*/ 431 h 974"/>
                <a:gd name="T36" fmla="*/ 337 w 601"/>
                <a:gd name="T37" fmla="*/ 348 h 974"/>
                <a:gd name="T38" fmla="*/ 218 w 601"/>
                <a:gd name="T39" fmla="*/ 175 h 974"/>
                <a:gd name="T40" fmla="*/ 233 w 601"/>
                <a:gd name="T41" fmla="*/ 15 h 974"/>
                <a:gd name="T42" fmla="*/ 150 w 601"/>
                <a:gd name="T43" fmla="*/ 0 h 974"/>
                <a:gd name="T44" fmla="*/ 150 w 601"/>
                <a:gd name="T45" fmla="*/ 0 h 9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1"/>
                <a:gd name="T70" fmla="*/ 0 h 974"/>
                <a:gd name="T71" fmla="*/ 601 w 601"/>
                <a:gd name="T72" fmla="*/ 974 h 9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1" h="974">
                  <a:moveTo>
                    <a:pt x="150" y="0"/>
                  </a:moveTo>
                  <a:lnTo>
                    <a:pt x="89" y="386"/>
                  </a:lnTo>
                  <a:lnTo>
                    <a:pt x="150" y="462"/>
                  </a:lnTo>
                  <a:lnTo>
                    <a:pt x="61" y="546"/>
                  </a:lnTo>
                  <a:lnTo>
                    <a:pt x="53" y="604"/>
                  </a:lnTo>
                  <a:lnTo>
                    <a:pt x="76" y="650"/>
                  </a:lnTo>
                  <a:lnTo>
                    <a:pt x="53" y="665"/>
                  </a:lnTo>
                  <a:lnTo>
                    <a:pt x="0" y="883"/>
                  </a:lnTo>
                  <a:lnTo>
                    <a:pt x="287" y="936"/>
                  </a:lnTo>
                  <a:lnTo>
                    <a:pt x="555" y="974"/>
                  </a:lnTo>
                  <a:lnTo>
                    <a:pt x="586" y="771"/>
                  </a:lnTo>
                  <a:lnTo>
                    <a:pt x="601" y="665"/>
                  </a:lnTo>
                  <a:lnTo>
                    <a:pt x="570" y="619"/>
                  </a:lnTo>
                  <a:lnTo>
                    <a:pt x="512" y="634"/>
                  </a:lnTo>
                  <a:lnTo>
                    <a:pt x="428" y="642"/>
                  </a:lnTo>
                  <a:lnTo>
                    <a:pt x="413" y="553"/>
                  </a:lnTo>
                  <a:lnTo>
                    <a:pt x="314" y="477"/>
                  </a:lnTo>
                  <a:lnTo>
                    <a:pt x="330" y="431"/>
                  </a:lnTo>
                  <a:lnTo>
                    <a:pt x="337" y="348"/>
                  </a:lnTo>
                  <a:lnTo>
                    <a:pt x="218" y="175"/>
                  </a:lnTo>
                  <a:lnTo>
                    <a:pt x="233" y="15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4"/>
            <p:cNvSpPr>
              <a:spLocks/>
            </p:cNvSpPr>
            <p:nvPr/>
          </p:nvSpPr>
          <p:spPr bwMode="auto">
            <a:xfrm>
              <a:off x="1037" y="1536"/>
              <a:ext cx="550" cy="718"/>
            </a:xfrm>
            <a:custGeom>
              <a:avLst/>
              <a:gdLst>
                <a:gd name="T0" fmla="*/ 106 w 550"/>
                <a:gd name="T1" fmla="*/ 0 h 718"/>
                <a:gd name="T2" fmla="*/ 375 w 550"/>
                <a:gd name="T3" fmla="*/ 38 h 718"/>
                <a:gd name="T4" fmla="*/ 352 w 550"/>
                <a:gd name="T5" fmla="*/ 175 h 718"/>
                <a:gd name="T6" fmla="*/ 550 w 550"/>
                <a:gd name="T7" fmla="*/ 190 h 718"/>
                <a:gd name="T8" fmla="*/ 497 w 550"/>
                <a:gd name="T9" fmla="*/ 718 h 718"/>
                <a:gd name="T10" fmla="*/ 0 w 550"/>
                <a:gd name="T11" fmla="*/ 665 h 718"/>
                <a:gd name="T12" fmla="*/ 53 w 550"/>
                <a:gd name="T13" fmla="*/ 325 h 718"/>
                <a:gd name="T14" fmla="*/ 106 w 550"/>
                <a:gd name="T15" fmla="*/ 0 h 718"/>
                <a:gd name="T16" fmla="*/ 106 w 550"/>
                <a:gd name="T17" fmla="*/ 0 h 7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0"/>
                <a:gd name="T28" fmla="*/ 0 h 718"/>
                <a:gd name="T29" fmla="*/ 550 w 550"/>
                <a:gd name="T30" fmla="*/ 718 h 7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0" h="718">
                  <a:moveTo>
                    <a:pt x="106" y="0"/>
                  </a:moveTo>
                  <a:lnTo>
                    <a:pt x="375" y="38"/>
                  </a:lnTo>
                  <a:lnTo>
                    <a:pt x="352" y="175"/>
                  </a:lnTo>
                  <a:lnTo>
                    <a:pt x="550" y="190"/>
                  </a:lnTo>
                  <a:lnTo>
                    <a:pt x="497" y="718"/>
                  </a:lnTo>
                  <a:lnTo>
                    <a:pt x="0" y="665"/>
                  </a:lnTo>
                  <a:lnTo>
                    <a:pt x="53" y="32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15"/>
            <p:cNvSpPr>
              <a:spLocks/>
            </p:cNvSpPr>
            <p:nvPr/>
          </p:nvSpPr>
          <p:spPr bwMode="auto">
            <a:xfrm>
              <a:off x="1059" y="615"/>
              <a:ext cx="1037" cy="650"/>
            </a:xfrm>
            <a:custGeom>
              <a:avLst/>
              <a:gdLst>
                <a:gd name="T0" fmla="*/ 23 w 1037"/>
                <a:gd name="T1" fmla="*/ 0 h 650"/>
                <a:gd name="T2" fmla="*/ 226 w 1037"/>
                <a:gd name="T3" fmla="*/ 23 h 650"/>
                <a:gd name="T4" fmla="*/ 345 w 1037"/>
                <a:gd name="T5" fmla="*/ 39 h 650"/>
                <a:gd name="T6" fmla="*/ 513 w 1037"/>
                <a:gd name="T7" fmla="*/ 61 h 650"/>
                <a:gd name="T8" fmla="*/ 662 w 1037"/>
                <a:gd name="T9" fmla="*/ 77 h 650"/>
                <a:gd name="T10" fmla="*/ 918 w 1037"/>
                <a:gd name="T11" fmla="*/ 92 h 650"/>
                <a:gd name="T12" fmla="*/ 1037 w 1037"/>
                <a:gd name="T13" fmla="*/ 99 h 650"/>
                <a:gd name="T14" fmla="*/ 1037 w 1037"/>
                <a:gd name="T15" fmla="*/ 627 h 650"/>
                <a:gd name="T16" fmla="*/ 399 w 1037"/>
                <a:gd name="T17" fmla="*/ 574 h 650"/>
                <a:gd name="T18" fmla="*/ 383 w 1037"/>
                <a:gd name="T19" fmla="*/ 650 h 650"/>
                <a:gd name="T20" fmla="*/ 360 w 1037"/>
                <a:gd name="T21" fmla="*/ 612 h 650"/>
                <a:gd name="T22" fmla="*/ 310 w 1037"/>
                <a:gd name="T23" fmla="*/ 619 h 650"/>
                <a:gd name="T24" fmla="*/ 218 w 1037"/>
                <a:gd name="T25" fmla="*/ 635 h 650"/>
                <a:gd name="T26" fmla="*/ 203 w 1037"/>
                <a:gd name="T27" fmla="*/ 538 h 650"/>
                <a:gd name="T28" fmla="*/ 104 w 1037"/>
                <a:gd name="T29" fmla="*/ 470 h 650"/>
                <a:gd name="T30" fmla="*/ 120 w 1037"/>
                <a:gd name="T31" fmla="*/ 401 h 650"/>
                <a:gd name="T32" fmla="*/ 127 w 1037"/>
                <a:gd name="T33" fmla="*/ 340 h 650"/>
                <a:gd name="T34" fmla="*/ 0 w 1037"/>
                <a:gd name="T35" fmla="*/ 160 h 650"/>
                <a:gd name="T36" fmla="*/ 23 w 1037"/>
                <a:gd name="T37" fmla="*/ 0 h 650"/>
                <a:gd name="T38" fmla="*/ 23 w 1037"/>
                <a:gd name="T39" fmla="*/ 0 h 6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37"/>
                <a:gd name="T61" fmla="*/ 0 h 650"/>
                <a:gd name="T62" fmla="*/ 1037 w 1037"/>
                <a:gd name="T63" fmla="*/ 650 h 6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37" h="650">
                  <a:moveTo>
                    <a:pt x="23" y="0"/>
                  </a:moveTo>
                  <a:lnTo>
                    <a:pt x="226" y="23"/>
                  </a:lnTo>
                  <a:lnTo>
                    <a:pt x="345" y="39"/>
                  </a:lnTo>
                  <a:lnTo>
                    <a:pt x="513" y="61"/>
                  </a:lnTo>
                  <a:lnTo>
                    <a:pt x="662" y="77"/>
                  </a:lnTo>
                  <a:lnTo>
                    <a:pt x="918" y="92"/>
                  </a:lnTo>
                  <a:lnTo>
                    <a:pt x="1037" y="99"/>
                  </a:lnTo>
                  <a:lnTo>
                    <a:pt x="1037" y="627"/>
                  </a:lnTo>
                  <a:lnTo>
                    <a:pt x="399" y="574"/>
                  </a:lnTo>
                  <a:lnTo>
                    <a:pt x="383" y="650"/>
                  </a:lnTo>
                  <a:lnTo>
                    <a:pt x="360" y="612"/>
                  </a:lnTo>
                  <a:lnTo>
                    <a:pt x="310" y="619"/>
                  </a:lnTo>
                  <a:lnTo>
                    <a:pt x="218" y="635"/>
                  </a:lnTo>
                  <a:lnTo>
                    <a:pt x="203" y="538"/>
                  </a:lnTo>
                  <a:lnTo>
                    <a:pt x="104" y="470"/>
                  </a:lnTo>
                  <a:lnTo>
                    <a:pt x="120" y="401"/>
                  </a:lnTo>
                  <a:lnTo>
                    <a:pt x="127" y="340"/>
                  </a:lnTo>
                  <a:lnTo>
                    <a:pt x="0" y="16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16"/>
            <p:cNvSpPr>
              <a:spLocks/>
            </p:cNvSpPr>
            <p:nvPr/>
          </p:nvSpPr>
          <p:spPr bwMode="auto">
            <a:xfrm>
              <a:off x="1381" y="1181"/>
              <a:ext cx="715" cy="591"/>
            </a:xfrm>
            <a:custGeom>
              <a:avLst/>
              <a:gdLst>
                <a:gd name="T0" fmla="*/ 69 w 715"/>
                <a:gd name="T1" fmla="*/ 0 h 591"/>
                <a:gd name="T2" fmla="*/ 46 w 715"/>
                <a:gd name="T3" fmla="*/ 221 h 591"/>
                <a:gd name="T4" fmla="*/ 0 w 715"/>
                <a:gd name="T5" fmla="*/ 530 h 591"/>
                <a:gd name="T6" fmla="*/ 211 w 715"/>
                <a:gd name="T7" fmla="*/ 553 h 591"/>
                <a:gd name="T8" fmla="*/ 685 w 715"/>
                <a:gd name="T9" fmla="*/ 591 h 591"/>
                <a:gd name="T10" fmla="*/ 715 w 715"/>
                <a:gd name="T11" fmla="*/ 61 h 591"/>
                <a:gd name="T12" fmla="*/ 69 w 715"/>
                <a:gd name="T13" fmla="*/ 0 h 591"/>
                <a:gd name="T14" fmla="*/ 69 w 715"/>
                <a:gd name="T15" fmla="*/ 0 h 5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5"/>
                <a:gd name="T25" fmla="*/ 0 h 591"/>
                <a:gd name="T26" fmla="*/ 715 w 715"/>
                <a:gd name="T27" fmla="*/ 591 h 5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5" h="591">
                  <a:moveTo>
                    <a:pt x="69" y="0"/>
                  </a:moveTo>
                  <a:lnTo>
                    <a:pt x="46" y="221"/>
                  </a:lnTo>
                  <a:lnTo>
                    <a:pt x="0" y="530"/>
                  </a:lnTo>
                  <a:lnTo>
                    <a:pt x="211" y="553"/>
                  </a:lnTo>
                  <a:lnTo>
                    <a:pt x="685" y="591"/>
                  </a:lnTo>
                  <a:lnTo>
                    <a:pt x="715" y="6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17"/>
            <p:cNvSpPr>
              <a:spLocks/>
            </p:cNvSpPr>
            <p:nvPr/>
          </p:nvSpPr>
          <p:spPr bwMode="auto">
            <a:xfrm>
              <a:off x="1526" y="1726"/>
              <a:ext cx="743" cy="558"/>
            </a:xfrm>
            <a:custGeom>
              <a:avLst/>
              <a:gdLst>
                <a:gd name="T0" fmla="*/ 66 w 743"/>
                <a:gd name="T1" fmla="*/ 0 h 558"/>
                <a:gd name="T2" fmla="*/ 30 w 743"/>
                <a:gd name="T3" fmla="*/ 333 h 558"/>
                <a:gd name="T4" fmla="*/ 0 w 743"/>
                <a:gd name="T5" fmla="*/ 528 h 558"/>
                <a:gd name="T6" fmla="*/ 375 w 743"/>
                <a:gd name="T7" fmla="*/ 543 h 558"/>
                <a:gd name="T8" fmla="*/ 728 w 743"/>
                <a:gd name="T9" fmla="*/ 558 h 558"/>
                <a:gd name="T10" fmla="*/ 735 w 743"/>
                <a:gd name="T11" fmla="*/ 295 h 558"/>
                <a:gd name="T12" fmla="*/ 743 w 743"/>
                <a:gd name="T13" fmla="*/ 46 h 558"/>
                <a:gd name="T14" fmla="*/ 540 w 743"/>
                <a:gd name="T15" fmla="*/ 38 h 558"/>
                <a:gd name="T16" fmla="*/ 66 w 743"/>
                <a:gd name="T17" fmla="*/ 0 h 558"/>
                <a:gd name="T18" fmla="*/ 66 w 743"/>
                <a:gd name="T19" fmla="*/ 0 h 5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3"/>
                <a:gd name="T31" fmla="*/ 0 h 558"/>
                <a:gd name="T32" fmla="*/ 743 w 743"/>
                <a:gd name="T33" fmla="*/ 558 h 5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3" h="558">
                  <a:moveTo>
                    <a:pt x="66" y="0"/>
                  </a:moveTo>
                  <a:lnTo>
                    <a:pt x="30" y="333"/>
                  </a:lnTo>
                  <a:lnTo>
                    <a:pt x="0" y="528"/>
                  </a:lnTo>
                  <a:lnTo>
                    <a:pt x="375" y="543"/>
                  </a:lnTo>
                  <a:lnTo>
                    <a:pt x="728" y="558"/>
                  </a:lnTo>
                  <a:lnTo>
                    <a:pt x="735" y="295"/>
                  </a:lnTo>
                  <a:lnTo>
                    <a:pt x="743" y="46"/>
                  </a:lnTo>
                  <a:lnTo>
                    <a:pt x="540" y="3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18"/>
            <p:cNvSpPr>
              <a:spLocks/>
            </p:cNvSpPr>
            <p:nvPr/>
          </p:nvSpPr>
          <p:spPr bwMode="auto">
            <a:xfrm>
              <a:off x="864" y="2193"/>
              <a:ext cx="670" cy="748"/>
            </a:xfrm>
            <a:custGeom>
              <a:avLst/>
              <a:gdLst>
                <a:gd name="T0" fmla="*/ 173 w 670"/>
                <a:gd name="T1" fmla="*/ 0 h 748"/>
                <a:gd name="T2" fmla="*/ 157 w 670"/>
                <a:gd name="T3" fmla="*/ 99 h 748"/>
                <a:gd name="T4" fmla="*/ 97 w 670"/>
                <a:gd name="T5" fmla="*/ 84 h 748"/>
                <a:gd name="T6" fmla="*/ 104 w 670"/>
                <a:gd name="T7" fmla="*/ 213 h 748"/>
                <a:gd name="T8" fmla="*/ 74 w 670"/>
                <a:gd name="T9" fmla="*/ 236 h 748"/>
                <a:gd name="T10" fmla="*/ 112 w 670"/>
                <a:gd name="T11" fmla="*/ 317 h 748"/>
                <a:gd name="T12" fmla="*/ 74 w 670"/>
                <a:gd name="T13" fmla="*/ 348 h 748"/>
                <a:gd name="T14" fmla="*/ 53 w 670"/>
                <a:gd name="T15" fmla="*/ 401 h 748"/>
                <a:gd name="T16" fmla="*/ 23 w 670"/>
                <a:gd name="T17" fmla="*/ 462 h 748"/>
                <a:gd name="T18" fmla="*/ 46 w 670"/>
                <a:gd name="T19" fmla="*/ 492 h 748"/>
                <a:gd name="T20" fmla="*/ 0 w 670"/>
                <a:gd name="T21" fmla="*/ 507 h 748"/>
                <a:gd name="T22" fmla="*/ 0 w 670"/>
                <a:gd name="T23" fmla="*/ 553 h 748"/>
                <a:gd name="T24" fmla="*/ 375 w 670"/>
                <a:gd name="T25" fmla="*/ 748 h 748"/>
                <a:gd name="T26" fmla="*/ 586 w 670"/>
                <a:gd name="T27" fmla="*/ 748 h 748"/>
                <a:gd name="T28" fmla="*/ 670 w 670"/>
                <a:gd name="T29" fmla="*/ 61 h 748"/>
                <a:gd name="T30" fmla="*/ 173 w 670"/>
                <a:gd name="T31" fmla="*/ 0 h 748"/>
                <a:gd name="T32" fmla="*/ 173 w 670"/>
                <a:gd name="T33" fmla="*/ 0 h 7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0"/>
                <a:gd name="T52" fmla="*/ 0 h 748"/>
                <a:gd name="T53" fmla="*/ 670 w 670"/>
                <a:gd name="T54" fmla="*/ 748 h 7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0" h="748">
                  <a:moveTo>
                    <a:pt x="173" y="0"/>
                  </a:moveTo>
                  <a:lnTo>
                    <a:pt x="157" y="99"/>
                  </a:lnTo>
                  <a:lnTo>
                    <a:pt x="97" y="84"/>
                  </a:lnTo>
                  <a:lnTo>
                    <a:pt x="104" y="213"/>
                  </a:lnTo>
                  <a:lnTo>
                    <a:pt x="74" y="236"/>
                  </a:lnTo>
                  <a:lnTo>
                    <a:pt x="112" y="317"/>
                  </a:lnTo>
                  <a:lnTo>
                    <a:pt x="74" y="348"/>
                  </a:lnTo>
                  <a:lnTo>
                    <a:pt x="53" y="401"/>
                  </a:lnTo>
                  <a:lnTo>
                    <a:pt x="23" y="462"/>
                  </a:lnTo>
                  <a:lnTo>
                    <a:pt x="46" y="492"/>
                  </a:lnTo>
                  <a:lnTo>
                    <a:pt x="0" y="507"/>
                  </a:lnTo>
                  <a:lnTo>
                    <a:pt x="0" y="553"/>
                  </a:lnTo>
                  <a:lnTo>
                    <a:pt x="375" y="748"/>
                  </a:lnTo>
                  <a:lnTo>
                    <a:pt x="586" y="748"/>
                  </a:lnTo>
                  <a:lnTo>
                    <a:pt x="670" y="61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19"/>
            <p:cNvSpPr>
              <a:spLocks/>
            </p:cNvSpPr>
            <p:nvPr/>
          </p:nvSpPr>
          <p:spPr bwMode="auto">
            <a:xfrm>
              <a:off x="1450" y="2246"/>
              <a:ext cx="707" cy="711"/>
            </a:xfrm>
            <a:custGeom>
              <a:avLst/>
              <a:gdLst>
                <a:gd name="T0" fmla="*/ 84 w 707"/>
                <a:gd name="T1" fmla="*/ 0 h 711"/>
                <a:gd name="T2" fmla="*/ 707 w 707"/>
                <a:gd name="T3" fmla="*/ 31 h 711"/>
                <a:gd name="T4" fmla="*/ 677 w 707"/>
                <a:gd name="T5" fmla="*/ 657 h 711"/>
                <a:gd name="T6" fmla="*/ 474 w 707"/>
                <a:gd name="T7" fmla="*/ 642 h 711"/>
                <a:gd name="T8" fmla="*/ 286 w 707"/>
                <a:gd name="T9" fmla="*/ 635 h 711"/>
                <a:gd name="T10" fmla="*/ 286 w 707"/>
                <a:gd name="T11" fmla="*/ 665 h 711"/>
                <a:gd name="T12" fmla="*/ 129 w 707"/>
                <a:gd name="T13" fmla="*/ 665 h 711"/>
                <a:gd name="T14" fmla="*/ 122 w 707"/>
                <a:gd name="T15" fmla="*/ 711 h 711"/>
                <a:gd name="T16" fmla="*/ 0 w 707"/>
                <a:gd name="T17" fmla="*/ 695 h 711"/>
                <a:gd name="T18" fmla="*/ 68 w 707"/>
                <a:gd name="T19" fmla="*/ 168 h 711"/>
                <a:gd name="T20" fmla="*/ 84 w 707"/>
                <a:gd name="T21" fmla="*/ 0 h 711"/>
                <a:gd name="T22" fmla="*/ 84 w 707"/>
                <a:gd name="T23" fmla="*/ 0 h 7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7"/>
                <a:gd name="T37" fmla="*/ 0 h 711"/>
                <a:gd name="T38" fmla="*/ 707 w 707"/>
                <a:gd name="T39" fmla="*/ 711 h 7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7" h="711">
                  <a:moveTo>
                    <a:pt x="84" y="0"/>
                  </a:moveTo>
                  <a:lnTo>
                    <a:pt x="707" y="31"/>
                  </a:lnTo>
                  <a:lnTo>
                    <a:pt x="677" y="657"/>
                  </a:lnTo>
                  <a:lnTo>
                    <a:pt x="474" y="642"/>
                  </a:lnTo>
                  <a:lnTo>
                    <a:pt x="286" y="635"/>
                  </a:lnTo>
                  <a:lnTo>
                    <a:pt x="286" y="665"/>
                  </a:lnTo>
                  <a:lnTo>
                    <a:pt x="129" y="665"/>
                  </a:lnTo>
                  <a:lnTo>
                    <a:pt x="122" y="711"/>
                  </a:lnTo>
                  <a:lnTo>
                    <a:pt x="0" y="695"/>
                  </a:lnTo>
                  <a:lnTo>
                    <a:pt x="68" y="16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0"/>
            <p:cNvSpPr>
              <a:spLocks/>
            </p:cNvSpPr>
            <p:nvPr/>
          </p:nvSpPr>
          <p:spPr bwMode="auto">
            <a:xfrm>
              <a:off x="1729" y="2353"/>
              <a:ext cx="1443" cy="1344"/>
            </a:xfrm>
            <a:custGeom>
              <a:avLst/>
              <a:gdLst>
                <a:gd name="T0" fmla="*/ 421 w 1443"/>
                <a:gd name="T1" fmla="*/ 0 h 1344"/>
                <a:gd name="T2" fmla="*/ 735 w 1443"/>
                <a:gd name="T3" fmla="*/ 8 h 1344"/>
                <a:gd name="T4" fmla="*/ 735 w 1443"/>
                <a:gd name="T5" fmla="*/ 256 h 1344"/>
                <a:gd name="T6" fmla="*/ 902 w 1443"/>
                <a:gd name="T7" fmla="*/ 325 h 1344"/>
                <a:gd name="T8" fmla="*/ 946 w 1443"/>
                <a:gd name="T9" fmla="*/ 302 h 1344"/>
                <a:gd name="T10" fmla="*/ 1052 w 1443"/>
                <a:gd name="T11" fmla="*/ 355 h 1344"/>
                <a:gd name="T12" fmla="*/ 1121 w 1443"/>
                <a:gd name="T13" fmla="*/ 347 h 1344"/>
                <a:gd name="T14" fmla="*/ 1240 w 1443"/>
                <a:gd name="T15" fmla="*/ 294 h 1344"/>
                <a:gd name="T16" fmla="*/ 1308 w 1443"/>
                <a:gd name="T17" fmla="*/ 347 h 1344"/>
                <a:gd name="T18" fmla="*/ 1377 w 1443"/>
                <a:gd name="T19" fmla="*/ 363 h 1344"/>
                <a:gd name="T20" fmla="*/ 1377 w 1443"/>
                <a:gd name="T21" fmla="*/ 558 h 1344"/>
                <a:gd name="T22" fmla="*/ 1443 w 1443"/>
                <a:gd name="T23" fmla="*/ 680 h 1344"/>
                <a:gd name="T24" fmla="*/ 1427 w 1443"/>
                <a:gd name="T25" fmla="*/ 852 h 1344"/>
                <a:gd name="T26" fmla="*/ 1354 w 1443"/>
                <a:gd name="T27" fmla="*/ 921 h 1344"/>
                <a:gd name="T28" fmla="*/ 1331 w 1443"/>
                <a:gd name="T29" fmla="*/ 852 h 1344"/>
                <a:gd name="T30" fmla="*/ 1308 w 1443"/>
                <a:gd name="T31" fmla="*/ 883 h 1344"/>
                <a:gd name="T32" fmla="*/ 1331 w 1443"/>
                <a:gd name="T33" fmla="*/ 921 h 1344"/>
                <a:gd name="T34" fmla="*/ 1186 w 1443"/>
                <a:gd name="T35" fmla="*/ 1027 h 1344"/>
                <a:gd name="T36" fmla="*/ 1159 w 1443"/>
                <a:gd name="T37" fmla="*/ 1032 h 1344"/>
                <a:gd name="T38" fmla="*/ 1082 w 1443"/>
                <a:gd name="T39" fmla="*/ 1078 h 1344"/>
                <a:gd name="T40" fmla="*/ 1082 w 1443"/>
                <a:gd name="T41" fmla="*/ 1108 h 1344"/>
                <a:gd name="T42" fmla="*/ 1060 w 1443"/>
                <a:gd name="T43" fmla="*/ 1116 h 1344"/>
                <a:gd name="T44" fmla="*/ 1075 w 1443"/>
                <a:gd name="T45" fmla="*/ 1146 h 1344"/>
                <a:gd name="T46" fmla="*/ 1037 w 1443"/>
                <a:gd name="T47" fmla="*/ 1200 h 1344"/>
                <a:gd name="T48" fmla="*/ 1060 w 1443"/>
                <a:gd name="T49" fmla="*/ 1276 h 1344"/>
                <a:gd name="T50" fmla="*/ 1082 w 1443"/>
                <a:gd name="T51" fmla="*/ 1299 h 1344"/>
                <a:gd name="T52" fmla="*/ 1075 w 1443"/>
                <a:gd name="T53" fmla="*/ 1344 h 1344"/>
                <a:gd name="T54" fmla="*/ 1022 w 1443"/>
                <a:gd name="T55" fmla="*/ 1344 h 1344"/>
                <a:gd name="T56" fmla="*/ 968 w 1443"/>
                <a:gd name="T57" fmla="*/ 1321 h 1344"/>
                <a:gd name="T58" fmla="*/ 933 w 1443"/>
                <a:gd name="T59" fmla="*/ 1329 h 1344"/>
                <a:gd name="T60" fmla="*/ 826 w 1443"/>
                <a:gd name="T61" fmla="*/ 1283 h 1344"/>
                <a:gd name="T62" fmla="*/ 773 w 1443"/>
                <a:gd name="T63" fmla="*/ 1131 h 1344"/>
                <a:gd name="T64" fmla="*/ 692 w 1443"/>
                <a:gd name="T65" fmla="*/ 1055 h 1344"/>
                <a:gd name="T66" fmla="*/ 624 w 1443"/>
                <a:gd name="T67" fmla="*/ 921 h 1344"/>
                <a:gd name="T68" fmla="*/ 593 w 1443"/>
                <a:gd name="T69" fmla="*/ 913 h 1344"/>
                <a:gd name="T70" fmla="*/ 555 w 1443"/>
                <a:gd name="T71" fmla="*/ 875 h 1344"/>
                <a:gd name="T72" fmla="*/ 517 w 1443"/>
                <a:gd name="T73" fmla="*/ 875 h 1344"/>
                <a:gd name="T74" fmla="*/ 466 w 1443"/>
                <a:gd name="T75" fmla="*/ 867 h 1344"/>
                <a:gd name="T76" fmla="*/ 428 w 1443"/>
                <a:gd name="T77" fmla="*/ 875 h 1344"/>
                <a:gd name="T78" fmla="*/ 398 w 1443"/>
                <a:gd name="T79" fmla="*/ 944 h 1344"/>
                <a:gd name="T80" fmla="*/ 352 w 1443"/>
                <a:gd name="T81" fmla="*/ 959 h 1344"/>
                <a:gd name="T82" fmla="*/ 264 w 1443"/>
                <a:gd name="T83" fmla="*/ 905 h 1344"/>
                <a:gd name="T84" fmla="*/ 210 w 1443"/>
                <a:gd name="T85" fmla="*/ 837 h 1344"/>
                <a:gd name="T86" fmla="*/ 203 w 1443"/>
                <a:gd name="T87" fmla="*/ 761 h 1344"/>
                <a:gd name="T88" fmla="*/ 157 w 1443"/>
                <a:gd name="T89" fmla="*/ 710 h 1344"/>
                <a:gd name="T90" fmla="*/ 68 w 1443"/>
                <a:gd name="T91" fmla="*/ 634 h 1344"/>
                <a:gd name="T92" fmla="*/ 0 w 1443"/>
                <a:gd name="T93" fmla="*/ 558 h 1344"/>
                <a:gd name="T94" fmla="*/ 0 w 1443"/>
                <a:gd name="T95" fmla="*/ 528 h 1344"/>
                <a:gd name="T96" fmla="*/ 218 w 1443"/>
                <a:gd name="T97" fmla="*/ 528 h 1344"/>
                <a:gd name="T98" fmla="*/ 398 w 1443"/>
                <a:gd name="T99" fmla="*/ 543 h 1344"/>
                <a:gd name="T100" fmla="*/ 421 w 1443"/>
                <a:gd name="T101" fmla="*/ 0 h 1344"/>
                <a:gd name="T102" fmla="*/ 421 w 1443"/>
                <a:gd name="T103" fmla="*/ 0 h 1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43"/>
                <a:gd name="T157" fmla="*/ 0 h 1344"/>
                <a:gd name="T158" fmla="*/ 1443 w 1443"/>
                <a:gd name="T159" fmla="*/ 1344 h 13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43" h="1344">
                  <a:moveTo>
                    <a:pt x="421" y="0"/>
                  </a:moveTo>
                  <a:lnTo>
                    <a:pt x="735" y="8"/>
                  </a:lnTo>
                  <a:lnTo>
                    <a:pt x="735" y="256"/>
                  </a:lnTo>
                  <a:lnTo>
                    <a:pt x="902" y="325"/>
                  </a:lnTo>
                  <a:lnTo>
                    <a:pt x="946" y="302"/>
                  </a:lnTo>
                  <a:lnTo>
                    <a:pt x="1052" y="355"/>
                  </a:lnTo>
                  <a:lnTo>
                    <a:pt x="1121" y="347"/>
                  </a:lnTo>
                  <a:lnTo>
                    <a:pt x="1240" y="294"/>
                  </a:lnTo>
                  <a:lnTo>
                    <a:pt x="1308" y="347"/>
                  </a:lnTo>
                  <a:lnTo>
                    <a:pt x="1377" y="363"/>
                  </a:lnTo>
                  <a:lnTo>
                    <a:pt x="1377" y="558"/>
                  </a:lnTo>
                  <a:lnTo>
                    <a:pt x="1443" y="680"/>
                  </a:lnTo>
                  <a:lnTo>
                    <a:pt x="1427" y="852"/>
                  </a:lnTo>
                  <a:lnTo>
                    <a:pt x="1354" y="921"/>
                  </a:lnTo>
                  <a:lnTo>
                    <a:pt x="1331" y="852"/>
                  </a:lnTo>
                  <a:lnTo>
                    <a:pt x="1308" y="883"/>
                  </a:lnTo>
                  <a:lnTo>
                    <a:pt x="1331" y="921"/>
                  </a:lnTo>
                  <a:lnTo>
                    <a:pt x="1186" y="1027"/>
                  </a:lnTo>
                  <a:lnTo>
                    <a:pt x="1159" y="1032"/>
                  </a:lnTo>
                  <a:lnTo>
                    <a:pt x="1082" y="1078"/>
                  </a:lnTo>
                  <a:lnTo>
                    <a:pt x="1082" y="1108"/>
                  </a:lnTo>
                  <a:lnTo>
                    <a:pt x="1060" y="1116"/>
                  </a:lnTo>
                  <a:lnTo>
                    <a:pt x="1075" y="1146"/>
                  </a:lnTo>
                  <a:lnTo>
                    <a:pt x="1037" y="1200"/>
                  </a:lnTo>
                  <a:lnTo>
                    <a:pt x="1060" y="1276"/>
                  </a:lnTo>
                  <a:lnTo>
                    <a:pt x="1082" y="1299"/>
                  </a:lnTo>
                  <a:lnTo>
                    <a:pt x="1075" y="1344"/>
                  </a:lnTo>
                  <a:lnTo>
                    <a:pt x="1022" y="1344"/>
                  </a:lnTo>
                  <a:lnTo>
                    <a:pt x="968" y="1321"/>
                  </a:lnTo>
                  <a:lnTo>
                    <a:pt x="933" y="1329"/>
                  </a:lnTo>
                  <a:lnTo>
                    <a:pt x="826" y="1283"/>
                  </a:lnTo>
                  <a:lnTo>
                    <a:pt x="773" y="1131"/>
                  </a:lnTo>
                  <a:lnTo>
                    <a:pt x="692" y="1055"/>
                  </a:lnTo>
                  <a:lnTo>
                    <a:pt x="624" y="921"/>
                  </a:lnTo>
                  <a:lnTo>
                    <a:pt x="593" y="913"/>
                  </a:lnTo>
                  <a:lnTo>
                    <a:pt x="555" y="875"/>
                  </a:lnTo>
                  <a:lnTo>
                    <a:pt x="517" y="875"/>
                  </a:lnTo>
                  <a:lnTo>
                    <a:pt x="466" y="867"/>
                  </a:lnTo>
                  <a:lnTo>
                    <a:pt x="428" y="875"/>
                  </a:lnTo>
                  <a:lnTo>
                    <a:pt x="398" y="944"/>
                  </a:lnTo>
                  <a:lnTo>
                    <a:pt x="352" y="959"/>
                  </a:lnTo>
                  <a:lnTo>
                    <a:pt x="264" y="905"/>
                  </a:lnTo>
                  <a:lnTo>
                    <a:pt x="210" y="837"/>
                  </a:lnTo>
                  <a:lnTo>
                    <a:pt x="203" y="761"/>
                  </a:lnTo>
                  <a:lnTo>
                    <a:pt x="157" y="710"/>
                  </a:lnTo>
                  <a:lnTo>
                    <a:pt x="68" y="634"/>
                  </a:lnTo>
                  <a:lnTo>
                    <a:pt x="0" y="558"/>
                  </a:lnTo>
                  <a:lnTo>
                    <a:pt x="0" y="528"/>
                  </a:lnTo>
                  <a:lnTo>
                    <a:pt x="218" y="528"/>
                  </a:lnTo>
                  <a:lnTo>
                    <a:pt x="398" y="543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21"/>
            <p:cNvSpPr>
              <a:spLocks/>
            </p:cNvSpPr>
            <p:nvPr/>
          </p:nvSpPr>
          <p:spPr bwMode="auto">
            <a:xfrm>
              <a:off x="2096" y="714"/>
              <a:ext cx="693" cy="409"/>
            </a:xfrm>
            <a:custGeom>
              <a:avLst/>
              <a:gdLst>
                <a:gd name="T0" fmla="*/ 0 w 693"/>
                <a:gd name="T1" fmla="*/ 0 h 409"/>
                <a:gd name="T2" fmla="*/ 579 w 693"/>
                <a:gd name="T3" fmla="*/ 16 h 409"/>
                <a:gd name="T4" fmla="*/ 624 w 693"/>
                <a:gd name="T5" fmla="*/ 135 h 409"/>
                <a:gd name="T6" fmla="*/ 670 w 693"/>
                <a:gd name="T7" fmla="*/ 226 h 409"/>
                <a:gd name="T8" fmla="*/ 693 w 693"/>
                <a:gd name="T9" fmla="*/ 378 h 409"/>
                <a:gd name="T10" fmla="*/ 677 w 693"/>
                <a:gd name="T11" fmla="*/ 409 h 409"/>
                <a:gd name="T12" fmla="*/ 467 w 693"/>
                <a:gd name="T13" fmla="*/ 409 h 409"/>
                <a:gd name="T14" fmla="*/ 0 w 693"/>
                <a:gd name="T15" fmla="*/ 401 h 409"/>
                <a:gd name="T16" fmla="*/ 0 w 693"/>
                <a:gd name="T17" fmla="*/ 0 h 409"/>
                <a:gd name="T18" fmla="*/ 0 w 693"/>
                <a:gd name="T19" fmla="*/ 0 h 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3"/>
                <a:gd name="T31" fmla="*/ 0 h 409"/>
                <a:gd name="T32" fmla="*/ 693 w 693"/>
                <a:gd name="T33" fmla="*/ 409 h 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3" h="409">
                  <a:moveTo>
                    <a:pt x="0" y="0"/>
                  </a:moveTo>
                  <a:lnTo>
                    <a:pt x="579" y="16"/>
                  </a:lnTo>
                  <a:lnTo>
                    <a:pt x="624" y="135"/>
                  </a:lnTo>
                  <a:lnTo>
                    <a:pt x="670" y="226"/>
                  </a:lnTo>
                  <a:lnTo>
                    <a:pt x="693" y="378"/>
                  </a:lnTo>
                  <a:lnTo>
                    <a:pt x="677" y="409"/>
                  </a:lnTo>
                  <a:lnTo>
                    <a:pt x="467" y="409"/>
                  </a:lnTo>
                  <a:lnTo>
                    <a:pt x="0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22"/>
            <p:cNvSpPr>
              <a:spLocks/>
            </p:cNvSpPr>
            <p:nvPr/>
          </p:nvSpPr>
          <p:spPr bwMode="auto">
            <a:xfrm>
              <a:off x="2074" y="1108"/>
              <a:ext cx="737" cy="481"/>
            </a:xfrm>
            <a:custGeom>
              <a:avLst/>
              <a:gdLst>
                <a:gd name="T0" fmla="*/ 15 w 737"/>
                <a:gd name="T1" fmla="*/ 0 h 481"/>
                <a:gd name="T2" fmla="*/ 15 w 737"/>
                <a:gd name="T3" fmla="*/ 187 h 481"/>
                <a:gd name="T4" fmla="*/ 0 w 737"/>
                <a:gd name="T5" fmla="*/ 405 h 481"/>
                <a:gd name="T6" fmla="*/ 535 w 737"/>
                <a:gd name="T7" fmla="*/ 413 h 481"/>
                <a:gd name="T8" fmla="*/ 588 w 737"/>
                <a:gd name="T9" fmla="*/ 443 h 481"/>
                <a:gd name="T10" fmla="*/ 631 w 737"/>
                <a:gd name="T11" fmla="*/ 398 h 481"/>
                <a:gd name="T12" fmla="*/ 737 w 737"/>
                <a:gd name="T13" fmla="*/ 481 h 481"/>
                <a:gd name="T14" fmla="*/ 722 w 737"/>
                <a:gd name="T15" fmla="*/ 398 h 481"/>
                <a:gd name="T16" fmla="*/ 730 w 737"/>
                <a:gd name="T17" fmla="*/ 332 h 481"/>
                <a:gd name="T18" fmla="*/ 737 w 737"/>
                <a:gd name="T19" fmla="*/ 119 h 481"/>
                <a:gd name="T20" fmla="*/ 684 w 737"/>
                <a:gd name="T21" fmla="*/ 65 h 481"/>
                <a:gd name="T22" fmla="*/ 707 w 737"/>
                <a:gd name="T23" fmla="*/ 7 h 481"/>
                <a:gd name="T24" fmla="*/ 362 w 737"/>
                <a:gd name="T25" fmla="*/ 7 h 481"/>
                <a:gd name="T26" fmla="*/ 15 w 737"/>
                <a:gd name="T27" fmla="*/ 0 h 481"/>
                <a:gd name="T28" fmla="*/ 15 w 737"/>
                <a:gd name="T29" fmla="*/ 0 h 4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37"/>
                <a:gd name="T46" fmla="*/ 0 h 481"/>
                <a:gd name="T47" fmla="*/ 737 w 737"/>
                <a:gd name="T48" fmla="*/ 481 h 4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37" h="481">
                  <a:moveTo>
                    <a:pt x="15" y="0"/>
                  </a:moveTo>
                  <a:lnTo>
                    <a:pt x="15" y="187"/>
                  </a:lnTo>
                  <a:lnTo>
                    <a:pt x="0" y="405"/>
                  </a:lnTo>
                  <a:lnTo>
                    <a:pt x="535" y="413"/>
                  </a:lnTo>
                  <a:lnTo>
                    <a:pt x="588" y="443"/>
                  </a:lnTo>
                  <a:lnTo>
                    <a:pt x="631" y="398"/>
                  </a:lnTo>
                  <a:lnTo>
                    <a:pt x="737" y="481"/>
                  </a:lnTo>
                  <a:lnTo>
                    <a:pt x="722" y="398"/>
                  </a:lnTo>
                  <a:lnTo>
                    <a:pt x="730" y="332"/>
                  </a:lnTo>
                  <a:lnTo>
                    <a:pt x="737" y="119"/>
                  </a:lnTo>
                  <a:lnTo>
                    <a:pt x="684" y="65"/>
                  </a:lnTo>
                  <a:lnTo>
                    <a:pt x="707" y="7"/>
                  </a:lnTo>
                  <a:lnTo>
                    <a:pt x="362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23"/>
            <p:cNvSpPr>
              <a:spLocks/>
            </p:cNvSpPr>
            <p:nvPr/>
          </p:nvSpPr>
          <p:spPr bwMode="auto">
            <a:xfrm>
              <a:off x="2066" y="1506"/>
              <a:ext cx="872" cy="393"/>
            </a:xfrm>
            <a:custGeom>
              <a:avLst/>
              <a:gdLst>
                <a:gd name="T0" fmla="*/ 8 w 872"/>
                <a:gd name="T1" fmla="*/ 0 h 393"/>
                <a:gd name="T2" fmla="*/ 0 w 872"/>
                <a:gd name="T3" fmla="*/ 266 h 393"/>
                <a:gd name="T4" fmla="*/ 195 w 872"/>
                <a:gd name="T5" fmla="*/ 266 h 393"/>
                <a:gd name="T6" fmla="*/ 195 w 872"/>
                <a:gd name="T7" fmla="*/ 393 h 393"/>
                <a:gd name="T8" fmla="*/ 459 w 872"/>
                <a:gd name="T9" fmla="*/ 393 h 393"/>
                <a:gd name="T10" fmla="*/ 700 w 872"/>
                <a:gd name="T11" fmla="*/ 385 h 393"/>
                <a:gd name="T12" fmla="*/ 872 w 872"/>
                <a:gd name="T13" fmla="*/ 393 h 393"/>
                <a:gd name="T14" fmla="*/ 822 w 872"/>
                <a:gd name="T15" fmla="*/ 281 h 393"/>
                <a:gd name="T16" fmla="*/ 784 w 872"/>
                <a:gd name="T17" fmla="*/ 175 h 393"/>
                <a:gd name="T18" fmla="*/ 738 w 872"/>
                <a:gd name="T19" fmla="*/ 68 h 393"/>
                <a:gd name="T20" fmla="*/ 639 w 872"/>
                <a:gd name="T21" fmla="*/ 0 h 393"/>
                <a:gd name="T22" fmla="*/ 596 w 872"/>
                <a:gd name="T23" fmla="*/ 45 h 393"/>
                <a:gd name="T24" fmla="*/ 543 w 872"/>
                <a:gd name="T25" fmla="*/ 15 h 393"/>
                <a:gd name="T26" fmla="*/ 302 w 872"/>
                <a:gd name="T27" fmla="*/ 7 h 393"/>
                <a:gd name="T28" fmla="*/ 8 w 872"/>
                <a:gd name="T29" fmla="*/ 0 h 393"/>
                <a:gd name="T30" fmla="*/ 8 w 872"/>
                <a:gd name="T31" fmla="*/ 0 h 3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2"/>
                <a:gd name="T49" fmla="*/ 0 h 393"/>
                <a:gd name="T50" fmla="*/ 872 w 872"/>
                <a:gd name="T51" fmla="*/ 393 h 3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2" h="393">
                  <a:moveTo>
                    <a:pt x="8" y="0"/>
                  </a:moveTo>
                  <a:lnTo>
                    <a:pt x="0" y="266"/>
                  </a:lnTo>
                  <a:lnTo>
                    <a:pt x="195" y="266"/>
                  </a:lnTo>
                  <a:lnTo>
                    <a:pt x="195" y="393"/>
                  </a:lnTo>
                  <a:lnTo>
                    <a:pt x="459" y="393"/>
                  </a:lnTo>
                  <a:lnTo>
                    <a:pt x="700" y="385"/>
                  </a:lnTo>
                  <a:lnTo>
                    <a:pt x="872" y="393"/>
                  </a:lnTo>
                  <a:lnTo>
                    <a:pt x="822" y="281"/>
                  </a:lnTo>
                  <a:lnTo>
                    <a:pt x="784" y="175"/>
                  </a:lnTo>
                  <a:lnTo>
                    <a:pt x="738" y="68"/>
                  </a:lnTo>
                  <a:lnTo>
                    <a:pt x="639" y="0"/>
                  </a:lnTo>
                  <a:lnTo>
                    <a:pt x="596" y="45"/>
                  </a:lnTo>
                  <a:lnTo>
                    <a:pt x="543" y="15"/>
                  </a:lnTo>
                  <a:lnTo>
                    <a:pt x="302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4"/>
            <p:cNvSpPr>
              <a:spLocks/>
            </p:cNvSpPr>
            <p:nvPr/>
          </p:nvSpPr>
          <p:spPr bwMode="auto">
            <a:xfrm>
              <a:off x="2254" y="1891"/>
              <a:ext cx="760" cy="393"/>
            </a:xfrm>
            <a:custGeom>
              <a:avLst/>
              <a:gdLst>
                <a:gd name="T0" fmla="*/ 7 w 760"/>
                <a:gd name="T1" fmla="*/ 8 h 393"/>
                <a:gd name="T2" fmla="*/ 0 w 760"/>
                <a:gd name="T3" fmla="*/ 226 h 393"/>
                <a:gd name="T4" fmla="*/ 0 w 760"/>
                <a:gd name="T5" fmla="*/ 386 h 393"/>
                <a:gd name="T6" fmla="*/ 760 w 760"/>
                <a:gd name="T7" fmla="*/ 393 h 393"/>
                <a:gd name="T8" fmla="*/ 745 w 760"/>
                <a:gd name="T9" fmla="*/ 191 h 393"/>
                <a:gd name="T10" fmla="*/ 745 w 760"/>
                <a:gd name="T11" fmla="*/ 114 h 393"/>
                <a:gd name="T12" fmla="*/ 684 w 760"/>
                <a:gd name="T13" fmla="*/ 61 h 393"/>
                <a:gd name="T14" fmla="*/ 707 w 760"/>
                <a:gd name="T15" fmla="*/ 23 h 393"/>
                <a:gd name="T16" fmla="*/ 677 w 760"/>
                <a:gd name="T17" fmla="*/ 0 h 393"/>
                <a:gd name="T18" fmla="*/ 332 w 760"/>
                <a:gd name="T19" fmla="*/ 8 h 393"/>
                <a:gd name="T20" fmla="*/ 7 w 760"/>
                <a:gd name="T21" fmla="*/ 8 h 393"/>
                <a:gd name="T22" fmla="*/ 7 w 760"/>
                <a:gd name="T23" fmla="*/ 8 h 3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0"/>
                <a:gd name="T37" fmla="*/ 0 h 393"/>
                <a:gd name="T38" fmla="*/ 760 w 760"/>
                <a:gd name="T39" fmla="*/ 393 h 3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0" h="393">
                  <a:moveTo>
                    <a:pt x="7" y="8"/>
                  </a:moveTo>
                  <a:lnTo>
                    <a:pt x="0" y="226"/>
                  </a:lnTo>
                  <a:lnTo>
                    <a:pt x="0" y="386"/>
                  </a:lnTo>
                  <a:lnTo>
                    <a:pt x="760" y="393"/>
                  </a:lnTo>
                  <a:lnTo>
                    <a:pt x="745" y="191"/>
                  </a:lnTo>
                  <a:lnTo>
                    <a:pt x="745" y="114"/>
                  </a:lnTo>
                  <a:lnTo>
                    <a:pt x="684" y="61"/>
                  </a:lnTo>
                  <a:lnTo>
                    <a:pt x="707" y="23"/>
                  </a:lnTo>
                  <a:lnTo>
                    <a:pt x="677" y="0"/>
                  </a:lnTo>
                  <a:lnTo>
                    <a:pt x="332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25"/>
            <p:cNvSpPr>
              <a:spLocks/>
            </p:cNvSpPr>
            <p:nvPr/>
          </p:nvSpPr>
          <p:spPr bwMode="auto">
            <a:xfrm>
              <a:off x="2150" y="2277"/>
              <a:ext cx="895" cy="431"/>
            </a:xfrm>
            <a:custGeom>
              <a:avLst/>
              <a:gdLst>
                <a:gd name="T0" fmla="*/ 7 w 895"/>
                <a:gd name="T1" fmla="*/ 0 h 431"/>
                <a:gd name="T2" fmla="*/ 0 w 895"/>
                <a:gd name="T3" fmla="*/ 76 h 431"/>
                <a:gd name="T4" fmla="*/ 314 w 895"/>
                <a:gd name="T5" fmla="*/ 84 h 431"/>
                <a:gd name="T6" fmla="*/ 314 w 895"/>
                <a:gd name="T7" fmla="*/ 332 h 431"/>
                <a:gd name="T8" fmla="*/ 481 w 895"/>
                <a:gd name="T9" fmla="*/ 401 h 431"/>
                <a:gd name="T10" fmla="*/ 525 w 895"/>
                <a:gd name="T11" fmla="*/ 378 h 431"/>
                <a:gd name="T12" fmla="*/ 631 w 895"/>
                <a:gd name="T13" fmla="*/ 431 h 431"/>
                <a:gd name="T14" fmla="*/ 700 w 895"/>
                <a:gd name="T15" fmla="*/ 431 h 431"/>
                <a:gd name="T16" fmla="*/ 819 w 895"/>
                <a:gd name="T17" fmla="*/ 378 h 431"/>
                <a:gd name="T18" fmla="*/ 895 w 895"/>
                <a:gd name="T19" fmla="*/ 423 h 431"/>
                <a:gd name="T20" fmla="*/ 895 w 895"/>
                <a:gd name="T21" fmla="*/ 157 h 431"/>
                <a:gd name="T22" fmla="*/ 872 w 895"/>
                <a:gd name="T23" fmla="*/ 0 h 431"/>
                <a:gd name="T24" fmla="*/ 7 w 895"/>
                <a:gd name="T25" fmla="*/ 0 h 431"/>
                <a:gd name="T26" fmla="*/ 7 w 895"/>
                <a:gd name="T27" fmla="*/ 0 h 4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5"/>
                <a:gd name="T43" fmla="*/ 0 h 431"/>
                <a:gd name="T44" fmla="*/ 895 w 895"/>
                <a:gd name="T45" fmla="*/ 431 h 4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5" h="431">
                  <a:moveTo>
                    <a:pt x="7" y="0"/>
                  </a:moveTo>
                  <a:lnTo>
                    <a:pt x="0" y="76"/>
                  </a:lnTo>
                  <a:lnTo>
                    <a:pt x="314" y="84"/>
                  </a:lnTo>
                  <a:lnTo>
                    <a:pt x="314" y="332"/>
                  </a:lnTo>
                  <a:lnTo>
                    <a:pt x="481" y="401"/>
                  </a:lnTo>
                  <a:lnTo>
                    <a:pt x="525" y="378"/>
                  </a:lnTo>
                  <a:lnTo>
                    <a:pt x="631" y="431"/>
                  </a:lnTo>
                  <a:lnTo>
                    <a:pt x="700" y="431"/>
                  </a:lnTo>
                  <a:lnTo>
                    <a:pt x="819" y="378"/>
                  </a:lnTo>
                  <a:lnTo>
                    <a:pt x="895" y="423"/>
                  </a:lnTo>
                  <a:lnTo>
                    <a:pt x="895" y="157"/>
                  </a:lnTo>
                  <a:lnTo>
                    <a:pt x="87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26"/>
            <p:cNvSpPr>
              <a:spLocks/>
            </p:cNvSpPr>
            <p:nvPr/>
          </p:nvSpPr>
          <p:spPr bwMode="auto">
            <a:xfrm>
              <a:off x="3022" y="2292"/>
              <a:ext cx="505" cy="474"/>
            </a:xfrm>
            <a:custGeom>
              <a:avLst/>
              <a:gdLst>
                <a:gd name="T0" fmla="*/ 0 w 505"/>
                <a:gd name="T1" fmla="*/ 46 h 474"/>
                <a:gd name="T2" fmla="*/ 203 w 505"/>
                <a:gd name="T3" fmla="*/ 23 h 474"/>
                <a:gd name="T4" fmla="*/ 444 w 505"/>
                <a:gd name="T5" fmla="*/ 0 h 474"/>
                <a:gd name="T6" fmla="*/ 436 w 505"/>
                <a:gd name="T7" fmla="*/ 69 h 474"/>
                <a:gd name="T8" fmla="*/ 489 w 505"/>
                <a:gd name="T9" fmla="*/ 53 h 474"/>
                <a:gd name="T10" fmla="*/ 505 w 505"/>
                <a:gd name="T11" fmla="*/ 91 h 474"/>
                <a:gd name="T12" fmla="*/ 451 w 505"/>
                <a:gd name="T13" fmla="*/ 129 h 474"/>
                <a:gd name="T14" fmla="*/ 466 w 505"/>
                <a:gd name="T15" fmla="*/ 195 h 474"/>
                <a:gd name="T16" fmla="*/ 406 w 505"/>
                <a:gd name="T17" fmla="*/ 302 h 474"/>
                <a:gd name="T18" fmla="*/ 360 w 505"/>
                <a:gd name="T19" fmla="*/ 370 h 474"/>
                <a:gd name="T20" fmla="*/ 383 w 505"/>
                <a:gd name="T21" fmla="*/ 459 h 474"/>
                <a:gd name="T22" fmla="*/ 76 w 505"/>
                <a:gd name="T23" fmla="*/ 474 h 474"/>
                <a:gd name="T24" fmla="*/ 76 w 505"/>
                <a:gd name="T25" fmla="*/ 424 h 474"/>
                <a:gd name="T26" fmla="*/ 15 w 505"/>
                <a:gd name="T27" fmla="*/ 408 h 474"/>
                <a:gd name="T28" fmla="*/ 15 w 505"/>
                <a:gd name="T29" fmla="*/ 129 h 474"/>
                <a:gd name="T30" fmla="*/ 0 w 505"/>
                <a:gd name="T31" fmla="*/ 46 h 474"/>
                <a:gd name="T32" fmla="*/ 0 w 505"/>
                <a:gd name="T33" fmla="*/ 46 h 4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5"/>
                <a:gd name="T52" fmla="*/ 0 h 474"/>
                <a:gd name="T53" fmla="*/ 505 w 505"/>
                <a:gd name="T54" fmla="*/ 474 h 4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5" h="474">
                  <a:moveTo>
                    <a:pt x="0" y="46"/>
                  </a:moveTo>
                  <a:lnTo>
                    <a:pt x="203" y="23"/>
                  </a:lnTo>
                  <a:lnTo>
                    <a:pt x="444" y="0"/>
                  </a:lnTo>
                  <a:lnTo>
                    <a:pt x="436" y="69"/>
                  </a:lnTo>
                  <a:lnTo>
                    <a:pt x="489" y="53"/>
                  </a:lnTo>
                  <a:lnTo>
                    <a:pt x="505" y="91"/>
                  </a:lnTo>
                  <a:lnTo>
                    <a:pt x="451" y="129"/>
                  </a:lnTo>
                  <a:lnTo>
                    <a:pt x="466" y="195"/>
                  </a:lnTo>
                  <a:lnTo>
                    <a:pt x="406" y="302"/>
                  </a:lnTo>
                  <a:lnTo>
                    <a:pt x="360" y="370"/>
                  </a:lnTo>
                  <a:lnTo>
                    <a:pt x="383" y="459"/>
                  </a:lnTo>
                  <a:lnTo>
                    <a:pt x="76" y="474"/>
                  </a:lnTo>
                  <a:lnTo>
                    <a:pt x="76" y="424"/>
                  </a:lnTo>
                  <a:lnTo>
                    <a:pt x="15" y="408"/>
                  </a:lnTo>
                  <a:lnTo>
                    <a:pt x="15" y="129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27"/>
            <p:cNvSpPr>
              <a:spLocks/>
            </p:cNvSpPr>
            <p:nvPr/>
          </p:nvSpPr>
          <p:spPr bwMode="auto">
            <a:xfrm>
              <a:off x="2675" y="669"/>
              <a:ext cx="684" cy="771"/>
            </a:xfrm>
            <a:custGeom>
              <a:avLst/>
              <a:gdLst>
                <a:gd name="T0" fmla="*/ 0 w 684"/>
                <a:gd name="T1" fmla="*/ 61 h 771"/>
                <a:gd name="T2" fmla="*/ 182 w 684"/>
                <a:gd name="T3" fmla="*/ 61 h 771"/>
                <a:gd name="T4" fmla="*/ 182 w 684"/>
                <a:gd name="T5" fmla="*/ 0 h 771"/>
                <a:gd name="T6" fmla="*/ 218 w 684"/>
                <a:gd name="T7" fmla="*/ 15 h 771"/>
                <a:gd name="T8" fmla="*/ 225 w 684"/>
                <a:gd name="T9" fmla="*/ 61 h 771"/>
                <a:gd name="T10" fmla="*/ 309 w 684"/>
                <a:gd name="T11" fmla="*/ 114 h 771"/>
                <a:gd name="T12" fmla="*/ 339 w 684"/>
                <a:gd name="T13" fmla="*/ 91 h 771"/>
                <a:gd name="T14" fmla="*/ 393 w 684"/>
                <a:gd name="T15" fmla="*/ 91 h 771"/>
                <a:gd name="T16" fmla="*/ 431 w 684"/>
                <a:gd name="T17" fmla="*/ 137 h 771"/>
                <a:gd name="T18" fmla="*/ 451 w 684"/>
                <a:gd name="T19" fmla="*/ 121 h 771"/>
                <a:gd name="T20" fmla="*/ 527 w 684"/>
                <a:gd name="T21" fmla="*/ 137 h 771"/>
                <a:gd name="T22" fmla="*/ 557 w 684"/>
                <a:gd name="T23" fmla="*/ 106 h 771"/>
                <a:gd name="T24" fmla="*/ 603 w 684"/>
                <a:gd name="T25" fmla="*/ 129 h 771"/>
                <a:gd name="T26" fmla="*/ 684 w 684"/>
                <a:gd name="T27" fmla="*/ 129 h 771"/>
                <a:gd name="T28" fmla="*/ 550 w 684"/>
                <a:gd name="T29" fmla="*/ 218 h 771"/>
                <a:gd name="T30" fmla="*/ 481 w 684"/>
                <a:gd name="T31" fmla="*/ 309 h 771"/>
                <a:gd name="T32" fmla="*/ 497 w 684"/>
                <a:gd name="T33" fmla="*/ 431 h 771"/>
                <a:gd name="T34" fmla="*/ 451 w 684"/>
                <a:gd name="T35" fmla="*/ 477 h 771"/>
                <a:gd name="T36" fmla="*/ 466 w 684"/>
                <a:gd name="T37" fmla="*/ 512 h 771"/>
                <a:gd name="T38" fmla="*/ 466 w 684"/>
                <a:gd name="T39" fmla="*/ 603 h 771"/>
                <a:gd name="T40" fmla="*/ 512 w 684"/>
                <a:gd name="T41" fmla="*/ 603 h 771"/>
                <a:gd name="T42" fmla="*/ 580 w 684"/>
                <a:gd name="T43" fmla="*/ 672 h 771"/>
                <a:gd name="T44" fmla="*/ 611 w 684"/>
                <a:gd name="T45" fmla="*/ 748 h 771"/>
                <a:gd name="T46" fmla="*/ 129 w 684"/>
                <a:gd name="T47" fmla="*/ 771 h 771"/>
                <a:gd name="T48" fmla="*/ 129 w 684"/>
                <a:gd name="T49" fmla="*/ 558 h 771"/>
                <a:gd name="T50" fmla="*/ 83 w 684"/>
                <a:gd name="T51" fmla="*/ 512 h 771"/>
                <a:gd name="T52" fmla="*/ 98 w 684"/>
                <a:gd name="T53" fmla="*/ 454 h 771"/>
                <a:gd name="T54" fmla="*/ 114 w 684"/>
                <a:gd name="T55" fmla="*/ 423 h 771"/>
                <a:gd name="T56" fmla="*/ 83 w 684"/>
                <a:gd name="T57" fmla="*/ 271 h 771"/>
                <a:gd name="T58" fmla="*/ 45 w 684"/>
                <a:gd name="T59" fmla="*/ 172 h 771"/>
                <a:gd name="T60" fmla="*/ 0 w 684"/>
                <a:gd name="T61" fmla="*/ 61 h 771"/>
                <a:gd name="T62" fmla="*/ 0 w 684"/>
                <a:gd name="T63" fmla="*/ 61 h 7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4"/>
                <a:gd name="T97" fmla="*/ 0 h 771"/>
                <a:gd name="T98" fmla="*/ 684 w 684"/>
                <a:gd name="T99" fmla="*/ 771 h 7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4" h="771">
                  <a:moveTo>
                    <a:pt x="0" y="61"/>
                  </a:moveTo>
                  <a:lnTo>
                    <a:pt x="182" y="61"/>
                  </a:lnTo>
                  <a:lnTo>
                    <a:pt x="182" y="0"/>
                  </a:lnTo>
                  <a:lnTo>
                    <a:pt x="218" y="15"/>
                  </a:lnTo>
                  <a:lnTo>
                    <a:pt x="225" y="61"/>
                  </a:lnTo>
                  <a:lnTo>
                    <a:pt x="309" y="114"/>
                  </a:lnTo>
                  <a:lnTo>
                    <a:pt x="339" y="91"/>
                  </a:lnTo>
                  <a:lnTo>
                    <a:pt x="393" y="91"/>
                  </a:lnTo>
                  <a:lnTo>
                    <a:pt x="431" y="137"/>
                  </a:lnTo>
                  <a:lnTo>
                    <a:pt x="451" y="121"/>
                  </a:lnTo>
                  <a:lnTo>
                    <a:pt x="527" y="137"/>
                  </a:lnTo>
                  <a:lnTo>
                    <a:pt x="557" y="106"/>
                  </a:lnTo>
                  <a:lnTo>
                    <a:pt x="603" y="129"/>
                  </a:lnTo>
                  <a:lnTo>
                    <a:pt x="684" y="129"/>
                  </a:lnTo>
                  <a:lnTo>
                    <a:pt x="550" y="218"/>
                  </a:lnTo>
                  <a:lnTo>
                    <a:pt x="481" y="309"/>
                  </a:lnTo>
                  <a:lnTo>
                    <a:pt x="497" y="431"/>
                  </a:lnTo>
                  <a:lnTo>
                    <a:pt x="451" y="477"/>
                  </a:lnTo>
                  <a:lnTo>
                    <a:pt x="466" y="512"/>
                  </a:lnTo>
                  <a:lnTo>
                    <a:pt x="466" y="603"/>
                  </a:lnTo>
                  <a:lnTo>
                    <a:pt x="512" y="603"/>
                  </a:lnTo>
                  <a:lnTo>
                    <a:pt x="580" y="672"/>
                  </a:lnTo>
                  <a:lnTo>
                    <a:pt x="611" y="748"/>
                  </a:lnTo>
                  <a:lnTo>
                    <a:pt x="129" y="771"/>
                  </a:lnTo>
                  <a:lnTo>
                    <a:pt x="129" y="558"/>
                  </a:lnTo>
                  <a:lnTo>
                    <a:pt x="83" y="512"/>
                  </a:lnTo>
                  <a:lnTo>
                    <a:pt x="98" y="454"/>
                  </a:lnTo>
                  <a:lnTo>
                    <a:pt x="114" y="423"/>
                  </a:lnTo>
                  <a:lnTo>
                    <a:pt x="83" y="271"/>
                  </a:lnTo>
                  <a:lnTo>
                    <a:pt x="45" y="172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28"/>
            <p:cNvSpPr>
              <a:spLocks/>
            </p:cNvSpPr>
            <p:nvPr/>
          </p:nvSpPr>
          <p:spPr bwMode="auto">
            <a:xfrm>
              <a:off x="3118" y="933"/>
              <a:ext cx="520" cy="611"/>
            </a:xfrm>
            <a:custGeom>
              <a:avLst/>
              <a:gdLst>
                <a:gd name="T0" fmla="*/ 38 w 520"/>
                <a:gd name="T1" fmla="*/ 45 h 611"/>
                <a:gd name="T2" fmla="*/ 76 w 520"/>
                <a:gd name="T3" fmla="*/ 38 h 611"/>
                <a:gd name="T4" fmla="*/ 114 w 520"/>
                <a:gd name="T5" fmla="*/ 38 h 611"/>
                <a:gd name="T6" fmla="*/ 137 w 520"/>
                <a:gd name="T7" fmla="*/ 0 h 611"/>
                <a:gd name="T8" fmla="*/ 152 w 520"/>
                <a:gd name="T9" fmla="*/ 45 h 611"/>
                <a:gd name="T10" fmla="*/ 211 w 520"/>
                <a:gd name="T11" fmla="*/ 45 h 611"/>
                <a:gd name="T12" fmla="*/ 241 w 520"/>
                <a:gd name="T13" fmla="*/ 91 h 611"/>
                <a:gd name="T14" fmla="*/ 294 w 520"/>
                <a:gd name="T15" fmla="*/ 76 h 611"/>
                <a:gd name="T16" fmla="*/ 340 w 520"/>
                <a:gd name="T17" fmla="*/ 98 h 611"/>
                <a:gd name="T18" fmla="*/ 409 w 520"/>
                <a:gd name="T19" fmla="*/ 121 h 611"/>
                <a:gd name="T20" fmla="*/ 424 w 520"/>
                <a:gd name="T21" fmla="*/ 152 h 611"/>
                <a:gd name="T22" fmla="*/ 459 w 520"/>
                <a:gd name="T23" fmla="*/ 152 h 611"/>
                <a:gd name="T24" fmla="*/ 444 w 520"/>
                <a:gd name="T25" fmla="*/ 190 h 611"/>
                <a:gd name="T26" fmla="*/ 459 w 520"/>
                <a:gd name="T27" fmla="*/ 220 h 611"/>
                <a:gd name="T28" fmla="*/ 436 w 520"/>
                <a:gd name="T29" fmla="*/ 263 h 611"/>
                <a:gd name="T30" fmla="*/ 452 w 520"/>
                <a:gd name="T31" fmla="*/ 279 h 611"/>
                <a:gd name="T32" fmla="*/ 497 w 520"/>
                <a:gd name="T33" fmla="*/ 225 h 611"/>
                <a:gd name="T34" fmla="*/ 490 w 520"/>
                <a:gd name="T35" fmla="*/ 213 h 611"/>
                <a:gd name="T36" fmla="*/ 512 w 520"/>
                <a:gd name="T37" fmla="*/ 205 h 611"/>
                <a:gd name="T38" fmla="*/ 520 w 520"/>
                <a:gd name="T39" fmla="*/ 225 h 611"/>
                <a:gd name="T40" fmla="*/ 490 w 520"/>
                <a:gd name="T41" fmla="*/ 263 h 611"/>
                <a:gd name="T42" fmla="*/ 474 w 520"/>
                <a:gd name="T43" fmla="*/ 339 h 611"/>
                <a:gd name="T44" fmla="*/ 474 w 520"/>
                <a:gd name="T45" fmla="*/ 469 h 611"/>
                <a:gd name="T46" fmla="*/ 497 w 520"/>
                <a:gd name="T47" fmla="*/ 492 h 611"/>
                <a:gd name="T48" fmla="*/ 490 w 520"/>
                <a:gd name="T49" fmla="*/ 573 h 611"/>
                <a:gd name="T50" fmla="*/ 241 w 520"/>
                <a:gd name="T51" fmla="*/ 611 h 611"/>
                <a:gd name="T52" fmla="*/ 183 w 520"/>
                <a:gd name="T53" fmla="*/ 573 h 611"/>
                <a:gd name="T54" fmla="*/ 190 w 520"/>
                <a:gd name="T55" fmla="*/ 522 h 611"/>
                <a:gd name="T56" fmla="*/ 160 w 520"/>
                <a:gd name="T57" fmla="*/ 469 h 611"/>
                <a:gd name="T58" fmla="*/ 137 w 520"/>
                <a:gd name="T59" fmla="*/ 408 h 611"/>
                <a:gd name="T60" fmla="*/ 69 w 520"/>
                <a:gd name="T61" fmla="*/ 339 h 611"/>
                <a:gd name="T62" fmla="*/ 23 w 520"/>
                <a:gd name="T63" fmla="*/ 339 h 611"/>
                <a:gd name="T64" fmla="*/ 23 w 520"/>
                <a:gd name="T65" fmla="*/ 248 h 611"/>
                <a:gd name="T66" fmla="*/ 0 w 520"/>
                <a:gd name="T67" fmla="*/ 220 h 611"/>
                <a:gd name="T68" fmla="*/ 54 w 520"/>
                <a:gd name="T69" fmla="*/ 167 h 611"/>
                <a:gd name="T70" fmla="*/ 38 w 520"/>
                <a:gd name="T71" fmla="*/ 45 h 611"/>
                <a:gd name="T72" fmla="*/ 38 w 520"/>
                <a:gd name="T73" fmla="*/ 45 h 6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0"/>
                <a:gd name="T112" fmla="*/ 0 h 611"/>
                <a:gd name="T113" fmla="*/ 520 w 520"/>
                <a:gd name="T114" fmla="*/ 611 h 6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0" h="611">
                  <a:moveTo>
                    <a:pt x="38" y="45"/>
                  </a:moveTo>
                  <a:lnTo>
                    <a:pt x="76" y="38"/>
                  </a:lnTo>
                  <a:lnTo>
                    <a:pt x="114" y="38"/>
                  </a:lnTo>
                  <a:lnTo>
                    <a:pt x="137" y="0"/>
                  </a:lnTo>
                  <a:lnTo>
                    <a:pt x="152" y="45"/>
                  </a:lnTo>
                  <a:lnTo>
                    <a:pt x="211" y="45"/>
                  </a:lnTo>
                  <a:lnTo>
                    <a:pt x="241" y="91"/>
                  </a:lnTo>
                  <a:lnTo>
                    <a:pt x="294" y="76"/>
                  </a:lnTo>
                  <a:lnTo>
                    <a:pt x="340" y="98"/>
                  </a:lnTo>
                  <a:lnTo>
                    <a:pt x="409" y="121"/>
                  </a:lnTo>
                  <a:lnTo>
                    <a:pt x="424" y="152"/>
                  </a:lnTo>
                  <a:lnTo>
                    <a:pt x="459" y="152"/>
                  </a:lnTo>
                  <a:lnTo>
                    <a:pt x="444" y="190"/>
                  </a:lnTo>
                  <a:lnTo>
                    <a:pt x="459" y="220"/>
                  </a:lnTo>
                  <a:lnTo>
                    <a:pt x="436" y="263"/>
                  </a:lnTo>
                  <a:lnTo>
                    <a:pt x="452" y="279"/>
                  </a:lnTo>
                  <a:lnTo>
                    <a:pt x="497" y="225"/>
                  </a:lnTo>
                  <a:lnTo>
                    <a:pt x="490" y="213"/>
                  </a:lnTo>
                  <a:lnTo>
                    <a:pt x="512" y="205"/>
                  </a:lnTo>
                  <a:lnTo>
                    <a:pt x="520" y="225"/>
                  </a:lnTo>
                  <a:lnTo>
                    <a:pt x="490" y="263"/>
                  </a:lnTo>
                  <a:lnTo>
                    <a:pt x="474" y="339"/>
                  </a:lnTo>
                  <a:lnTo>
                    <a:pt x="474" y="469"/>
                  </a:lnTo>
                  <a:lnTo>
                    <a:pt x="497" y="492"/>
                  </a:lnTo>
                  <a:lnTo>
                    <a:pt x="490" y="573"/>
                  </a:lnTo>
                  <a:lnTo>
                    <a:pt x="241" y="611"/>
                  </a:lnTo>
                  <a:lnTo>
                    <a:pt x="183" y="573"/>
                  </a:lnTo>
                  <a:lnTo>
                    <a:pt x="190" y="522"/>
                  </a:lnTo>
                  <a:lnTo>
                    <a:pt x="160" y="469"/>
                  </a:lnTo>
                  <a:lnTo>
                    <a:pt x="137" y="408"/>
                  </a:lnTo>
                  <a:lnTo>
                    <a:pt x="69" y="339"/>
                  </a:lnTo>
                  <a:lnTo>
                    <a:pt x="23" y="339"/>
                  </a:lnTo>
                  <a:lnTo>
                    <a:pt x="23" y="248"/>
                  </a:lnTo>
                  <a:lnTo>
                    <a:pt x="0" y="220"/>
                  </a:lnTo>
                  <a:lnTo>
                    <a:pt x="54" y="167"/>
                  </a:lnTo>
                  <a:lnTo>
                    <a:pt x="38" y="45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29"/>
            <p:cNvSpPr>
              <a:spLocks/>
            </p:cNvSpPr>
            <p:nvPr/>
          </p:nvSpPr>
          <p:spPr bwMode="auto">
            <a:xfrm>
              <a:off x="2789" y="1417"/>
              <a:ext cx="608" cy="391"/>
            </a:xfrm>
            <a:custGeom>
              <a:avLst/>
              <a:gdLst>
                <a:gd name="T0" fmla="*/ 15 w 608"/>
                <a:gd name="T1" fmla="*/ 23 h 391"/>
                <a:gd name="T2" fmla="*/ 0 w 608"/>
                <a:gd name="T3" fmla="*/ 89 h 391"/>
                <a:gd name="T4" fmla="*/ 15 w 608"/>
                <a:gd name="T5" fmla="*/ 165 h 391"/>
                <a:gd name="T6" fmla="*/ 76 w 608"/>
                <a:gd name="T7" fmla="*/ 309 h 391"/>
                <a:gd name="T8" fmla="*/ 104 w 608"/>
                <a:gd name="T9" fmla="*/ 391 h 391"/>
                <a:gd name="T10" fmla="*/ 459 w 608"/>
                <a:gd name="T11" fmla="*/ 375 h 391"/>
                <a:gd name="T12" fmla="*/ 519 w 608"/>
                <a:gd name="T13" fmla="*/ 391 h 391"/>
                <a:gd name="T14" fmla="*/ 547 w 608"/>
                <a:gd name="T15" fmla="*/ 317 h 391"/>
                <a:gd name="T16" fmla="*/ 540 w 608"/>
                <a:gd name="T17" fmla="*/ 264 h 391"/>
                <a:gd name="T18" fmla="*/ 601 w 608"/>
                <a:gd name="T19" fmla="*/ 249 h 391"/>
                <a:gd name="T20" fmla="*/ 608 w 608"/>
                <a:gd name="T21" fmla="*/ 165 h 391"/>
                <a:gd name="T22" fmla="*/ 570 w 608"/>
                <a:gd name="T23" fmla="*/ 127 h 391"/>
                <a:gd name="T24" fmla="*/ 512 w 608"/>
                <a:gd name="T25" fmla="*/ 89 h 391"/>
                <a:gd name="T26" fmla="*/ 519 w 608"/>
                <a:gd name="T27" fmla="*/ 38 h 391"/>
                <a:gd name="T28" fmla="*/ 497 w 608"/>
                <a:gd name="T29" fmla="*/ 0 h 391"/>
                <a:gd name="T30" fmla="*/ 360 w 608"/>
                <a:gd name="T31" fmla="*/ 8 h 391"/>
                <a:gd name="T32" fmla="*/ 225 w 608"/>
                <a:gd name="T33" fmla="*/ 8 h 391"/>
                <a:gd name="T34" fmla="*/ 15 w 608"/>
                <a:gd name="T35" fmla="*/ 23 h 391"/>
                <a:gd name="T36" fmla="*/ 15 w 608"/>
                <a:gd name="T37" fmla="*/ 23 h 3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391"/>
                <a:gd name="T59" fmla="*/ 608 w 608"/>
                <a:gd name="T60" fmla="*/ 391 h 3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391">
                  <a:moveTo>
                    <a:pt x="15" y="23"/>
                  </a:moveTo>
                  <a:lnTo>
                    <a:pt x="0" y="89"/>
                  </a:lnTo>
                  <a:lnTo>
                    <a:pt x="15" y="165"/>
                  </a:lnTo>
                  <a:lnTo>
                    <a:pt x="76" y="309"/>
                  </a:lnTo>
                  <a:lnTo>
                    <a:pt x="104" y="391"/>
                  </a:lnTo>
                  <a:lnTo>
                    <a:pt x="459" y="375"/>
                  </a:lnTo>
                  <a:lnTo>
                    <a:pt x="519" y="391"/>
                  </a:lnTo>
                  <a:lnTo>
                    <a:pt x="547" y="317"/>
                  </a:lnTo>
                  <a:lnTo>
                    <a:pt x="540" y="264"/>
                  </a:lnTo>
                  <a:lnTo>
                    <a:pt x="601" y="249"/>
                  </a:lnTo>
                  <a:lnTo>
                    <a:pt x="608" y="165"/>
                  </a:lnTo>
                  <a:lnTo>
                    <a:pt x="570" y="127"/>
                  </a:lnTo>
                  <a:lnTo>
                    <a:pt x="512" y="89"/>
                  </a:lnTo>
                  <a:lnTo>
                    <a:pt x="519" y="38"/>
                  </a:lnTo>
                  <a:lnTo>
                    <a:pt x="497" y="0"/>
                  </a:lnTo>
                  <a:lnTo>
                    <a:pt x="360" y="8"/>
                  </a:lnTo>
                  <a:lnTo>
                    <a:pt x="225" y="8"/>
                  </a:lnTo>
                  <a:lnTo>
                    <a:pt x="15" y="23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30"/>
            <p:cNvSpPr>
              <a:spLocks/>
            </p:cNvSpPr>
            <p:nvPr/>
          </p:nvSpPr>
          <p:spPr bwMode="auto">
            <a:xfrm>
              <a:off x="3324" y="849"/>
              <a:ext cx="555" cy="243"/>
            </a:xfrm>
            <a:custGeom>
              <a:avLst/>
              <a:gdLst>
                <a:gd name="T0" fmla="*/ 0 w 555"/>
                <a:gd name="T1" fmla="*/ 129 h 243"/>
                <a:gd name="T2" fmla="*/ 126 w 555"/>
                <a:gd name="T3" fmla="*/ 0 h 243"/>
                <a:gd name="T4" fmla="*/ 104 w 555"/>
                <a:gd name="T5" fmla="*/ 53 h 243"/>
                <a:gd name="T6" fmla="*/ 119 w 555"/>
                <a:gd name="T7" fmla="*/ 68 h 243"/>
                <a:gd name="T8" fmla="*/ 157 w 555"/>
                <a:gd name="T9" fmla="*/ 45 h 243"/>
                <a:gd name="T10" fmla="*/ 246 w 555"/>
                <a:gd name="T11" fmla="*/ 84 h 243"/>
                <a:gd name="T12" fmla="*/ 284 w 555"/>
                <a:gd name="T13" fmla="*/ 53 h 243"/>
                <a:gd name="T14" fmla="*/ 398 w 555"/>
                <a:gd name="T15" fmla="*/ 38 h 243"/>
                <a:gd name="T16" fmla="*/ 421 w 555"/>
                <a:gd name="T17" fmla="*/ 68 h 243"/>
                <a:gd name="T18" fmla="*/ 464 w 555"/>
                <a:gd name="T19" fmla="*/ 61 h 243"/>
                <a:gd name="T20" fmla="*/ 555 w 555"/>
                <a:gd name="T21" fmla="*/ 99 h 243"/>
                <a:gd name="T22" fmla="*/ 555 w 555"/>
                <a:gd name="T23" fmla="*/ 129 h 243"/>
                <a:gd name="T24" fmla="*/ 464 w 555"/>
                <a:gd name="T25" fmla="*/ 152 h 243"/>
                <a:gd name="T26" fmla="*/ 436 w 555"/>
                <a:gd name="T27" fmla="*/ 129 h 243"/>
                <a:gd name="T28" fmla="*/ 390 w 555"/>
                <a:gd name="T29" fmla="*/ 137 h 243"/>
                <a:gd name="T30" fmla="*/ 329 w 555"/>
                <a:gd name="T31" fmla="*/ 175 h 243"/>
                <a:gd name="T32" fmla="*/ 306 w 555"/>
                <a:gd name="T33" fmla="*/ 175 h 243"/>
                <a:gd name="T34" fmla="*/ 284 w 555"/>
                <a:gd name="T35" fmla="*/ 152 h 243"/>
                <a:gd name="T36" fmla="*/ 253 w 555"/>
                <a:gd name="T37" fmla="*/ 236 h 243"/>
                <a:gd name="T38" fmla="*/ 218 w 555"/>
                <a:gd name="T39" fmla="*/ 243 h 243"/>
                <a:gd name="T40" fmla="*/ 203 w 555"/>
                <a:gd name="T41" fmla="*/ 205 h 243"/>
                <a:gd name="T42" fmla="*/ 126 w 555"/>
                <a:gd name="T43" fmla="*/ 190 h 243"/>
                <a:gd name="T44" fmla="*/ 88 w 555"/>
                <a:gd name="T45" fmla="*/ 160 h 243"/>
                <a:gd name="T46" fmla="*/ 28 w 555"/>
                <a:gd name="T47" fmla="*/ 175 h 243"/>
                <a:gd name="T48" fmla="*/ 0 w 555"/>
                <a:gd name="T49" fmla="*/ 129 h 243"/>
                <a:gd name="T50" fmla="*/ 0 w 555"/>
                <a:gd name="T51" fmla="*/ 129 h 2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5"/>
                <a:gd name="T79" fmla="*/ 0 h 243"/>
                <a:gd name="T80" fmla="*/ 555 w 555"/>
                <a:gd name="T81" fmla="*/ 243 h 2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5" h="243">
                  <a:moveTo>
                    <a:pt x="0" y="129"/>
                  </a:moveTo>
                  <a:lnTo>
                    <a:pt x="126" y="0"/>
                  </a:lnTo>
                  <a:lnTo>
                    <a:pt x="104" y="53"/>
                  </a:lnTo>
                  <a:lnTo>
                    <a:pt x="119" y="68"/>
                  </a:lnTo>
                  <a:lnTo>
                    <a:pt x="157" y="45"/>
                  </a:lnTo>
                  <a:lnTo>
                    <a:pt x="246" y="84"/>
                  </a:lnTo>
                  <a:lnTo>
                    <a:pt x="284" y="53"/>
                  </a:lnTo>
                  <a:lnTo>
                    <a:pt x="398" y="38"/>
                  </a:lnTo>
                  <a:lnTo>
                    <a:pt x="421" y="68"/>
                  </a:lnTo>
                  <a:lnTo>
                    <a:pt x="464" y="61"/>
                  </a:lnTo>
                  <a:lnTo>
                    <a:pt x="555" y="99"/>
                  </a:lnTo>
                  <a:lnTo>
                    <a:pt x="555" y="129"/>
                  </a:lnTo>
                  <a:lnTo>
                    <a:pt x="464" y="152"/>
                  </a:lnTo>
                  <a:lnTo>
                    <a:pt x="436" y="129"/>
                  </a:lnTo>
                  <a:lnTo>
                    <a:pt x="390" y="137"/>
                  </a:lnTo>
                  <a:lnTo>
                    <a:pt x="329" y="175"/>
                  </a:lnTo>
                  <a:lnTo>
                    <a:pt x="306" y="175"/>
                  </a:lnTo>
                  <a:lnTo>
                    <a:pt x="284" y="152"/>
                  </a:lnTo>
                  <a:lnTo>
                    <a:pt x="253" y="236"/>
                  </a:lnTo>
                  <a:lnTo>
                    <a:pt x="218" y="243"/>
                  </a:lnTo>
                  <a:lnTo>
                    <a:pt x="203" y="205"/>
                  </a:lnTo>
                  <a:lnTo>
                    <a:pt x="126" y="190"/>
                  </a:lnTo>
                  <a:lnTo>
                    <a:pt x="88" y="160"/>
                  </a:lnTo>
                  <a:lnTo>
                    <a:pt x="28" y="175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31"/>
            <p:cNvSpPr>
              <a:spLocks/>
            </p:cNvSpPr>
            <p:nvPr/>
          </p:nvSpPr>
          <p:spPr bwMode="auto">
            <a:xfrm>
              <a:off x="3714" y="1016"/>
              <a:ext cx="398" cy="543"/>
            </a:xfrm>
            <a:custGeom>
              <a:avLst/>
              <a:gdLst>
                <a:gd name="T0" fmla="*/ 96 w 398"/>
                <a:gd name="T1" fmla="*/ 23 h 543"/>
                <a:gd name="T2" fmla="*/ 112 w 398"/>
                <a:gd name="T3" fmla="*/ 61 h 543"/>
                <a:gd name="T4" fmla="*/ 81 w 398"/>
                <a:gd name="T5" fmla="*/ 76 h 543"/>
                <a:gd name="T6" fmla="*/ 81 w 398"/>
                <a:gd name="T7" fmla="*/ 165 h 543"/>
                <a:gd name="T8" fmla="*/ 66 w 398"/>
                <a:gd name="T9" fmla="*/ 107 h 543"/>
                <a:gd name="T10" fmla="*/ 8 w 398"/>
                <a:gd name="T11" fmla="*/ 165 h 543"/>
                <a:gd name="T12" fmla="*/ 0 w 398"/>
                <a:gd name="T13" fmla="*/ 317 h 543"/>
                <a:gd name="T14" fmla="*/ 38 w 398"/>
                <a:gd name="T15" fmla="*/ 393 h 543"/>
                <a:gd name="T16" fmla="*/ 38 w 398"/>
                <a:gd name="T17" fmla="*/ 439 h 543"/>
                <a:gd name="T18" fmla="*/ 38 w 398"/>
                <a:gd name="T19" fmla="*/ 467 h 543"/>
                <a:gd name="T20" fmla="*/ 38 w 398"/>
                <a:gd name="T21" fmla="*/ 497 h 543"/>
                <a:gd name="T22" fmla="*/ 31 w 398"/>
                <a:gd name="T23" fmla="*/ 543 h 543"/>
                <a:gd name="T24" fmla="*/ 188 w 398"/>
                <a:gd name="T25" fmla="*/ 535 h 543"/>
                <a:gd name="T26" fmla="*/ 398 w 398"/>
                <a:gd name="T27" fmla="*/ 520 h 543"/>
                <a:gd name="T28" fmla="*/ 360 w 398"/>
                <a:gd name="T29" fmla="*/ 505 h 543"/>
                <a:gd name="T30" fmla="*/ 337 w 398"/>
                <a:gd name="T31" fmla="*/ 475 h 543"/>
                <a:gd name="T32" fmla="*/ 368 w 398"/>
                <a:gd name="T33" fmla="*/ 454 h 543"/>
                <a:gd name="T34" fmla="*/ 368 w 398"/>
                <a:gd name="T35" fmla="*/ 424 h 543"/>
                <a:gd name="T36" fmla="*/ 353 w 398"/>
                <a:gd name="T37" fmla="*/ 401 h 543"/>
                <a:gd name="T38" fmla="*/ 368 w 398"/>
                <a:gd name="T39" fmla="*/ 378 h 543"/>
                <a:gd name="T40" fmla="*/ 398 w 398"/>
                <a:gd name="T41" fmla="*/ 378 h 543"/>
                <a:gd name="T42" fmla="*/ 391 w 398"/>
                <a:gd name="T43" fmla="*/ 310 h 543"/>
                <a:gd name="T44" fmla="*/ 383 w 398"/>
                <a:gd name="T45" fmla="*/ 264 h 543"/>
                <a:gd name="T46" fmla="*/ 368 w 398"/>
                <a:gd name="T47" fmla="*/ 234 h 543"/>
                <a:gd name="T48" fmla="*/ 353 w 398"/>
                <a:gd name="T49" fmla="*/ 218 h 543"/>
                <a:gd name="T50" fmla="*/ 322 w 398"/>
                <a:gd name="T51" fmla="*/ 211 h 543"/>
                <a:gd name="T52" fmla="*/ 299 w 398"/>
                <a:gd name="T53" fmla="*/ 211 h 543"/>
                <a:gd name="T54" fmla="*/ 269 w 398"/>
                <a:gd name="T55" fmla="*/ 249 h 543"/>
                <a:gd name="T56" fmla="*/ 256 w 398"/>
                <a:gd name="T57" fmla="*/ 256 h 543"/>
                <a:gd name="T58" fmla="*/ 249 w 398"/>
                <a:gd name="T59" fmla="*/ 264 h 543"/>
                <a:gd name="T60" fmla="*/ 233 w 398"/>
                <a:gd name="T61" fmla="*/ 256 h 543"/>
                <a:gd name="T62" fmla="*/ 226 w 398"/>
                <a:gd name="T63" fmla="*/ 241 h 543"/>
                <a:gd name="T64" fmla="*/ 233 w 398"/>
                <a:gd name="T65" fmla="*/ 226 h 543"/>
                <a:gd name="T66" fmla="*/ 241 w 398"/>
                <a:gd name="T67" fmla="*/ 218 h 543"/>
                <a:gd name="T68" fmla="*/ 256 w 398"/>
                <a:gd name="T69" fmla="*/ 211 h 543"/>
                <a:gd name="T70" fmla="*/ 264 w 398"/>
                <a:gd name="T71" fmla="*/ 211 h 543"/>
                <a:gd name="T72" fmla="*/ 264 w 398"/>
                <a:gd name="T73" fmla="*/ 188 h 543"/>
                <a:gd name="T74" fmla="*/ 292 w 398"/>
                <a:gd name="T75" fmla="*/ 165 h 543"/>
                <a:gd name="T76" fmla="*/ 264 w 398"/>
                <a:gd name="T77" fmla="*/ 92 h 543"/>
                <a:gd name="T78" fmla="*/ 264 w 398"/>
                <a:gd name="T79" fmla="*/ 61 h 543"/>
                <a:gd name="T80" fmla="*/ 218 w 398"/>
                <a:gd name="T81" fmla="*/ 46 h 543"/>
                <a:gd name="T82" fmla="*/ 142 w 398"/>
                <a:gd name="T83" fmla="*/ 0 h 543"/>
                <a:gd name="T84" fmla="*/ 96 w 398"/>
                <a:gd name="T85" fmla="*/ 23 h 543"/>
                <a:gd name="T86" fmla="*/ 96 w 398"/>
                <a:gd name="T87" fmla="*/ 23 h 5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8"/>
                <a:gd name="T133" fmla="*/ 0 h 543"/>
                <a:gd name="T134" fmla="*/ 398 w 398"/>
                <a:gd name="T135" fmla="*/ 543 h 5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8" h="543">
                  <a:moveTo>
                    <a:pt x="96" y="23"/>
                  </a:moveTo>
                  <a:lnTo>
                    <a:pt x="112" y="61"/>
                  </a:lnTo>
                  <a:lnTo>
                    <a:pt x="81" y="76"/>
                  </a:lnTo>
                  <a:lnTo>
                    <a:pt x="81" y="165"/>
                  </a:lnTo>
                  <a:lnTo>
                    <a:pt x="66" y="107"/>
                  </a:lnTo>
                  <a:lnTo>
                    <a:pt x="8" y="165"/>
                  </a:lnTo>
                  <a:lnTo>
                    <a:pt x="0" y="317"/>
                  </a:lnTo>
                  <a:lnTo>
                    <a:pt x="38" y="393"/>
                  </a:lnTo>
                  <a:lnTo>
                    <a:pt x="38" y="439"/>
                  </a:lnTo>
                  <a:lnTo>
                    <a:pt x="38" y="467"/>
                  </a:lnTo>
                  <a:lnTo>
                    <a:pt x="38" y="497"/>
                  </a:lnTo>
                  <a:lnTo>
                    <a:pt x="31" y="543"/>
                  </a:lnTo>
                  <a:lnTo>
                    <a:pt x="188" y="535"/>
                  </a:lnTo>
                  <a:lnTo>
                    <a:pt x="398" y="520"/>
                  </a:lnTo>
                  <a:lnTo>
                    <a:pt x="360" y="505"/>
                  </a:lnTo>
                  <a:lnTo>
                    <a:pt x="337" y="475"/>
                  </a:lnTo>
                  <a:lnTo>
                    <a:pt x="368" y="454"/>
                  </a:lnTo>
                  <a:lnTo>
                    <a:pt x="368" y="424"/>
                  </a:lnTo>
                  <a:lnTo>
                    <a:pt x="353" y="401"/>
                  </a:lnTo>
                  <a:lnTo>
                    <a:pt x="368" y="378"/>
                  </a:lnTo>
                  <a:lnTo>
                    <a:pt x="398" y="378"/>
                  </a:lnTo>
                  <a:lnTo>
                    <a:pt x="391" y="310"/>
                  </a:lnTo>
                  <a:lnTo>
                    <a:pt x="383" y="264"/>
                  </a:lnTo>
                  <a:lnTo>
                    <a:pt x="368" y="234"/>
                  </a:lnTo>
                  <a:lnTo>
                    <a:pt x="353" y="218"/>
                  </a:lnTo>
                  <a:lnTo>
                    <a:pt x="322" y="211"/>
                  </a:lnTo>
                  <a:lnTo>
                    <a:pt x="299" y="211"/>
                  </a:lnTo>
                  <a:lnTo>
                    <a:pt x="269" y="249"/>
                  </a:lnTo>
                  <a:lnTo>
                    <a:pt x="256" y="256"/>
                  </a:lnTo>
                  <a:lnTo>
                    <a:pt x="249" y="264"/>
                  </a:lnTo>
                  <a:lnTo>
                    <a:pt x="233" y="256"/>
                  </a:lnTo>
                  <a:lnTo>
                    <a:pt x="226" y="241"/>
                  </a:lnTo>
                  <a:lnTo>
                    <a:pt x="233" y="226"/>
                  </a:lnTo>
                  <a:lnTo>
                    <a:pt x="241" y="218"/>
                  </a:lnTo>
                  <a:lnTo>
                    <a:pt x="256" y="211"/>
                  </a:lnTo>
                  <a:lnTo>
                    <a:pt x="264" y="211"/>
                  </a:lnTo>
                  <a:lnTo>
                    <a:pt x="264" y="188"/>
                  </a:lnTo>
                  <a:lnTo>
                    <a:pt x="292" y="165"/>
                  </a:lnTo>
                  <a:lnTo>
                    <a:pt x="264" y="92"/>
                  </a:lnTo>
                  <a:lnTo>
                    <a:pt x="264" y="61"/>
                  </a:lnTo>
                  <a:lnTo>
                    <a:pt x="218" y="46"/>
                  </a:lnTo>
                  <a:lnTo>
                    <a:pt x="142" y="0"/>
                  </a:lnTo>
                  <a:lnTo>
                    <a:pt x="96" y="23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32"/>
            <p:cNvSpPr>
              <a:spLocks/>
            </p:cNvSpPr>
            <p:nvPr/>
          </p:nvSpPr>
          <p:spPr bwMode="auto">
            <a:xfrm>
              <a:off x="3278" y="1498"/>
              <a:ext cx="429" cy="718"/>
            </a:xfrm>
            <a:custGeom>
              <a:avLst/>
              <a:gdLst>
                <a:gd name="T0" fmla="*/ 74 w 429"/>
                <a:gd name="T1" fmla="*/ 46 h 718"/>
                <a:gd name="T2" fmla="*/ 322 w 429"/>
                <a:gd name="T3" fmla="*/ 0 h 718"/>
                <a:gd name="T4" fmla="*/ 368 w 429"/>
                <a:gd name="T5" fmla="*/ 91 h 718"/>
                <a:gd name="T6" fmla="*/ 413 w 429"/>
                <a:gd name="T7" fmla="*/ 454 h 718"/>
                <a:gd name="T8" fmla="*/ 429 w 429"/>
                <a:gd name="T9" fmla="*/ 507 h 718"/>
                <a:gd name="T10" fmla="*/ 390 w 429"/>
                <a:gd name="T11" fmla="*/ 606 h 718"/>
                <a:gd name="T12" fmla="*/ 390 w 429"/>
                <a:gd name="T13" fmla="*/ 672 h 718"/>
                <a:gd name="T14" fmla="*/ 345 w 429"/>
                <a:gd name="T15" fmla="*/ 665 h 718"/>
                <a:gd name="T16" fmla="*/ 345 w 429"/>
                <a:gd name="T17" fmla="*/ 718 h 718"/>
                <a:gd name="T18" fmla="*/ 299 w 429"/>
                <a:gd name="T19" fmla="*/ 695 h 718"/>
                <a:gd name="T20" fmla="*/ 276 w 429"/>
                <a:gd name="T21" fmla="*/ 703 h 718"/>
                <a:gd name="T22" fmla="*/ 241 w 429"/>
                <a:gd name="T23" fmla="*/ 703 h 718"/>
                <a:gd name="T24" fmla="*/ 218 w 429"/>
                <a:gd name="T25" fmla="*/ 614 h 718"/>
                <a:gd name="T26" fmla="*/ 165 w 429"/>
                <a:gd name="T27" fmla="*/ 591 h 718"/>
                <a:gd name="T28" fmla="*/ 165 w 429"/>
                <a:gd name="T29" fmla="*/ 492 h 718"/>
                <a:gd name="T30" fmla="*/ 112 w 429"/>
                <a:gd name="T31" fmla="*/ 507 h 718"/>
                <a:gd name="T32" fmla="*/ 89 w 429"/>
                <a:gd name="T33" fmla="*/ 439 h 718"/>
                <a:gd name="T34" fmla="*/ 0 w 429"/>
                <a:gd name="T35" fmla="*/ 363 h 718"/>
                <a:gd name="T36" fmla="*/ 58 w 429"/>
                <a:gd name="T37" fmla="*/ 236 h 718"/>
                <a:gd name="T38" fmla="*/ 46 w 429"/>
                <a:gd name="T39" fmla="*/ 175 h 718"/>
                <a:gd name="T40" fmla="*/ 112 w 429"/>
                <a:gd name="T41" fmla="*/ 168 h 718"/>
                <a:gd name="T42" fmla="*/ 112 w 429"/>
                <a:gd name="T43" fmla="*/ 84 h 718"/>
                <a:gd name="T44" fmla="*/ 74 w 429"/>
                <a:gd name="T45" fmla="*/ 46 h 718"/>
                <a:gd name="T46" fmla="*/ 74 w 429"/>
                <a:gd name="T47" fmla="*/ 46 h 7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9"/>
                <a:gd name="T73" fmla="*/ 0 h 718"/>
                <a:gd name="T74" fmla="*/ 429 w 429"/>
                <a:gd name="T75" fmla="*/ 718 h 7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9" h="718">
                  <a:moveTo>
                    <a:pt x="74" y="46"/>
                  </a:moveTo>
                  <a:lnTo>
                    <a:pt x="322" y="0"/>
                  </a:lnTo>
                  <a:lnTo>
                    <a:pt x="368" y="91"/>
                  </a:lnTo>
                  <a:lnTo>
                    <a:pt x="413" y="454"/>
                  </a:lnTo>
                  <a:lnTo>
                    <a:pt x="429" y="507"/>
                  </a:lnTo>
                  <a:lnTo>
                    <a:pt x="390" y="606"/>
                  </a:lnTo>
                  <a:lnTo>
                    <a:pt x="390" y="672"/>
                  </a:lnTo>
                  <a:lnTo>
                    <a:pt x="345" y="665"/>
                  </a:lnTo>
                  <a:lnTo>
                    <a:pt x="345" y="718"/>
                  </a:lnTo>
                  <a:lnTo>
                    <a:pt x="299" y="695"/>
                  </a:lnTo>
                  <a:lnTo>
                    <a:pt x="276" y="703"/>
                  </a:lnTo>
                  <a:lnTo>
                    <a:pt x="241" y="703"/>
                  </a:lnTo>
                  <a:lnTo>
                    <a:pt x="218" y="614"/>
                  </a:lnTo>
                  <a:lnTo>
                    <a:pt x="165" y="591"/>
                  </a:lnTo>
                  <a:lnTo>
                    <a:pt x="165" y="492"/>
                  </a:lnTo>
                  <a:lnTo>
                    <a:pt x="112" y="507"/>
                  </a:lnTo>
                  <a:lnTo>
                    <a:pt x="89" y="439"/>
                  </a:lnTo>
                  <a:lnTo>
                    <a:pt x="0" y="363"/>
                  </a:lnTo>
                  <a:lnTo>
                    <a:pt x="58" y="236"/>
                  </a:lnTo>
                  <a:lnTo>
                    <a:pt x="46" y="175"/>
                  </a:lnTo>
                  <a:lnTo>
                    <a:pt x="112" y="168"/>
                  </a:lnTo>
                  <a:lnTo>
                    <a:pt x="112" y="84"/>
                  </a:lnTo>
                  <a:lnTo>
                    <a:pt x="74" y="46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33"/>
            <p:cNvSpPr>
              <a:spLocks/>
            </p:cNvSpPr>
            <p:nvPr/>
          </p:nvSpPr>
          <p:spPr bwMode="auto">
            <a:xfrm>
              <a:off x="2893" y="1792"/>
              <a:ext cx="684" cy="569"/>
            </a:xfrm>
            <a:custGeom>
              <a:avLst/>
              <a:gdLst>
                <a:gd name="T0" fmla="*/ 0 w 684"/>
                <a:gd name="T1" fmla="*/ 16 h 569"/>
                <a:gd name="T2" fmla="*/ 301 w 684"/>
                <a:gd name="T3" fmla="*/ 0 h 569"/>
                <a:gd name="T4" fmla="*/ 362 w 684"/>
                <a:gd name="T5" fmla="*/ 0 h 569"/>
                <a:gd name="T6" fmla="*/ 408 w 684"/>
                <a:gd name="T7" fmla="*/ 16 h 569"/>
                <a:gd name="T8" fmla="*/ 385 w 684"/>
                <a:gd name="T9" fmla="*/ 61 h 569"/>
                <a:gd name="T10" fmla="*/ 474 w 684"/>
                <a:gd name="T11" fmla="*/ 145 h 569"/>
                <a:gd name="T12" fmla="*/ 497 w 684"/>
                <a:gd name="T13" fmla="*/ 213 h 569"/>
                <a:gd name="T14" fmla="*/ 550 w 684"/>
                <a:gd name="T15" fmla="*/ 198 h 569"/>
                <a:gd name="T16" fmla="*/ 550 w 684"/>
                <a:gd name="T17" fmla="*/ 290 h 569"/>
                <a:gd name="T18" fmla="*/ 603 w 684"/>
                <a:gd name="T19" fmla="*/ 320 h 569"/>
                <a:gd name="T20" fmla="*/ 626 w 684"/>
                <a:gd name="T21" fmla="*/ 401 h 569"/>
                <a:gd name="T22" fmla="*/ 661 w 684"/>
                <a:gd name="T23" fmla="*/ 409 h 569"/>
                <a:gd name="T24" fmla="*/ 684 w 684"/>
                <a:gd name="T25" fmla="*/ 447 h 569"/>
                <a:gd name="T26" fmla="*/ 641 w 684"/>
                <a:gd name="T27" fmla="*/ 492 h 569"/>
                <a:gd name="T28" fmla="*/ 626 w 684"/>
                <a:gd name="T29" fmla="*/ 553 h 569"/>
                <a:gd name="T30" fmla="*/ 557 w 684"/>
                <a:gd name="T31" fmla="*/ 569 h 569"/>
                <a:gd name="T32" fmla="*/ 573 w 684"/>
                <a:gd name="T33" fmla="*/ 508 h 569"/>
                <a:gd name="T34" fmla="*/ 317 w 684"/>
                <a:gd name="T35" fmla="*/ 531 h 569"/>
                <a:gd name="T36" fmla="*/ 129 w 684"/>
                <a:gd name="T37" fmla="*/ 553 h 569"/>
                <a:gd name="T38" fmla="*/ 121 w 684"/>
                <a:gd name="T39" fmla="*/ 492 h 569"/>
                <a:gd name="T40" fmla="*/ 106 w 684"/>
                <a:gd name="T41" fmla="*/ 312 h 569"/>
                <a:gd name="T42" fmla="*/ 106 w 684"/>
                <a:gd name="T43" fmla="*/ 206 h 569"/>
                <a:gd name="T44" fmla="*/ 45 w 684"/>
                <a:gd name="T45" fmla="*/ 160 h 569"/>
                <a:gd name="T46" fmla="*/ 68 w 684"/>
                <a:gd name="T47" fmla="*/ 122 h 569"/>
                <a:gd name="T48" fmla="*/ 38 w 684"/>
                <a:gd name="T49" fmla="*/ 99 h 569"/>
                <a:gd name="T50" fmla="*/ 0 w 684"/>
                <a:gd name="T51" fmla="*/ 16 h 569"/>
                <a:gd name="T52" fmla="*/ 0 w 684"/>
                <a:gd name="T53" fmla="*/ 16 h 56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84"/>
                <a:gd name="T82" fmla="*/ 0 h 569"/>
                <a:gd name="T83" fmla="*/ 684 w 684"/>
                <a:gd name="T84" fmla="*/ 569 h 56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84" h="569">
                  <a:moveTo>
                    <a:pt x="0" y="16"/>
                  </a:moveTo>
                  <a:lnTo>
                    <a:pt x="301" y="0"/>
                  </a:lnTo>
                  <a:lnTo>
                    <a:pt x="362" y="0"/>
                  </a:lnTo>
                  <a:lnTo>
                    <a:pt x="408" y="16"/>
                  </a:lnTo>
                  <a:lnTo>
                    <a:pt x="385" y="61"/>
                  </a:lnTo>
                  <a:lnTo>
                    <a:pt x="474" y="145"/>
                  </a:lnTo>
                  <a:lnTo>
                    <a:pt x="497" y="213"/>
                  </a:lnTo>
                  <a:lnTo>
                    <a:pt x="550" y="198"/>
                  </a:lnTo>
                  <a:lnTo>
                    <a:pt x="550" y="290"/>
                  </a:lnTo>
                  <a:lnTo>
                    <a:pt x="603" y="320"/>
                  </a:lnTo>
                  <a:lnTo>
                    <a:pt x="626" y="401"/>
                  </a:lnTo>
                  <a:lnTo>
                    <a:pt x="661" y="409"/>
                  </a:lnTo>
                  <a:lnTo>
                    <a:pt x="684" y="447"/>
                  </a:lnTo>
                  <a:lnTo>
                    <a:pt x="641" y="492"/>
                  </a:lnTo>
                  <a:lnTo>
                    <a:pt x="626" y="553"/>
                  </a:lnTo>
                  <a:lnTo>
                    <a:pt x="557" y="569"/>
                  </a:lnTo>
                  <a:lnTo>
                    <a:pt x="573" y="508"/>
                  </a:lnTo>
                  <a:lnTo>
                    <a:pt x="317" y="531"/>
                  </a:lnTo>
                  <a:lnTo>
                    <a:pt x="129" y="553"/>
                  </a:lnTo>
                  <a:lnTo>
                    <a:pt x="121" y="492"/>
                  </a:lnTo>
                  <a:lnTo>
                    <a:pt x="106" y="312"/>
                  </a:lnTo>
                  <a:lnTo>
                    <a:pt x="106" y="206"/>
                  </a:lnTo>
                  <a:lnTo>
                    <a:pt x="45" y="160"/>
                  </a:lnTo>
                  <a:lnTo>
                    <a:pt x="68" y="122"/>
                  </a:lnTo>
                  <a:lnTo>
                    <a:pt x="38" y="9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34"/>
            <p:cNvSpPr>
              <a:spLocks/>
            </p:cNvSpPr>
            <p:nvPr/>
          </p:nvSpPr>
          <p:spPr bwMode="auto">
            <a:xfrm>
              <a:off x="3646" y="1551"/>
              <a:ext cx="332" cy="553"/>
            </a:xfrm>
            <a:custGeom>
              <a:avLst/>
              <a:gdLst>
                <a:gd name="T0" fmla="*/ 0 w 332"/>
                <a:gd name="T1" fmla="*/ 38 h 553"/>
                <a:gd name="T2" fmla="*/ 38 w 332"/>
                <a:gd name="T3" fmla="*/ 61 h 553"/>
                <a:gd name="T4" fmla="*/ 76 w 332"/>
                <a:gd name="T5" fmla="*/ 54 h 553"/>
                <a:gd name="T6" fmla="*/ 91 w 332"/>
                <a:gd name="T7" fmla="*/ 46 h 553"/>
                <a:gd name="T8" fmla="*/ 99 w 332"/>
                <a:gd name="T9" fmla="*/ 8 h 553"/>
                <a:gd name="T10" fmla="*/ 256 w 332"/>
                <a:gd name="T11" fmla="*/ 0 h 553"/>
                <a:gd name="T12" fmla="*/ 332 w 332"/>
                <a:gd name="T13" fmla="*/ 394 h 553"/>
                <a:gd name="T14" fmla="*/ 332 w 332"/>
                <a:gd name="T15" fmla="*/ 386 h 553"/>
                <a:gd name="T16" fmla="*/ 271 w 332"/>
                <a:gd name="T17" fmla="*/ 409 h 553"/>
                <a:gd name="T18" fmla="*/ 233 w 332"/>
                <a:gd name="T19" fmla="*/ 515 h 553"/>
                <a:gd name="T20" fmla="*/ 172 w 332"/>
                <a:gd name="T21" fmla="*/ 500 h 553"/>
                <a:gd name="T22" fmla="*/ 106 w 332"/>
                <a:gd name="T23" fmla="*/ 538 h 553"/>
                <a:gd name="T24" fmla="*/ 22 w 332"/>
                <a:gd name="T25" fmla="*/ 553 h 553"/>
                <a:gd name="T26" fmla="*/ 61 w 332"/>
                <a:gd name="T27" fmla="*/ 454 h 553"/>
                <a:gd name="T28" fmla="*/ 45 w 332"/>
                <a:gd name="T29" fmla="*/ 394 h 553"/>
                <a:gd name="T30" fmla="*/ 0 w 332"/>
                <a:gd name="T31" fmla="*/ 38 h 553"/>
                <a:gd name="T32" fmla="*/ 0 w 332"/>
                <a:gd name="T33" fmla="*/ 38 h 5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2"/>
                <a:gd name="T52" fmla="*/ 0 h 553"/>
                <a:gd name="T53" fmla="*/ 332 w 332"/>
                <a:gd name="T54" fmla="*/ 553 h 5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2" h="553">
                  <a:moveTo>
                    <a:pt x="0" y="38"/>
                  </a:moveTo>
                  <a:lnTo>
                    <a:pt x="38" y="61"/>
                  </a:lnTo>
                  <a:lnTo>
                    <a:pt x="76" y="54"/>
                  </a:lnTo>
                  <a:lnTo>
                    <a:pt x="91" y="46"/>
                  </a:lnTo>
                  <a:lnTo>
                    <a:pt x="99" y="8"/>
                  </a:lnTo>
                  <a:lnTo>
                    <a:pt x="256" y="0"/>
                  </a:lnTo>
                  <a:lnTo>
                    <a:pt x="332" y="394"/>
                  </a:lnTo>
                  <a:lnTo>
                    <a:pt x="332" y="386"/>
                  </a:lnTo>
                  <a:lnTo>
                    <a:pt x="271" y="409"/>
                  </a:lnTo>
                  <a:lnTo>
                    <a:pt x="233" y="515"/>
                  </a:lnTo>
                  <a:lnTo>
                    <a:pt x="172" y="500"/>
                  </a:lnTo>
                  <a:lnTo>
                    <a:pt x="106" y="538"/>
                  </a:lnTo>
                  <a:lnTo>
                    <a:pt x="22" y="553"/>
                  </a:lnTo>
                  <a:lnTo>
                    <a:pt x="61" y="454"/>
                  </a:lnTo>
                  <a:lnTo>
                    <a:pt x="45" y="39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35"/>
            <p:cNvSpPr>
              <a:spLocks/>
            </p:cNvSpPr>
            <p:nvPr/>
          </p:nvSpPr>
          <p:spPr bwMode="auto">
            <a:xfrm>
              <a:off x="3902" y="1440"/>
              <a:ext cx="436" cy="497"/>
            </a:xfrm>
            <a:custGeom>
              <a:avLst/>
              <a:gdLst>
                <a:gd name="T0" fmla="*/ 0 w 436"/>
                <a:gd name="T1" fmla="*/ 111 h 497"/>
                <a:gd name="T2" fmla="*/ 195 w 436"/>
                <a:gd name="T3" fmla="*/ 89 h 497"/>
                <a:gd name="T4" fmla="*/ 241 w 436"/>
                <a:gd name="T5" fmla="*/ 96 h 497"/>
                <a:gd name="T6" fmla="*/ 329 w 436"/>
                <a:gd name="T7" fmla="*/ 58 h 497"/>
                <a:gd name="T8" fmla="*/ 352 w 436"/>
                <a:gd name="T9" fmla="*/ 15 h 497"/>
                <a:gd name="T10" fmla="*/ 405 w 436"/>
                <a:gd name="T11" fmla="*/ 0 h 497"/>
                <a:gd name="T12" fmla="*/ 436 w 436"/>
                <a:gd name="T13" fmla="*/ 188 h 497"/>
                <a:gd name="T14" fmla="*/ 413 w 436"/>
                <a:gd name="T15" fmla="*/ 210 h 497"/>
                <a:gd name="T16" fmla="*/ 421 w 436"/>
                <a:gd name="T17" fmla="*/ 340 h 497"/>
                <a:gd name="T18" fmla="*/ 375 w 436"/>
                <a:gd name="T19" fmla="*/ 352 h 497"/>
                <a:gd name="T20" fmla="*/ 352 w 436"/>
                <a:gd name="T21" fmla="*/ 421 h 497"/>
                <a:gd name="T22" fmla="*/ 314 w 436"/>
                <a:gd name="T23" fmla="*/ 413 h 497"/>
                <a:gd name="T24" fmla="*/ 307 w 436"/>
                <a:gd name="T25" fmla="*/ 497 h 497"/>
                <a:gd name="T26" fmla="*/ 256 w 436"/>
                <a:gd name="T27" fmla="*/ 467 h 497"/>
                <a:gd name="T28" fmla="*/ 165 w 436"/>
                <a:gd name="T29" fmla="*/ 489 h 497"/>
                <a:gd name="T30" fmla="*/ 119 w 436"/>
                <a:gd name="T31" fmla="*/ 451 h 497"/>
                <a:gd name="T32" fmla="*/ 68 w 436"/>
                <a:gd name="T33" fmla="*/ 451 h 497"/>
                <a:gd name="T34" fmla="*/ 38 w 436"/>
                <a:gd name="T35" fmla="*/ 309 h 497"/>
                <a:gd name="T36" fmla="*/ 0 w 436"/>
                <a:gd name="T37" fmla="*/ 111 h 497"/>
                <a:gd name="T38" fmla="*/ 0 w 436"/>
                <a:gd name="T39" fmla="*/ 111 h 4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6"/>
                <a:gd name="T61" fmla="*/ 0 h 497"/>
                <a:gd name="T62" fmla="*/ 436 w 436"/>
                <a:gd name="T63" fmla="*/ 497 h 49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6" h="497">
                  <a:moveTo>
                    <a:pt x="0" y="111"/>
                  </a:moveTo>
                  <a:lnTo>
                    <a:pt x="195" y="89"/>
                  </a:lnTo>
                  <a:lnTo>
                    <a:pt x="241" y="96"/>
                  </a:lnTo>
                  <a:lnTo>
                    <a:pt x="329" y="58"/>
                  </a:lnTo>
                  <a:lnTo>
                    <a:pt x="352" y="15"/>
                  </a:lnTo>
                  <a:lnTo>
                    <a:pt x="405" y="0"/>
                  </a:lnTo>
                  <a:lnTo>
                    <a:pt x="436" y="188"/>
                  </a:lnTo>
                  <a:lnTo>
                    <a:pt x="413" y="210"/>
                  </a:lnTo>
                  <a:lnTo>
                    <a:pt x="421" y="340"/>
                  </a:lnTo>
                  <a:lnTo>
                    <a:pt x="375" y="352"/>
                  </a:lnTo>
                  <a:lnTo>
                    <a:pt x="352" y="421"/>
                  </a:lnTo>
                  <a:lnTo>
                    <a:pt x="314" y="413"/>
                  </a:lnTo>
                  <a:lnTo>
                    <a:pt x="307" y="497"/>
                  </a:lnTo>
                  <a:lnTo>
                    <a:pt x="256" y="467"/>
                  </a:lnTo>
                  <a:lnTo>
                    <a:pt x="165" y="489"/>
                  </a:lnTo>
                  <a:lnTo>
                    <a:pt x="119" y="451"/>
                  </a:lnTo>
                  <a:lnTo>
                    <a:pt x="68" y="451"/>
                  </a:lnTo>
                  <a:lnTo>
                    <a:pt x="38" y="309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36"/>
            <p:cNvSpPr>
              <a:spLocks/>
            </p:cNvSpPr>
            <p:nvPr/>
          </p:nvSpPr>
          <p:spPr bwMode="auto">
            <a:xfrm>
              <a:off x="3519" y="1891"/>
              <a:ext cx="758" cy="424"/>
            </a:xfrm>
            <a:custGeom>
              <a:avLst/>
              <a:gdLst>
                <a:gd name="T0" fmla="*/ 0 w 758"/>
                <a:gd name="T1" fmla="*/ 424 h 424"/>
                <a:gd name="T2" fmla="*/ 188 w 758"/>
                <a:gd name="T3" fmla="*/ 393 h 424"/>
                <a:gd name="T4" fmla="*/ 188 w 758"/>
                <a:gd name="T5" fmla="*/ 378 h 424"/>
                <a:gd name="T6" fmla="*/ 631 w 758"/>
                <a:gd name="T7" fmla="*/ 317 h 424"/>
                <a:gd name="T8" fmla="*/ 639 w 758"/>
                <a:gd name="T9" fmla="*/ 287 h 424"/>
                <a:gd name="T10" fmla="*/ 705 w 758"/>
                <a:gd name="T11" fmla="*/ 256 h 424"/>
                <a:gd name="T12" fmla="*/ 712 w 758"/>
                <a:gd name="T13" fmla="*/ 226 h 424"/>
                <a:gd name="T14" fmla="*/ 743 w 758"/>
                <a:gd name="T15" fmla="*/ 213 h 424"/>
                <a:gd name="T16" fmla="*/ 758 w 758"/>
                <a:gd name="T17" fmla="*/ 168 h 424"/>
                <a:gd name="T18" fmla="*/ 697 w 758"/>
                <a:gd name="T19" fmla="*/ 114 h 424"/>
                <a:gd name="T20" fmla="*/ 690 w 758"/>
                <a:gd name="T21" fmla="*/ 46 h 424"/>
                <a:gd name="T22" fmla="*/ 639 w 758"/>
                <a:gd name="T23" fmla="*/ 16 h 424"/>
                <a:gd name="T24" fmla="*/ 540 w 758"/>
                <a:gd name="T25" fmla="*/ 31 h 424"/>
                <a:gd name="T26" fmla="*/ 494 w 758"/>
                <a:gd name="T27" fmla="*/ 0 h 424"/>
                <a:gd name="T28" fmla="*/ 451 w 758"/>
                <a:gd name="T29" fmla="*/ 0 h 424"/>
                <a:gd name="T30" fmla="*/ 459 w 758"/>
                <a:gd name="T31" fmla="*/ 46 h 424"/>
                <a:gd name="T32" fmla="*/ 398 w 758"/>
                <a:gd name="T33" fmla="*/ 69 h 424"/>
                <a:gd name="T34" fmla="*/ 352 w 758"/>
                <a:gd name="T35" fmla="*/ 175 h 424"/>
                <a:gd name="T36" fmla="*/ 299 w 758"/>
                <a:gd name="T37" fmla="*/ 160 h 424"/>
                <a:gd name="T38" fmla="*/ 233 w 758"/>
                <a:gd name="T39" fmla="*/ 198 h 424"/>
                <a:gd name="T40" fmla="*/ 149 w 758"/>
                <a:gd name="T41" fmla="*/ 213 h 424"/>
                <a:gd name="T42" fmla="*/ 149 w 758"/>
                <a:gd name="T43" fmla="*/ 272 h 424"/>
                <a:gd name="T44" fmla="*/ 104 w 758"/>
                <a:gd name="T45" fmla="*/ 272 h 424"/>
                <a:gd name="T46" fmla="*/ 104 w 758"/>
                <a:gd name="T47" fmla="*/ 325 h 424"/>
                <a:gd name="T48" fmla="*/ 58 w 758"/>
                <a:gd name="T49" fmla="*/ 302 h 424"/>
                <a:gd name="T50" fmla="*/ 35 w 758"/>
                <a:gd name="T51" fmla="*/ 310 h 424"/>
                <a:gd name="T52" fmla="*/ 58 w 758"/>
                <a:gd name="T53" fmla="*/ 348 h 424"/>
                <a:gd name="T54" fmla="*/ 15 w 758"/>
                <a:gd name="T55" fmla="*/ 393 h 424"/>
                <a:gd name="T56" fmla="*/ 0 w 758"/>
                <a:gd name="T57" fmla="*/ 424 h 424"/>
                <a:gd name="T58" fmla="*/ 0 w 758"/>
                <a:gd name="T59" fmla="*/ 424 h 4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8"/>
                <a:gd name="T91" fmla="*/ 0 h 424"/>
                <a:gd name="T92" fmla="*/ 758 w 758"/>
                <a:gd name="T93" fmla="*/ 424 h 4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8" h="424">
                  <a:moveTo>
                    <a:pt x="0" y="424"/>
                  </a:moveTo>
                  <a:lnTo>
                    <a:pt x="188" y="393"/>
                  </a:lnTo>
                  <a:lnTo>
                    <a:pt x="188" y="378"/>
                  </a:lnTo>
                  <a:lnTo>
                    <a:pt x="631" y="317"/>
                  </a:lnTo>
                  <a:lnTo>
                    <a:pt x="639" y="287"/>
                  </a:lnTo>
                  <a:lnTo>
                    <a:pt x="705" y="256"/>
                  </a:lnTo>
                  <a:lnTo>
                    <a:pt x="712" y="226"/>
                  </a:lnTo>
                  <a:lnTo>
                    <a:pt x="743" y="213"/>
                  </a:lnTo>
                  <a:lnTo>
                    <a:pt x="758" y="168"/>
                  </a:lnTo>
                  <a:lnTo>
                    <a:pt x="697" y="114"/>
                  </a:lnTo>
                  <a:lnTo>
                    <a:pt x="690" y="46"/>
                  </a:lnTo>
                  <a:lnTo>
                    <a:pt x="639" y="16"/>
                  </a:lnTo>
                  <a:lnTo>
                    <a:pt x="540" y="31"/>
                  </a:lnTo>
                  <a:lnTo>
                    <a:pt x="494" y="0"/>
                  </a:lnTo>
                  <a:lnTo>
                    <a:pt x="451" y="0"/>
                  </a:lnTo>
                  <a:lnTo>
                    <a:pt x="459" y="46"/>
                  </a:lnTo>
                  <a:lnTo>
                    <a:pt x="398" y="69"/>
                  </a:lnTo>
                  <a:lnTo>
                    <a:pt x="352" y="175"/>
                  </a:lnTo>
                  <a:lnTo>
                    <a:pt x="299" y="160"/>
                  </a:lnTo>
                  <a:lnTo>
                    <a:pt x="233" y="198"/>
                  </a:lnTo>
                  <a:lnTo>
                    <a:pt x="149" y="213"/>
                  </a:lnTo>
                  <a:lnTo>
                    <a:pt x="149" y="272"/>
                  </a:lnTo>
                  <a:lnTo>
                    <a:pt x="104" y="272"/>
                  </a:lnTo>
                  <a:lnTo>
                    <a:pt x="104" y="325"/>
                  </a:lnTo>
                  <a:lnTo>
                    <a:pt x="58" y="302"/>
                  </a:lnTo>
                  <a:lnTo>
                    <a:pt x="35" y="310"/>
                  </a:lnTo>
                  <a:lnTo>
                    <a:pt x="58" y="348"/>
                  </a:lnTo>
                  <a:lnTo>
                    <a:pt x="15" y="393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37"/>
            <p:cNvSpPr>
              <a:spLocks/>
            </p:cNvSpPr>
            <p:nvPr/>
          </p:nvSpPr>
          <p:spPr bwMode="auto">
            <a:xfrm>
              <a:off x="3473" y="2163"/>
              <a:ext cx="872" cy="324"/>
            </a:xfrm>
            <a:custGeom>
              <a:avLst/>
              <a:gdLst>
                <a:gd name="T0" fmla="*/ 54 w 872"/>
                <a:gd name="T1" fmla="*/ 144 h 324"/>
                <a:gd name="T2" fmla="*/ 54 w 872"/>
                <a:gd name="T3" fmla="*/ 152 h 324"/>
                <a:gd name="T4" fmla="*/ 38 w 872"/>
                <a:gd name="T5" fmla="*/ 182 h 324"/>
                <a:gd name="T6" fmla="*/ 54 w 872"/>
                <a:gd name="T7" fmla="*/ 228 h 324"/>
                <a:gd name="T8" fmla="*/ 0 w 872"/>
                <a:gd name="T9" fmla="*/ 258 h 324"/>
                <a:gd name="T10" fmla="*/ 8 w 872"/>
                <a:gd name="T11" fmla="*/ 324 h 324"/>
                <a:gd name="T12" fmla="*/ 241 w 872"/>
                <a:gd name="T13" fmla="*/ 302 h 324"/>
                <a:gd name="T14" fmla="*/ 510 w 872"/>
                <a:gd name="T15" fmla="*/ 271 h 324"/>
                <a:gd name="T16" fmla="*/ 647 w 872"/>
                <a:gd name="T17" fmla="*/ 251 h 324"/>
                <a:gd name="T18" fmla="*/ 677 w 872"/>
                <a:gd name="T19" fmla="*/ 167 h 324"/>
                <a:gd name="T20" fmla="*/ 723 w 872"/>
                <a:gd name="T21" fmla="*/ 160 h 324"/>
                <a:gd name="T22" fmla="*/ 872 w 872"/>
                <a:gd name="T23" fmla="*/ 0 h 324"/>
                <a:gd name="T24" fmla="*/ 677 w 872"/>
                <a:gd name="T25" fmla="*/ 38 h 324"/>
                <a:gd name="T26" fmla="*/ 226 w 872"/>
                <a:gd name="T27" fmla="*/ 106 h 324"/>
                <a:gd name="T28" fmla="*/ 234 w 872"/>
                <a:gd name="T29" fmla="*/ 121 h 324"/>
                <a:gd name="T30" fmla="*/ 54 w 872"/>
                <a:gd name="T31" fmla="*/ 144 h 324"/>
                <a:gd name="T32" fmla="*/ 54 w 872"/>
                <a:gd name="T33" fmla="*/ 144 h 3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2"/>
                <a:gd name="T52" fmla="*/ 0 h 324"/>
                <a:gd name="T53" fmla="*/ 872 w 872"/>
                <a:gd name="T54" fmla="*/ 324 h 3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2" h="324">
                  <a:moveTo>
                    <a:pt x="54" y="144"/>
                  </a:moveTo>
                  <a:lnTo>
                    <a:pt x="54" y="152"/>
                  </a:lnTo>
                  <a:lnTo>
                    <a:pt x="38" y="182"/>
                  </a:lnTo>
                  <a:lnTo>
                    <a:pt x="54" y="228"/>
                  </a:lnTo>
                  <a:lnTo>
                    <a:pt x="0" y="258"/>
                  </a:lnTo>
                  <a:lnTo>
                    <a:pt x="8" y="324"/>
                  </a:lnTo>
                  <a:lnTo>
                    <a:pt x="241" y="302"/>
                  </a:lnTo>
                  <a:lnTo>
                    <a:pt x="510" y="271"/>
                  </a:lnTo>
                  <a:lnTo>
                    <a:pt x="647" y="251"/>
                  </a:lnTo>
                  <a:lnTo>
                    <a:pt x="677" y="167"/>
                  </a:lnTo>
                  <a:lnTo>
                    <a:pt x="723" y="160"/>
                  </a:lnTo>
                  <a:lnTo>
                    <a:pt x="872" y="0"/>
                  </a:lnTo>
                  <a:lnTo>
                    <a:pt x="677" y="38"/>
                  </a:lnTo>
                  <a:lnTo>
                    <a:pt x="226" y="106"/>
                  </a:lnTo>
                  <a:lnTo>
                    <a:pt x="234" y="121"/>
                  </a:lnTo>
                  <a:lnTo>
                    <a:pt x="54" y="144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38"/>
            <p:cNvSpPr>
              <a:spLocks/>
            </p:cNvSpPr>
            <p:nvPr/>
          </p:nvSpPr>
          <p:spPr bwMode="auto">
            <a:xfrm>
              <a:off x="3382" y="2457"/>
              <a:ext cx="363" cy="634"/>
            </a:xfrm>
            <a:custGeom>
              <a:avLst/>
              <a:gdLst>
                <a:gd name="T0" fmla="*/ 106 w 363"/>
                <a:gd name="T1" fmla="*/ 23 h 634"/>
                <a:gd name="T2" fmla="*/ 46 w 363"/>
                <a:gd name="T3" fmla="*/ 129 h 634"/>
                <a:gd name="T4" fmla="*/ 0 w 363"/>
                <a:gd name="T5" fmla="*/ 198 h 634"/>
                <a:gd name="T6" fmla="*/ 15 w 363"/>
                <a:gd name="T7" fmla="*/ 281 h 634"/>
                <a:gd name="T8" fmla="*/ 76 w 363"/>
                <a:gd name="T9" fmla="*/ 393 h 634"/>
                <a:gd name="T10" fmla="*/ 30 w 363"/>
                <a:gd name="T11" fmla="*/ 507 h 634"/>
                <a:gd name="T12" fmla="*/ 8 w 363"/>
                <a:gd name="T13" fmla="*/ 568 h 634"/>
                <a:gd name="T14" fmla="*/ 218 w 363"/>
                <a:gd name="T15" fmla="*/ 545 h 634"/>
                <a:gd name="T16" fmla="*/ 226 w 363"/>
                <a:gd name="T17" fmla="*/ 619 h 634"/>
                <a:gd name="T18" fmla="*/ 271 w 363"/>
                <a:gd name="T19" fmla="*/ 634 h 634"/>
                <a:gd name="T20" fmla="*/ 286 w 363"/>
                <a:gd name="T21" fmla="*/ 591 h 634"/>
                <a:gd name="T22" fmla="*/ 363 w 363"/>
                <a:gd name="T23" fmla="*/ 583 h 634"/>
                <a:gd name="T24" fmla="*/ 347 w 363"/>
                <a:gd name="T25" fmla="*/ 454 h 634"/>
                <a:gd name="T26" fmla="*/ 340 w 363"/>
                <a:gd name="T27" fmla="*/ 0 h 634"/>
                <a:gd name="T28" fmla="*/ 106 w 363"/>
                <a:gd name="T29" fmla="*/ 23 h 634"/>
                <a:gd name="T30" fmla="*/ 106 w 363"/>
                <a:gd name="T31" fmla="*/ 23 h 6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3"/>
                <a:gd name="T49" fmla="*/ 0 h 634"/>
                <a:gd name="T50" fmla="*/ 363 w 363"/>
                <a:gd name="T51" fmla="*/ 634 h 6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3" h="634">
                  <a:moveTo>
                    <a:pt x="106" y="23"/>
                  </a:moveTo>
                  <a:lnTo>
                    <a:pt x="46" y="129"/>
                  </a:lnTo>
                  <a:lnTo>
                    <a:pt x="0" y="198"/>
                  </a:lnTo>
                  <a:lnTo>
                    <a:pt x="15" y="281"/>
                  </a:lnTo>
                  <a:lnTo>
                    <a:pt x="76" y="393"/>
                  </a:lnTo>
                  <a:lnTo>
                    <a:pt x="30" y="507"/>
                  </a:lnTo>
                  <a:lnTo>
                    <a:pt x="8" y="568"/>
                  </a:lnTo>
                  <a:lnTo>
                    <a:pt x="218" y="545"/>
                  </a:lnTo>
                  <a:lnTo>
                    <a:pt x="226" y="619"/>
                  </a:lnTo>
                  <a:lnTo>
                    <a:pt x="271" y="634"/>
                  </a:lnTo>
                  <a:lnTo>
                    <a:pt x="286" y="591"/>
                  </a:lnTo>
                  <a:lnTo>
                    <a:pt x="363" y="583"/>
                  </a:lnTo>
                  <a:lnTo>
                    <a:pt x="347" y="454"/>
                  </a:lnTo>
                  <a:lnTo>
                    <a:pt x="340" y="0"/>
                  </a:lnTo>
                  <a:lnTo>
                    <a:pt x="106" y="23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39"/>
            <p:cNvSpPr>
              <a:spLocks/>
            </p:cNvSpPr>
            <p:nvPr/>
          </p:nvSpPr>
          <p:spPr bwMode="auto">
            <a:xfrm>
              <a:off x="3722" y="2429"/>
              <a:ext cx="405" cy="634"/>
            </a:xfrm>
            <a:custGeom>
              <a:avLst/>
              <a:gdLst>
                <a:gd name="T0" fmla="*/ 0 w 405"/>
                <a:gd name="T1" fmla="*/ 36 h 634"/>
                <a:gd name="T2" fmla="*/ 261 w 405"/>
                <a:gd name="T3" fmla="*/ 0 h 634"/>
                <a:gd name="T4" fmla="*/ 345 w 405"/>
                <a:gd name="T5" fmla="*/ 294 h 634"/>
                <a:gd name="T6" fmla="*/ 405 w 405"/>
                <a:gd name="T7" fmla="*/ 337 h 634"/>
                <a:gd name="T8" fmla="*/ 360 w 405"/>
                <a:gd name="T9" fmla="*/ 429 h 634"/>
                <a:gd name="T10" fmla="*/ 405 w 405"/>
                <a:gd name="T11" fmla="*/ 512 h 634"/>
                <a:gd name="T12" fmla="*/ 134 w 405"/>
                <a:gd name="T13" fmla="*/ 543 h 634"/>
                <a:gd name="T14" fmla="*/ 142 w 405"/>
                <a:gd name="T15" fmla="*/ 611 h 634"/>
                <a:gd name="T16" fmla="*/ 104 w 405"/>
                <a:gd name="T17" fmla="*/ 634 h 634"/>
                <a:gd name="T18" fmla="*/ 73 w 405"/>
                <a:gd name="T19" fmla="*/ 543 h 634"/>
                <a:gd name="T20" fmla="*/ 50 w 405"/>
                <a:gd name="T21" fmla="*/ 619 h 634"/>
                <a:gd name="T22" fmla="*/ 23 w 405"/>
                <a:gd name="T23" fmla="*/ 611 h 634"/>
                <a:gd name="T24" fmla="*/ 7 w 405"/>
                <a:gd name="T25" fmla="*/ 535 h 634"/>
                <a:gd name="T26" fmla="*/ 0 w 405"/>
                <a:gd name="T27" fmla="*/ 474 h 634"/>
                <a:gd name="T28" fmla="*/ 0 w 405"/>
                <a:gd name="T29" fmla="*/ 36 h 634"/>
                <a:gd name="T30" fmla="*/ 0 w 405"/>
                <a:gd name="T31" fmla="*/ 36 h 6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5"/>
                <a:gd name="T49" fmla="*/ 0 h 634"/>
                <a:gd name="T50" fmla="*/ 405 w 405"/>
                <a:gd name="T51" fmla="*/ 634 h 6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5" h="634">
                  <a:moveTo>
                    <a:pt x="0" y="36"/>
                  </a:moveTo>
                  <a:lnTo>
                    <a:pt x="261" y="0"/>
                  </a:lnTo>
                  <a:lnTo>
                    <a:pt x="345" y="294"/>
                  </a:lnTo>
                  <a:lnTo>
                    <a:pt x="405" y="337"/>
                  </a:lnTo>
                  <a:lnTo>
                    <a:pt x="360" y="429"/>
                  </a:lnTo>
                  <a:lnTo>
                    <a:pt x="405" y="512"/>
                  </a:lnTo>
                  <a:lnTo>
                    <a:pt x="134" y="543"/>
                  </a:lnTo>
                  <a:lnTo>
                    <a:pt x="142" y="611"/>
                  </a:lnTo>
                  <a:lnTo>
                    <a:pt x="104" y="634"/>
                  </a:lnTo>
                  <a:lnTo>
                    <a:pt x="73" y="543"/>
                  </a:lnTo>
                  <a:lnTo>
                    <a:pt x="50" y="619"/>
                  </a:lnTo>
                  <a:lnTo>
                    <a:pt x="23" y="611"/>
                  </a:lnTo>
                  <a:lnTo>
                    <a:pt x="7" y="535"/>
                  </a:lnTo>
                  <a:lnTo>
                    <a:pt x="0" y="47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Freeform 40"/>
            <p:cNvSpPr>
              <a:spLocks/>
            </p:cNvSpPr>
            <p:nvPr/>
          </p:nvSpPr>
          <p:spPr bwMode="auto">
            <a:xfrm>
              <a:off x="3983" y="2399"/>
              <a:ext cx="558" cy="580"/>
            </a:xfrm>
            <a:custGeom>
              <a:avLst/>
              <a:gdLst>
                <a:gd name="T0" fmla="*/ 0 w 558"/>
                <a:gd name="T1" fmla="*/ 35 h 580"/>
                <a:gd name="T2" fmla="*/ 8 w 558"/>
                <a:gd name="T3" fmla="*/ 35 h 580"/>
                <a:gd name="T4" fmla="*/ 137 w 558"/>
                <a:gd name="T5" fmla="*/ 15 h 580"/>
                <a:gd name="T6" fmla="*/ 248 w 558"/>
                <a:gd name="T7" fmla="*/ 0 h 580"/>
                <a:gd name="T8" fmla="*/ 233 w 558"/>
                <a:gd name="T9" fmla="*/ 30 h 580"/>
                <a:gd name="T10" fmla="*/ 271 w 558"/>
                <a:gd name="T11" fmla="*/ 30 h 580"/>
                <a:gd name="T12" fmla="*/ 466 w 558"/>
                <a:gd name="T13" fmla="*/ 210 h 580"/>
                <a:gd name="T14" fmla="*/ 550 w 558"/>
                <a:gd name="T15" fmla="*/ 324 h 580"/>
                <a:gd name="T16" fmla="*/ 558 w 558"/>
                <a:gd name="T17" fmla="*/ 405 h 580"/>
                <a:gd name="T18" fmla="*/ 535 w 558"/>
                <a:gd name="T19" fmla="*/ 421 h 580"/>
                <a:gd name="T20" fmla="*/ 550 w 558"/>
                <a:gd name="T21" fmla="*/ 504 h 580"/>
                <a:gd name="T22" fmla="*/ 489 w 558"/>
                <a:gd name="T23" fmla="*/ 504 h 580"/>
                <a:gd name="T24" fmla="*/ 489 w 558"/>
                <a:gd name="T25" fmla="*/ 573 h 580"/>
                <a:gd name="T26" fmla="*/ 451 w 558"/>
                <a:gd name="T27" fmla="*/ 542 h 580"/>
                <a:gd name="T28" fmla="*/ 160 w 558"/>
                <a:gd name="T29" fmla="*/ 580 h 580"/>
                <a:gd name="T30" fmla="*/ 99 w 558"/>
                <a:gd name="T31" fmla="*/ 459 h 580"/>
                <a:gd name="T32" fmla="*/ 144 w 558"/>
                <a:gd name="T33" fmla="*/ 367 h 580"/>
                <a:gd name="T34" fmla="*/ 84 w 558"/>
                <a:gd name="T35" fmla="*/ 332 h 580"/>
                <a:gd name="T36" fmla="*/ 0 w 558"/>
                <a:gd name="T37" fmla="*/ 35 h 580"/>
                <a:gd name="T38" fmla="*/ 0 w 558"/>
                <a:gd name="T39" fmla="*/ 35 h 5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8"/>
                <a:gd name="T61" fmla="*/ 0 h 580"/>
                <a:gd name="T62" fmla="*/ 558 w 558"/>
                <a:gd name="T63" fmla="*/ 580 h 5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8" h="580">
                  <a:moveTo>
                    <a:pt x="0" y="35"/>
                  </a:moveTo>
                  <a:lnTo>
                    <a:pt x="8" y="35"/>
                  </a:lnTo>
                  <a:lnTo>
                    <a:pt x="137" y="15"/>
                  </a:lnTo>
                  <a:lnTo>
                    <a:pt x="248" y="0"/>
                  </a:lnTo>
                  <a:lnTo>
                    <a:pt x="233" y="30"/>
                  </a:lnTo>
                  <a:lnTo>
                    <a:pt x="271" y="30"/>
                  </a:lnTo>
                  <a:lnTo>
                    <a:pt x="466" y="210"/>
                  </a:lnTo>
                  <a:lnTo>
                    <a:pt x="550" y="324"/>
                  </a:lnTo>
                  <a:lnTo>
                    <a:pt x="558" y="405"/>
                  </a:lnTo>
                  <a:lnTo>
                    <a:pt x="535" y="421"/>
                  </a:lnTo>
                  <a:lnTo>
                    <a:pt x="550" y="504"/>
                  </a:lnTo>
                  <a:lnTo>
                    <a:pt x="489" y="504"/>
                  </a:lnTo>
                  <a:lnTo>
                    <a:pt x="489" y="573"/>
                  </a:lnTo>
                  <a:lnTo>
                    <a:pt x="451" y="542"/>
                  </a:lnTo>
                  <a:lnTo>
                    <a:pt x="160" y="580"/>
                  </a:lnTo>
                  <a:lnTo>
                    <a:pt x="99" y="459"/>
                  </a:lnTo>
                  <a:lnTo>
                    <a:pt x="144" y="367"/>
                  </a:lnTo>
                  <a:lnTo>
                    <a:pt x="84" y="33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41"/>
            <p:cNvSpPr>
              <a:spLocks/>
            </p:cNvSpPr>
            <p:nvPr/>
          </p:nvSpPr>
          <p:spPr bwMode="auto">
            <a:xfrm>
              <a:off x="4216" y="2323"/>
              <a:ext cx="512" cy="408"/>
            </a:xfrm>
            <a:custGeom>
              <a:avLst/>
              <a:gdLst>
                <a:gd name="T0" fmla="*/ 23 w 512"/>
                <a:gd name="T1" fmla="*/ 68 h 408"/>
                <a:gd name="T2" fmla="*/ 61 w 512"/>
                <a:gd name="T3" fmla="*/ 30 h 408"/>
                <a:gd name="T4" fmla="*/ 218 w 512"/>
                <a:gd name="T5" fmla="*/ 0 h 408"/>
                <a:gd name="T6" fmla="*/ 264 w 512"/>
                <a:gd name="T7" fmla="*/ 22 h 408"/>
                <a:gd name="T8" fmla="*/ 363 w 512"/>
                <a:gd name="T9" fmla="*/ 0 h 408"/>
                <a:gd name="T10" fmla="*/ 444 w 512"/>
                <a:gd name="T11" fmla="*/ 60 h 408"/>
                <a:gd name="T12" fmla="*/ 512 w 512"/>
                <a:gd name="T13" fmla="*/ 106 h 408"/>
                <a:gd name="T14" fmla="*/ 474 w 512"/>
                <a:gd name="T15" fmla="*/ 225 h 408"/>
                <a:gd name="T16" fmla="*/ 413 w 512"/>
                <a:gd name="T17" fmla="*/ 286 h 408"/>
                <a:gd name="T18" fmla="*/ 348 w 512"/>
                <a:gd name="T19" fmla="*/ 309 h 408"/>
                <a:gd name="T20" fmla="*/ 355 w 512"/>
                <a:gd name="T21" fmla="*/ 355 h 408"/>
                <a:gd name="T22" fmla="*/ 317 w 512"/>
                <a:gd name="T23" fmla="*/ 408 h 408"/>
                <a:gd name="T24" fmla="*/ 233 w 512"/>
                <a:gd name="T25" fmla="*/ 286 h 408"/>
                <a:gd name="T26" fmla="*/ 38 w 512"/>
                <a:gd name="T27" fmla="*/ 106 h 408"/>
                <a:gd name="T28" fmla="*/ 0 w 512"/>
                <a:gd name="T29" fmla="*/ 106 h 408"/>
                <a:gd name="T30" fmla="*/ 23 w 512"/>
                <a:gd name="T31" fmla="*/ 68 h 408"/>
                <a:gd name="T32" fmla="*/ 23 w 512"/>
                <a:gd name="T33" fmla="*/ 68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2"/>
                <a:gd name="T52" fmla="*/ 0 h 408"/>
                <a:gd name="T53" fmla="*/ 512 w 512"/>
                <a:gd name="T54" fmla="*/ 408 h 4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2" h="408">
                  <a:moveTo>
                    <a:pt x="23" y="68"/>
                  </a:moveTo>
                  <a:lnTo>
                    <a:pt x="61" y="30"/>
                  </a:lnTo>
                  <a:lnTo>
                    <a:pt x="218" y="0"/>
                  </a:lnTo>
                  <a:lnTo>
                    <a:pt x="264" y="22"/>
                  </a:lnTo>
                  <a:lnTo>
                    <a:pt x="363" y="0"/>
                  </a:lnTo>
                  <a:lnTo>
                    <a:pt x="444" y="60"/>
                  </a:lnTo>
                  <a:lnTo>
                    <a:pt x="512" y="106"/>
                  </a:lnTo>
                  <a:lnTo>
                    <a:pt x="474" y="225"/>
                  </a:lnTo>
                  <a:lnTo>
                    <a:pt x="413" y="286"/>
                  </a:lnTo>
                  <a:lnTo>
                    <a:pt x="348" y="309"/>
                  </a:lnTo>
                  <a:lnTo>
                    <a:pt x="355" y="355"/>
                  </a:lnTo>
                  <a:lnTo>
                    <a:pt x="317" y="408"/>
                  </a:lnTo>
                  <a:lnTo>
                    <a:pt x="233" y="286"/>
                  </a:lnTo>
                  <a:lnTo>
                    <a:pt x="38" y="106"/>
                  </a:lnTo>
                  <a:lnTo>
                    <a:pt x="0" y="106"/>
                  </a:lnTo>
                  <a:lnTo>
                    <a:pt x="23" y="68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42"/>
            <p:cNvSpPr>
              <a:spLocks/>
            </p:cNvSpPr>
            <p:nvPr/>
          </p:nvSpPr>
          <p:spPr bwMode="auto">
            <a:xfrm>
              <a:off x="4120" y="2044"/>
              <a:ext cx="880" cy="385"/>
            </a:xfrm>
            <a:custGeom>
              <a:avLst/>
              <a:gdLst>
                <a:gd name="T0" fmla="*/ 30 w 880"/>
                <a:gd name="T1" fmla="*/ 286 h 385"/>
                <a:gd name="T2" fmla="*/ 0 w 880"/>
                <a:gd name="T3" fmla="*/ 370 h 385"/>
                <a:gd name="T4" fmla="*/ 111 w 880"/>
                <a:gd name="T5" fmla="*/ 355 h 385"/>
                <a:gd name="T6" fmla="*/ 157 w 880"/>
                <a:gd name="T7" fmla="*/ 317 h 385"/>
                <a:gd name="T8" fmla="*/ 314 w 880"/>
                <a:gd name="T9" fmla="*/ 279 h 385"/>
                <a:gd name="T10" fmla="*/ 352 w 880"/>
                <a:gd name="T11" fmla="*/ 301 h 385"/>
                <a:gd name="T12" fmla="*/ 459 w 880"/>
                <a:gd name="T13" fmla="*/ 286 h 385"/>
                <a:gd name="T14" fmla="*/ 459 w 880"/>
                <a:gd name="T15" fmla="*/ 286 h 385"/>
                <a:gd name="T16" fmla="*/ 608 w 880"/>
                <a:gd name="T17" fmla="*/ 385 h 385"/>
                <a:gd name="T18" fmla="*/ 700 w 880"/>
                <a:gd name="T19" fmla="*/ 355 h 385"/>
                <a:gd name="T20" fmla="*/ 750 w 880"/>
                <a:gd name="T21" fmla="*/ 248 h 385"/>
                <a:gd name="T22" fmla="*/ 842 w 880"/>
                <a:gd name="T23" fmla="*/ 218 h 385"/>
                <a:gd name="T24" fmla="*/ 880 w 880"/>
                <a:gd name="T25" fmla="*/ 142 h 385"/>
                <a:gd name="T26" fmla="*/ 880 w 880"/>
                <a:gd name="T27" fmla="*/ 45 h 385"/>
                <a:gd name="T28" fmla="*/ 864 w 880"/>
                <a:gd name="T29" fmla="*/ 126 h 385"/>
                <a:gd name="T30" fmla="*/ 819 w 880"/>
                <a:gd name="T31" fmla="*/ 187 h 385"/>
                <a:gd name="T32" fmla="*/ 796 w 880"/>
                <a:gd name="T33" fmla="*/ 187 h 385"/>
                <a:gd name="T34" fmla="*/ 735 w 880"/>
                <a:gd name="T35" fmla="*/ 202 h 385"/>
                <a:gd name="T36" fmla="*/ 735 w 880"/>
                <a:gd name="T37" fmla="*/ 180 h 385"/>
                <a:gd name="T38" fmla="*/ 796 w 880"/>
                <a:gd name="T39" fmla="*/ 157 h 385"/>
                <a:gd name="T40" fmla="*/ 735 w 880"/>
                <a:gd name="T41" fmla="*/ 149 h 385"/>
                <a:gd name="T42" fmla="*/ 804 w 880"/>
                <a:gd name="T43" fmla="*/ 134 h 385"/>
                <a:gd name="T44" fmla="*/ 834 w 880"/>
                <a:gd name="T45" fmla="*/ 142 h 385"/>
                <a:gd name="T46" fmla="*/ 849 w 880"/>
                <a:gd name="T47" fmla="*/ 68 h 385"/>
                <a:gd name="T48" fmla="*/ 826 w 880"/>
                <a:gd name="T49" fmla="*/ 53 h 385"/>
                <a:gd name="T50" fmla="*/ 750 w 880"/>
                <a:gd name="T51" fmla="*/ 81 h 385"/>
                <a:gd name="T52" fmla="*/ 750 w 880"/>
                <a:gd name="T53" fmla="*/ 38 h 385"/>
                <a:gd name="T54" fmla="*/ 781 w 880"/>
                <a:gd name="T55" fmla="*/ 45 h 385"/>
                <a:gd name="T56" fmla="*/ 826 w 880"/>
                <a:gd name="T57" fmla="*/ 15 h 385"/>
                <a:gd name="T58" fmla="*/ 804 w 880"/>
                <a:gd name="T59" fmla="*/ 0 h 385"/>
                <a:gd name="T60" fmla="*/ 540 w 880"/>
                <a:gd name="T61" fmla="*/ 60 h 385"/>
                <a:gd name="T62" fmla="*/ 218 w 880"/>
                <a:gd name="T63" fmla="*/ 119 h 385"/>
                <a:gd name="T64" fmla="*/ 68 w 880"/>
                <a:gd name="T65" fmla="*/ 279 h 385"/>
                <a:gd name="T66" fmla="*/ 30 w 880"/>
                <a:gd name="T67" fmla="*/ 286 h 385"/>
                <a:gd name="T68" fmla="*/ 30 w 880"/>
                <a:gd name="T69" fmla="*/ 28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80"/>
                <a:gd name="T106" fmla="*/ 0 h 385"/>
                <a:gd name="T107" fmla="*/ 880 w 880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80" h="385">
                  <a:moveTo>
                    <a:pt x="30" y="286"/>
                  </a:moveTo>
                  <a:lnTo>
                    <a:pt x="0" y="370"/>
                  </a:lnTo>
                  <a:lnTo>
                    <a:pt x="111" y="355"/>
                  </a:lnTo>
                  <a:lnTo>
                    <a:pt x="157" y="317"/>
                  </a:lnTo>
                  <a:lnTo>
                    <a:pt x="314" y="279"/>
                  </a:lnTo>
                  <a:lnTo>
                    <a:pt x="352" y="301"/>
                  </a:lnTo>
                  <a:lnTo>
                    <a:pt x="459" y="286"/>
                  </a:lnTo>
                  <a:lnTo>
                    <a:pt x="608" y="385"/>
                  </a:lnTo>
                  <a:lnTo>
                    <a:pt x="700" y="355"/>
                  </a:lnTo>
                  <a:lnTo>
                    <a:pt x="750" y="248"/>
                  </a:lnTo>
                  <a:lnTo>
                    <a:pt x="842" y="218"/>
                  </a:lnTo>
                  <a:lnTo>
                    <a:pt x="880" y="142"/>
                  </a:lnTo>
                  <a:lnTo>
                    <a:pt x="880" y="45"/>
                  </a:lnTo>
                  <a:lnTo>
                    <a:pt x="864" y="126"/>
                  </a:lnTo>
                  <a:lnTo>
                    <a:pt x="819" y="187"/>
                  </a:lnTo>
                  <a:lnTo>
                    <a:pt x="796" y="187"/>
                  </a:lnTo>
                  <a:lnTo>
                    <a:pt x="735" y="202"/>
                  </a:lnTo>
                  <a:lnTo>
                    <a:pt x="735" y="180"/>
                  </a:lnTo>
                  <a:lnTo>
                    <a:pt x="796" y="157"/>
                  </a:lnTo>
                  <a:lnTo>
                    <a:pt x="735" y="149"/>
                  </a:lnTo>
                  <a:lnTo>
                    <a:pt x="804" y="134"/>
                  </a:lnTo>
                  <a:lnTo>
                    <a:pt x="834" y="142"/>
                  </a:lnTo>
                  <a:lnTo>
                    <a:pt x="849" y="68"/>
                  </a:lnTo>
                  <a:lnTo>
                    <a:pt x="826" y="53"/>
                  </a:lnTo>
                  <a:lnTo>
                    <a:pt x="750" y="81"/>
                  </a:lnTo>
                  <a:lnTo>
                    <a:pt x="750" y="38"/>
                  </a:lnTo>
                  <a:lnTo>
                    <a:pt x="781" y="45"/>
                  </a:lnTo>
                  <a:lnTo>
                    <a:pt x="826" y="15"/>
                  </a:lnTo>
                  <a:lnTo>
                    <a:pt x="804" y="0"/>
                  </a:lnTo>
                  <a:lnTo>
                    <a:pt x="540" y="60"/>
                  </a:lnTo>
                  <a:lnTo>
                    <a:pt x="218" y="119"/>
                  </a:lnTo>
                  <a:lnTo>
                    <a:pt x="68" y="279"/>
                  </a:lnTo>
                  <a:lnTo>
                    <a:pt x="30" y="286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43"/>
            <p:cNvSpPr>
              <a:spLocks/>
            </p:cNvSpPr>
            <p:nvPr/>
          </p:nvSpPr>
          <p:spPr bwMode="auto">
            <a:xfrm>
              <a:off x="4150" y="1719"/>
              <a:ext cx="774" cy="482"/>
            </a:xfrm>
            <a:custGeom>
              <a:avLst/>
              <a:gdLst>
                <a:gd name="T0" fmla="*/ 127 w 774"/>
                <a:gd name="T1" fmla="*/ 340 h 482"/>
                <a:gd name="T2" fmla="*/ 104 w 774"/>
                <a:gd name="T3" fmla="*/ 385 h 482"/>
                <a:gd name="T4" fmla="*/ 74 w 774"/>
                <a:gd name="T5" fmla="*/ 398 h 482"/>
                <a:gd name="T6" fmla="*/ 74 w 774"/>
                <a:gd name="T7" fmla="*/ 428 h 482"/>
                <a:gd name="T8" fmla="*/ 8 w 774"/>
                <a:gd name="T9" fmla="*/ 459 h 482"/>
                <a:gd name="T10" fmla="*/ 0 w 774"/>
                <a:gd name="T11" fmla="*/ 482 h 482"/>
                <a:gd name="T12" fmla="*/ 188 w 774"/>
                <a:gd name="T13" fmla="*/ 451 h 482"/>
                <a:gd name="T14" fmla="*/ 517 w 774"/>
                <a:gd name="T15" fmla="*/ 385 h 482"/>
                <a:gd name="T16" fmla="*/ 774 w 774"/>
                <a:gd name="T17" fmla="*/ 317 h 482"/>
                <a:gd name="T18" fmla="*/ 774 w 774"/>
                <a:gd name="T19" fmla="*/ 271 h 482"/>
                <a:gd name="T20" fmla="*/ 743 w 774"/>
                <a:gd name="T21" fmla="*/ 256 h 482"/>
                <a:gd name="T22" fmla="*/ 720 w 774"/>
                <a:gd name="T23" fmla="*/ 279 h 482"/>
                <a:gd name="T24" fmla="*/ 713 w 774"/>
                <a:gd name="T25" fmla="*/ 210 h 482"/>
                <a:gd name="T26" fmla="*/ 720 w 774"/>
                <a:gd name="T27" fmla="*/ 157 h 482"/>
                <a:gd name="T28" fmla="*/ 632 w 774"/>
                <a:gd name="T29" fmla="*/ 111 h 482"/>
                <a:gd name="T30" fmla="*/ 563 w 774"/>
                <a:gd name="T31" fmla="*/ 127 h 482"/>
                <a:gd name="T32" fmla="*/ 563 w 774"/>
                <a:gd name="T33" fmla="*/ 38 h 482"/>
                <a:gd name="T34" fmla="*/ 495 w 774"/>
                <a:gd name="T35" fmla="*/ 0 h 482"/>
                <a:gd name="T36" fmla="*/ 444 w 774"/>
                <a:gd name="T37" fmla="*/ 23 h 482"/>
                <a:gd name="T38" fmla="*/ 414 w 774"/>
                <a:gd name="T39" fmla="*/ 104 h 482"/>
                <a:gd name="T40" fmla="*/ 353 w 774"/>
                <a:gd name="T41" fmla="*/ 142 h 482"/>
                <a:gd name="T42" fmla="*/ 322 w 774"/>
                <a:gd name="T43" fmla="*/ 271 h 482"/>
                <a:gd name="T44" fmla="*/ 234 w 774"/>
                <a:gd name="T45" fmla="*/ 340 h 482"/>
                <a:gd name="T46" fmla="*/ 150 w 774"/>
                <a:gd name="T47" fmla="*/ 363 h 482"/>
                <a:gd name="T48" fmla="*/ 127 w 774"/>
                <a:gd name="T49" fmla="*/ 340 h 482"/>
                <a:gd name="T50" fmla="*/ 127 w 774"/>
                <a:gd name="T51" fmla="*/ 340 h 4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4"/>
                <a:gd name="T79" fmla="*/ 0 h 482"/>
                <a:gd name="T80" fmla="*/ 774 w 774"/>
                <a:gd name="T81" fmla="*/ 482 h 4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4" h="482">
                  <a:moveTo>
                    <a:pt x="127" y="340"/>
                  </a:moveTo>
                  <a:lnTo>
                    <a:pt x="104" y="385"/>
                  </a:lnTo>
                  <a:lnTo>
                    <a:pt x="74" y="398"/>
                  </a:lnTo>
                  <a:lnTo>
                    <a:pt x="74" y="428"/>
                  </a:lnTo>
                  <a:lnTo>
                    <a:pt x="8" y="459"/>
                  </a:lnTo>
                  <a:lnTo>
                    <a:pt x="0" y="482"/>
                  </a:lnTo>
                  <a:lnTo>
                    <a:pt x="188" y="451"/>
                  </a:lnTo>
                  <a:lnTo>
                    <a:pt x="517" y="385"/>
                  </a:lnTo>
                  <a:lnTo>
                    <a:pt x="774" y="317"/>
                  </a:lnTo>
                  <a:lnTo>
                    <a:pt x="774" y="271"/>
                  </a:lnTo>
                  <a:lnTo>
                    <a:pt x="743" y="256"/>
                  </a:lnTo>
                  <a:lnTo>
                    <a:pt x="720" y="279"/>
                  </a:lnTo>
                  <a:lnTo>
                    <a:pt x="713" y="210"/>
                  </a:lnTo>
                  <a:lnTo>
                    <a:pt x="720" y="157"/>
                  </a:lnTo>
                  <a:lnTo>
                    <a:pt x="632" y="111"/>
                  </a:lnTo>
                  <a:lnTo>
                    <a:pt x="563" y="127"/>
                  </a:lnTo>
                  <a:lnTo>
                    <a:pt x="563" y="38"/>
                  </a:lnTo>
                  <a:lnTo>
                    <a:pt x="495" y="0"/>
                  </a:lnTo>
                  <a:lnTo>
                    <a:pt x="444" y="23"/>
                  </a:lnTo>
                  <a:lnTo>
                    <a:pt x="414" y="104"/>
                  </a:lnTo>
                  <a:lnTo>
                    <a:pt x="353" y="142"/>
                  </a:lnTo>
                  <a:lnTo>
                    <a:pt x="322" y="271"/>
                  </a:lnTo>
                  <a:lnTo>
                    <a:pt x="234" y="340"/>
                  </a:lnTo>
                  <a:lnTo>
                    <a:pt x="150" y="363"/>
                  </a:lnTo>
                  <a:lnTo>
                    <a:pt x="127" y="340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44"/>
            <p:cNvSpPr>
              <a:spLocks/>
            </p:cNvSpPr>
            <p:nvPr/>
          </p:nvSpPr>
          <p:spPr bwMode="auto">
            <a:xfrm>
              <a:off x="4209" y="1628"/>
              <a:ext cx="436" cy="454"/>
            </a:xfrm>
            <a:custGeom>
              <a:avLst/>
              <a:gdLst>
                <a:gd name="T0" fmla="*/ 45 w 436"/>
                <a:gd name="T1" fmla="*/ 233 h 454"/>
                <a:gd name="T2" fmla="*/ 7 w 436"/>
                <a:gd name="T3" fmla="*/ 225 h 454"/>
                <a:gd name="T4" fmla="*/ 0 w 436"/>
                <a:gd name="T5" fmla="*/ 301 h 454"/>
                <a:gd name="T6" fmla="*/ 7 w 436"/>
                <a:gd name="T7" fmla="*/ 377 h 454"/>
                <a:gd name="T8" fmla="*/ 76 w 436"/>
                <a:gd name="T9" fmla="*/ 431 h 454"/>
                <a:gd name="T10" fmla="*/ 91 w 436"/>
                <a:gd name="T11" fmla="*/ 454 h 454"/>
                <a:gd name="T12" fmla="*/ 167 w 436"/>
                <a:gd name="T13" fmla="*/ 431 h 454"/>
                <a:gd name="T14" fmla="*/ 263 w 436"/>
                <a:gd name="T15" fmla="*/ 370 h 454"/>
                <a:gd name="T16" fmla="*/ 294 w 436"/>
                <a:gd name="T17" fmla="*/ 233 h 454"/>
                <a:gd name="T18" fmla="*/ 355 w 436"/>
                <a:gd name="T19" fmla="*/ 195 h 454"/>
                <a:gd name="T20" fmla="*/ 385 w 436"/>
                <a:gd name="T21" fmla="*/ 114 h 454"/>
                <a:gd name="T22" fmla="*/ 436 w 436"/>
                <a:gd name="T23" fmla="*/ 91 h 454"/>
                <a:gd name="T24" fmla="*/ 370 w 436"/>
                <a:gd name="T25" fmla="*/ 83 h 454"/>
                <a:gd name="T26" fmla="*/ 263 w 436"/>
                <a:gd name="T27" fmla="*/ 144 h 454"/>
                <a:gd name="T28" fmla="*/ 240 w 436"/>
                <a:gd name="T29" fmla="*/ 83 h 454"/>
                <a:gd name="T30" fmla="*/ 152 w 436"/>
                <a:gd name="T31" fmla="*/ 91 h 454"/>
                <a:gd name="T32" fmla="*/ 129 w 436"/>
                <a:gd name="T33" fmla="*/ 0 h 454"/>
                <a:gd name="T34" fmla="*/ 106 w 436"/>
                <a:gd name="T35" fmla="*/ 22 h 454"/>
                <a:gd name="T36" fmla="*/ 114 w 436"/>
                <a:gd name="T37" fmla="*/ 152 h 454"/>
                <a:gd name="T38" fmla="*/ 68 w 436"/>
                <a:gd name="T39" fmla="*/ 164 h 454"/>
                <a:gd name="T40" fmla="*/ 45 w 436"/>
                <a:gd name="T41" fmla="*/ 233 h 454"/>
                <a:gd name="T42" fmla="*/ 45 w 436"/>
                <a:gd name="T43" fmla="*/ 233 h 4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6"/>
                <a:gd name="T67" fmla="*/ 0 h 454"/>
                <a:gd name="T68" fmla="*/ 436 w 436"/>
                <a:gd name="T69" fmla="*/ 454 h 4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6" h="454">
                  <a:moveTo>
                    <a:pt x="45" y="233"/>
                  </a:moveTo>
                  <a:lnTo>
                    <a:pt x="7" y="225"/>
                  </a:lnTo>
                  <a:lnTo>
                    <a:pt x="0" y="301"/>
                  </a:lnTo>
                  <a:lnTo>
                    <a:pt x="7" y="377"/>
                  </a:lnTo>
                  <a:lnTo>
                    <a:pt x="76" y="431"/>
                  </a:lnTo>
                  <a:lnTo>
                    <a:pt x="91" y="454"/>
                  </a:lnTo>
                  <a:lnTo>
                    <a:pt x="167" y="431"/>
                  </a:lnTo>
                  <a:lnTo>
                    <a:pt x="263" y="370"/>
                  </a:lnTo>
                  <a:lnTo>
                    <a:pt x="294" y="233"/>
                  </a:lnTo>
                  <a:lnTo>
                    <a:pt x="355" y="195"/>
                  </a:lnTo>
                  <a:lnTo>
                    <a:pt x="385" y="114"/>
                  </a:lnTo>
                  <a:lnTo>
                    <a:pt x="436" y="91"/>
                  </a:lnTo>
                  <a:lnTo>
                    <a:pt x="370" y="83"/>
                  </a:lnTo>
                  <a:lnTo>
                    <a:pt x="263" y="144"/>
                  </a:lnTo>
                  <a:lnTo>
                    <a:pt x="240" y="83"/>
                  </a:lnTo>
                  <a:lnTo>
                    <a:pt x="152" y="91"/>
                  </a:lnTo>
                  <a:lnTo>
                    <a:pt x="129" y="0"/>
                  </a:lnTo>
                  <a:lnTo>
                    <a:pt x="106" y="22"/>
                  </a:lnTo>
                  <a:lnTo>
                    <a:pt x="114" y="152"/>
                  </a:lnTo>
                  <a:lnTo>
                    <a:pt x="68" y="164"/>
                  </a:lnTo>
                  <a:lnTo>
                    <a:pt x="45" y="233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45"/>
            <p:cNvSpPr>
              <a:spLocks/>
            </p:cNvSpPr>
            <p:nvPr/>
          </p:nvSpPr>
          <p:spPr bwMode="auto">
            <a:xfrm>
              <a:off x="4307" y="1333"/>
              <a:ext cx="586" cy="386"/>
            </a:xfrm>
            <a:custGeom>
              <a:avLst/>
              <a:gdLst>
                <a:gd name="T0" fmla="*/ 54 w 586"/>
                <a:gd name="T1" fmla="*/ 54 h 386"/>
                <a:gd name="T2" fmla="*/ 0 w 586"/>
                <a:gd name="T3" fmla="*/ 107 h 386"/>
                <a:gd name="T4" fmla="*/ 31 w 586"/>
                <a:gd name="T5" fmla="*/ 295 h 386"/>
                <a:gd name="T6" fmla="*/ 54 w 586"/>
                <a:gd name="T7" fmla="*/ 386 h 386"/>
                <a:gd name="T8" fmla="*/ 150 w 586"/>
                <a:gd name="T9" fmla="*/ 378 h 386"/>
                <a:gd name="T10" fmla="*/ 528 w 586"/>
                <a:gd name="T11" fmla="*/ 310 h 386"/>
                <a:gd name="T12" fmla="*/ 548 w 586"/>
                <a:gd name="T13" fmla="*/ 295 h 386"/>
                <a:gd name="T14" fmla="*/ 586 w 586"/>
                <a:gd name="T15" fmla="*/ 211 h 386"/>
                <a:gd name="T16" fmla="*/ 535 w 586"/>
                <a:gd name="T17" fmla="*/ 158 h 386"/>
                <a:gd name="T18" fmla="*/ 563 w 586"/>
                <a:gd name="T19" fmla="*/ 46 h 386"/>
                <a:gd name="T20" fmla="*/ 520 w 586"/>
                <a:gd name="T21" fmla="*/ 38 h 386"/>
                <a:gd name="T22" fmla="*/ 520 w 586"/>
                <a:gd name="T23" fmla="*/ 8 h 386"/>
                <a:gd name="T24" fmla="*/ 505 w 586"/>
                <a:gd name="T25" fmla="*/ 0 h 386"/>
                <a:gd name="T26" fmla="*/ 69 w 586"/>
                <a:gd name="T27" fmla="*/ 76 h 386"/>
                <a:gd name="T28" fmla="*/ 54 w 586"/>
                <a:gd name="T29" fmla="*/ 54 h 386"/>
                <a:gd name="T30" fmla="*/ 54 w 586"/>
                <a:gd name="T31" fmla="*/ 54 h 3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6"/>
                <a:gd name="T49" fmla="*/ 0 h 386"/>
                <a:gd name="T50" fmla="*/ 586 w 586"/>
                <a:gd name="T51" fmla="*/ 386 h 3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6" h="386">
                  <a:moveTo>
                    <a:pt x="54" y="54"/>
                  </a:moveTo>
                  <a:lnTo>
                    <a:pt x="0" y="107"/>
                  </a:lnTo>
                  <a:lnTo>
                    <a:pt x="31" y="295"/>
                  </a:lnTo>
                  <a:lnTo>
                    <a:pt x="54" y="386"/>
                  </a:lnTo>
                  <a:lnTo>
                    <a:pt x="150" y="378"/>
                  </a:lnTo>
                  <a:lnTo>
                    <a:pt x="528" y="310"/>
                  </a:lnTo>
                  <a:lnTo>
                    <a:pt x="548" y="295"/>
                  </a:lnTo>
                  <a:lnTo>
                    <a:pt x="586" y="211"/>
                  </a:lnTo>
                  <a:lnTo>
                    <a:pt x="535" y="158"/>
                  </a:lnTo>
                  <a:lnTo>
                    <a:pt x="563" y="46"/>
                  </a:lnTo>
                  <a:lnTo>
                    <a:pt x="520" y="38"/>
                  </a:lnTo>
                  <a:lnTo>
                    <a:pt x="520" y="8"/>
                  </a:lnTo>
                  <a:lnTo>
                    <a:pt x="505" y="0"/>
                  </a:lnTo>
                  <a:lnTo>
                    <a:pt x="69" y="76"/>
                  </a:lnTo>
                  <a:lnTo>
                    <a:pt x="54" y="54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46"/>
            <p:cNvSpPr>
              <a:spLocks/>
            </p:cNvSpPr>
            <p:nvPr/>
          </p:nvSpPr>
          <p:spPr bwMode="auto">
            <a:xfrm>
              <a:off x="4353" y="887"/>
              <a:ext cx="662" cy="538"/>
            </a:xfrm>
            <a:custGeom>
              <a:avLst/>
              <a:gdLst>
                <a:gd name="T0" fmla="*/ 53 w 662"/>
                <a:gd name="T1" fmla="*/ 363 h 538"/>
                <a:gd name="T2" fmla="*/ 112 w 662"/>
                <a:gd name="T3" fmla="*/ 332 h 538"/>
                <a:gd name="T4" fmla="*/ 195 w 662"/>
                <a:gd name="T5" fmla="*/ 325 h 538"/>
                <a:gd name="T6" fmla="*/ 218 w 662"/>
                <a:gd name="T7" fmla="*/ 294 h 538"/>
                <a:gd name="T8" fmla="*/ 249 w 662"/>
                <a:gd name="T9" fmla="*/ 286 h 538"/>
                <a:gd name="T10" fmla="*/ 264 w 662"/>
                <a:gd name="T11" fmla="*/ 259 h 538"/>
                <a:gd name="T12" fmla="*/ 292 w 662"/>
                <a:gd name="T13" fmla="*/ 251 h 538"/>
                <a:gd name="T14" fmla="*/ 276 w 662"/>
                <a:gd name="T15" fmla="*/ 190 h 538"/>
                <a:gd name="T16" fmla="*/ 264 w 662"/>
                <a:gd name="T17" fmla="*/ 175 h 538"/>
                <a:gd name="T18" fmla="*/ 299 w 662"/>
                <a:gd name="T19" fmla="*/ 137 h 538"/>
                <a:gd name="T20" fmla="*/ 322 w 662"/>
                <a:gd name="T21" fmla="*/ 137 h 538"/>
                <a:gd name="T22" fmla="*/ 398 w 662"/>
                <a:gd name="T23" fmla="*/ 38 h 538"/>
                <a:gd name="T24" fmla="*/ 517 w 662"/>
                <a:gd name="T25" fmla="*/ 0 h 538"/>
                <a:gd name="T26" fmla="*/ 525 w 662"/>
                <a:gd name="T27" fmla="*/ 91 h 538"/>
                <a:gd name="T28" fmla="*/ 533 w 662"/>
                <a:gd name="T29" fmla="*/ 91 h 538"/>
                <a:gd name="T30" fmla="*/ 563 w 662"/>
                <a:gd name="T31" fmla="*/ 122 h 538"/>
                <a:gd name="T32" fmla="*/ 563 w 662"/>
                <a:gd name="T33" fmla="*/ 213 h 538"/>
                <a:gd name="T34" fmla="*/ 601 w 662"/>
                <a:gd name="T35" fmla="*/ 286 h 538"/>
                <a:gd name="T36" fmla="*/ 616 w 662"/>
                <a:gd name="T37" fmla="*/ 385 h 538"/>
                <a:gd name="T38" fmla="*/ 616 w 662"/>
                <a:gd name="T39" fmla="*/ 469 h 538"/>
                <a:gd name="T40" fmla="*/ 662 w 662"/>
                <a:gd name="T41" fmla="*/ 500 h 538"/>
                <a:gd name="T42" fmla="*/ 631 w 662"/>
                <a:gd name="T43" fmla="*/ 538 h 538"/>
                <a:gd name="T44" fmla="*/ 548 w 662"/>
                <a:gd name="T45" fmla="*/ 492 h 538"/>
                <a:gd name="T46" fmla="*/ 510 w 662"/>
                <a:gd name="T47" fmla="*/ 492 h 538"/>
                <a:gd name="T48" fmla="*/ 474 w 662"/>
                <a:gd name="T49" fmla="*/ 484 h 538"/>
                <a:gd name="T50" fmla="*/ 474 w 662"/>
                <a:gd name="T51" fmla="*/ 454 h 538"/>
                <a:gd name="T52" fmla="*/ 451 w 662"/>
                <a:gd name="T53" fmla="*/ 446 h 538"/>
                <a:gd name="T54" fmla="*/ 23 w 662"/>
                <a:gd name="T55" fmla="*/ 530 h 538"/>
                <a:gd name="T56" fmla="*/ 0 w 662"/>
                <a:gd name="T57" fmla="*/ 500 h 538"/>
                <a:gd name="T58" fmla="*/ 66 w 662"/>
                <a:gd name="T59" fmla="*/ 408 h 538"/>
                <a:gd name="T60" fmla="*/ 53 w 662"/>
                <a:gd name="T61" fmla="*/ 363 h 538"/>
                <a:gd name="T62" fmla="*/ 53 w 662"/>
                <a:gd name="T63" fmla="*/ 363 h 5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62"/>
                <a:gd name="T97" fmla="*/ 0 h 538"/>
                <a:gd name="T98" fmla="*/ 662 w 662"/>
                <a:gd name="T99" fmla="*/ 538 h 5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62" h="538">
                  <a:moveTo>
                    <a:pt x="53" y="363"/>
                  </a:moveTo>
                  <a:lnTo>
                    <a:pt x="112" y="332"/>
                  </a:lnTo>
                  <a:lnTo>
                    <a:pt x="195" y="325"/>
                  </a:lnTo>
                  <a:lnTo>
                    <a:pt x="218" y="294"/>
                  </a:lnTo>
                  <a:lnTo>
                    <a:pt x="249" y="286"/>
                  </a:lnTo>
                  <a:lnTo>
                    <a:pt x="264" y="259"/>
                  </a:lnTo>
                  <a:lnTo>
                    <a:pt x="292" y="251"/>
                  </a:lnTo>
                  <a:lnTo>
                    <a:pt x="276" y="190"/>
                  </a:lnTo>
                  <a:lnTo>
                    <a:pt x="264" y="175"/>
                  </a:lnTo>
                  <a:lnTo>
                    <a:pt x="299" y="137"/>
                  </a:lnTo>
                  <a:lnTo>
                    <a:pt x="322" y="137"/>
                  </a:lnTo>
                  <a:lnTo>
                    <a:pt x="398" y="38"/>
                  </a:lnTo>
                  <a:lnTo>
                    <a:pt x="517" y="0"/>
                  </a:lnTo>
                  <a:lnTo>
                    <a:pt x="525" y="91"/>
                  </a:lnTo>
                  <a:lnTo>
                    <a:pt x="533" y="91"/>
                  </a:lnTo>
                  <a:lnTo>
                    <a:pt x="563" y="122"/>
                  </a:lnTo>
                  <a:lnTo>
                    <a:pt x="563" y="213"/>
                  </a:lnTo>
                  <a:lnTo>
                    <a:pt x="601" y="286"/>
                  </a:lnTo>
                  <a:lnTo>
                    <a:pt x="616" y="385"/>
                  </a:lnTo>
                  <a:lnTo>
                    <a:pt x="616" y="469"/>
                  </a:lnTo>
                  <a:lnTo>
                    <a:pt x="662" y="500"/>
                  </a:lnTo>
                  <a:lnTo>
                    <a:pt x="631" y="538"/>
                  </a:lnTo>
                  <a:lnTo>
                    <a:pt x="548" y="492"/>
                  </a:lnTo>
                  <a:lnTo>
                    <a:pt x="510" y="492"/>
                  </a:lnTo>
                  <a:lnTo>
                    <a:pt x="474" y="484"/>
                  </a:lnTo>
                  <a:lnTo>
                    <a:pt x="474" y="454"/>
                  </a:lnTo>
                  <a:lnTo>
                    <a:pt x="451" y="446"/>
                  </a:lnTo>
                  <a:lnTo>
                    <a:pt x="23" y="530"/>
                  </a:lnTo>
                  <a:lnTo>
                    <a:pt x="0" y="500"/>
                  </a:lnTo>
                  <a:lnTo>
                    <a:pt x="66" y="408"/>
                  </a:lnTo>
                  <a:lnTo>
                    <a:pt x="53" y="363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47"/>
            <p:cNvSpPr>
              <a:spLocks/>
            </p:cNvSpPr>
            <p:nvPr/>
          </p:nvSpPr>
          <p:spPr bwMode="auto">
            <a:xfrm>
              <a:off x="4863" y="856"/>
              <a:ext cx="175" cy="325"/>
            </a:xfrm>
            <a:custGeom>
              <a:avLst/>
              <a:gdLst>
                <a:gd name="T0" fmla="*/ 0 w 175"/>
                <a:gd name="T1" fmla="*/ 38 h 325"/>
                <a:gd name="T2" fmla="*/ 129 w 175"/>
                <a:gd name="T3" fmla="*/ 0 h 325"/>
                <a:gd name="T4" fmla="*/ 175 w 175"/>
                <a:gd name="T5" fmla="*/ 92 h 325"/>
                <a:gd name="T6" fmla="*/ 152 w 175"/>
                <a:gd name="T7" fmla="*/ 115 h 325"/>
                <a:gd name="T8" fmla="*/ 159 w 175"/>
                <a:gd name="T9" fmla="*/ 310 h 325"/>
                <a:gd name="T10" fmla="*/ 91 w 175"/>
                <a:gd name="T11" fmla="*/ 325 h 325"/>
                <a:gd name="T12" fmla="*/ 53 w 175"/>
                <a:gd name="T13" fmla="*/ 244 h 325"/>
                <a:gd name="T14" fmla="*/ 53 w 175"/>
                <a:gd name="T15" fmla="*/ 153 h 325"/>
                <a:gd name="T16" fmla="*/ 15 w 175"/>
                <a:gd name="T17" fmla="*/ 122 h 325"/>
                <a:gd name="T18" fmla="*/ 0 w 175"/>
                <a:gd name="T19" fmla="*/ 38 h 325"/>
                <a:gd name="T20" fmla="*/ 0 w 175"/>
                <a:gd name="T21" fmla="*/ 38 h 3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"/>
                <a:gd name="T34" fmla="*/ 0 h 325"/>
                <a:gd name="T35" fmla="*/ 175 w 175"/>
                <a:gd name="T36" fmla="*/ 325 h 3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" h="325">
                  <a:moveTo>
                    <a:pt x="0" y="38"/>
                  </a:moveTo>
                  <a:lnTo>
                    <a:pt x="129" y="0"/>
                  </a:lnTo>
                  <a:lnTo>
                    <a:pt x="175" y="92"/>
                  </a:lnTo>
                  <a:lnTo>
                    <a:pt x="152" y="115"/>
                  </a:lnTo>
                  <a:lnTo>
                    <a:pt x="159" y="310"/>
                  </a:lnTo>
                  <a:lnTo>
                    <a:pt x="91" y="325"/>
                  </a:lnTo>
                  <a:lnTo>
                    <a:pt x="53" y="244"/>
                  </a:lnTo>
                  <a:lnTo>
                    <a:pt x="53" y="153"/>
                  </a:lnTo>
                  <a:lnTo>
                    <a:pt x="15" y="12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48"/>
            <p:cNvSpPr>
              <a:spLocks/>
            </p:cNvSpPr>
            <p:nvPr/>
          </p:nvSpPr>
          <p:spPr bwMode="auto">
            <a:xfrm>
              <a:off x="4946" y="1108"/>
              <a:ext cx="376" cy="172"/>
            </a:xfrm>
            <a:custGeom>
              <a:avLst/>
              <a:gdLst>
                <a:gd name="T0" fmla="*/ 0 w 376"/>
                <a:gd name="T1" fmla="*/ 65 h 172"/>
                <a:gd name="T2" fmla="*/ 188 w 376"/>
                <a:gd name="T3" fmla="*/ 22 h 172"/>
                <a:gd name="T4" fmla="*/ 211 w 376"/>
                <a:gd name="T5" fmla="*/ 22 h 172"/>
                <a:gd name="T6" fmla="*/ 234 w 376"/>
                <a:gd name="T7" fmla="*/ 0 h 172"/>
                <a:gd name="T8" fmla="*/ 256 w 376"/>
                <a:gd name="T9" fmla="*/ 15 h 172"/>
                <a:gd name="T10" fmla="*/ 234 w 376"/>
                <a:gd name="T11" fmla="*/ 58 h 172"/>
                <a:gd name="T12" fmla="*/ 272 w 376"/>
                <a:gd name="T13" fmla="*/ 58 h 172"/>
                <a:gd name="T14" fmla="*/ 295 w 376"/>
                <a:gd name="T15" fmla="*/ 96 h 172"/>
                <a:gd name="T16" fmla="*/ 325 w 376"/>
                <a:gd name="T17" fmla="*/ 96 h 172"/>
                <a:gd name="T18" fmla="*/ 338 w 376"/>
                <a:gd name="T19" fmla="*/ 96 h 172"/>
                <a:gd name="T20" fmla="*/ 338 w 376"/>
                <a:gd name="T21" fmla="*/ 73 h 172"/>
                <a:gd name="T22" fmla="*/ 310 w 376"/>
                <a:gd name="T23" fmla="*/ 45 h 172"/>
                <a:gd name="T24" fmla="*/ 333 w 376"/>
                <a:gd name="T25" fmla="*/ 45 h 172"/>
                <a:gd name="T26" fmla="*/ 376 w 376"/>
                <a:gd name="T27" fmla="*/ 104 h 172"/>
                <a:gd name="T28" fmla="*/ 333 w 376"/>
                <a:gd name="T29" fmla="*/ 134 h 172"/>
                <a:gd name="T30" fmla="*/ 287 w 376"/>
                <a:gd name="T31" fmla="*/ 119 h 172"/>
                <a:gd name="T32" fmla="*/ 264 w 376"/>
                <a:gd name="T33" fmla="*/ 157 h 172"/>
                <a:gd name="T34" fmla="*/ 203 w 376"/>
                <a:gd name="T35" fmla="*/ 119 h 172"/>
                <a:gd name="T36" fmla="*/ 16 w 376"/>
                <a:gd name="T37" fmla="*/ 172 h 172"/>
                <a:gd name="T38" fmla="*/ 0 w 376"/>
                <a:gd name="T39" fmla="*/ 65 h 172"/>
                <a:gd name="T40" fmla="*/ 0 w 376"/>
                <a:gd name="T41" fmla="*/ 65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6"/>
                <a:gd name="T64" fmla="*/ 0 h 172"/>
                <a:gd name="T65" fmla="*/ 376 w 376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6" h="172">
                  <a:moveTo>
                    <a:pt x="0" y="65"/>
                  </a:moveTo>
                  <a:lnTo>
                    <a:pt x="188" y="22"/>
                  </a:lnTo>
                  <a:lnTo>
                    <a:pt x="211" y="22"/>
                  </a:lnTo>
                  <a:lnTo>
                    <a:pt x="234" y="0"/>
                  </a:lnTo>
                  <a:lnTo>
                    <a:pt x="256" y="15"/>
                  </a:lnTo>
                  <a:lnTo>
                    <a:pt x="234" y="58"/>
                  </a:lnTo>
                  <a:lnTo>
                    <a:pt x="272" y="58"/>
                  </a:lnTo>
                  <a:lnTo>
                    <a:pt x="295" y="96"/>
                  </a:lnTo>
                  <a:lnTo>
                    <a:pt x="325" y="96"/>
                  </a:lnTo>
                  <a:lnTo>
                    <a:pt x="338" y="96"/>
                  </a:lnTo>
                  <a:lnTo>
                    <a:pt x="338" y="73"/>
                  </a:lnTo>
                  <a:lnTo>
                    <a:pt x="310" y="45"/>
                  </a:lnTo>
                  <a:lnTo>
                    <a:pt x="333" y="45"/>
                  </a:lnTo>
                  <a:lnTo>
                    <a:pt x="376" y="104"/>
                  </a:lnTo>
                  <a:lnTo>
                    <a:pt x="333" y="134"/>
                  </a:lnTo>
                  <a:lnTo>
                    <a:pt x="287" y="119"/>
                  </a:lnTo>
                  <a:lnTo>
                    <a:pt x="264" y="157"/>
                  </a:lnTo>
                  <a:lnTo>
                    <a:pt x="203" y="119"/>
                  </a:lnTo>
                  <a:lnTo>
                    <a:pt x="16" y="17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49"/>
            <p:cNvSpPr>
              <a:spLocks/>
            </p:cNvSpPr>
            <p:nvPr/>
          </p:nvSpPr>
          <p:spPr bwMode="auto">
            <a:xfrm>
              <a:off x="4962" y="1234"/>
              <a:ext cx="195" cy="153"/>
            </a:xfrm>
            <a:custGeom>
              <a:avLst/>
              <a:gdLst>
                <a:gd name="T0" fmla="*/ 0 w 195"/>
                <a:gd name="T1" fmla="*/ 38 h 153"/>
                <a:gd name="T2" fmla="*/ 149 w 195"/>
                <a:gd name="T3" fmla="*/ 0 h 153"/>
                <a:gd name="T4" fmla="*/ 195 w 195"/>
                <a:gd name="T5" fmla="*/ 69 h 153"/>
                <a:gd name="T6" fmla="*/ 164 w 195"/>
                <a:gd name="T7" fmla="*/ 99 h 153"/>
                <a:gd name="T8" fmla="*/ 119 w 195"/>
                <a:gd name="T9" fmla="*/ 92 h 153"/>
                <a:gd name="T10" fmla="*/ 45 w 195"/>
                <a:gd name="T11" fmla="*/ 153 h 153"/>
                <a:gd name="T12" fmla="*/ 7 w 195"/>
                <a:gd name="T13" fmla="*/ 122 h 153"/>
                <a:gd name="T14" fmla="*/ 0 w 195"/>
                <a:gd name="T15" fmla="*/ 38 h 153"/>
                <a:gd name="T16" fmla="*/ 0 w 195"/>
                <a:gd name="T17" fmla="*/ 38 h 1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5"/>
                <a:gd name="T28" fmla="*/ 0 h 153"/>
                <a:gd name="T29" fmla="*/ 195 w 195"/>
                <a:gd name="T30" fmla="*/ 153 h 1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5" h="153">
                  <a:moveTo>
                    <a:pt x="0" y="38"/>
                  </a:moveTo>
                  <a:lnTo>
                    <a:pt x="149" y="0"/>
                  </a:lnTo>
                  <a:lnTo>
                    <a:pt x="195" y="69"/>
                  </a:lnTo>
                  <a:lnTo>
                    <a:pt x="164" y="99"/>
                  </a:lnTo>
                  <a:lnTo>
                    <a:pt x="119" y="92"/>
                  </a:lnTo>
                  <a:lnTo>
                    <a:pt x="45" y="153"/>
                  </a:lnTo>
                  <a:lnTo>
                    <a:pt x="7" y="12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50"/>
            <p:cNvSpPr>
              <a:spLocks/>
            </p:cNvSpPr>
            <p:nvPr/>
          </p:nvSpPr>
          <p:spPr bwMode="auto">
            <a:xfrm>
              <a:off x="4992" y="1341"/>
              <a:ext cx="195" cy="114"/>
            </a:xfrm>
            <a:custGeom>
              <a:avLst/>
              <a:gdLst>
                <a:gd name="T0" fmla="*/ 0 w 195"/>
                <a:gd name="T1" fmla="*/ 84 h 114"/>
                <a:gd name="T2" fmla="*/ 81 w 195"/>
                <a:gd name="T3" fmla="*/ 46 h 114"/>
                <a:gd name="T4" fmla="*/ 157 w 195"/>
                <a:gd name="T5" fmla="*/ 0 h 114"/>
                <a:gd name="T6" fmla="*/ 172 w 195"/>
                <a:gd name="T7" fmla="*/ 0 h 114"/>
                <a:gd name="T8" fmla="*/ 195 w 195"/>
                <a:gd name="T9" fmla="*/ 0 h 114"/>
                <a:gd name="T10" fmla="*/ 119 w 195"/>
                <a:gd name="T11" fmla="*/ 61 h 114"/>
                <a:gd name="T12" fmla="*/ 23 w 195"/>
                <a:gd name="T13" fmla="*/ 114 h 114"/>
                <a:gd name="T14" fmla="*/ 0 w 195"/>
                <a:gd name="T15" fmla="*/ 84 h 114"/>
                <a:gd name="T16" fmla="*/ 0 w 195"/>
                <a:gd name="T17" fmla="*/ 84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5"/>
                <a:gd name="T28" fmla="*/ 0 h 114"/>
                <a:gd name="T29" fmla="*/ 195 w 195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5" h="114">
                  <a:moveTo>
                    <a:pt x="0" y="84"/>
                  </a:moveTo>
                  <a:lnTo>
                    <a:pt x="81" y="46"/>
                  </a:lnTo>
                  <a:lnTo>
                    <a:pt x="157" y="0"/>
                  </a:lnTo>
                  <a:lnTo>
                    <a:pt x="172" y="0"/>
                  </a:lnTo>
                  <a:lnTo>
                    <a:pt x="195" y="0"/>
                  </a:lnTo>
                  <a:lnTo>
                    <a:pt x="119" y="61"/>
                  </a:lnTo>
                  <a:lnTo>
                    <a:pt x="23" y="11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51"/>
            <p:cNvSpPr>
              <a:spLocks/>
            </p:cNvSpPr>
            <p:nvPr/>
          </p:nvSpPr>
          <p:spPr bwMode="auto">
            <a:xfrm>
              <a:off x="4992" y="798"/>
              <a:ext cx="203" cy="360"/>
            </a:xfrm>
            <a:custGeom>
              <a:avLst/>
              <a:gdLst>
                <a:gd name="T0" fmla="*/ 46 w 203"/>
                <a:gd name="T1" fmla="*/ 0 h 360"/>
                <a:gd name="T2" fmla="*/ 0 w 203"/>
                <a:gd name="T3" fmla="*/ 58 h 360"/>
                <a:gd name="T4" fmla="*/ 46 w 203"/>
                <a:gd name="T5" fmla="*/ 150 h 360"/>
                <a:gd name="T6" fmla="*/ 23 w 203"/>
                <a:gd name="T7" fmla="*/ 173 h 360"/>
                <a:gd name="T8" fmla="*/ 30 w 203"/>
                <a:gd name="T9" fmla="*/ 360 h 360"/>
                <a:gd name="T10" fmla="*/ 142 w 203"/>
                <a:gd name="T11" fmla="*/ 332 h 360"/>
                <a:gd name="T12" fmla="*/ 172 w 203"/>
                <a:gd name="T13" fmla="*/ 332 h 360"/>
                <a:gd name="T14" fmla="*/ 188 w 203"/>
                <a:gd name="T15" fmla="*/ 317 h 360"/>
                <a:gd name="T16" fmla="*/ 188 w 203"/>
                <a:gd name="T17" fmla="*/ 279 h 360"/>
                <a:gd name="T18" fmla="*/ 203 w 203"/>
                <a:gd name="T19" fmla="*/ 256 h 360"/>
                <a:gd name="T20" fmla="*/ 142 w 203"/>
                <a:gd name="T21" fmla="*/ 226 h 360"/>
                <a:gd name="T22" fmla="*/ 61 w 203"/>
                <a:gd name="T23" fmla="*/ 15 h 360"/>
                <a:gd name="T24" fmla="*/ 46 w 203"/>
                <a:gd name="T25" fmla="*/ 0 h 360"/>
                <a:gd name="T26" fmla="*/ 46 w 203"/>
                <a:gd name="T27" fmla="*/ 0 h 3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3"/>
                <a:gd name="T43" fmla="*/ 0 h 360"/>
                <a:gd name="T44" fmla="*/ 203 w 203"/>
                <a:gd name="T45" fmla="*/ 360 h 3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3" h="360">
                  <a:moveTo>
                    <a:pt x="46" y="0"/>
                  </a:moveTo>
                  <a:lnTo>
                    <a:pt x="0" y="58"/>
                  </a:lnTo>
                  <a:lnTo>
                    <a:pt x="46" y="150"/>
                  </a:lnTo>
                  <a:lnTo>
                    <a:pt x="23" y="173"/>
                  </a:lnTo>
                  <a:lnTo>
                    <a:pt x="30" y="360"/>
                  </a:lnTo>
                  <a:lnTo>
                    <a:pt x="142" y="332"/>
                  </a:lnTo>
                  <a:lnTo>
                    <a:pt x="172" y="332"/>
                  </a:lnTo>
                  <a:lnTo>
                    <a:pt x="188" y="317"/>
                  </a:lnTo>
                  <a:lnTo>
                    <a:pt x="188" y="279"/>
                  </a:lnTo>
                  <a:lnTo>
                    <a:pt x="203" y="256"/>
                  </a:lnTo>
                  <a:lnTo>
                    <a:pt x="142" y="226"/>
                  </a:lnTo>
                  <a:lnTo>
                    <a:pt x="61" y="1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52"/>
            <p:cNvSpPr>
              <a:spLocks/>
            </p:cNvSpPr>
            <p:nvPr/>
          </p:nvSpPr>
          <p:spPr bwMode="auto">
            <a:xfrm>
              <a:off x="5111" y="1227"/>
              <a:ext cx="99" cy="76"/>
            </a:xfrm>
            <a:custGeom>
              <a:avLst/>
              <a:gdLst>
                <a:gd name="T0" fmla="*/ 0 w 99"/>
                <a:gd name="T1" fmla="*/ 7 h 76"/>
                <a:gd name="T2" fmla="*/ 38 w 99"/>
                <a:gd name="T3" fmla="*/ 0 h 76"/>
                <a:gd name="T4" fmla="*/ 99 w 99"/>
                <a:gd name="T5" fmla="*/ 38 h 76"/>
                <a:gd name="T6" fmla="*/ 84 w 99"/>
                <a:gd name="T7" fmla="*/ 53 h 76"/>
                <a:gd name="T8" fmla="*/ 53 w 99"/>
                <a:gd name="T9" fmla="*/ 53 h 76"/>
                <a:gd name="T10" fmla="*/ 46 w 99"/>
                <a:gd name="T11" fmla="*/ 76 h 76"/>
                <a:gd name="T12" fmla="*/ 0 w 99"/>
                <a:gd name="T13" fmla="*/ 7 h 76"/>
                <a:gd name="T14" fmla="*/ 0 w 99"/>
                <a:gd name="T15" fmla="*/ 7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76"/>
                <a:gd name="T26" fmla="*/ 99 w 99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76">
                  <a:moveTo>
                    <a:pt x="0" y="7"/>
                  </a:moveTo>
                  <a:lnTo>
                    <a:pt x="38" y="0"/>
                  </a:lnTo>
                  <a:lnTo>
                    <a:pt x="99" y="38"/>
                  </a:lnTo>
                  <a:lnTo>
                    <a:pt x="84" y="53"/>
                  </a:lnTo>
                  <a:lnTo>
                    <a:pt x="53" y="53"/>
                  </a:lnTo>
                  <a:lnTo>
                    <a:pt x="46" y="7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53"/>
            <p:cNvSpPr>
              <a:spLocks/>
            </p:cNvSpPr>
            <p:nvPr/>
          </p:nvSpPr>
          <p:spPr bwMode="auto">
            <a:xfrm>
              <a:off x="4901" y="1838"/>
              <a:ext cx="53" cy="91"/>
            </a:xfrm>
            <a:custGeom>
              <a:avLst/>
              <a:gdLst>
                <a:gd name="T0" fmla="*/ 0 w 53"/>
                <a:gd name="T1" fmla="*/ 8 h 91"/>
                <a:gd name="T2" fmla="*/ 53 w 53"/>
                <a:gd name="T3" fmla="*/ 0 h 91"/>
                <a:gd name="T4" fmla="*/ 23 w 53"/>
                <a:gd name="T5" fmla="*/ 91 h 91"/>
                <a:gd name="T6" fmla="*/ 0 w 53"/>
                <a:gd name="T7" fmla="*/ 91 h 91"/>
                <a:gd name="T8" fmla="*/ 0 w 53"/>
                <a:gd name="T9" fmla="*/ 8 h 91"/>
                <a:gd name="T10" fmla="*/ 0 w 53"/>
                <a:gd name="T11" fmla="*/ 8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91"/>
                <a:gd name="T20" fmla="*/ 53 w 53"/>
                <a:gd name="T21" fmla="*/ 91 h 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91">
                  <a:moveTo>
                    <a:pt x="0" y="8"/>
                  </a:moveTo>
                  <a:lnTo>
                    <a:pt x="53" y="0"/>
                  </a:lnTo>
                  <a:lnTo>
                    <a:pt x="23" y="91"/>
                  </a:lnTo>
                  <a:lnTo>
                    <a:pt x="0" y="9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22E2F"/>
            </a:solidFill>
            <a:ln w="7938" cap="flat">
              <a:solidFill>
                <a:srgbClr val="322E2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54"/>
            <p:cNvSpPr>
              <a:spLocks/>
            </p:cNvSpPr>
            <p:nvPr/>
          </p:nvSpPr>
          <p:spPr bwMode="auto">
            <a:xfrm>
              <a:off x="3278" y="1501"/>
              <a:ext cx="429" cy="718"/>
            </a:xfrm>
            <a:custGeom>
              <a:avLst/>
              <a:gdLst>
                <a:gd name="T0" fmla="*/ 74 w 429"/>
                <a:gd name="T1" fmla="*/ 45 h 718"/>
                <a:gd name="T2" fmla="*/ 322 w 429"/>
                <a:gd name="T3" fmla="*/ 0 h 718"/>
                <a:gd name="T4" fmla="*/ 368 w 429"/>
                <a:gd name="T5" fmla="*/ 91 h 718"/>
                <a:gd name="T6" fmla="*/ 413 w 429"/>
                <a:gd name="T7" fmla="*/ 454 h 718"/>
                <a:gd name="T8" fmla="*/ 429 w 429"/>
                <a:gd name="T9" fmla="*/ 507 h 718"/>
                <a:gd name="T10" fmla="*/ 390 w 429"/>
                <a:gd name="T11" fmla="*/ 603 h 718"/>
                <a:gd name="T12" fmla="*/ 390 w 429"/>
                <a:gd name="T13" fmla="*/ 672 h 718"/>
                <a:gd name="T14" fmla="*/ 345 w 429"/>
                <a:gd name="T15" fmla="*/ 664 h 718"/>
                <a:gd name="T16" fmla="*/ 345 w 429"/>
                <a:gd name="T17" fmla="*/ 718 h 718"/>
                <a:gd name="T18" fmla="*/ 299 w 429"/>
                <a:gd name="T19" fmla="*/ 695 h 718"/>
                <a:gd name="T20" fmla="*/ 276 w 429"/>
                <a:gd name="T21" fmla="*/ 702 h 718"/>
                <a:gd name="T22" fmla="*/ 238 w 429"/>
                <a:gd name="T23" fmla="*/ 702 h 718"/>
                <a:gd name="T24" fmla="*/ 218 w 429"/>
                <a:gd name="T25" fmla="*/ 611 h 718"/>
                <a:gd name="T26" fmla="*/ 165 w 429"/>
                <a:gd name="T27" fmla="*/ 588 h 718"/>
                <a:gd name="T28" fmla="*/ 165 w 429"/>
                <a:gd name="T29" fmla="*/ 492 h 718"/>
                <a:gd name="T30" fmla="*/ 112 w 429"/>
                <a:gd name="T31" fmla="*/ 507 h 718"/>
                <a:gd name="T32" fmla="*/ 89 w 429"/>
                <a:gd name="T33" fmla="*/ 439 h 718"/>
                <a:gd name="T34" fmla="*/ 0 w 429"/>
                <a:gd name="T35" fmla="*/ 362 h 718"/>
                <a:gd name="T36" fmla="*/ 58 w 429"/>
                <a:gd name="T37" fmla="*/ 236 h 718"/>
                <a:gd name="T38" fmla="*/ 43 w 429"/>
                <a:gd name="T39" fmla="*/ 175 h 718"/>
                <a:gd name="T40" fmla="*/ 112 w 429"/>
                <a:gd name="T41" fmla="*/ 167 h 718"/>
                <a:gd name="T42" fmla="*/ 112 w 429"/>
                <a:gd name="T43" fmla="*/ 83 h 718"/>
                <a:gd name="T44" fmla="*/ 74 w 429"/>
                <a:gd name="T45" fmla="*/ 45 h 718"/>
                <a:gd name="T46" fmla="*/ 74 w 429"/>
                <a:gd name="T47" fmla="*/ 45 h 7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9"/>
                <a:gd name="T73" fmla="*/ 0 h 718"/>
                <a:gd name="T74" fmla="*/ 429 w 429"/>
                <a:gd name="T75" fmla="*/ 718 h 7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9" h="718">
                  <a:moveTo>
                    <a:pt x="74" y="45"/>
                  </a:moveTo>
                  <a:lnTo>
                    <a:pt x="322" y="0"/>
                  </a:lnTo>
                  <a:lnTo>
                    <a:pt x="368" y="91"/>
                  </a:lnTo>
                  <a:lnTo>
                    <a:pt x="413" y="454"/>
                  </a:lnTo>
                  <a:lnTo>
                    <a:pt x="429" y="507"/>
                  </a:lnTo>
                  <a:lnTo>
                    <a:pt x="390" y="603"/>
                  </a:lnTo>
                  <a:lnTo>
                    <a:pt x="390" y="672"/>
                  </a:lnTo>
                  <a:lnTo>
                    <a:pt x="345" y="664"/>
                  </a:lnTo>
                  <a:lnTo>
                    <a:pt x="345" y="718"/>
                  </a:lnTo>
                  <a:lnTo>
                    <a:pt x="299" y="695"/>
                  </a:lnTo>
                  <a:lnTo>
                    <a:pt x="276" y="702"/>
                  </a:lnTo>
                  <a:lnTo>
                    <a:pt x="238" y="702"/>
                  </a:lnTo>
                  <a:lnTo>
                    <a:pt x="218" y="611"/>
                  </a:lnTo>
                  <a:lnTo>
                    <a:pt x="165" y="588"/>
                  </a:lnTo>
                  <a:lnTo>
                    <a:pt x="165" y="492"/>
                  </a:lnTo>
                  <a:lnTo>
                    <a:pt x="112" y="507"/>
                  </a:lnTo>
                  <a:lnTo>
                    <a:pt x="89" y="439"/>
                  </a:lnTo>
                  <a:lnTo>
                    <a:pt x="0" y="362"/>
                  </a:lnTo>
                  <a:lnTo>
                    <a:pt x="58" y="236"/>
                  </a:lnTo>
                  <a:lnTo>
                    <a:pt x="43" y="175"/>
                  </a:lnTo>
                  <a:lnTo>
                    <a:pt x="112" y="167"/>
                  </a:lnTo>
                  <a:lnTo>
                    <a:pt x="112" y="83"/>
                  </a:lnTo>
                  <a:lnTo>
                    <a:pt x="74" y="45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Freeform 55"/>
            <p:cNvSpPr>
              <a:spLocks/>
            </p:cNvSpPr>
            <p:nvPr/>
          </p:nvSpPr>
          <p:spPr bwMode="auto">
            <a:xfrm>
              <a:off x="3646" y="1554"/>
              <a:ext cx="329" cy="550"/>
            </a:xfrm>
            <a:custGeom>
              <a:avLst/>
              <a:gdLst>
                <a:gd name="T0" fmla="*/ 0 w 329"/>
                <a:gd name="T1" fmla="*/ 38 h 550"/>
                <a:gd name="T2" fmla="*/ 38 w 329"/>
                <a:gd name="T3" fmla="*/ 61 h 550"/>
                <a:gd name="T4" fmla="*/ 76 w 329"/>
                <a:gd name="T5" fmla="*/ 53 h 550"/>
                <a:gd name="T6" fmla="*/ 88 w 329"/>
                <a:gd name="T7" fmla="*/ 46 h 550"/>
                <a:gd name="T8" fmla="*/ 96 w 329"/>
                <a:gd name="T9" fmla="*/ 8 h 550"/>
                <a:gd name="T10" fmla="*/ 256 w 329"/>
                <a:gd name="T11" fmla="*/ 0 h 550"/>
                <a:gd name="T12" fmla="*/ 329 w 329"/>
                <a:gd name="T13" fmla="*/ 393 h 550"/>
                <a:gd name="T14" fmla="*/ 329 w 329"/>
                <a:gd name="T15" fmla="*/ 386 h 550"/>
                <a:gd name="T16" fmla="*/ 271 w 329"/>
                <a:gd name="T17" fmla="*/ 408 h 550"/>
                <a:gd name="T18" fmla="*/ 233 w 329"/>
                <a:gd name="T19" fmla="*/ 512 h 550"/>
                <a:gd name="T20" fmla="*/ 172 w 329"/>
                <a:gd name="T21" fmla="*/ 500 h 550"/>
                <a:gd name="T22" fmla="*/ 104 w 329"/>
                <a:gd name="T23" fmla="*/ 535 h 550"/>
                <a:gd name="T24" fmla="*/ 22 w 329"/>
                <a:gd name="T25" fmla="*/ 550 h 550"/>
                <a:gd name="T26" fmla="*/ 61 w 329"/>
                <a:gd name="T27" fmla="*/ 454 h 550"/>
                <a:gd name="T28" fmla="*/ 45 w 329"/>
                <a:gd name="T29" fmla="*/ 393 h 550"/>
                <a:gd name="T30" fmla="*/ 0 w 329"/>
                <a:gd name="T31" fmla="*/ 38 h 550"/>
                <a:gd name="T32" fmla="*/ 0 w 329"/>
                <a:gd name="T33" fmla="*/ 38 h 5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9"/>
                <a:gd name="T52" fmla="*/ 0 h 550"/>
                <a:gd name="T53" fmla="*/ 329 w 329"/>
                <a:gd name="T54" fmla="*/ 550 h 5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9" h="550">
                  <a:moveTo>
                    <a:pt x="0" y="38"/>
                  </a:moveTo>
                  <a:lnTo>
                    <a:pt x="38" y="61"/>
                  </a:lnTo>
                  <a:lnTo>
                    <a:pt x="76" y="53"/>
                  </a:lnTo>
                  <a:lnTo>
                    <a:pt x="88" y="46"/>
                  </a:lnTo>
                  <a:lnTo>
                    <a:pt x="96" y="8"/>
                  </a:lnTo>
                  <a:lnTo>
                    <a:pt x="256" y="0"/>
                  </a:lnTo>
                  <a:lnTo>
                    <a:pt x="329" y="393"/>
                  </a:lnTo>
                  <a:lnTo>
                    <a:pt x="329" y="386"/>
                  </a:lnTo>
                  <a:lnTo>
                    <a:pt x="271" y="408"/>
                  </a:lnTo>
                  <a:lnTo>
                    <a:pt x="233" y="512"/>
                  </a:lnTo>
                  <a:lnTo>
                    <a:pt x="172" y="500"/>
                  </a:lnTo>
                  <a:lnTo>
                    <a:pt x="104" y="535"/>
                  </a:lnTo>
                  <a:lnTo>
                    <a:pt x="22" y="550"/>
                  </a:lnTo>
                  <a:lnTo>
                    <a:pt x="61" y="454"/>
                  </a:lnTo>
                  <a:lnTo>
                    <a:pt x="45" y="39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56"/>
            <p:cNvSpPr>
              <a:spLocks/>
            </p:cNvSpPr>
            <p:nvPr/>
          </p:nvSpPr>
          <p:spPr bwMode="auto">
            <a:xfrm>
              <a:off x="3516" y="1894"/>
              <a:ext cx="761" cy="423"/>
            </a:xfrm>
            <a:custGeom>
              <a:avLst/>
              <a:gdLst>
                <a:gd name="T0" fmla="*/ 0 w 761"/>
                <a:gd name="T1" fmla="*/ 423 h 423"/>
                <a:gd name="T2" fmla="*/ 191 w 761"/>
                <a:gd name="T3" fmla="*/ 393 h 423"/>
                <a:gd name="T4" fmla="*/ 191 w 761"/>
                <a:gd name="T5" fmla="*/ 378 h 423"/>
                <a:gd name="T6" fmla="*/ 634 w 761"/>
                <a:gd name="T7" fmla="*/ 317 h 423"/>
                <a:gd name="T8" fmla="*/ 642 w 761"/>
                <a:gd name="T9" fmla="*/ 286 h 423"/>
                <a:gd name="T10" fmla="*/ 708 w 761"/>
                <a:gd name="T11" fmla="*/ 256 h 423"/>
                <a:gd name="T12" fmla="*/ 715 w 761"/>
                <a:gd name="T13" fmla="*/ 226 h 423"/>
                <a:gd name="T14" fmla="*/ 746 w 761"/>
                <a:gd name="T15" fmla="*/ 210 h 423"/>
                <a:gd name="T16" fmla="*/ 761 w 761"/>
                <a:gd name="T17" fmla="*/ 167 h 423"/>
                <a:gd name="T18" fmla="*/ 700 w 761"/>
                <a:gd name="T19" fmla="*/ 114 h 423"/>
                <a:gd name="T20" fmla="*/ 693 w 761"/>
                <a:gd name="T21" fmla="*/ 46 h 423"/>
                <a:gd name="T22" fmla="*/ 642 w 761"/>
                <a:gd name="T23" fmla="*/ 15 h 423"/>
                <a:gd name="T24" fmla="*/ 543 w 761"/>
                <a:gd name="T25" fmla="*/ 30 h 423"/>
                <a:gd name="T26" fmla="*/ 497 w 761"/>
                <a:gd name="T27" fmla="*/ 0 h 423"/>
                <a:gd name="T28" fmla="*/ 452 w 761"/>
                <a:gd name="T29" fmla="*/ 0 h 423"/>
                <a:gd name="T30" fmla="*/ 459 w 761"/>
                <a:gd name="T31" fmla="*/ 46 h 423"/>
                <a:gd name="T32" fmla="*/ 401 w 761"/>
                <a:gd name="T33" fmla="*/ 68 h 423"/>
                <a:gd name="T34" fmla="*/ 355 w 761"/>
                <a:gd name="T35" fmla="*/ 172 h 423"/>
                <a:gd name="T36" fmla="*/ 302 w 761"/>
                <a:gd name="T37" fmla="*/ 160 h 423"/>
                <a:gd name="T38" fmla="*/ 234 w 761"/>
                <a:gd name="T39" fmla="*/ 195 h 423"/>
                <a:gd name="T40" fmla="*/ 152 w 761"/>
                <a:gd name="T41" fmla="*/ 210 h 423"/>
                <a:gd name="T42" fmla="*/ 152 w 761"/>
                <a:gd name="T43" fmla="*/ 271 h 423"/>
                <a:gd name="T44" fmla="*/ 107 w 761"/>
                <a:gd name="T45" fmla="*/ 271 h 423"/>
                <a:gd name="T46" fmla="*/ 107 w 761"/>
                <a:gd name="T47" fmla="*/ 325 h 423"/>
                <a:gd name="T48" fmla="*/ 61 w 761"/>
                <a:gd name="T49" fmla="*/ 302 h 423"/>
                <a:gd name="T50" fmla="*/ 38 w 761"/>
                <a:gd name="T51" fmla="*/ 309 h 423"/>
                <a:gd name="T52" fmla="*/ 61 w 761"/>
                <a:gd name="T53" fmla="*/ 347 h 423"/>
                <a:gd name="T54" fmla="*/ 16 w 761"/>
                <a:gd name="T55" fmla="*/ 393 h 423"/>
                <a:gd name="T56" fmla="*/ 0 w 761"/>
                <a:gd name="T57" fmla="*/ 423 h 423"/>
                <a:gd name="T58" fmla="*/ 0 w 761"/>
                <a:gd name="T59" fmla="*/ 423 h 4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1"/>
                <a:gd name="T91" fmla="*/ 0 h 423"/>
                <a:gd name="T92" fmla="*/ 761 w 761"/>
                <a:gd name="T93" fmla="*/ 423 h 4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1" h="423">
                  <a:moveTo>
                    <a:pt x="0" y="423"/>
                  </a:moveTo>
                  <a:lnTo>
                    <a:pt x="191" y="393"/>
                  </a:lnTo>
                  <a:lnTo>
                    <a:pt x="191" y="378"/>
                  </a:lnTo>
                  <a:lnTo>
                    <a:pt x="634" y="317"/>
                  </a:lnTo>
                  <a:lnTo>
                    <a:pt x="642" y="286"/>
                  </a:lnTo>
                  <a:lnTo>
                    <a:pt x="708" y="256"/>
                  </a:lnTo>
                  <a:lnTo>
                    <a:pt x="715" y="226"/>
                  </a:lnTo>
                  <a:lnTo>
                    <a:pt x="746" y="210"/>
                  </a:lnTo>
                  <a:lnTo>
                    <a:pt x="761" y="167"/>
                  </a:lnTo>
                  <a:lnTo>
                    <a:pt x="700" y="114"/>
                  </a:lnTo>
                  <a:lnTo>
                    <a:pt x="693" y="46"/>
                  </a:lnTo>
                  <a:lnTo>
                    <a:pt x="642" y="15"/>
                  </a:lnTo>
                  <a:lnTo>
                    <a:pt x="543" y="30"/>
                  </a:lnTo>
                  <a:lnTo>
                    <a:pt x="497" y="0"/>
                  </a:lnTo>
                  <a:lnTo>
                    <a:pt x="452" y="0"/>
                  </a:lnTo>
                  <a:lnTo>
                    <a:pt x="459" y="46"/>
                  </a:lnTo>
                  <a:lnTo>
                    <a:pt x="401" y="68"/>
                  </a:lnTo>
                  <a:lnTo>
                    <a:pt x="355" y="172"/>
                  </a:lnTo>
                  <a:lnTo>
                    <a:pt x="302" y="160"/>
                  </a:lnTo>
                  <a:lnTo>
                    <a:pt x="234" y="195"/>
                  </a:lnTo>
                  <a:lnTo>
                    <a:pt x="152" y="210"/>
                  </a:lnTo>
                  <a:lnTo>
                    <a:pt x="152" y="271"/>
                  </a:lnTo>
                  <a:lnTo>
                    <a:pt x="107" y="271"/>
                  </a:lnTo>
                  <a:lnTo>
                    <a:pt x="107" y="325"/>
                  </a:lnTo>
                  <a:lnTo>
                    <a:pt x="61" y="302"/>
                  </a:lnTo>
                  <a:lnTo>
                    <a:pt x="38" y="309"/>
                  </a:lnTo>
                  <a:lnTo>
                    <a:pt x="61" y="347"/>
                  </a:lnTo>
                  <a:lnTo>
                    <a:pt x="16" y="393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57"/>
            <p:cNvSpPr>
              <a:spLocks/>
            </p:cNvSpPr>
            <p:nvPr/>
          </p:nvSpPr>
          <p:spPr bwMode="auto">
            <a:xfrm>
              <a:off x="3473" y="2165"/>
              <a:ext cx="872" cy="325"/>
            </a:xfrm>
            <a:custGeom>
              <a:avLst/>
              <a:gdLst>
                <a:gd name="T0" fmla="*/ 51 w 872"/>
                <a:gd name="T1" fmla="*/ 145 h 325"/>
                <a:gd name="T2" fmla="*/ 51 w 872"/>
                <a:gd name="T3" fmla="*/ 152 h 325"/>
                <a:gd name="T4" fmla="*/ 38 w 872"/>
                <a:gd name="T5" fmla="*/ 183 h 325"/>
                <a:gd name="T6" fmla="*/ 51 w 872"/>
                <a:gd name="T7" fmla="*/ 226 h 325"/>
                <a:gd name="T8" fmla="*/ 0 w 872"/>
                <a:gd name="T9" fmla="*/ 256 h 325"/>
                <a:gd name="T10" fmla="*/ 8 w 872"/>
                <a:gd name="T11" fmla="*/ 325 h 325"/>
                <a:gd name="T12" fmla="*/ 241 w 872"/>
                <a:gd name="T13" fmla="*/ 302 h 325"/>
                <a:gd name="T14" fmla="*/ 510 w 872"/>
                <a:gd name="T15" fmla="*/ 272 h 325"/>
                <a:gd name="T16" fmla="*/ 647 w 872"/>
                <a:gd name="T17" fmla="*/ 249 h 325"/>
                <a:gd name="T18" fmla="*/ 677 w 872"/>
                <a:gd name="T19" fmla="*/ 168 h 325"/>
                <a:gd name="T20" fmla="*/ 720 w 872"/>
                <a:gd name="T21" fmla="*/ 160 h 325"/>
                <a:gd name="T22" fmla="*/ 872 w 872"/>
                <a:gd name="T23" fmla="*/ 0 h 325"/>
                <a:gd name="T24" fmla="*/ 677 w 872"/>
                <a:gd name="T25" fmla="*/ 38 h 325"/>
                <a:gd name="T26" fmla="*/ 226 w 872"/>
                <a:gd name="T27" fmla="*/ 107 h 325"/>
                <a:gd name="T28" fmla="*/ 234 w 872"/>
                <a:gd name="T29" fmla="*/ 122 h 325"/>
                <a:gd name="T30" fmla="*/ 51 w 872"/>
                <a:gd name="T31" fmla="*/ 145 h 325"/>
                <a:gd name="T32" fmla="*/ 51 w 872"/>
                <a:gd name="T33" fmla="*/ 145 h 3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2"/>
                <a:gd name="T52" fmla="*/ 0 h 325"/>
                <a:gd name="T53" fmla="*/ 872 w 872"/>
                <a:gd name="T54" fmla="*/ 325 h 3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2" h="325">
                  <a:moveTo>
                    <a:pt x="51" y="145"/>
                  </a:moveTo>
                  <a:lnTo>
                    <a:pt x="51" y="152"/>
                  </a:lnTo>
                  <a:lnTo>
                    <a:pt x="38" y="183"/>
                  </a:lnTo>
                  <a:lnTo>
                    <a:pt x="51" y="226"/>
                  </a:lnTo>
                  <a:lnTo>
                    <a:pt x="0" y="256"/>
                  </a:lnTo>
                  <a:lnTo>
                    <a:pt x="8" y="325"/>
                  </a:lnTo>
                  <a:lnTo>
                    <a:pt x="241" y="302"/>
                  </a:lnTo>
                  <a:lnTo>
                    <a:pt x="510" y="272"/>
                  </a:lnTo>
                  <a:lnTo>
                    <a:pt x="647" y="249"/>
                  </a:lnTo>
                  <a:lnTo>
                    <a:pt x="677" y="168"/>
                  </a:lnTo>
                  <a:lnTo>
                    <a:pt x="720" y="160"/>
                  </a:lnTo>
                  <a:lnTo>
                    <a:pt x="872" y="0"/>
                  </a:lnTo>
                  <a:lnTo>
                    <a:pt x="677" y="38"/>
                  </a:lnTo>
                  <a:lnTo>
                    <a:pt x="226" y="107"/>
                  </a:lnTo>
                  <a:lnTo>
                    <a:pt x="234" y="122"/>
                  </a:lnTo>
                  <a:lnTo>
                    <a:pt x="51" y="145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58"/>
            <p:cNvSpPr>
              <a:spLocks/>
            </p:cNvSpPr>
            <p:nvPr/>
          </p:nvSpPr>
          <p:spPr bwMode="auto">
            <a:xfrm>
              <a:off x="3382" y="2459"/>
              <a:ext cx="360" cy="635"/>
            </a:xfrm>
            <a:custGeom>
              <a:avLst/>
              <a:gdLst>
                <a:gd name="T0" fmla="*/ 106 w 360"/>
                <a:gd name="T1" fmla="*/ 23 h 635"/>
                <a:gd name="T2" fmla="*/ 46 w 360"/>
                <a:gd name="T3" fmla="*/ 130 h 635"/>
                <a:gd name="T4" fmla="*/ 0 w 360"/>
                <a:gd name="T5" fmla="*/ 198 h 635"/>
                <a:gd name="T6" fmla="*/ 15 w 360"/>
                <a:gd name="T7" fmla="*/ 279 h 635"/>
                <a:gd name="T8" fmla="*/ 76 w 360"/>
                <a:gd name="T9" fmla="*/ 394 h 635"/>
                <a:gd name="T10" fmla="*/ 30 w 360"/>
                <a:gd name="T11" fmla="*/ 508 h 635"/>
                <a:gd name="T12" fmla="*/ 8 w 360"/>
                <a:gd name="T13" fmla="*/ 566 h 635"/>
                <a:gd name="T14" fmla="*/ 218 w 360"/>
                <a:gd name="T15" fmla="*/ 546 h 635"/>
                <a:gd name="T16" fmla="*/ 226 w 360"/>
                <a:gd name="T17" fmla="*/ 619 h 635"/>
                <a:gd name="T18" fmla="*/ 271 w 360"/>
                <a:gd name="T19" fmla="*/ 635 h 635"/>
                <a:gd name="T20" fmla="*/ 286 w 360"/>
                <a:gd name="T21" fmla="*/ 589 h 635"/>
                <a:gd name="T22" fmla="*/ 360 w 360"/>
                <a:gd name="T23" fmla="*/ 581 h 635"/>
                <a:gd name="T24" fmla="*/ 347 w 360"/>
                <a:gd name="T25" fmla="*/ 455 h 635"/>
                <a:gd name="T26" fmla="*/ 340 w 360"/>
                <a:gd name="T27" fmla="*/ 0 h 635"/>
                <a:gd name="T28" fmla="*/ 106 w 360"/>
                <a:gd name="T29" fmla="*/ 23 h 635"/>
                <a:gd name="T30" fmla="*/ 106 w 360"/>
                <a:gd name="T31" fmla="*/ 23 h 6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0"/>
                <a:gd name="T49" fmla="*/ 0 h 635"/>
                <a:gd name="T50" fmla="*/ 360 w 360"/>
                <a:gd name="T51" fmla="*/ 635 h 6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0" h="635">
                  <a:moveTo>
                    <a:pt x="106" y="23"/>
                  </a:moveTo>
                  <a:lnTo>
                    <a:pt x="46" y="130"/>
                  </a:lnTo>
                  <a:lnTo>
                    <a:pt x="0" y="198"/>
                  </a:lnTo>
                  <a:lnTo>
                    <a:pt x="15" y="279"/>
                  </a:lnTo>
                  <a:lnTo>
                    <a:pt x="76" y="394"/>
                  </a:lnTo>
                  <a:lnTo>
                    <a:pt x="30" y="508"/>
                  </a:lnTo>
                  <a:lnTo>
                    <a:pt x="8" y="566"/>
                  </a:lnTo>
                  <a:lnTo>
                    <a:pt x="218" y="546"/>
                  </a:lnTo>
                  <a:lnTo>
                    <a:pt x="226" y="619"/>
                  </a:lnTo>
                  <a:lnTo>
                    <a:pt x="271" y="635"/>
                  </a:lnTo>
                  <a:lnTo>
                    <a:pt x="286" y="589"/>
                  </a:lnTo>
                  <a:lnTo>
                    <a:pt x="360" y="581"/>
                  </a:lnTo>
                  <a:lnTo>
                    <a:pt x="347" y="455"/>
                  </a:lnTo>
                  <a:lnTo>
                    <a:pt x="340" y="0"/>
                  </a:lnTo>
                  <a:lnTo>
                    <a:pt x="106" y="23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Freeform 59"/>
            <p:cNvSpPr>
              <a:spLocks/>
            </p:cNvSpPr>
            <p:nvPr/>
          </p:nvSpPr>
          <p:spPr bwMode="auto">
            <a:xfrm>
              <a:off x="3722" y="2429"/>
              <a:ext cx="405" cy="634"/>
            </a:xfrm>
            <a:custGeom>
              <a:avLst/>
              <a:gdLst>
                <a:gd name="T0" fmla="*/ 0 w 405"/>
                <a:gd name="T1" fmla="*/ 38 h 634"/>
                <a:gd name="T2" fmla="*/ 261 w 405"/>
                <a:gd name="T3" fmla="*/ 0 h 634"/>
                <a:gd name="T4" fmla="*/ 345 w 405"/>
                <a:gd name="T5" fmla="*/ 294 h 634"/>
                <a:gd name="T6" fmla="*/ 405 w 405"/>
                <a:gd name="T7" fmla="*/ 340 h 634"/>
                <a:gd name="T8" fmla="*/ 360 w 405"/>
                <a:gd name="T9" fmla="*/ 431 h 634"/>
                <a:gd name="T10" fmla="*/ 405 w 405"/>
                <a:gd name="T11" fmla="*/ 515 h 634"/>
                <a:gd name="T12" fmla="*/ 134 w 405"/>
                <a:gd name="T13" fmla="*/ 545 h 634"/>
                <a:gd name="T14" fmla="*/ 142 w 405"/>
                <a:gd name="T15" fmla="*/ 611 h 634"/>
                <a:gd name="T16" fmla="*/ 104 w 405"/>
                <a:gd name="T17" fmla="*/ 634 h 634"/>
                <a:gd name="T18" fmla="*/ 73 w 405"/>
                <a:gd name="T19" fmla="*/ 545 h 634"/>
                <a:gd name="T20" fmla="*/ 50 w 405"/>
                <a:gd name="T21" fmla="*/ 619 h 634"/>
                <a:gd name="T22" fmla="*/ 20 w 405"/>
                <a:gd name="T23" fmla="*/ 611 h 634"/>
                <a:gd name="T24" fmla="*/ 7 w 405"/>
                <a:gd name="T25" fmla="*/ 538 h 634"/>
                <a:gd name="T26" fmla="*/ 0 w 405"/>
                <a:gd name="T27" fmla="*/ 477 h 634"/>
                <a:gd name="T28" fmla="*/ 0 w 405"/>
                <a:gd name="T29" fmla="*/ 38 h 634"/>
                <a:gd name="T30" fmla="*/ 0 w 405"/>
                <a:gd name="T31" fmla="*/ 38 h 6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5"/>
                <a:gd name="T49" fmla="*/ 0 h 634"/>
                <a:gd name="T50" fmla="*/ 405 w 405"/>
                <a:gd name="T51" fmla="*/ 634 h 6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5" h="634">
                  <a:moveTo>
                    <a:pt x="0" y="38"/>
                  </a:moveTo>
                  <a:lnTo>
                    <a:pt x="261" y="0"/>
                  </a:lnTo>
                  <a:lnTo>
                    <a:pt x="345" y="294"/>
                  </a:lnTo>
                  <a:lnTo>
                    <a:pt x="405" y="340"/>
                  </a:lnTo>
                  <a:lnTo>
                    <a:pt x="360" y="431"/>
                  </a:lnTo>
                  <a:lnTo>
                    <a:pt x="405" y="515"/>
                  </a:lnTo>
                  <a:lnTo>
                    <a:pt x="134" y="545"/>
                  </a:lnTo>
                  <a:lnTo>
                    <a:pt x="142" y="611"/>
                  </a:lnTo>
                  <a:lnTo>
                    <a:pt x="104" y="634"/>
                  </a:lnTo>
                  <a:lnTo>
                    <a:pt x="73" y="545"/>
                  </a:lnTo>
                  <a:lnTo>
                    <a:pt x="50" y="619"/>
                  </a:lnTo>
                  <a:lnTo>
                    <a:pt x="20" y="611"/>
                  </a:lnTo>
                  <a:lnTo>
                    <a:pt x="7" y="538"/>
                  </a:lnTo>
                  <a:lnTo>
                    <a:pt x="0" y="47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60"/>
            <p:cNvSpPr>
              <a:spLocks/>
            </p:cNvSpPr>
            <p:nvPr/>
          </p:nvSpPr>
          <p:spPr bwMode="auto">
            <a:xfrm>
              <a:off x="3983" y="2399"/>
              <a:ext cx="558" cy="583"/>
            </a:xfrm>
            <a:custGeom>
              <a:avLst/>
              <a:gdLst>
                <a:gd name="T0" fmla="*/ 0 w 558"/>
                <a:gd name="T1" fmla="*/ 38 h 583"/>
                <a:gd name="T2" fmla="*/ 8 w 558"/>
                <a:gd name="T3" fmla="*/ 38 h 583"/>
                <a:gd name="T4" fmla="*/ 137 w 558"/>
                <a:gd name="T5" fmla="*/ 15 h 583"/>
                <a:gd name="T6" fmla="*/ 248 w 558"/>
                <a:gd name="T7" fmla="*/ 0 h 583"/>
                <a:gd name="T8" fmla="*/ 233 w 558"/>
                <a:gd name="T9" fmla="*/ 30 h 583"/>
                <a:gd name="T10" fmla="*/ 271 w 558"/>
                <a:gd name="T11" fmla="*/ 30 h 583"/>
                <a:gd name="T12" fmla="*/ 466 w 558"/>
                <a:gd name="T13" fmla="*/ 213 h 583"/>
                <a:gd name="T14" fmla="*/ 550 w 558"/>
                <a:gd name="T15" fmla="*/ 324 h 583"/>
                <a:gd name="T16" fmla="*/ 558 w 558"/>
                <a:gd name="T17" fmla="*/ 408 h 583"/>
                <a:gd name="T18" fmla="*/ 535 w 558"/>
                <a:gd name="T19" fmla="*/ 423 h 583"/>
                <a:gd name="T20" fmla="*/ 550 w 558"/>
                <a:gd name="T21" fmla="*/ 507 h 583"/>
                <a:gd name="T22" fmla="*/ 489 w 558"/>
                <a:gd name="T23" fmla="*/ 507 h 583"/>
                <a:gd name="T24" fmla="*/ 489 w 558"/>
                <a:gd name="T25" fmla="*/ 575 h 583"/>
                <a:gd name="T26" fmla="*/ 451 w 558"/>
                <a:gd name="T27" fmla="*/ 545 h 583"/>
                <a:gd name="T28" fmla="*/ 160 w 558"/>
                <a:gd name="T29" fmla="*/ 583 h 583"/>
                <a:gd name="T30" fmla="*/ 99 w 558"/>
                <a:gd name="T31" fmla="*/ 461 h 583"/>
                <a:gd name="T32" fmla="*/ 144 w 558"/>
                <a:gd name="T33" fmla="*/ 370 h 583"/>
                <a:gd name="T34" fmla="*/ 84 w 558"/>
                <a:gd name="T35" fmla="*/ 332 h 583"/>
                <a:gd name="T36" fmla="*/ 0 w 558"/>
                <a:gd name="T37" fmla="*/ 38 h 583"/>
                <a:gd name="T38" fmla="*/ 0 w 558"/>
                <a:gd name="T39" fmla="*/ 38 h 5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8"/>
                <a:gd name="T61" fmla="*/ 0 h 583"/>
                <a:gd name="T62" fmla="*/ 558 w 558"/>
                <a:gd name="T63" fmla="*/ 583 h 5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8" h="583">
                  <a:moveTo>
                    <a:pt x="0" y="38"/>
                  </a:moveTo>
                  <a:lnTo>
                    <a:pt x="8" y="38"/>
                  </a:lnTo>
                  <a:lnTo>
                    <a:pt x="137" y="15"/>
                  </a:lnTo>
                  <a:lnTo>
                    <a:pt x="248" y="0"/>
                  </a:lnTo>
                  <a:lnTo>
                    <a:pt x="233" y="30"/>
                  </a:lnTo>
                  <a:lnTo>
                    <a:pt x="271" y="30"/>
                  </a:lnTo>
                  <a:lnTo>
                    <a:pt x="466" y="213"/>
                  </a:lnTo>
                  <a:lnTo>
                    <a:pt x="550" y="324"/>
                  </a:lnTo>
                  <a:lnTo>
                    <a:pt x="558" y="408"/>
                  </a:lnTo>
                  <a:lnTo>
                    <a:pt x="535" y="423"/>
                  </a:lnTo>
                  <a:lnTo>
                    <a:pt x="550" y="507"/>
                  </a:lnTo>
                  <a:lnTo>
                    <a:pt x="489" y="507"/>
                  </a:lnTo>
                  <a:lnTo>
                    <a:pt x="489" y="575"/>
                  </a:lnTo>
                  <a:lnTo>
                    <a:pt x="451" y="545"/>
                  </a:lnTo>
                  <a:lnTo>
                    <a:pt x="160" y="583"/>
                  </a:lnTo>
                  <a:lnTo>
                    <a:pt x="99" y="461"/>
                  </a:lnTo>
                  <a:lnTo>
                    <a:pt x="144" y="370"/>
                  </a:lnTo>
                  <a:lnTo>
                    <a:pt x="84" y="33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61"/>
            <p:cNvSpPr>
              <a:spLocks/>
            </p:cNvSpPr>
            <p:nvPr/>
          </p:nvSpPr>
          <p:spPr bwMode="auto">
            <a:xfrm>
              <a:off x="4216" y="2325"/>
              <a:ext cx="512" cy="406"/>
            </a:xfrm>
            <a:custGeom>
              <a:avLst/>
              <a:gdLst>
                <a:gd name="T0" fmla="*/ 23 w 512"/>
                <a:gd name="T1" fmla="*/ 66 h 406"/>
                <a:gd name="T2" fmla="*/ 61 w 512"/>
                <a:gd name="T3" fmla="*/ 30 h 406"/>
                <a:gd name="T4" fmla="*/ 218 w 512"/>
                <a:gd name="T5" fmla="*/ 0 h 406"/>
                <a:gd name="T6" fmla="*/ 264 w 512"/>
                <a:gd name="T7" fmla="*/ 23 h 406"/>
                <a:gd name="T8" fmla="*/ 363 w 512"/>
                <a:gd name="T9" fmla="*/ 0 h 406"/>
                <a:gd name="T10" fmla="*/ 444 w 512"/>
                <a:gd name="T11" fmla="*/ 58 h 406"/>
                <a:gd name="T12" fmla="*/ 512 w 512"/>
                <a:gd name="T13" fmla="*/ 104 h 406"/>
                <a:gd name="T14" fmla="*/ 474 w 512"/>
                <a:gd name="T15" fmla="*/ 226 h 406"/>
                <a:gd name="T16" fmla="*/ 413 w 512"/>
                <a:gd name="T17" fmla="*/ 287 h 406"/>
                <a:gd name="T18" fmla="*/ 348 w 512"/>
                <a:gd name="T19" fmla="*/ 309 h 406"/>
                <a:gd name="T20" fmla="*/ 355 w 512"/>
                <a:gd name="T21" fmla="*/ 355 h 406"/>
                <a:gd name="T22" fmla="*/ 317 w 512"/>
                <a:gd name="T23" fmla="*/ 406 h 406"/>
                <a:gd name="T24" fmla="*/ 233 w 512"/>
                <a:gd name="T25" fmla="*/ 287 h 406"/>
                <a:gd name="T26" fmla="*/ 38 w 512"/>
                <a:gd name="T27" fmla="*/ 104 h 406"/>
                <a:gd name="T28" fmla="*/ 0 w 512"/>
                <a:gd name="T29" fmla="*/ 104 h 406"/>
                <a:gd name="T30" fmla="*/ 23 w 512"/>
                <a:gd name="T31" fmla="*/ 66 h 406"/>
                <a:gd name="T32" fmla="*/ 23 w 512"/>
                <a:gd name="T33" fmla="*/ 66 h 4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2"/>
                <a:gd name="T52" fmla="*/ 0 h 406"/>
                <a:gd name="T53" fmla="*/ 512 w 512"/>
                <a:gd name="T54" fmla="*/ 406 h 4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2" h="406">
                  <a:moveTo>
                    <a:pt x="23" y="66"/>
                  </a:moveTo>
                  <a:lnTo>
                    <a:pt x="61" y="30"/>
                  </a:lnTo>
                  <a:lnTo>
                    <a:pt x="218" y="0"/>
                  </a:lnTo>
                  <a:lnTo>
                    <a:pt x="264" y="23"/>
                  </a:lnTo>
                  <a:lnTo>
                    <a:pt x="363" y="0"/>
                  </a:lnTo>
                  <a:lnTo>
                    <a:pt x="444" y="58"/>
                  </a:lnTo>
                  <a:lnTo>
                    <a:pt x="512" y="104"/>
                  </a:lnTo>
                  <a:lnTo>
                    <a:pt x="474" y="226"/>
                  </a:lnTo>
                  <a:lnTo>
                    <a:pt x="413" y="287"/>
                  </a:lnTo>
                  <a:lnTo>
                    <a:pt x="348" y="309"/>
                  </a:lnTo>
                  <a:lnTo>
                    <a:pt x="355" y="355"/>
                  </a:lnTo>
                  <a:lnTo>
                    <a:pt x="317" y="406"/>
                  </a:lnTo>
                  <a:lnTo>
                    <a:pt x="233" y="287"/>
                  </a:lnTo>
                  <a:lnTo>
                    <a:pt x="38" y="104"/>
                  </a:lnTo>
                  <a:lnTo>
                    <a:pt x="0" y="104"/>
                  </a:lnTo>
                  <a:lnTo>
                    <a:pt x="23" y="66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62"/>
            <p:cNvSpPr>
              <a:spLocks/>
            </p:cNvSpPr>
            <p:nvPr/>
          </p:nvSpPr>
          <p:spPr bwMode="auto">
            <a:xfrm>
              <a:off x="3856" y="2906"/>
              <a:ext cx="956" cy="649"/>
            </a:xfrm>
            <a:custGeom>
              <a:avLst/>
              <a:gdLst>
                <a:gd name="T0" fmla="*/ 0 w 956"/>
                <a:gd name="T1" fmla="*/ 61 h 649"/>
                <a:gd name="T2" fmla="*/ 264 w 956"/>
                <a:gd name="T3" fmla="*/ 38 h 649"/>
                <a:gd name="T4" fmla="*/ 294 w 956"/>
                <a:gd name="T5" fmla="*/ 76 h 649"/>
                <a:gd name="T6" fmla="*/ 571 w 956"/>
                <a:gd name="T7" fmla="*/ 38 h 649"/>
                <a:gd name="T8" fmla="*/ 616 w 956"/>
                <a:gd name="T9" fmla="*/ 68 h 649"/>
                <a:gd name="T10" fmla="*/ 616 w 956"/>
                <a:gd name="T11" fmla="*/ 0 h 649"/>
                <a:gd name="T12" fmla="*/ 616 w 956"/>
                <a:gd name="T13" fmla="*/ 0 h 649"/>
                <a:gd name="T14" fmla="*/ 669 w 956"/>
                <a:gd name="T15" fmla="*/ 0 h 649"/>
                <a:gd name="T16" fmla="*/ 730 w 956"/>
                <a:gd name="T17" fmla="*/ 106 h 649"/>
                <a:gd name="T18" fmla="*/ 827 w 956"/>
                <a:gd name="T19" fmla="*/ 241 h 649"/>
                <a:gd name="T20" fmla="*/ 872 w 956"/>
                <a:gd name="T21" fmla="*/ 355 h 649"/>
                <a:gd name="T22" fmla="*/ 948 w 956"/>
                <a:gd name="T23" fmla="*/ 436 h 649"/>
                <a:gd name="T24" fmla="*/ 956 w 956"/>
                <a:gd name="T25" fmla="*/ 558 h 649"/>
                <a:gd name="T26" fmla="*/ 933 w 956"/>
                <a:gd name="T27" fmla="*/ 634 h 649"/>
                <a:gd name="T28" fmla="*/ 834 w 956"/>
                <a:gd name="T29" fmla="*/ 649 h 649"/>
                <a:gd name="T30" fmla="*/ 819 w 956"/>
                <a:gd name="T31" fmla="*/ 619 h 649"/>
                <a:gd name="T32" fmla="*/ 746 w 956"/>
                <a:gd name="T33" fmla="*/ 573 h 649"/>
                <a:gd name="T34" fmla="*/ 723 w 956"/>
                <a:gd name="T35" fmla="*/ 527 h 649"/>
                <a:gd name="T36" fmla="*/ 708 w 956"/>
                <a:gd name="T37" fmla="*/ 512 h 649"/>
                <a:gd name="T38" fmla="*/ 692 w 956"/>
                <a:gd name="T39" fmla="*/ 474 h 649"/>
                <a:gd name="T40" fmla="*/ 677 w 956"/>
                <a:gd name="T41" fmla="*/ 482 h 649"/>
                <a:gd name="T42" fmla="*/ 616 w 956"/>
                <a:gd name="T43" fmla="*/ 431 h 649"/>
                <a:gd name="T44" fmla="*/ 631 w 956"/>
                <a:gd name="T45" fmla="*/ 378 h 649"/>
                <a:gd name="T46" fmla="*/ 616 w 956"/>
                <a:gd name="T47" fmla="*/ 355 h 649"/>
                <a:gd name="T48" fmla="*/ 601 w 956"/>
                <a:gd name="T49" fmla="*/ 363 h 649"/>
                <a:gd name="T50" fmla="*/ 601 w 956"/>
                <a:gd name="T51" fmla="*/ 393 h 649"/>
                <a:gd name="T52" fmla="*/ 586 w 956"/>
                <a:gd name="T53" fmla="*/ 355 h 649"/>
                <a:gd name="T54" fmla="*/ 586 w 956"/>
                <a:gd name="T55" fmla="*/ 256 h 649"/>
                <a:gd name="T56" fmla="*/ 555 w 956"/>
                <a:gd name="T57" fmla="*/ 203 h 649"/>
                <a:gd name="T58" fmla="*/ 467 w 956"/>
                <a:gd name="T59" fmla="*/ 157 h 649"/>
                <a:gd name="T60" fmla="*/ 421 w 956"/>
                <a:gd name="T61" fmla="*/ 112 h 649"/>
                <a:gd name="T62" fmla="*/ 368 w 956"/>
                <a:gd name="T63" fmla="*/ 106 h 649"/>
                <a:gd name="T64" fmla="*/ 345 w 956"/>
                <a:gd name="T65" fmla="*/ 134 h 649"/>
                <a:gd name="T66" fmla="*/ 271 w 956"/>
                <a:gd name="T67" fmla="*/ 157 h 649"/>
                <a:gd name="T68" fmla="*/ 233 w 956"/>
                <a:gd name="T69" fmla="*/ 134 h 649"/>
                <a:gd name="T70" fmla="*/ 211 w 956"/>
                <a:gd name="T71" fmla="*/ 106 h 649"/>
                <a:gd name="T72" fmla="*/ 69 w 956"/>
                <a:gd name="T73" fmla="*/ 134 h 649"/>
                <a:gd name="T74" fmla="*/ 38 w 956"/>
                <a:gd name="T75" fmla="*/ 106 h 649"/>
                <a:gd name="T76" fmla="*/ 8 w 956"/>
                <a:gd name="T77" fmla="*/ 134 h 649"/>
                <a:gd name="T78" fmla="*/ 0 w 956"/>
                <a:gd name="T79" fmla="*/ 61 h 649"/>
                <a:gd name="T80" fmla="*/ 0 w 956"/>
                <a:gd name="T81" fmla="*/ 61 h 6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56"/>
                <a:gd name="T124" fmla="*/ 0 h 649"/>
                <a:gd name="T125" fmla="*/ 956 w 956"/>
                <a:gd name="T126" fmla="*/ 649 h 6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56" h="649">
                  <a:moveTo>
                    <a:pt x="0" y="61"/>
                  </a:moveTo>
                  <a:lnTo>
                    <a:pt x="264" y="38"/>
                  </a:lnTo>
                  <a:lnTo>
                    <a:pt x="294" y="76"/>
                  </a:lnTo>
                  <a:lnTo>
                    <a:pt x="571" y="38"/>
                  </a:lnTo>
                  <a:lnTo>
                    <a:pt x="616" y="68"/>
                  </a:lnTo>
                  <a:lnTo>
                    <a:pt x="616" y="0"/>
                  </a:lnTo>
                  <a:lnTo>
                    <a:pt x="669" y="0"/>
                  </a:lnTo>
                  <a:lnTo>
                    <a:pt x="730" y="106"/>
                  </a:lnTo>
                  <a:lnTo>
                    <a:pt x="827" y="241"/>
                  </a:lnTo>
                  <a:lnTo>
                    <a:pt x="872" y="355"/>
                  </a:lnTo>
                  <a:lnTo>
                    <a:pt x="948" y="436"/>
                  </a:lnTo>
                  <a:lnTo>
                    <a:pt x="956" y="558"/>
                  </a:lnTo>
                  <a:lnTo>
                    <a:pt x="933" y="634"/>
                  </a:lnTo>
                  <a:lnTo>
                    <a:pt x="834" y="649"/>
                  </a:lnTo>
                  <a:lnTo>
                    <a:pt x="819" y="619"/>
                  </a:lnTo>
                  <a:lnTo>
                    <a:pt x="746" y="573"/>
                  </a:lnTo>
                  <a:lnTo>
                    <a:pt x="723" y="527"/>
                  </a:lnTo>
                  <a:lnTo>
                    <a:pt x="708" y="512"/>
                  </a:lnTo>
                  <a:lnTo>
                    <a:pt x="692" y="474"/>
                  </a:lnTo>
                  <a:lnTo>
                    <a:pt x="677" y="482"/>
                  </a:lnTo>
                  <a:lnTo>
                    <a:pt x="616" y="431"/>
                  </a:lnTo>
                  <a:lnTo>
                    <a:pt x="631" y="378"/>
                  </a:lnTo>
                  <a:lnTo>
                    <a:pt x="616" y="355"/>
                  </a:lnTo>
                  <a:lnTo>
                    <a:pt x="601" y="363"/>
                  </a:lnTo>
                  <a:lnTo>
                    <a:pt x="601" y="393"/>
                  </a:lnTo>
                  <a:lnTo>
                    <a:pt x="586" y="355"/>
                  </a:lnTo>
                  <a:lnTo>
                    <a:pt x="586" y="256"/>
                  </a:lnTo>
                  <a:lnTo>
                    <a:pt x="555" y="203"/>
                  </a:lnTo>
                  <a:lnTo>
                    <a:pt x="467" y="157"/>
                  </a:lnTo>
                  <a:lnTo>
                    <a:pt x="421" y="112"/>
                  </a:lnTo>
                  <a:lnTo>
                    <a:pt x="368" y="106"/>
                  </a:lnTo>
                  <a:lnTo>
                    <a:pt x="345" y="134"/>
                  </a:lnTo>
                  <a:lnTo>
                    <a:pt x="271" y="157"/>
                  </a:lnTo>
                  <a:lnTo>
                    <a:pt x="233" y="134"/>
                  </a:lnTo>
                  <a:lnTo>
                    <a:pt x="211" y="106"/>
                  </a:lnTo>
                  <a:lnTo>
                    <a:pt x="69" y="134"/>
                  </a:lnTo>
                  <a:lnTo>
                    <a:pt x="38" y="106"/>
                  </a:lnTo>
                  <a:lnTo>
                    <a:pt x="8" y="13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63"/>
            <p:cNvSpPr>
              <a:spLocks/>
            </p:cNvSpPr>
            <p:nvPr/>
          </p:nvSpPr>
          <p:spPr bwMode="auto">
            <a:xfrm>
              <a:off x="4120" y="2046"/>
              <a:ext cx="880" cy="383"/>
            </a:xfrm>
            <a:custGeom>
              <a:avLst/>
              <a:gdLst>
                <a:gd name="T0" fmla="*/ 30 w 880"/>
                <a:gd name="T1" fmla="*/ 287 h 383"/>
                <a:gd name="T2" fmla="*/ 0 w 880"/>
                <a:gd name="T3" fmla="*/ 368 h 383"/>
                <a:gd name="T4" fmla="*/ 111 w 880"/>
                <a:gd name="T5" fmla="*/ 353 h 383"/>
                <a:gd name="T6" fmla="*/ 157 w 880"/>
                <a:gd name="T7" fmla="*/ 317 h 383"/>
                <a:gd name="T8" fmla="*/ 314 w 880"/>
                <a:gd name="T9" fmla="*/ 279 h 383"/>
                <a:gd name="T10" fmla="*/ 352 w 880"/>
                <a:gd name="T11" fmla="*/ 302 h 383"/>
                <a:gd name="T12" fmla="*/ 459 w 880"/>
                <a:gd name="T13" fmla="*/ 287 h 383"/>
                <a:gd name="T14" fmla="*/ 459 w 880"/>
                <a:gd name="T15" fmla="*/ 287 h 383"/>
                <a:gd name="T16" fmla="*/ 608 w 880"/>
                <a:gd name="T17" fmla="*/ 383 h 383"/>
                <a:gd name="T18" fmla="*/ 700 w 880"/>
                <a:gd name="T19" fmla="*/ 353 h 383"/>
                <a:gd name="T20" fmla="*/ 750 w 880"/>
                <a:gd name="T21" fmla="*/ 249 h 383"/>
                <a:gd name="T22" fmla="*/ 842 w 880"/>
                <a:gd name="T23" fmla="*/ 218 h 383"/>
                <a:gd name="T24" fmla="*/ 880 w 880"/>
                <a:gd name="T25" fmla="*/ 142 h 383"/>
                <a:gd name="T26" fmla="*/ 880 w 880"/>
                <a:gd name="T27" fmla="*/ 43 h 383"/>
                <a:gd name="T28" fmla="*/ 864 w 880"/>
                <a:gd name="T29" fmla="*/ 127 h 383"/>
                <a:gd name="T30" fmla="*/ 819 w 880"/>
                <a:gd name="T31" fmla="*/ 188 h 383"/>
                <a:gd name="T32" fmla="*/ 796 w 880"/>
                <a:gd name="T33" fmla="*/ 188 h 383"/>
                <a:gd name="T34" fmla="*/ 735 w 880"/>
                <a:gd name="T35" fmla="*/ 203 h 383"/>
                <a:gd name="T36" fmla="*/ 735 w 880"/>
                <a:gd name="T37" fmla="*/ 180 h 383"/>
                <a:gd name="T38" fmla="*/ 796 w 880"/>
                <a:gd name="T39" fmla="*/ 157 h 383"/>
                <a:gd name="T40" fmla="*/ 735 w 880"/>
                <a:gd name="T41" fmla="*/ 150 h 383"/>
                <a:gd name="T42" fmla="*/ 804 w 880"/>
                <a:gd name="T43" fmla="*/ 134 h 383"/>
                <a:gd name="T44" fmla="*/ 834 w 880"/>
                <a:gd name="T45" fmla="*/ 142 h 383"/>
                <a:gd name="T46" fmla="*/ 849 w 880"/>
                <a:gd name="T47" fmla="*/ 66 h 383"/>
                <a:gd name="T48" fmla="*/ 826 w 880"/>
                <a:gd name="T49" fmla="*/ 51 h 383"/>
                <a:gd name="T50" fmla="*/ 750 w 880"/>
                <a:gd name="T51" fmla="*/ 81 h 383"/>
                <a:gd name="T52" fmla="*/ 750 w 880"/>
                <a:gd name="T53" fmla="*/ 36 h 383"/>
                <a:gd name="T54" fmla="*/ 781 w 880"/>
                <a:gd name="T55" fmla="*/ 43 h 383"/>
                <a:gd name="T56" fmla="*/ 826 w 880"/>
                <a:gd name="T57" fmla="*/ 15 h 383"/>
                <a:gd name="T58" fmla="*/ 804 w 880"/>
                <a:gd name="T59" fmla="*/ 0 h 383"/>
                <a:gd name="T60" fmla="*/ 540 w 880"/>
                <a:gd name="T61" fmla="*/ 58 h 383"/>
                <a:gd name="T62" fmla="*/ 218 w 880"/>
                <a:gd name="T63" fmla="*/ 119 h 383"/>
                <a:gd name="T64" fmla="*/ 66 w 880"/>
                <a:gd name="T65" fmla="*/ 279 h 383"/>
                <a:gd name="T66" fmla="*/ 30 w 880"/>
                <a:gd name="T67" fmla="*/ 287 h 383"/>
                <a:gd name="T68" fmla="*/ 30 w 880"/>
                <a:gd name="T69" fmla="*/ 287 h 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80"/>
                <a:gd name="T106" fmla="*/ 0 h 383"/>
                <a:gd name="T107" fmla="*/ 880 w 880"/>
                <a:gd name="T108" fmla="*/ 383 h 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80" h="383">
                  <a:moveTo>
                    <a:pt x="30" y="287"/>
                  </a:moveTo>
                  <a:lnTo>
                    <a:pt x="0" y="368"/>
                  </a:lnTo>
                  <a:lnTo>
                    <a:pt x="111" y="353"/>
                  </a:lnTo>
                  <a:lnTo>
                    <a:pt x="157" y="317"/>
                  </a:lnTo>
                  <a:lnTo>
                    <a:pt x="314" y="279"/>
                  </a:lnTo>
                  <a:lnTo>
                    <a:pt x="352" y="302"/>
                  </a:lnTo>
                  <a:lnTo>
                    <a:pt x="459" y="287"/>
                  </a:lnTo>
                  <a:lnTo>
                    <a:pt x="608" y="383"/>
                  </a:lnTo>
                  <a:lnTo>
                    <a:pt x="700" y="353"/>
                  </a:lnTo>
                  <a:lnTo>
                    <a:pt x="750" y="249"/>
                  </a:lnTo>
                  <a:lnTo>
                    <a:pt x="842" y="218"/>
                  </a:lnTo>
                  <a:lnTo>
                    <a:pt x="880" y="142"/>
                  </a:lnTo>
                  <a:lnTo>
                    <a:pt x="880" y="43"/>
                  </a:lnTo>
                  <a:lnTo>
                    <a:pt x="864" y="127"/>
                  </a:lnTo>
                  <a:lnTo>
                    <a:pt x="819" y="188"/>
                  </a:lnTo>
                  <a:lnTo>
                    <a:pt x="796" y="188"/>
                  </a:lnTo>
                  <a:lnTo>
                    <a:pt x="735" y="203"/>
                  </a:lnTo>
                  <a:lnTo>
                    <a:pt x="735" y="180"/>
                  </a:lnTo>
                  <a:lnTo>
                    <a:pt x="796" y="157"/>
                  </a:lnTo>
                  <a:lnTo>
                    <a:pt x="735" y="150"/>
                  </a:lnTo>
                  <a:lnTo>
                    <a:pt x="804" y="134"/>
                  </a:lnTo>
                  <a:lnTo>
                    <a:pt x="834" y="142"/>
                  </a:lnTo>
                  <a:lnTo>
                    <a:pt x="849" y="66"/>
                  </a:lnTo>
                  <a:lnTo>
                    <a:pt x="826" y="51"/>
                  </a:lnTo>
                  <a:lnTo>
                    <a:pt x="750" y="81"/>
                  </a:lnTo>
                  <a:lnTo>
                    <a:pt x="750" y="36"/>
                  </a:lnTo>
                  <a:lnTo>
                    <a:pt x="781" y="43"/>
                  </a:lnTo>
                  <a:lnTo>
                    <a:pt x="826" y="15"/>
                  </a:lnTo>
                  <a:lnTo>
                    <a:pt x="804" y="0"/>
                  </a:lnTo>
                  <a:lnTo>
                    <a:pt x="540" y="58"/>
                  </a:lnTo>
                  <a:lnTo>
                    <a:pt x="218" y="119"/>
                  </a:lnTo>
                  <a:lnTo>
                    <a:pt x="66" y="279"/>
                  </a:lnTo>
                  <a:lnTo>
                    <a:pt x="30" y="287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Freeform 64"/>
            <p:cNvSpPr>
              <a:spLocks/>
            </p:cNvSpPr>
            <p:nvPr/>
          </p:nvSpPr>
          <p:spPr bwMode="auto">
            <a:xfrm>
              <a:off x="4181" y="1610"/>
              <a:ext cx="436" cy="454"/>
            </a:xfrm>
            <a:custGeom>
              <a:avLst/>
              <a:gdLst>
                <a:gd name="T0" fmla="*/ 45 w 436"/>
                <a:gd name="T1" fmla="*/ 233 h 454"/>
                <a:gd name="T2" fmla="*/ 7 w 436"/>
                <a:gd name="T3" fmla="*/ 228 h 454"/>
                <a:gd name="T4" fmla="*/ 0 w 436"/>
                <a:gd name="T5" fmla="*/ 302 h 454"/>
                <a:gd name="T6" fmla="*/ 7 w 436"/>
                <a:gd name="T7" fmla="*/ 378 h 454"/>
                <a:gd name="T8" fmla="*/ 76 w 436"/>
                <a:gd name="T9" fmla="*/ 431 h 454"/>
                <a:gd name="T10" fmla="*/ 88 w 436"/>
                <a:gd name="T11" fmla="*/ 454 h 454"/>
                <a:gd name="T12" fmla="*/ 164 w 436"/>
                <a:gd name="T13" fmla="*/ 431 h 454"/>
                <a:gd name="T14" fmla="*/ 263 w 436"/>
                <a:gd name="T15" fmla="*/ 370 h 454"/>
                <a:gd name="T16" fmla="*/ 294 w 436"/>
                <a:gd name="T17" fmla="*/ 233 h 454"/>
                <a:gd name="T18" fmla="*/ 352 w 436"/>
                <a:gd name="T19" fmla="*/ 198 h 454"/>
                <a:gd name="T20" fmla="*/ 383 w 436"/>
                <a:gd name="T21" fmla="*/ 114 h 454"/>
                <a:gd name="T22" fmla="*/ 436 w 436"/>
                <a:gd name="T23" fmla="*/ 91 h 454"/>
                <a:gd name="T24" fmla="*/ 367 w 436"/>
                <a:gd name="T25" fmla="*/ 83 h 454"/>
                <a:gd name="T26" fmla="*/ 263 w 436"/>
                <a:gd name="T27" fmla="*/ 144 h 454"/>
                <a:gd name="T28" fmla="*/ 241 w 436"/>
                <a:gd name="T29" fmla="*/ 83 h 454"/>
                <a:gd name="T30" fmla="*/ 149 w 436"/>
                <a:gd name="T31" fmla="*/ 91 h 454"/>
                <a:gd name="T32" fmla="*/ 126 w 436"/>
                <a:gd name="T33" fmla="*/ 0 h 454"/>
                <a:gd name="T34" fmla="*/ 104 w 436"/>
                <a:gd name="T35" fmla="*/ 23 h 454"/>
                <a:gd name="T36" fmla="*/ 111 w 436"/>
                <a:gd name="T37" fmla="*/ 152 h 454"/>
                <a:gd name="T38" fmla="*/ 68 w 436"/>
                <a:gd name="T39" fmla="*/ 167 h 454"/>
                <a:gd name="T40" fmla="*/ 45 w 436"/>
                <a:gd name="T41" fmla="*/ 233 h 454"/>
                <a:gd name="T42" fmla="*/ 45 w 436"/>
                <a:gd name="T43" fmla="*/ 233 h 4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6"/>
                <a:gd name="T67" fmla="*/ 0 h 454"/>
                <a:gd name="T68" fmla="*/ 436 w 436"/>
                <a:gd name="T69" fmla="*/ 454 h 4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6" h="454">
                  <a:moveTo>
                    <a:pt x="45" y="233"/>
                  </a:moveTo>
                  <a:lnTo>
                    <a:pt x="7" y="228"/>
                  </a:lnTo>
                  <a:lnTo>
                    <a:pt x="0" y="302"/>
                  </a:lnTo>
                  <a:lnTo>
                    <a:pt x="7" y="378"/>
                  </a:lnTo>
                  <a:lnTo>
                    <a:pt x="76" y="431"/>
                  </a:lnTo>
                  <a:lnTo>
                    <a:pt x="88" y="454"/>
                  </a:lnTo>
                  <a:lnTo>
                    <a:pt x="164" y="431"/>
                  </a:lnTo>
                  <a:lnTo>
                    <a:pt x="263" y="370"/>
                  </a:lnTo>
                  <a:lnTo>
                    <a:pt x="294" y="233"/>
                  </a:lnTo>
                  <a:lnTo>
                    <a:pt x="352" y="198"/>
                  </a:lnTo>
                  <a:lnTo>
                    <a:pt x="383" y="114"/>
                  </a:lnTo>
                  <a:lnTo>
                    <a:pt x="436" y="91"/>
                  </a:lnTo>
                  <a:lnTo>
                    <a:pt x="367" y="83"/>
                  </a:lnTo>
                  <a:lnTo>
                    <a:pt x="263" y="144"/>
                  </a:lnTo>
                  <a:lnTo>
                    <a:pt x="241" y="83"/>
                  </a:lnTo>
                  <a:lnTo>
                    <a:pt x="149" y="91"/>
                  </a:lnTo>
                  <a:lnTo>
                    <a:pt x="126" y="0"/>
                  </a:lnTo>
                  <a:lnTo>
                    <a:pt x="104" y="23"/>
                  </a:lnTo>
                  <a:lnTo>
                    <a:pt x="111" y="152"/>
                  </a:lnTo>
                  <a:lnTo>
                    <a:pt x="68" y="167"/>
                  </a:lnTo>
                  <a:lnTo>
                    <a:pt x="45" y="233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65"/>
            <p:cNvSpPr>
              <a:spLocks/>
            </p:cNvSpPr>
            <p:nvPr/>
          </p:nvSpPr>
          <p:spPr bwMode="auto">
            <a:xfrm>
              <a:off x="5007" y="433"/>
              <a:ext cx="391" cy="604"/>
            </a:xfrm>
            <a:custGeom>
              <a:avLst/>
              <a:gdLst>
                <a:gd name="T0" fmla="*/ 92 w 391"/>
                <a:gd name="T1" fmla="*/ 23 h 604"/>
                <a:gd name="T2" fmla="*/ 31 w 391"/>
                <a:gd name="T3" fmla="*/ 129 h 604"/>
                <a:gd name="T4" fmla="*/ 61 w 391"/>
                <a:gd name="T5" fmla="*/ 172 h 604"/>
                <a:gd name="T6" fmla="*/ 31 w 391"/>
                <a:gd name="T7" fmla="*/ 226 h 604"/>
                <a:gd name="T8" fmla="*/ 46 w 391"/>
                <a:gd name="T9" fmla="*/ 241 h 604"/>
                <a:gd name="T10" fmla="*/ 38 w 391"/>
                <a:gd name="T11" fmla="*/ 271 h 604"/>
                <a:gd name="T12" fmla="*/ 38 w 391"/>
                <a:gd name="T13" fmla="*/ 332 h 604"/>
                <a:gd name="T14" fmla="*/ 0 w 391"/>
                <a:gd name="T15" fmla="*/ 347 h 604"/>
                <a:gd name="T16" fmla="*/ 15 w 391"/>
                <a:gd name="T17" fmla="*/ 370 h 604"/>
                <a:gd name="T18" fmla="*/ 99 w 391"/>
                <a:gd name="T19" fmla="*/ 581 h 604"/>
                <a:gd name="T20" fmla="*/ 157 w 391"/>
                <a:gd name="T21" fmla="*/ 604 h 604"/>
                <a:gd name="T22" fmla="*/ 157 w 391"/>
                <a:gd name="T23" fmla="*/ 558 h 604"/>
                <a:gd name="T24" fmla="*/ 188 w 391"/>
                <a:gd name="T25" fmla="*/ 527 h 604"/>
                <a:gd name="T26" fmla="*/ 180 w 391"/>
                <a:gd name="T27" fmla="*/ 489 h 604"/>
                <a:gd name="T28" fmla="*/ 256 w 391"/>
                <a:gd name="T29" fmla="*/ 446 h 604"/>
                <a:gd name="T30" fmla="*/ 264 w 391"/>
                <a:gd name="T31" fmla="*/ 393 h 604"/>
                <a:gd name="T32" fmla="*/ 310 w 391"/>
                <a:gd name="T33" fmla="*/ 385 h 604"/>
                <a:gd name="T34" fmla="*/ 345 w 391"/>
                <a:gd name="T35" fmla="*/ 340 h 604"/>
                <a:gd name="T36" fmla="*/ 391 w 391"/>
                <a:gd name="T37" fmla="*/ 309 h 604"/>
                <a:gd name="T38" fmla="*/ 391 w 391"/>
                <a:gd name="T39" fmla="*/ 271 h 604"/>
                <a:gd name="T40" fmla="*/ 332 w 391"/>
                <a:gd name="T41" fmla="*/ 264 h 604"/>
                <a:gd name="T42" fmla="*/ 317 w 391"/>
                <a:gd name="T43" fmla="*/ 218 h 604"/>
                <a:gd name="T44" fmla="*/ 256 w 391"/>
                <a:gd name="T45" fmla="*/ 218 h 604"/>
                <a:gd name="T46" fmla="*/ 203 w 391"/>
                <a:gd name="T47" fmla="*/ 38 h 604"/>
                <a:gd name="T48" fmla="*/ 180 w 391"/>
                <a:gd name="T49" fmla="*/ 0 h 604"/>
                <a:gd name="T50" fmla="*/ 119 w 391"/>
                <a:gd name="T51" fmla="*/ 15 h 604"/>
                <a:gd name="T52" fmla="*/ 114 w 391"/>
                <a:gd name="T53" fmla="*/ 30 h 604"/>
                <a:gd name="T54" fmla="*/ 92 w 391"/>
                <a:gd name="T55" fmla="*/ 23 h 604"/>
                <a:gd name="T56" fmla="*/ 92 w 391"/>
                <a:gd name="T57" fmla="*/ 23 h 6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1"/>
                <a:gd name="T88" fmla="*/ 0 h 604"/>
                <a:gd name="T89" fmla="*/ 391 w 391"/>
                <a:gd name="T90" fmla="*/ 604 h 6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1" h="604">
                  <a:moveTo>
                    <a:pt x="92" y="23"/>
                  </a:moveTo>
                  <a:lnTo>
                    <a:pt x="31" y="129"/>
                  </a:lnTo>
                  <a:lnTo>
                    <a:pt x="61" y="172"/>
                  </a:lnTo>
                  <a:lnTo>
                    <a:pt x="31" y="226"/>
                  </a:lnTo>
                  <a:lnTo>
                    <a:pt x="46" y="241"/>
                  </a:lnTo>
                  <a:lnTo>
                    <a:pt x="38" y="271"/>
                  </a:lnTo>
                  <a:lnTo>
                    <a:pt x="38" y="332"/>
                  </a:lnTo>
                  <a:lnTo>
                    <a:pt x="0" y="347"/>
                  </a:lnTo>
                  <a:lnTo>
                    <a:pt x="15" y="370"/>
                  </a:lnTo>
                  <a:lnTo>
                    <a:pt x="99" y="581"/>
                  </a:lnTo>
                  <a:lnTo>
                    <a:pt x="157" y="604"/>
                  </a:lnTo>
                  <a:lnTo>
                    <a:pt x="157" y="558"/>
                  </a:lnTo>
                  <a:lnTo>
                    <a:pt x="188" y="527"/>
                  </a:lnTo>
                  <a:lnTo>
                    <a:pt x="180" y="489"/>
                  </a:lnTo>
                  <a:lnTo>
                    <a:pt x="256" y="446"/>
                  </a:lnTo>
                  <a:lnTo>
                    <a:pt x="264" y="393"/>
                  </a:lnTo>
                  <a:lnTo>
                    <a:pt x="310" y="385"/>
                  </a:lnTo>
                  <a:lnTo>
                    <a:pt x="345" y="340"/>
                  </a:lnTo>
                  <a:lnTo>
                    <a:pt x="391" y="309"/>
                  </a:lnTo>
                  <a:lnTo>
                    <a:pt x="391" y="271"/>
                  </a:lnTo>
                  <a:lnTo>
                    <a:pt x="332" y="264"/>
                  </a:lnTo>
                  <a:lnTo>
                    <a:pt x="317" y="218"/>
                  </a:lnTo>
                  <a:lnTo>
                    <a:pt x="256" y="218"/>
                  </a:lnTo>
                  <a:lnTo>
                    <a:pt x="203" y="38"/>
                  </a:lnTo>
                  <a:lnTo>
                    <a:pt x="180" y="0"/>
                  </a:lnTo>
                  <a:lnTo>
                    <a:pt x="119" y="15"/>
                  </a:lnTo>
                  <a:lnTo>
                    <a:pt x="114" y="30"/>
                  </a:lnTo>
                  <a:lnTo>
                    <a:pt x="92" y="23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Freeform 66"/>
            <p:cNvSpPr>
              <a:spLocks/>
            </p:cNvSpPr>
            <p:nvPr/>
          </p:nvSpPr>
          <p:spPr bwMode="auto">
            <a:xfrm>
              <a:off x="4422" y="1625"/>
              <a:ext cx="502" cy="205"/>
            </a:xfrm>
            <a:custGeom>
              <a:avLst/>
              <a:gdLst>
                <a:gd name="T0" fmla="*/ 0 w 502"/>
                <a:gd name="T1" fmla="*/ 68 h 205"/>
                <a:gd name="T2" fmla="*/ 375 w 502"/>
                <a:gd name="T3" fmla="*/ 0 h 205"/>
                <a:gd name="T4" fmla="*/ 436 w 502"/>
                <a:gd name="T5" fmla="*/ 145 h 205"/>
                <a:gd name="T6" fmla="*/ 502 w 502"/>
                <a:gd name="T7" fmla="*/ 129 h 205"/>
                <a:gd name="T8" fmla="*/ 502 w 502"/>
                <a:gd name="T9" fmla="*/ 198 h 205"/>
                <a:gd name="T10" fmla="*/ 451 w 502"/>
                <a:gd name="T11" fmla="*/ 205 h 205"/>
                <a:gd name="T12" fmla="*/ 405 w 502"/>
                <a:gd name="T13" fmla="*/ 160 h 205"/>
                <a:gd name="T14" fmla="*/ 375 w 502"/>
                <a:gd name="T15" fmla="*/ 107 h 205"/>
                <a:gd name="T16" fmla="*/ 367 w 502"/>
                <a:gd name="T17" fmla="*/ 23 h 205"/>
                <a:gd name="T18" fmla="*/ 344 w 502"/>
                <a:gd name="T19" fmla="*/ 61 h 205"/>
                <a:gd name="T20" fmla="*/ 375 w 502"/>
                <a:gd name="T21" fmla="*/ 183 h 205"/>
                <a:gd name="T22" fmla="*/ 263 w 502"/>
                <a:gd name="T23" fmla="*/ 198 h 205"/>
                <a:gd name="T24" fmla="*/ 263 w 502"/>
                <a:gd name="T25" fmla="*/ 114 h 205"/>
                <a:gd name="T26" fmla="*/ 195 w 502"/>
                <a:gd name="T27" fmla="*/ 76 h 205"/>
                <a:gd name="T28" fmla="*/ 134 w 502"/>
                <a:gd name="T29" fmla="*/ 68 h 205"/>
                <a:gd name="T30" fmla="*/ 15 w 502"/>
                <a:gd name="T31" fmla="*/ 129 h 205"/>
                <a:gd name="T32" fmla="*/ 0 w 502"/>
                <a:gd name="T33" fmla="*/ 68 h 205"/>
                <a:gd name="T34" fmla="*/ 0 w 502"/>
                <a:gd name="T35" fmla="*/ 68 h 2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2"/>
                <a:gd name="T55" fmla="*/ 0 h 205"/>
                <a:gd name="T56" fmla="*/ 502 w 502"/>
                <a:gd name="T57" fmla="*/ 205 h 2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2" h="205">
                  <a:moveTo>
                    <a:pt x="0" y="68"/>
                  </a:moveTo>
                  <a:lnTo>
                    <a:pt x="375" y="0"/>
                  </a:lnTo>
                  <a:lnTo>
                    <a:pt x="436" y="145"/>
                  </a:lnTo>
                  <a:lnTo>
                    <a:pt x="502" y="129"/>
                  </a:lnTo>
                  <a:lnTo>
                    <a:pt x="502" y="198"/>
                  </a:lnTo>
                  <a:lnTo>
                    <a:pt x="451" y="205"/>
                  </a:lnTo>
                  <a:lnTo>
                    <a:pt x="405" y="160"/>
                  </a:lnTo>
                  <a:lnTo>
                    <a:pt x="375" y="107"/>
                  </a:lnTo>
                  <a:lnTo>
                    <a:pt x="367" y="23"/>
                  </a:lnTo>
                  <a:lnTo>
                    <a:pt x="344" y="61"/>
                  </a:lnTo>
                  <a:lnTo>
                    <a:pt x="375" y="183"/>
                  </a:lnTo>
                  <a:lnTo>
                    <a:pt x="263" y="198"/>
                  </a:lnTo>
                  <a:lnTo>
                    <a:pt x="263" y="114"/>
                  </a:lnTo>
                  <a:lnTo>
                    <a:pt x="195" y="76"/>
                  </a:lnTo>
                  <a:lnTo>
                    <a:pt x="134" y="68"/>
                  </a:lnTo>
                  <a:lnTo>
                    <a:pt x="15" y="129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67"/>
            <p:cNvSpPr>
              <a:spLocks/>
            </p:cNvSpPr>
            <p:nvPr/>
          </p:nvSpPr>
          <p:spPr bwMode="auto">
            <a:xfrm>
              <a:off x="3293" y="834"/>
              <a:ext cx="556" cy="241"/>
            </a:xfrm>
            <a:custGeom>
              <a:avLst/>
              <a:gdLst>
                <a:gd name="T0" fmla="*/ 0 w 556"/>
                <a:gd name="T1" fmla="*/ 126 h 241"/>
                <a:gd name="T2" fmla="*/ 127 w 556"/>
                <a:gd name="T3" fmla="*/ 0 h 241"/>
                <a:gd name="T4" fmla="*/ 104 w 556"/>
                <a:gd name="T5" fmla="*/ 50 h 241"/>
                <a:gd name="T6" fmla="*/ 119 w 556"/>
                <a:gd name="T7" fmla="*/ 66 h 241"/>
                <a:gd name="T8" fmla="*/ 157 w 556"/>
                <a:gd name="T9" fmla="*/ 45 h 241"/>
                <a:gd name="T10" fmla="*/ 249 w 556"/>
                <a:gd name="T11" fmla="*/ 81 h 241"/>
                <a:gd name="T12" fmla="*/ 287 w 556"/>
                <a:gd name="T13" fmla="*/ 50 h 241"/>
                <a:gd name="T14" fmla="*/ 398 w 556"/>
                <a:gd name="T15" fmla="*/ 38 h 241"/>
                <a:gd name="T16" fmla="*/ 421 w 556"/>
                <a:gd name="T17" fmla="*/ 66 h 241"/>
                <a:gd name="T18" fmla="*/ 467 w 556"/>
                <a:gd name="T19" fmla="*/ 58 h 241"/>
                <a:gd name="T20" fmla="*/ 556 w 556"/>
                <a:gd name="T21" fmla="*/ 96 h 241"/>
                <a:gd name="T22" fmla="*/ 556 w 556"/>
                <a:gd name="T23" fmla="*/ 126 h 241"/>
                <a:gd name="T24" fmla="*/ 467 w 556"/>
                <a:gd name="T25" fmla="*/ 149 h 241"/>
                <a:gd name="T26" fmla="*/ 436 w 556"/>
                <a:gd name="T27" fmla="*/ 126 h 241"/>
                <a:gd name="T28" fmla="*/ 391 w 556"/>
                <a:gd name="T29" fmla="*/ 134 h 241"/>
                <a:gd name="T30" fmla="*/ 330 w 556"/>
                <a:gd name="T31" fmla="*/ 172 h 241"/>
                <a:gd name="T32" fmla="*/ 310 w 556"/>
                <a:gd name="T33" fmla="*/ 172 h 241"/>
                <a:gd name="T34" fmla="*/ 287 w 556"/>
                <a:gd name="T35" fmla="*/ 149 h 241"/>
                <a:gd name="T36" fmla="*/ 256 w 556"/>
                <a:gd name="T37" fmla="*/ 233 h 241"/>
                <a:gd name="T38" fmla="*/ 218 w 556"/>
                <a:gd name="T39" fmla="*/ 241 h 241"/>
                <a:gd name="T40" fmla="*/ 203 w 556"/>
                <a:gd name="T41" fmla="*/ 203 h 241"/>
                <a:gd name="T42" fmla="*/ 127 w 556"/>
                <a:gd name="T43" fmla="*/ 187 h 241"/>
                <a:gd name="T44" fmla="*/ 92 w 556"/>
                <a:gd name="T45" fmla="*/ 157 h 241"/>
                <a:gd name="T46" fmla="*/ 31 w 556"/>
                <a:gd name="T47" fmla="*/ 172 h 241"/>
                <a:gd name="T48" fmla="*/ 0 w 556"/>
                <a:gd name="T49" fmla="*/ 126 h 241"/>
                <a:gd name="T50" fmla="*/ 0 w 556"/>
                <a:gd name="T51" fmla="*/ 126 h 2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6"/>
                <a:gd name="T79" fmla="*/ 0 h 241"/>
                <a:gd name="T80" fmla="*/ 556 w 556"/>
                <a:gd name="T81" fmla="*/ 241 h 2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6" h="241">
                  <a:moveTo>
                    <a:pt x="0" y="126"/>
                  </a:moveTo>
                  <a:lnTo>
                    <a:pt x="127" y="0"/>
                  </a:lnTo>
                  <a:lnTo>
                    <a:pt x="104" y="50"/>
                  </a:lnTo>
                  <a:lnTo>
                    <a:pt x="119" y="66"/>
                  </a:lnTo>
                  <a:lnTo>
                    <a:pt x="157" y="45"/>
                  </a:lnTo>
                  <a:lnTo>
                    <a:pt x="249" y="81"/>
                  </a:lnTo>
                  <a:lnTo>
                    <a:pt x="287" y="50"/>
                  </a:lnTo>
                  <a:lnTo>
                    <a:pt x="398" y="38"/>
                  </a:lnTo>
                  <a:lnTo>
                    <a:pt x="421" y="66"/>
                  </a:lnTo>
                  <a:lnTo>
                    <a:pt x="467" y="58"/>
                  </a:lnTo>
                  <a:lnTo>
                    <a:pt x="556" y="96"/>
                  </a:lnTo>
                  <a:lnTo>
                    <a:pt x="556" y="126"/>
                  </a:lnTo>
                  <a:lnTo>
                    <a:pt x="467" y="149"/>
                  </a:lnTo>
                  <a:lnTo>
                    <a:pt x="436" y="126"/>
                  </a:lnTo>
                  <a:lnTo>
                    <a:pt x="391" y="134"/>
                  </a:lnTo>
                  <a:lnTo>
                    <a:pt x="330" y="172"/>
                  </a:lnTo>
                  <a:lnTo>
                    <a:pt x="310" y="172"/>
                  </a:lnTo>
                  <a:lnTo>
                    <a:pt x="287" y="149"/>
                  </a:lnTo>
                  <a:lnTo>
                    <a:pt x="256" y="233"/>
                  </a:lnTo>
                  <a:lnTo>
                    <a:pt x="218" y="241"/>
                  </a:lnTo>
                  <a:lnTo>
                    <a:pt x="203" y="203"/>
                  </a:lnTo>
                  <a:lnTo>
                    <a:pt x="127" y="187"/>
                  </a:lnTo>
                  <a:lnTo>
                    <a:pt x="92" y="157"/>
                  </a:lnTo>
                  <a:lnTo>
                    <a:pt x="31" y="17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68"/>
            <p:cNvSpPr>
              <a:spLocks/>
            </p:cNvSpPr>
            <p:nvPr/>
          </p:nvSpPr>
          <p:spPr bwMode="auto">
            <a:xfrm>
              <a:off x="3684" y="998"/>
              <a:ext cx="398" cy="543"/>
            </a:xfrm>
            <a:custGeom>
              <a:avLst/>
              <a:gdLst>
                <a:gd name="T0" fmla="*/ 99 w 398"/>
                <a:gd name="T1" fmla="*/ 23 h 543"/>
                <a:gd name="T2" fmla="*/ 114 w 398"/>
                <a:gd name="T3" fmla="*/ 61 h 543"/>
                <a:gd name="T4" fmla="*/ 83 w 398"/>
                <a:gd name="T5" fmla="*/ 77 h 543"/>
                <a:gd name="T6" fmla="*/ 83 w 398"/>
                <a:gd name="T7" fmla="*/ 168 h 543"/>
                <a:gd name="T8" fmla="*/ 68 w 398"/>
                <a:gd name="T9" fmla="*/ 107 h 543"/>
                <a:gd name="T10" fmla="*/ 7 w 398"/>
                <a:gd name="T11" fmla="*/ 168 h 543"/>
                <a:gd name="T12" fmla="*/ 0 w 398"/>
                <a:gd name="T13" fmla="*/ 318 h 543"/>
                <a:gd name="T14" fmla="*/ 38 w 398"/>
                <a:gd name="T15" fmla="*/ 394 h 543"/>
                <a:gd name="T16" fmla="*/ 38 w 398"/>
                <a:gd name="T17" fmla="*/ 439 h 543"/>
                <a:gd name="T18" fmla="*/ 38 w 398"/>
                <a:gd name="T19" fmla="*/ 470 h 543"/>
                <a:gd name="T20" fmla="*/ 38 w 398"/>
                <a:gd name="T21" fmla="*/ 500 h 543"/>
                <a:gd name="T22" fmla="*/ 30 w 398"/>
                <a:gd name="T23" fmla="*/ 543 h 543"/>
                <a:gd name="T24" fmla="*/ 187 w 398"/>
                <a:gd name="T25" fmla="*/ 536 h 543"/>
                <a:gd name="T26" fmla="*/ 398 w 398"/>
                <a:gd name="T27" fmla="*/ 520 h 543"/>
                <a:gd name="T28" fmla="*/ 360 w 398"/>
                <a:gd name="T29" fmla="*/ 508 h 543"/>
                <a:gd name="T30" fmla="*/ 339 w 398"/>
                <a:gd name="T31" fmla="*/ 477 h 543"/>
                <a:gd name="T32" fmla="*/ 367 w 398"/>
                <a:gd name="T33" fmla="*/ 455 h 543"/>
                <a:gd name="T34" fmla="*/ 367 w 398"/>
                <a:gd name="T35" fmla="*/ 424 h 543"/>
                <a:gd name="T36" fmla="*/ 355 w 398"/>
                <a:gd name="T37" fmla="*/ 401 h 543"/>
                <a:gd name="T38" fmla="*/ 367 w 398"/>
                <a:gd name="T39" fmla="*/ 378 h 543"/>
                <a:gd name="T40" fmla="*/ 398 w 398"/>
                <a:gd name="T41" fmla="*/ 378 h 543"/>
                <a:gd name="T42" fmla="*/ 390 w 398"/>
                <a:gd name="T43" fmla="*/ 310 h 543"/>
                <a:gd name="T44" fmla="*/ 383 w 398"/>
                <a:gd name="T45" fmla="*/ 264 h 543"/>
                <a:gd name="T46" fmla="*/ 367 w 398"/>
                <a:gd name="T47" fmla="*/ 234 h 543"/>
                <a:gd name="T48" fmla="*/ 355 w 398"/>
                <a:gd name="T49" fmla="*/ 219 h 543"/>
                <a:gd name="T50" fmla="*/ 324 w 398"/>
                <a:gd name="T51" fmla="*/ 211 h 543"/>
                <a:gd name="T52" fmla="*/ 301 w 398"/>
                <a:gd name="T53" fmla="*/ 211 h 543"/>
                <a:gd name="T54" fmla="*/ 271 w 398"/>
                <a:gd name="T55" fmla="*/ 249 h 543"/>
                <a:gd name="T56" fmla="*/ 256 w 398"/>
                <a:gd name="T57" fmla="*/ 257 h 543"/>
                <a:gd name="T58" fmla="*/ 248 w 398"/>
                <a:gd name="T59" fmla="*/ 264 h 543"/>
                <a:gd name="T60" fmla="*/ 233 w 398"/>
                <a:gd name="T61" fmla="*/ 257 h 543"/>
                <a:gd name="T62" fmla="*/ 225 w 398"/>
                <a:gd name="T63" fmla="*/ 241 h 543"/>
                <a:gd name="T64" fmla="*/ 233 w 398"/>
                <a:gd name="T65" fmla="*/ 226 h 543"/>
                <a:gd name="T66" fmla="*/ 241 w 398"/>
                <a:gd name="T67" fmla="*/ 219 h 543"/>
                <a:gd name="T68" fmla="*/ 256 w 398"/>
                <a:gd name="T69" fmla="*/ 211 h 543"/>
                <a:gd name="T70" fmla="*/ 263 w 398"/>
                <a:gd name="T71" fmla="*/ 211 h 543"/>
                <a:gd name="T72" fmla="*/ 263 w 398"/>
                <a:gd name="T73" fmla="*/ 191 h 543"/>
                <a:gd name="T74" fmla="*/ 294 w 398"/>
                <a:gd name="T75" fmla="*/ 168 h 543"/>
                <a:gd name="T76" fmla="*/ 263 w 398"/>
                <a:gd name="T77" fmla="*/ 92 h 543"/>
                <a:gd name="T78" fmla="*/ 263 w 398"/>
                <a:gd name="T79" fmla="*/ 61 h 543"/>
                <a:gd name="T80" fmla="*/ 218 w 398"/>
                <a:gd name="T81" fmla="*/ 46 h 543"/>
                <a:gd name="T82" fmla="*/ 142 w 398"/>
                <a:gd name="T83" fmla="*/ 0 h 543"/>
                <a:gd name="T84" fmla="*/ 99 w 398"/>
                <a:gd name="T85" fmla="*/ 23 h 543"/>
                <a:gd name="T86" fmla="*/ 99 w 398"/>
                <a:gd name="T87" fmla="*/ 23 h 5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8"/>
                <a:gd name="T133" fmla="*/ 0 h 543"/>
                <a:gd name="T134" fmla="*/ 398 w 398"/>
                <a:gd name="T135" fmla="*/ 543 h 5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8" h="543">
                  <a:moveTo>
                    <a:pt x="99" y="23"/>
                  </a:moveTo>
                  <a:lnTo>
                    <a:pt x="114" y="61"/>
                  </a:lnTo>
                  <a:lnTo>
                    <a:pt x="83" y="77"/>
                  </a:lnTo>
                  <a:lnTo>
                    <a:pt x="83" y="168"/>
                  </a:lnTo>
                  <a:lnTo>
                    <a:pt x="68" y="107"/>
                  </a:lnTo>
                  <a:lnTo>
                    <a:pt x="7" y="168"/>
                  </a:lnTo>
                  <a:lnTo>
                    <a:pt x="0" y="318"/>
                  </a:lnTo>
                  <a:lnTo>
                    <a:pt x="38" y="394"/>
                  </a:lnTo>
                  <a:lnTo>
                    <a:pt x="38" y="439"/>
                  </a:lnTo>
                  <a:lnTo>
                    <a:pt x="38" y="470"/>
                  </a:lnTo>
                  <a:lnTo>
                    <a:pt x="38" y="500"/>
                  </a:lnTo>
                  <a:lnTo>
                    <a:pt x="30" y="543"/>
                  </a:lnTo>
                  <a:lnTo>
                    <a:pt x="187" y="536"/>
                  </a:lnTo>
                  <a:lnTo>
                    <a:pt x="398" y="520"/>
                  </a:lnTo>
                  <a:lnTo>
                    <a:pt x="360" y="508"/>
                  </a:lnTo>
                  <a:lnTo>
                    <a:pt x="339" y="477"/>
                  </a:lnTo>
                  <a:lnTo>
                    <a:pt x="367" y="455"/>
                  </a:lnTo>
                  <a:lnTo>
                    <a:pt x="367" y="424"/>
                  </a:lnTo>
                  <a:lnTo>
                    <a:pt x="355" y="401"/>
                  </a:lnTo>
                  <a:lnTo>
                    <a:pt x="367" y="378"/>
                  </a:lnTo>
                  <a:lnTo>
                    <a:pt x="398" y="378"/>
                  </a:lnTo>
                  <a:lnTo>
                    <a:pt x="390" y="310"/>
                  </a:lnTo>
                  <a:lnTo>
                    <a:pt x="383" y="264"/>
                  </a:lnTo>
                  <a:lnTo>
                    <a:pt x="367" y="234"/>
                  </a:lnTo>
                  <a:lnTo>
                    <a:pt x="355" y="219"/>
                  </a:lnTo>
                  <a:lnTo>
                    <a:pt x="324" y="211"/>
                  </a:lnTo>
                  <a:lnTo>
                    <a:pt x="301" y="211"/>
                  </a:lnTo>
                  <a:lnTo>
                    <a:pt x="271" y="249"/>
                  </a:lnTo>
                  <a:lnTo>
                    <a:pt x="256" y="257"/>
                  </a:lnTo>
                  <a:lnTo>
                    <a:pt x="248" y="264"/>
                  </a:lnTo>
                  <a:lnTo>
                    <a:pt x="233" y="257"/>
                  </a:lnTo>
                  <a:lnTo>
                    <a:pt x="225" y="241"/>
                  </a:lnTo>
                  <a:lnTo>
                    <a:pt x="233" y="226"/>
                  </a:lnTo>
                  <a:lnTo>
                    <a:pt x="241" y="219"/>
                  </a:lnTo>
                  <a:lnTo>
                    <a:pt x="256" y="211"/>
                  </a:lnTo>
                  <a:lnTo>
                    <a:pt x="263" y="211"/>
                  </a:lnTo>
                  <a:lnTo>
                    <a:pt x="263" y="191"/>
                  </a:lnTo>
                  <a:lnTo>
                    <a:pt x="294" y="168"/>
                  </a:lnTo>
                  <a:lnTo>
                    <a:pt x="263" y="92"/>
                  </a:lnTo>
                  <a:lnTo>
                    <a:pt x="263" y="61"/>
                  </a:lnTo>
                  <a:lnTo>
                    <a:pt x="218" y="46"/>
                  </a:lnTo>
                  <a:lnTo>
                    <a:pt x="142" y="0"/>
                  </a:lnTo>
                  <a:lnTo>
                    <a:pt x="99" y="23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69"/>
            <p:cNvSpPr>
              <a:spLocks/>
            </p:cNvSpPr>
            <p:nvPr/>
          </p:nvSpPr>
          <p:spPr bwMode="auto">
            <a:xfrm>
              <a:off x="3871" y="1422"/>
              <a:ext cx="436" cy="497"/>
            </a:xfrm>
            <a:custGeom>
              <a:avLst/>
              <a:gdLst>
                <a:gd name="T0" fmla="*/ 0 w 436"/>
                <a:gd name="T1" fmla="*/ 112 h 497"/>
                <a:gd name="T2" fmla="*/ 196 w 436"/>
                <a:gd name="T3" fmla="*/ 91 h 497"/>
                <a:gd name="T4" fmla="*/ 241 w 436"/>
                <a:gd name="T5" fmla="*/ 96 h 497"/>
                <a:gd name="T6" fmla="*/ 332 w 436"/>
                <a:gd name="T7" fmla="*/ 61 h 497"/>
                <a:gd name="T8" fmla="*/ 355 w 436"/>
                <a:gd name="T9" fmla="*/ 15 h 497"/>
                <a:gd name="T10" fmla="*/ 406 w 436"/>
                <a:gd name="T11" fmla="*/ 0 h 497"/>
                <a:gd name="T12" fmla="*/ 436 w 436"/>
                <a:gd name="T13" fmla="*/ 188 h 497"/>
                <a:gd name="T14" fmla="*/ 414 w 436"/>
                <a:gd name="T15" fmla="*/ 211 h 497"/>
                <a:gd name="T16" fmla="*/ 421 w 436"/>
                <a:gd name="T17" fmla="*/ 340 h 497"/>
                <a:gd name="T18" fmla="*/ 378 w 436"/>
                <a:gd name="T19" fmla="*/ 355 h 497"/>
                <a:gd name="T20" fmla="*/ 355 w 436"/>
                <a:gd name="T21" fmla="*/ 421 h 497"/>
                <a:gd name="T22" fmla="*/ 317 w 436"/>
                <a:gd name="T23" fmla="*/ 416 h 497"/>
                <a:gd name="T24" fmla="*/ 310 w 436"/>
                <a:gd name="T25" fmla="*/ 497 h 497"/>
                <a:gd name="T26" fmla="*/ 256 w 436"/>
                <a:gd name="T27" fmla="*/ 467 h 497"/>
                <a:gd name="T28" fmla="*/ 168 w 436"/>
                <a:gd name="T29" fmla="*/ 490 h 497"/>
                <a:gd name="T30" fmla="*/ 122 w 436"/>
                <a:gd name="T31" fmla="*/ 452 h 497"/>
                <a:gd name="T32" fmla="*/ 69 w 436"/>
                <a:gd name="T33" fmla="*/ 452 h 497"/>
                <a:gd name="T34" fmla="*/ 38 w 436"/>
                <a:gd name="T35" fmla="*/ 310 h 497"/>
                <a:gd name="T36" fmla="*/ 0 w 436"/>
                <a:gd name="T37" fmla="*/ 112 h 497"/>
                <a:gd name="T38" fmla="*/ 0 w 436"/>
                <a:gd name="T39" fmla="*/ 112 h 4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6"/>
                <a:gd name="T61" fmla="*/ 0 h 497"/>
                <a:gd name="T62" fmla="*/ 436 w 436"/>
                <a:gd name="T63" fmla="*/ 497 h 49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6" h="497">
                  <a:moveTo>
                    <a:pt x="0" y="112"/>
                  </a:moveTo>
                  <a:lnTo>
                    <a:pt x="196" y="91"/>
                  </a:lnTo>
                  <a:lnTo>
                    <a:pt x="241" y="96"/>
                  </a:lnTo>
                  <a:lnTo>
                    <a:pt x="332" y="61"/>
                  </a:lnTo>
                  <a:lnTo>
                    <a:pt x="355" y="15"/>
                  </a:lnTo>
                  <a:lnTo>
                    <a:pt x="406" y="0"/>
                  </a:lnTo>
                  <a:lnTo>
                    <a:pt x="436" y="188"/>
                  </a:lnTo>
                  <a:lnTo>
                    <a:pt x="414" y="211"/>
                  </a:lnTo>
                  <a:lnTo>
                    <a:pt x="421" y="340"/>
                  </a:lnTo>
                  <a:lnTo>
                    <a:pt x="378" y="355"/>
                  </a:lnTo>
                  <a:lnTo>
                    <a:pt x="355" y="421"/>
                  </a:lnTo>
                  <a:lnTo>
                    <a:pt x="317" y="416"/>
                  </a:lnTo>
                  <a:lnTo>
                    <a:pt x="310" y="497"/>
                  </a:lnTo>
                  <a:lnTo>
                    <a:pt x="256" y="467"/>
                  </a:lnTo>
                  <a:lnTo>
                    <a:pt x="168" y="490"/>
                  </a:lnTo>
                  <a:lnTo>
                    <a:pt x="122" y="452"/>
                  </a:lnTo>
                  <a:lnTo>
                    <a:pt x="69" y="452"/>
                  </a:lnTo>
                  <a:lnTo>
                    <a:pt x="38" y="31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Freeform 70"/>
            <p:cNvSpPr>
              <a:spLocks/>
            </p:cNvSpPr>
            <p:nvPr/>
          </p:nvSpPr>
          <p:spPr bwMode="auto">
            <a:xfrm>
              <a:off x="4120" y="1701"/>
              <a:ext cx="776" cy="482"/>
            </a:xfrm>
            <a:custGeom>
              <a:avLst/>
              <a:gdLst>
                <a:gd name="T0" fmla="*/ 129 w 776"/>
                <a:gd name="T1" fmla="*/ 340 h 482"/>
                <a:gd name="T2" fmla="*/ 106 w 776"/>
                <a:gd name="T3" fmla="*/ 386 h 482"/>
                <a:gd name="T4" fmla="*/ 76 w 776"/>
                <a:gd name="T5" fmla="*/ 401 h 482"/>
                <a:gd name="T6" fmla="*/ 76 w 776"/>
                <a:gd name="T7" fmla="*/ 431 h 482"/>
                <a:gd name="T8" fmla="*/ 7 w 776"/>
                <a:gd name="T9" fmla="*/ 459 h 482"/>
                <a:gd name="T10" fmla="*/ 0 w 776"/>
                <a:gd name="T11" fmla="*/ 482 h 482"/>
                <a:gd name="T12" fmla="*/ 187 w 776"/>
                <a:gd name="T13" fmla="*/ 454 h 482"/>
                <a:gd name="T14" fmla="*/ 520 w 776"/>
                <a:gd name="T15" fmla="*/ 386 h 482"/>
                <a:gd name="T16" fmla="*/ 776 w 776"/>
                <a:gd name="T17" fmla="*/ 317 h 482"/>
                <a:gd name="T18" fmla="*/ 776 w 776"/>
                <a:gd name="T19" fmla="*/ 271 h 482"/>
                <a:gd name="T20" fmla="*/ 745 w 776"/>
                <a:gd name="T21" fmla="*/ 256 h 482"/>
                <a:gd name="T22" fmla="*/ 722 w 776"/>
                <a:gd name="T23" fmla="*/ 279 h 482"/>
                <a:gd name="T24" fmla="*/ 715 w 776"/>
                <a:gd name="T25" fmla="*/ 211 h 482"/>
                <a:gd name="T26" fmla="*/ 722 w 776"/>
                <a:gd name="T27" fmla="*/ 157 h 482"/>
                <a:gd name="T28" fmla="*/ 631 w 776"/>
                <a:gd name="T29" fmla="*/ 114 h 482"/>
                <a:gd name="T30" fmla="*/ 565 w 776"/>
                <a:gd name="T31" fmla="*/ 129 h 482"/>
                <a:gd name="T32" fmla="*/ 565 w 776"/>
                <a:gd name="T33" fmla="*/ 38 h 482"/>
                <a:gd name="T34" fmla="*/ 497 w 776"/>
                <a:gd name="T35" fmla="*/ 0 h 482"/>
                <a:gd name="T36" fmla="*/ 444 w 776"/>
                <a:gd name="T37" fmla="*/ 23 h 482"/>
                <a:gd name="T38" fmla="*/ 413 w 776"/>
                <a:gd name="T39" fmla="*/ 107 h 482"/>
                <a:gd name="T40" fmla="*/ 355 w 776"/>
                <a:gd name="T41" fmla="*/ 142 h 482"/>
                <a:gd name="T42" fmla="*/ 324 w 776"/>
                <a:gd name="T43" fmla="*/ 271 h 482"/>
                <a:gd name="T44" fmla="*/ 233 w 776"/>
                <a:gd name="T45" fmla="*/ 340 h 482"/>
                <a:gd name="T46" fmla="*/ 149 w 776"/>
                <a:gd name="T47" fmla="*/ 363 h 482"/>
                <a:gd name="T48" fmla="*/ 129 w 776"/>
                <a:gd name="T49" fmla="*/ 340 h 482"/>
                <a:gd name="T50" fmla="*/ 129 w 776"/>
                <a:gd name="T51" fmla="*/ 340 h 4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6"/>
                <a:gd name="T79" fmla="*/ 0 h 482"/>
                <a:gd name="T80" fmla="*/ 776 w 776"/>
                <a:gd name="T81" fmla="*/ 482 h 4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6" h="482">
                  <a:moveTo>
                    <a:pt x="129" y="340"/>
                  </a:moveTo>
                  <a:lnTo>
                    <a:pt x="106" y="386"/>
                  </a:lnTo>
                  <a:lnTo>
                    <a:pt x="76" y="401"/>
                  </a:lnTo>
                  <a:lnTo>
                    <a:pt x="76" y="431"/>
                  </a:lnTo>
                  <a:lnTo>
                    <a:pt x="7" y="459"/>
                  </a:lnTo>
                  <a:lnTo>
                    <a:pt x="0" y="482"/>
                  </a:lnTo>
                  <a:lnTo>
                    <a:pt x="187" y="454"/>
                  </a:lnTo>
                  <a:lnTo>
                    <a:pt x="520" y="386"/>
                  </a:lnTo>
                  <a:lnTo>
                    <a:pt x="776" y="317"/>
                  </a:lnTo>
                  <a:lnTo>
                    <a:pt x="776" y="271"/>
                  </a:lnTo>
                  <a:lnTo>
                    <a:pt x="745" y="256"/>
                  </a:lnTo>
                  <a:lnTo>
                    <a:pt x="722" y="279"/>
                  </a:lnTo>
                  <a:lnTo>
                    <a:pt x="715" y="211"/>
                  </a:lnTo>
                  <a:lnTo>
                    <a:pt x="722" y="157"/>
                  </a:lnTo>
                  <a:lnTo>
                    <a:pt x="631" y="114"/>
                  </a:lnTo>
                  <a:lnTo>
                    <a:pt x="565" y="129"/>
                  </a:lnTo>
                  <a:lnTo>
                    <a:pt x="565" y="38"/>
                  </a:lnTo>
                  <a:lnTo>
                    <a:pt x="497" y="0"/>
                  </a:lnTo>
                  <a:lnTo>
                    <a:pt x="444" y="23"/>
                  </a:lnTo>
                  <a:lnTo>
                    <a:pt x="413" y="107"/>
                  </a:lnTo>
                  <a:lnTo>
                    <a:pt x="355" y="142"/>
                  </a:lnTo>
                  <a:lnTo>
                    <a:pt x="324" y="271"/>
                  </a:lnTo>
                  <a:lnTo>
                    <a:pt x="233" y="340"/>
                  </a:lnTo>
                  <a:lnTo>
                    <a:pt x="149" y="363"/>
                  </a:lnTo>
                  <a:lnTo>
                    <a:pt x="129" y="340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71"/>
            <p:cNvSpPr>
              <a:spLocks/>
            </p:cNvSpPr>
            <p:nvPr/>
          </p:nvSpPr>
          <p:spPr bwMode="auto">
            <a:xfrm>
              <a:off x="4797" y="1610"/>
              <a:ext cx="127" cy="160"/>
            </a:xfrm>
            <a:custGeom>
              <a:avLst/>
              <a:gdLst>
                <a:gd name="T0" fmla="*/ 0 w 127"/>
                <a:gd name="T1" fmla="*/ 15 h 160"/>
                <a:gd name="T2" fmla="*/ 30 w 127"/>
                <a:gd name="T3" fmla="*/ 0 h 160"/>
                <a:gd name="T4" fmla="*/ 83 w 127"/>
                <a:gd name="T5" fmla="*/ 38 h 160"/>
                <a:gd name="T6" fmla="*/ 83 w 127"/>
                <a:gd name="T7" fmla="*/ 68 h 160"/>
                <a:gd name="T8" fmla="*/ 127 w 127"/>
                <a:gd name="T9" fmla="*/ 99 h 160"/>
                <a:gd name="T10" fmla="*/ 127 w 127"/>
                <a:gd name="T11" fmla="*/ 144 h 160"/>
                <a:gd name="T12" fmla="*/ 61 w 127"/>
                <a:gd name="T13" fmla="*/ 160 h 160"/>
                <a:gd name="T14" fmla="*/ 0 w 127"/>
                <a:gd name="T15" fmla="*/ 15 h 160"/>
                <a:gd name="T16" fmla="*/ 0 w 127"/>
                <a:gd name="T17" fmla="*/ 15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160"/>
                <a:gd name="T29" fmla="*/ 127 w 127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160">
                  <a:moveTo>
                    <a:pt x="0" y="15"/>
                  </a:moveTo>
                  <a:lnTo>
                    <a:pt x="30" y="0"/>
                  </a:lnTo>
                  <a:lnTo>
                    <a:pt x="83" y="38"/>
                  </a:lnTo>
                  <a:lnTo>
                    <a:pt x="83" y="68"/>
                  </a:lnTo>
                  <a:lnTo>
                    <a:pt x="127" y="99"/>
                  </a:lnTo>
                  <a:lnTo>
                    <a:pt x="127" y="144"/>
                  </a:lnTo>
                  <a:lnTo>
                    <a:pt x="61" y="16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Freeform 72"/>
            <p:cNvSpPr>
              <a:spLocks/>
            </p:cNvSpPr>
            <p:nvPr/>
          </p:nvSpPr>
          <p:spPr bwMode="auto">
            <a:xfrm>
              <a:off x="4277" y="1316"/>
              <a:ext cx="588" cy="385"/>
            </a:xfrm>
            <a:custGeom>
              <a:avLst/>
              <a:gdLst>
                <a:gd name="T0" fmla="*/ 53 w 588"/>
                <a:gd name="T1" fmla="*/ 53 h 385"/>
                <a:gd name="T2" fmla="*/ 0 w 588"/>
                <a:gd name="T3" fmla="*/ 106 h 385"/>
                <a:gd name="T4" fmla="*/ 30 w 588"/>
                <a:gd name="T5" fmla="*/ 294 h 385"/>
                <a:gd name="T6" fmla="*/ 53 w 588"/>
                <a:gd name="T7" fmla="*/ 385 h 385"/>
                <a:gd name="T8" fmla="*/ 152 w 588"/>
                <a:gd name="T9" fmla="*/ 377 h 385"/>
                <a:gd name="T10" fmla="*/ 527 w 588"/>
                <a:gd name="T11" fmla="*/ 309 h 385"/>
                <a:gd name="T12" fmla="*/ 550 w 588"/>
                <a:gd name="T13" fmla="*/ 294 h 385"/>
                <a:gd name="T14" fmla="*/ 588 w 588"/>
                <a:gd name="T15" fmla="*/ 210 h 385"/>
                <a:gd name="T16" fmla="*/ 535 w 588"/>
                <a:gd name="T17" fmla="*/ 159 h 385"/>
                <a:gd name="T18" fmla="*/ 565 w 588"/>
                <a:gd name="T19" fmla="*/ 45 h 385"/>
                <a:gd name="T20" fmla="*/ 520 w 588"/>
                <a:gd name="T21" fmla="*/ 38 h 385"/>
                <a:gd name="T22" fmla="*/ 520 w 588"/>
                <a:gd name="T23" fmla="*/ 7 h 385"/>
                <a:gd name="T24" fmla="*/ 505 w 588"/>
                <a:gd name="T25" fmla="*/ 0 h 385"/>
                <a:gd name="T26" fmla="*/ 68 w 588"/>
                <a:gd name="T27" fmla="*/ 76 h 385"/>
                <a:gd name="T28" fmla="*/ 53 w 588"/>
                <a:gd name="T29" fmla="*/ 53 h 385"/>
                <a:gd name="T30" fmla="*/ 53 w 588"/>
                <a:gd name="T31" fmla="*/ 53 h 3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8"/>
                <a:gd name="T49" fmla="*/ 0 h 385"/>
                <a:gd name="T50" fmla="*/ 588 w 588"/>
                <a:gd name="T51" fmla="*/ 385 h 3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8" h="385">
                  <a:moveTo>
                    <a:pt x="53" y="53"/>
                  </a:moveTo>
                  <a:lnTo>
                    <a:pt x="0" y="106"/>
                  </a:lnTo>
                  <a:lnTo>
                    <a:pt x="30" y="294"/>
                  </a:lnTo>
                  <a:lnTo>
                    <a:pt x="53" y="385"/>
                  </a:lnTo>
                  <a:lnTo>
                    <a:pt x="152" y="377"/>
                  </a:lnTo>
                  <a:lnTo>
                    <a:pt x="527" y="309"/>
                  </a:lnTo>
                  <a:lnTo>
                    <a:pt x="550" y="294"/>
                  </a:lnTo>
                  <a:lnTo>
                    <a:pt x="588" y="210"/>
                  </a:lnTo>
                  <a:lnTo>
                    <a:pt x="535" y="159"/>
                  </a:lnTo>
                  <a:lnTo>
                    <a:pt x="565" y="45"/>
                  </a:lnTo>
                  <a:lnTo>
                    <a:pt x="520" y="38"/>
                  </a:lnTo>
                  <a:lnTo>
                    <a:pt x="520" y="7"/>
                  </a:lnTo>
                  <a:lnTo>
                    <a:pt x="505" y="0"/>
                  </a:lnTo>
                  <a:lnTo>
                    <a:pt x="68" y="76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Freeform 73"/>
            <p:cNvSpPr>
              <a:spLocks/>
            </p:cNvSpPr>
            <p:nvPr/>
          </p:nvSpPr>
          <p:spPr bwMode="auto">
            <a:xfrm>
              <a:off x="4812" y="1354"/>
              <a:ext cx="157" cy="317"/>
            </a:xfrm>
            <a:custGeom>
              <a:avLst/>
              <a:gdLst>
                <a:gd name="T0" fmla="*/ 30 w 157"/>
                <a:gd name="T1" fmla="*/ 7 h 317"/>
                <a:gd name="T2" fmla="*/ 68 w 157"/>
                <a:gd name="T3" fmla="*/ 0 h 317"/>
                <a:gd name="T4" fmla="*/ 142 w 157"/>
                <a:gd name="T5" fmla="*/ 53 h 317"/>
                <a:gd name="T6" fmla="*/ 127 w 157"/>
                <a:gd name="T7" fmla="*/ 91 h 317"/>
                <a:gd name="T8" fmla="*/ 157 w 157"/>
                <a:gd name="T9" fmla="*/ 114 h 317"/>
                <a:gd name="T10" fmla="*/ 157 w 157"/>
                <a:gd name="T11" fmla="*/ 256 h 317"/>
                <a:gd name="T12" fmla="*/ 127 w 157"/>
                <a:gd name="T13" fmla="*/ 317 h 317"/>
                <a:gd name="T14" fmla="*/ 96 w 157"/>
                <a:gd name="T15" fmla="*/ 294 h 317"/>
                <a:gd name="T16" fmla="*/ 68 w 157"/>
                <a:gd name="T17" fmla="*/ 294 h 317"/>
                <a:gd name="T18" fmla="*/ 15 w 157"/>
                <a:gd name="T19" fmla="*/ 263 h 317"/>
                <a:gd name="T20" fmla="*/ 53 w 157"/>
                <a:gd name="T21" fmla="*/ 172 h 317"/>
                <a:gd name="T22" fmla="*/ 0 w 157"/>
                <a:gd name="T23" fmla="*/ 121 h 317"/>
                <a:gd name="T24" fmla="*/ 30 w 157"/>
                <a:gd name="T25" fmla="*/ 7 h 317"/>
                <a:gd name="T26" fmla="*/ 30 w 157"/>
                <a:gd name="T27" fmla="*/ 7 h 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7"/>
                <a:gd name="T43" fmla="*/ 0 h 317"/>
                <a:gd name="T44" fmla="*/ 157 w 157"/>
                <a:gd name="T45" fmla="*/ 317 h 3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7" h="317">
                  <a:moveTo>
                    <a:pt x="30" y="7"/>
                  </a:moveTo>
                  <a:lnTo>
                    <a:pt x="68" y="0"/>
                  </a:lnTo>
                  <a:lnTo>
                    <a:pt x="142" y="53"/>
                  </a:lnTo>
                  <a:lnTo>
                    <a:pt x="127" y="91"/>
                  </a:lnTo>
                  <a:lnTo>
                    <a:pt x="157" y="114"/>
                  </a:lnTo>
                  <a:lnTo>
                    <a:pt x="157" y="256"/>
                  </a:lnTo>
                  <a:lnTo>
                    <a:pt x="127" y="317"/>
                  </a:lnTo>
                  <a:lnTo>
                    <a:pt x="96" y="294"/>
                  </a:lnTo>
                  <a:lnTo>
                    <a:pt x="68" y="294"/>
                  </a:lnTo>
                  <a:lnTo>
                    <a:pt x="15" y="263"/>
                  </a:lnTo>
                  <a:lnTo>
                    <a:pt x="53" y="172"/>
                  </a:lnTo>
                  <a:lnTo>
                    <a:pt x="0" y="121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Freeform 74"/>
            <p:cNvSpPr>
              <a:spLocks/>
            </p:cNvSpPr>
            <p:nvPr/>
          </p:nvSpPr>
          <p:spPr bwMode="auto">
            <a:xfrm>
              <a:off x="4323" y="872"/>
              <a:ext cx="661" cy="535"/>
            </a:xfrm>
            <a:custGeom>
              <a:avLst/>
              <a:gdLst>
                <a:gd name="T0" fmla="*/ 53 w 661"/>
                <a:gd name="T1" fmla="*/ 360 h 535"/>
                <a:gd name="T2" fmla="*/ 114 w 661"/>
                <a:gd name="T3" fmla="*/ 329 h 535"/>
                <a:gd name="T4" fmla="*/ 195 w 661"/>
                <a:gd name="T5" fmla="*/ 324 h 535"/>
                <a:gd name="T6" fmla="*/ 218 w 661"/>
                <a:gd name="T7" fmla="*/ 294 h 535"/>
                <a:gd name="T8" fmla="*/ 248 w 661"/>
                <a:gd name="T9" fmla="*/ 286 h 535"/>
                <a:gd name="T10" fmla="*/ 263 w 661"/>
                <a:gd name="T11" fmla="*/ 256 h 535"/>
                <a:gd name="T12" fmla="*/ 294 w 661"/>
                <a:gd name="T13" fmla="*/ 248 h 535"/>
                <a:gd name="T14" fmla="*/ 279 w 661"/>
                <a:gd name="T15" fmla="*/ 187 h 535"/>
                <a:gd name="T16" fmla="*/ 263 w 661"/>
                <a:gd name="T17" fmla="*/ 172 h 535"/>
                <a:gd name="T18" fmla="*/ 301 w 661"/>
                <a:gd name="T19" fmla="*/ 134 h 535"/>
                <a:gd name="T20" fmla="*/ 324 w 661"/>
                <a:gd name="T21" fmla="*/ 134 h 535"/>
                <a:gd name="T22" fmla="*/ 398 w 661"/>
                <a:gd name="T23" fmla="*/ 35 h 535"/>
                <a:gd name="T24" fmla="*/ 519 w 661"/>
                <a:gd name="T25" fmla="*/ 0 h 535"/>
                <a:gd name="T26" fmla="*/ 527 w 661"/>
                <a:gd name="T27" fmla="*/ 88 h 535"/>
                <a:gd name="T28" fmla="*/ 535 w 661"/>
                <a:gd name="T29" fmla="*/ 88 h 535"/>
                <a:gd name="T30" fmla="*/ 565 w 661"/>
                <a:gd name="T31" fmla="*/ 119 h 535"/>
                <a:gd name="T32" fmla="*/ 565 w 661"/>
                <a:gd name="T33" fmla="*/ 210 h 535"/>
                <a:gd name="T34" fmla="*/ 601 w 661"/>
                <a:gd name="T35" fmla="*/ 286 h 535"/>
                <a:gd name="T36" fmla="*/ 616 w 661"/>
                <a:gd name="T37" fmla="*/ 383 h 535"/>
                <a:gd name="T38" fmla="*/ 616 w 661"/>
                <a:gd name="T39" fmla="*/ 466 h 535"/>
                <a:gd name="T40" fmla="*/ 661 w 661"/>
                <a:gd name="T41" fmla="*/ 497 h 535"/>
                <a:gd name="T42" fmla="*/ 631 w 661"/>
                <a:gd name="T43" fmla="*/ 535 h 535"/>
                <a:gd name="T44" fmla="*/ 550 w 661"/>
                <a:gd name="T45" fmla="*/ 489 h 535"/>
                <a:gd name="T46" fmla="*/ 512 w 661"/>
                <a:gd name="T47" fmla="*/ 489 h 535"/>
                <a:gd name="T48" fmla="*/ 474 w 661"/>
                <a:gd name="T49" fmla="*/ 482 h 535"/>
                <a:gd name="T50" fmla="*/ 474 w 661"/>
                <a:gd name="T51" fmla="*/ 451 h 535"/>
                <a:gd name="T52" fmla="*/ 451 w 661"/>
                <a:gd name="T53" fmla="*/ 444 h 535"/>
                <a:gd name="T54" fmla="*/ 22 w 661"/>
                <a:gd name="T55" fmla="*/ 527 h 535"/>
                <a:gd name="T56" fmla="*/ 0 w 661"/>
                <a:gd name="T57" fmla="*/ 497 h 535"/>
                <a:gd name="T58" fmla="*/ 68 w 661"/>
                <a:gd name="T59" fmla="*/ 405 h 535"/>
                <a:gd name="T60" fmla="*/ 53 w 661"/>
                <a:gd name="T61" fmla="*/ 360 h 535"/>
                <a:gd name="T62" fmla="*/ 53 w 661"/>
                <a:gd name="T63" fmla="*/ 360 h 5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61"/>
                <a:gd name="T97" fmla="*/ 0 h 535"/>
                <a:gd name="T98" fmla="*/ 661 w 661"/>
                <a:gd name="T99" fmla="*/ 535 h 5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61" h="535">
                  <a:moveTo>
                    <a:pt x="53" y="360"/>
                  </a:moveTo>
                  <a:lnTo>
                    <a:pt x="114" y="329"/>
                  </a:lnTo>
                  <a:lnTo>
                    <a:pt x="195" y="324"/>
                  </a:lnTo>
                  <a:lnTo>
                    <a:pt x="218" y="294"/>
                  </a:lnTo>
                  <a:lnTo>
                    <a:pt x="248" y="286"/>
                  </a:lnTo>
                  <a:lnTo>
                    <a:pt x="263" y="256"/>
                  </a:lnTo>
                  <a:lnTo>
                    <a:pt x="294" y="248"/>
                  </a:lnTo>
                  <a:lnTo>
                    <a:pt x="279" y="187"/>
                  </a:lnTo>
                  <a:lnTo>
                    <a:pt x="263" y="172"/>
                  </a:lnTo>
                  <a:lnTo>
                    <a:pt x="301" y="134"/>
                  </a:lnTo>
                  <a:lnTo>
                    <a:pt x="324" y="134"/>
                  </a:lnTo>
                  <a:lnTo>
                    <a:pt x="398" y="35"/>
                  </a:lnTo>
                  <a:lnTo>
                    <a:pt x="519" y="0"/>
                  </a:lnTo>
                  <a:lnTo>
                    <a:pt x="527" y="88"/>
                  </a:lnTo>
                  <a:lnTo>
                    <a:pt x="535" y="88"/>
                  </a:lnTo>
                  <a:lnTo>
                    <a:pt x="565" y="119"/>
                  </a:lnTo>
                  <a:lnTo>
                    <a:pt x="565" y="210"/>
                  </a:lnTo>
                  <a:lnTo>
                    <a:pt x="601" y="286"/>
                  </a:lnTo>
                  <a:lnTo>
                    <a:pt x="616" y="383"/>
                  </a:lnTo>
                  <a:lnTo>
                    <a:pt x="616" y="466"/>
                  </a:lnTo>
                  <a:lnTo>
                    <a:pt x="661" y="497"/>
                  </a:lnTo>
                  <a:lnTo>
                    <a:pt x="631" y="535"/>
                  </a:lnTo>
                  <a:lnTo>
                    <a:pt x="550" y="489"/>
                  </a:lnTo>
                  <a:lnTo>
                    <a:pt x="512" y="489"/>
                  </a:lnTo>
                  <a:lnTo>
                    <a:pt x="474" y="482"/>
                  </a:lnTo>
                  <a:lnTo>
                    <a:pt x="474" y="451"/>
                  </a:lnTo>
                  <a:lnTo>
                    <a:pt x="451" y="444"/>
                  </a:lnTo>
                  <a:lnTo>
                    <a:pt x="22" y="527"/>
                  </a:lnTo>
                  <a:lnTo>
                    <a:pt x="0" y="497"/>
                  </a:lnTo>
                  <a:lnTo>
                    <a:pt x="68" y="405"/>
                  </a:lnTo>
                  <a:lnTo>
                    <a:pt x="53" y="360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Freeform 75"/>
            <p:cNvSpPr>
              <a:spLocks/>
            </p:cNvSpPr>
            <p:nvPr/>
          </p:nvSpPr>
          <p:spPr bwMode="auto">
            <a:xfrm>
              <a:off x="4835" y="841"/>
              <a:ext cx="172" cy="325"/>
            </a:xfrm>
            <a:custGeom>
              <a:avLst/>
              <a:gdLst>
                <a:gd name="T0" fmla="*/ 0 w 172"/>
                <a:gd name="T1" fmla="*/ 38 h 325"/>
                <a:gd name="T2" fmla="*/ 127 w 172"/>
                <a:gd name="T3" fmla="*/ 0 h 325"/>
                <a:gd name="T4" fmla="*/ 172 w 172"/>
                <a:gd name="T5" fmla="*/ 89 h 325"/>
                <a:gd name="T6" fmla="*/ 149 w 172"/>
                <a:gd name="T7" fmla="*/ 112 h 325"/>
                <a:gd name="T8" fmla="*/ 157 w 172"/>
                <a:gd name="T9" fmla="*/ 310 h 325"/>
                <a:gd name="T10" fmla="*/ 89 w 172"/>
                <a:gd name="T11" fmla="*/ 325 h 325"/>
                <a:gd name="T12" fmla="*/ 53 w 172"/>
                <a:gd name="T13" fmla="*/ 241 h 325"/>
                <a:gd name="T14" fmla="*/ 53 w 172"/>
                <a:gd name="T15" fmla="*/ 150 h 325"/>
                <a:gd name="T16" fmla="*/ 15 w 172"/>
                <a:gd name="T17" fmla="*/ 119 h 325"/>
                <a:gd name="T18" fmla="*/ 0 w 172"/>
                <a:gd name="T19" fmla="*/ 38 h 325"/>
                <a:gd name="T20" fmla="*/ 0 w 172"/>
                <a:gd name="T21" fmla="*/ 38 h 3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"/>
                <a:gd name="T34" fmla="*/ 0 h 325"/>
                <a:gd name="T35" fmla="*/ 172 w 172"/>
                <a:gd name="T36" fmla="*/ 325 h 3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" h="325">
                  <a:moveTo>
                    <a:pt x="0" y="38"/>
                  </a:moveTo>
                  <a:lnTo>
                    <a:pt x="127" y="0"/>
                  </a:lnTo>
                  <a:lnTo>
                    <a:pt x="172" y="89"/>
                  </a:lnTo>
                  <a:lnTo>
                    <a:pt x="149" y="112"/>
                  </a:lnTo>
                  <a:lnTo>
                    <a:pt x="157" y="310"/>
                  </a:lnTo>
                  <a:lnTo>
                    <a:pt x="89" y="325"/>
                  </a:lnTo>
                  <a:lnTo>
                    <a:pt x="53" y="241"/>
                  </a:lnTo>
                  <a:lnTo>
                    <a:pt x="53" y="150"/>
                  </a:lnTo>
                  <a:lnTo>
                    <a:pt x="15" y="11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Freeform 76"/>
            <p:cNvSpPr>
              <a:spLocks/>
            </p:cNvSpPr>
            <p:nvPr/>
          </p:nvSpPr>
          <p:spPr bwMode="auto">
            <a:xfrm>
              <a:off x="4916" y="1090"/>
              <a:ext cx="378" cy="172"/>
            </a:xfrm>
            <a:custGeom>
              <a:avLst/>
              <a:gdLst>
                <a:gd name="T0" fmla="*/ 0 w 378"/>
                <a:gd name="T1" fmla="*/ 68 h 172"/>
                <a:gd name="T2" fmla="*/ 190 w 378"/>
                <a:gd name="T3" fmla="*/ 23 h 172"/>
                <a:gd name="T4" fmla="*/ 210 w 378"/>
                <a:gd name="T5" fmla="*/ 23 h 172"/>
                <a:gd name="T6" fmla="*/ 233 w 378"/>
                <a:gd name="T7" fmla="*/ 0 h 172"/>
                <a:gd name="T8" fmla="*/ 256 w 378"/>
                <a:gd name="T9" fmla="*/ 15 h 172"/>
                <a:gd name="T10" fmla="*/ 233 w 378"/>
                <a:gd name="T11" fmla="*/ 61 h 172"/>
                <a:gd name="T12" fmla="*/ 271 w 378"/>
                <a:gd name="T13" fmla="*/ 61 h 172"/>
                <a:gd name="T14" fmla="*/ 294 w 378"/>
                <a:gd name="T15" fmla="*/ 99 h 172"/>
                <a:gd name="T16" fmla="*/ 325 w 378"/>
                <a:gd name="T17" fmla="*/ 99 h 172"/>
                <a:gd name="T18" fmla="*/ 340 w 378"/>
                <a:gd name="T19" fmla="*/ 99 h 172"/>
                <a:gd name="T20" fmla="*/ 340 w 378"/>
                <a:gd name="T21" fmla="*/ 76 h 172"/>
                <a:gd name="T22" fmla="*/ 309 w 378"/>
                <a:gd name="T23" fmla="*/ 45 h 172"/>
                <a:gd name="T24" fmla="*/ 332 w 378"/>
                <a:gd name="T25" fmla="*/ 45 h 172"/>
                <a:gd name="T26" fmla="*/ 378 w 378"/>
                <a:gd name="T27" fmla="*/ 106 h 172"/>
                <a:gd name="T28" fmla="*/ 332 w 378"/>
                <a:gd name="T29" fmla="*/ 134 h 172"/>
                <a:gd name="T30" fmla="*/ 286 w 378"/>
                <a:gd name="T31" fmla="*/ 119 h 172"/>
                <a:gd name="T32" fmla="*/ 264 w 378"/>
                <a:gd name="T33" fmla="*/ 157 h 172"/>
                <a:gd name="T34" fmla="*/ 205 w 378"/>
                <a:gd name="T35" fmla="*/ 119 h 172"/>
                <a:gd name="T36" fmla="*/ 15 w 378"/>
                <a:gd name="T37" fmla="*/ 172 h 172"/>
                <a:gd name="T38" fmla="*/ 0 w 378"/>
                <a:gd name="T39" fmla="*/ 68 h 172"/>
                <a:gd name="T40" fmla="*/ 0 w 378"/>
                <a:gd name="T41" fmla="*/ 68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8"/>
                <a:gd name="T64" fmla="*/ 0 h 172"/>
                <a:gd name="T65" fmla="*/ 378 w 378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8" h="172">
                  <a:moveTo>
                    <a:pt x="0" y="68"/>
                  </a:moveTo>
                  <a:lnTo>
                    <a:pt x="190" y="23"/>
                  </a:lnTo>
                  <a:lnTo>
                    <a:pt x="210" y="23"/>
                  </a:lnTo>
                  <a:lnTo>
                    <a:pt x="233" y="0"/>
                  </a:lnTo>
                  <a:lnTo>
                    <a:pt x="256" y="15"/>
                  </a:lnTo>
                  <a:lnTo>
                    <a:pt x="233" y="61"/>
                  </a:lnTo>
                  <a:lnTo>
                    <a:pt x="271" y="61"/>
                  </a:lnTo>
                  <a:lnTo>
                    <a:pt x="294" y="99"/>
                  </a:lnTo>
                  <a:lnTo>
                    <a:pt x="325" y="99"/>
                  </a:lnTo>
                  <a:lnTo>
                    <a:pt x="340" y="99"/>
                  </a:lnTo>
                  <a:lnTo>
                    <a:pt x="340" y="76"/>
                  </a:lnTo>
                  <a:lnTo>
                    <a:pt x="309" y="45"/>
                  </a:lnTo>
                  <a:lnTo>
                    <a:pt x="332" y="45"/>
                  </a:lnTo>
                  <a:lnTo>
                    <a:pt x="378" y="106"/>
                  </a:lnTo>
                  <a:lnTo>
                    <a:pt x="332" y="134"/>
                  </a:lnTo>
                  <a:lnTo>
                    <a:pt x="286" y="119"/>
                  </a:lnTo>
                  <a:lnTo>
                    <a:pt x="264" y="157"/>
                  </a:lnTo>
                  <a:lnTo>
                    <a:pt x="205" y="119"/>
                  </a:lnTo>
                  <a:lnTo>
                    <a:pt x="15" y="17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Freeform 77"/>
            <p:cNvSpPr>
              <a:spLocks/>
            </p:cNvSpPr>
            <p:nvPr/>
          </p:nvSpPr>
          <p:spPr bwMode="auto">
            <a:xfrm>
              <a:off x="4931" y="1217"/>
              <a:ext cx="195" cy="152"/>
            </a:xfrm>
            <a:custGeom>
              <a:avLst/>
              <a:gdLst>
                <a:gd name="T0" fmla="*/ 0 w 195"/>
                <a:gd name="T1" fmla="*/ 38 h 152"/>
                <a:gd name="T2" fmla="*/ 152 w 195"/>
                <a:gd name="T3" fmla="*/ 0 h 152"/>
                <a:gd name="T4" fmla="*/ 195 w 195"/>
                <a:gd name="T5" fmla="*/ 68 h 152"/>
                <a:gd name="T6" fmla="*/ 168 w 195"/>
                <a:gd name="T7" fmla="*/ 99 h 152"/>
                <a:gd name="T8" fmla="*/ 122 w 195"/>
                <a:gd name="T9" fmla="*/ 91 h 152"/>
                <a:gd name="T10" fmla="*/ 46 w 195"/>
                <a:gd name="T11" fmla="*/ 152 h 152"/>
                <a:gd name="T12" fmla="*/ 8 w 195"/>
                <a:gd name="T13" fmla="*/ 121 h 152"/>
                <a:gd name="T14" fmla="*/ 0 w 195"/>
                <a:gd name="T15" fmla="*/ 38 h 152"/>
                <a:gd name="T16" fmla="*/ 0 w 195"/>
                <a:gd name="T17" fmla="*/ 38 h 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5"/>
                <a:gd name="T28" fmla="*/ 0 h 152"/>
                <a:gd name="T29" fmla="*/ 195 w 195"/>
                <a:gd name="T30" fmla="*/ 152 h 1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5" h="152">
                  <a:moveTo>
                    <a:pt x="0" y="38"/>
                  </a:moveTo>
                  <a:lnTo>
                    <a:pt x="152" y="0"/>
                  </a:lnTo>
                  <a:lnTo>
                    <a:pt x="195" y="68"/>
                  </a:lnTo>
                  <a:lnTo>
                    <a:pt x="168" y="99"/>
                  </a:lnTo>
                  <a:lnTo>
                    <a:pt x="122" y="91"/>
                  </a:lnTo>
                  <a:lnTo>
                    <a:pt x="46" y="152"/>
                  </a:lnTo>
                  <a:lnTo>
                    <a:pt x="8" y="12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Freeform 78"/>
            <p:cNvSpPr>
              <a:spLocks/>
            </p:cNvSpPr>
            <p:nvPr/>
          </p:nvSpPr>
          <p:spPr bwMode="auto">
            <a:xfrm>
              <a:off x="4962" y="1323"/>
              <a:ext cx="195" cy="114"/>
            </a:xfrm>
            <a:custGeom>
              <a:avLst/>
              <a:gdLst>
                <a:gd name="T0" fmla="*/ 0 w 195"/>
                <a:gd name="T1" fmla="*/ 84 h 114"/>
                <a:gd name="T2" fmla="*/ 83 w 195"/>
                <a:gd name="T3" fmla="*/ 46 h 114"/>
                <a:gd name="T4" fmla="*/ 159 w 195"/>
                <a:gd name="T5" fmla="*/ 0 h 114"/>
                <a:gd name="T6" fmla="*/ 172 w 195"/>
                <a:gd name="T7" fmla="*/ 0 h 114"/>
                <a:gd name="T8" fmla="*/ 195 w 195"/>
                <a:gd name="T9" fmla="*/ 0 h 114"/>
                <a:gd name="T10" fmla="*/ 121 w 195"/>
                <a:gd name="T11" fmla="*/ 61 h 114"/>
                <a:gd name="T12" fmla="*/ 22 w 195"/>
                <a:gd name="T13" fmla="*/ 114 h 114"/>
                <a:gd name="T14" fmla="*/ 0 w 195"/>
                <a:gd name="T15" fmla="*/ 84 h 114"/>
                <a:gd name="T16" fmla="*/ 0 w 195"/>
                <a:gd name="T17" fmla="*/ 84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5"/>
                <a:gd name="T28" fmla="*/ 0 h 114"/>
                <a:gd name="T29" fmla="*/ 195 w 195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5" h="114">
                  <a:moveTo>
                    <a:pt x="0" y="84"/>
                  </a:moveTo>
                  <a:lnTo>
                    <a:pt x="83" y="46"/>
                  </a:lnTo>
                  <a:lnTo>
                    <a:pt x="159" y="0"/>
                  </a:lnTo>
                  <a:lnTo>
                    <a:pt x="172" y="0"/>
                  </a:lnTo>
                  <a:lnTo>
                    <a:pt x="195" y="0"/>
                  </a:lnTo>
                  <a:lnTo>
                    <a:pt x="121" y="61"/>
                  </a:lnTo>
                  <a:lnTo>
                    <a:pt x="22" y="11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Freeform 79"/>
            <p:cNvSpPr>
              <a:spLocks/>
            </p:cNvSpPr>
            <p:nvPr/>
          </p:nvSpPr>
          <p:spPr bwMode="auto">
            <a:xfrm>
              <a:off x="4962" y="780"/>
              <a:ext cx="202" cy="363"/>
            </a:xfrm>
            <a:custGeom>
              <a:avLst/>
              <a:gdLst>
                <a:gd name="T0" fmla="*/ 45 w 202"/>
                <a:gd name="T1" fmla="*/ 0 h 363"/>
                <a:gd name="T2" fmla="*/ 0 w 202"/>
                <a:gd name="T3" fmla="*/ 61 h 363"/>
                <a:gd name="T4" fmla="*/ 45 w 202"/>
                <a:gd name="T5" fmla="*/ 150 h 363"/>
                <a:gd name="T6" fmla="*/ 22 w 202"/>
                <a:gd name="T7" fmla="*/ 173 h 363"/>
                <a:gd name="T8" fmla="*/ 30 w 202"/>
                <a:gd name="T9" fmla="*/ 363 h 363"/>
                <a:gd name="T10" fmla="*/ 144 w 202"/>
                <a:gd name="T11" fmla="*/ 333 h 363"/>
                <a:gd name="T12" fmla="*/ 172 w 202"/>
                <a:gd name="T13" fmla="*/ 333 h 363"/>
                <a:gd name="T14" fmla="*/ 187 w 202"/>
                <a:gd name="T15" fmla="*/ 317 h 363"/>
                <a:gd name="T16" fmla="*/ 187 w 202"/>
                <a:gd name="T17" fmla="*/ 279 h 363"/>
                <a:gd name="T18" fmla="*/ 202 w 202"/>
                <a:gd name="T19" fmla="*/ 257 h 363"/>
                <a:gd name="T20" fmla="*/ 144 w 202"/>
                <a:gd name="T21" fmla="*/ 226 h 363"/>
                <a:gd name="T22" fmla="*/ 60 w 202"/>
                <a:gd name="T23" fmla="*/ 16 h 363"/>
                <a:gd name="T24" fmla="*/ 45 w 202"/>
                <a:gd name="T25" fmla="*/ 0 h 363"/>
                <a:gd name="T26" fmla="*/ 45 w 202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2"/>
                <a:gd name="T43" fmla="*/ 0 h 363"/>
                <a:gd name="T44" fmla="*/ 202 w 202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2" h="363">
                  <a:moveTo>
                    <a:pt x="45" y="0"/>
                  </a:moveTo>
                  <a:lnTo>
                    <a:pt x="0" y="61"/>
                  </a:lnTo>
                  <a:lnTo>
                    <a:pt x="45" y="150"/>
                  </a:lnTo>
                  <a:lnTo>
                    <a:pt x="22" y="173"/>
                  </a:lnTo>
                  <a:lnTo>
                    <a:pt x="30" y="363"/>
                  </a:lnTo>
                  <a:lnTo>
                    <a:pt x="144" y="333"/>
                  </a:lnTo>
                  <a:lnTo>
                    <a:pt x="172" y="333"/>
                  </a:lnTo>
                  <a:lnTo>
                    <a:pt x="187" y="317"/>
                  </a:lnTo>
                  <a:lnTo>
                    <a:pt x="187" y="279"/>
                  </a:lnTo>
                  <a:lnTo>
                    <a:pt x="202" y="257"/>
                  </a:lnTo>
                  <a:lnTo>
                    <a:pt x="144" y="226"/>
                  </a:lnTo>
                  <a:lnTo>
                    <a:pt x="6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Freeform 80"/>
            <p:cNvSpPr>
              <a:spLocks/>
            </p:cNvSpPr>
            <p:nvPr/>
          </p:nvSpPr>
          <p:spPr bwMode="auto">
            <a:xfrm>
              <a:off x="5083" y="1209"/>
              <a:ext cx="97" cy="76"/>
            </a:xfrm>
            <a:custGeom>
              <a:avLst/>
              <a:gdLst>
                <a:gd name="T0" fmla="*/ 0 w 97"/>
                <a:gd name="T1" fmla="*/ 8 h 76"/>
                <a:gd name="T2" fmla="*/ 38 w 97"/>
                <a:gd name="T3" fmla="*/ 0 h 76"/>
                <a:gd name="T4" fmla="*/ 97 w 97"/>
                <a:gd name="T5" fmla="*/ 38 h 76"/>
                <a:gd name="T6" fmla="*/ 81 w 97"/>
                <a:gd name="T7" fmla="*/ 53 h 76"/>
                <a:gd name="T8" fmla="*/ 51 w 97"/>
                <a:gd name="T9" fmla="*/ 53 h 76"/>
                <a:gd name="T10" fmla="*/ 43 w 97"/>
                <a:gd name="T11" fmla="*/ 76 h 76"/>
                <a:gd name="T12" fmla="*/ 0 w 97"/>
                <a:gd name="T13" fmla="*/ 8 h 76"/>
                <a:gd name="T14" fmla="*/ 0 w 97"/>
                <a:gd name="T15" fmla="*/ 8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76"/>
                <a:gd name="T26" fmla="*/ 97 w 97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76">
                  <a:moveTo>
                    <a:pt x="0" y="8"/>
                  </a:moveTo>
                  <a:lnTo>
                    <a:pt x="38" y="0"/>
                  </a:lnTo>
                  <a:lnTo>
                    <a:pt x="97" y="38"/>
                  </a:lnTo>
                  <a:lnTo>
                    <a:pt x="81" y="53"/>
                  </a:lnTo>
                  <a:lnTo>
                    <a:pt x="51" y="53"/>
                  </a:lnTo>
                  <a:lnTo>
                    <a:pt x="43" y="7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Freeform 81"/>
            <p:cNvSpPr>
              <a:spLocks/>
            </p:cNvSpPr>
            <p:nvPr/>
          </p:nvSpPr>
          <p:spPr bwMode="auto">
            <a:xfrm>
              <a:off x="4873" y="1823"/>
              <a:ext cx="51" cy="89"/>
            </a:xfrm>
            <a:custGeom>
              <a:avLst/>
              <a:gdLst>
                <a:gd name="T0" fmla="*/ 0 w 51"/>
                <a:gd name="T1" fmla="*/ 7 h 89"/>
                <a:gd name="T2" fmla="*/ 51 w 51"/>
                <a:gd name="T3" fmla="*/ 0 h 89"/>
                <a:gd name="T4" fmla="*/ 23 w 51"/>
                <a:gd name="T5" fmla="*/ 89 h 89"/>
                <a:gd name="T6" fmla="*/ 0 w 51"/>
                <a:gd name="T7" fmla="*/ 89 h 89"/>
                <a:gd name="T8" fmla="*/ 0 w 51"/>
                <a:gd name="T9" fmla="*/ 7 h 89"/>
                <a:gd name="T10" fmla="*/ 0 w 51"/>
                <a:gd name="T11" fmla="*/ 7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89"/>
                <a:gd name="T20" fmla="*/ 51 w 51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89">
                  <a:moveTo>
                    <a:pt x="0" y="7"/>
                  </a:moveTo>
                  <a:lnTo>
                    <a:pt x="51" y="0"/>
                  </a:lnTo>
                  <a:lnTo>
                    <a:pt x="23" y="89"/>
                  </a:lnTo>
                  <a:lnTo>
                    <a:pt x="0" y="8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AD940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Freeform 82"/>
            <p:cNvSpPr>
              <a:spLocks/>
            </p:cNvSpPr>
            <p:nvPr/>
          </p:nvSpPr>
          <p:spPr bwMode="auto">
            <a:xfrm>
              <a:off x="1620" y="3570"/>
              <a:ext cx="53" cy="77"/>
            </a:xfrm>
            <a:custGeom>
              <a:avLst/>
              <a:gdLst>
                <a:gd name="T0" fmla="*/ 0 w 53"/>
                <a:gd name="T1" fmla="*/ 77 h 77"/>
                <a:gd name="T2" fmla="*/ 0 w 53"/>
                <a:gd name="T3" fmla="*/ 51 h 77"/>
                <a:gd name="T4" fmla="*/ 28 w 53"/>
                <a:gd name="T5" fmla="*/ 0 h 77"/>
                <a:gd name="T6" fmla="*/ 53 w 53"/>
                <a:gd name="T7" fmla="*/ 16 h 77"/>
                <a:gd name="T8" fmla="*/ 28 w 53"/>
                <a:gd name="T9" fmla="*/ 77 h 77"/>
                <a:gd name="T10" fmla="*/ 0 w 53"/>
                <a:gd name="T11" fmla="*/ 77 h 77"/>
                <a:gd name="T12" fmla="*/ 0 w 53"/>
                <a:gd name="T13" fmla="*/ 7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77"/>
                <a:gd name="T23" fmla="*/ 53 w 53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77">
                  <a:moveTo>
                    <a:pt x="0" y="77"/>
                  </a:moveTo>
                  <a:lnTo>
                    <a:pt x="0" y="51"/>
                  </a:lnTo>
                  <a:lnTo>
                    <a:pt x="28" y="0"/>
                  </a:lnTo>
                  <a:lnTo>
                    <a:pt x="53" y="16"/>
                  </a:lnTo>
                  <a:lnTo>
                    <a:pt x="28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Freeform 83"/>
            <p:cNvSpPr>
              <a:spLocks/>
            </p:cNvSpPr>
            <p:nvPr/>
          </p:nvSpPr>
          <p:spPr bwMode="auto">
            <a:xfrm>
              <a:off x="1696" y="3505"/>
              <a:ext cx="94" cy="93"/>
            </a:xfrm>
            <a:custGeom>
              <a:avLst/>
              <a:gdLst>
                <a:gd name="T0" fmla="*/ 18 w 94"/>
                <a:gd name="T1" fmla="*/ 10 h 93"/>
                <a:gd name="T2" fmla="*/ 0 w 94"/>
                <a:gd name="T3" fmla="*/ 55 h 93"/>
                <a:gd name="T4" fmla="*/ 38 w 94"/>
                <a:gd name="T5" fmla="*/ 83 h 93"/>
                <a:gd name="T6" fmla="*/ 78 w 94"/>
                <a:gd name="T7" fmla="*/ 93 h 93"/>
                <a:gd name="T8" fmla="*/ 94 w 94"/>
                <a:gd name="T9" fmla="*/ 55 h 93"/>
                <a:gd name="T10" fmla="*/ 84 w 94"/>
                <a:gd name="T11" fmla="*/ 0 h 93"/>
                <a:gd name="T12" fmla="*/ 18 w 94"/>
                <a:gd name="T13" fmla="*/ 10 h 93"/>
                <a:gd name="T14" fmla="*/ 18 w 94"/>
                <a:gd name="T15" fmla="*/ 1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"/>
                <a:gd name="T25" fmla="*/ 0 h 93"/>
                <a:gd name="T26" fmla="*/ 94 w 94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93">
                  <a:moveTo>
                    <a:pt x="18" y="10"/>
                  </a:moveTo>
                  <a:lnTo>
                    <a:pt x="0" y="55"/>
                  </a:lnTo>
                  <a:lnTo>
                    <a:pt x="38" y="83"/>
                  </a:lnTo>
                  <a:lnTo>
                    <a:pt x="78" y="93"/>
                  </a:lnTo>
                  <a:lnTo>
                    <a:pt x="94" y="55"/>
                  </a:lnTo>
                  <a:lnTo>
                    <a:pt x="84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Freeform 84"/>
            <p:cNvSpPr>
              <a:spLocks/>
            </p:cNvSpPr>
            <p:nvPr/>
          </p:nvSpPr>
          <p:spPr bwMode="auto">
            <a:xfrm>
              <a:off x="1785" y="3570"/>
              <a:ext cx="144" cy="104"/>
            </a:xfrm>
            <a:custGeom>
              <a:avLst/>
              <a:gdLst>
                <a:gd name="T0" fmla="*/ 0 w 144"/>
                <a:gd name="T1" fmla="*/ 39 h 104"/>
                <a:gd name="T2" fmla="*/ 98 w 144"/>
                <a:gd name="T3" fmla="*/ 0 h 104"/>
                <a:gd name="T4" fmla="*/ 116 w 144"/>
                <a:gd name="T5" fmla="*/ 44 h 104"/>
                <a:gd name="T6" fmla="*/ 134 w 144"/>
                <a:gd name="T7" fmla="*/ 56 h 104"/>
                <a:gd name="T8" fmla="*/ 144 w 144"/>
                <a:gd name="T9" fmla="*/ 94 h 104"/>
                <a:gd name="T10" fmla="*/ 93 w 144"/>
                <a:gd name="T11" fmla="*/ 99 h 104"/>
                <a:gd name="T12" fmla="*/ 60 w 144"/>
                <a:gd name="T13" fmla="*/ 104 h 104"/>
                <a:gd name="T14" fmla="*/ 0 w 144"/>
                <a:gd name="T15" fmla="*/ 39 h 104"/>
                <a:gd name="T16" fmla="*/ 0 w 144"/>
                <a:gd name="T17" fmla="*/ 39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104"/>
                <a:gd name="T29" fmla="*/ 144 w 144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104">
                  <a:moveTo>
                    <a:pt x="0" y="39"/>
                  </a:moveTo>
                  <a:lnTo>
                    <a:pt x="98" y="0"/>
                  </a:lnTo>
                  <a:lnTo>
                    <a:pt x="116" y="44"/>
                  </a:lnTo>
                  <a:lnTo>
                    <a:pt x="134" y="56"/>
                  </a:lnTo>
                  <a:lnTo>
                    <a:pt x="144" y="94"/>
                  </a:lnTo>
                  <a:lnTo>
                    <a:pt x="93" y="99"/>
                  </a:lnTo>
                  <a:lnTo>
                    <a:pt x="60" y="10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Freeform 85"/>
            <p:cNvSpPr>
              <a:spLocks/>
            </p:cNvSpPr>
            <p:nvPr/>
          </p:nvSpPr>
          <p:spPr bwMode="auto">
            <a:xfrm>
              <a:off x="1934" y="3649"/>
              <a:ext cx="112" cy="58"/>
            </a:xfrm>
            <a:custGeom>
              <a:avLst/>
              <a:gdLst>
                <a:gd name="T0" fmla="*/ 13 w 112"/>
                <a:gd name="T1" fmla="*/ 0 h 58"/>
                <a:gd name="T2" fmla="*/ 0 w 112"/>
                <a:gd name="T3" fmla="*/ 53 h 58"/>
                <a:gd name="T4" fmla="*/ 28 w 112"/>
                <a:gd name="T5" fmla="*/ 58 h 58"/>
                <a:gd name="T6" fmla="*/ 46 w 112"/>
                <a:gd name="T7" fmla="*/ 43 h 58"/>
                <a:gd name="T8" fmla="*/ 79 w 112"/>
                <a:gd name="T9" fmla="*/ 48 h 58"/>
                <a:gd name="T10" fmla="*/ 112 w 112"/>
                <a:gd name="T11" fmla="*/ 25 h 58"/>
                <a:gd name="T12" fmla="*/ 94 w 112"/>
                <a:gd name="T13" fmla="*/ 15 h 58"/>
                <a:gd name="T14" fmla="*/ 74 w 112"/>
                <a:gd name="T15" fmla="*/ 0 h 58"/>
                <a:gd name="T16" fmla="*/ 13 w 112"/>
                <a:gd name="T17" fmla="*/ 0 h 58"/>
                <a:gd name="T18" fmla="*/ 13 w 112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2"/>
                <a:gd name="T31" fmla="*/ 0 h 58"/>
                <a:gd name="T32" fmla="*/ 112 w 112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2" h="58">
                  <a:moveTo>
                    <a:pt x="13" y="0"/>
                  </a:moveTo>
                  <a:lnTo>
                    <a:pt x="0" y="53"/>
                  </a:lnTo>
                  <a:lnTo>
                    <a:pt x="28" y="58"/>
                  </a:lnTo>
                  <a:lnTo>
                    <a:pt x="46" y="43"/>
                  </a:lnTo>
                  <a:lnTo>
                    <a:pt x="79" y="48"/>
                  </a:lnTo>
                  <a:lnTo>
                    <a:pt x="112" y="25"/>
                  </a:lnTo>
                  <a:lnTo>
                    <a:pt x="94" y="15"/>
                  </a:lnTo>
                  <a:lnTo>
                    <a:pt x="7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Freeform 86"/>
            <p:cNvSpPr>
              <a:spLocks/>
            </p:cNvSpPr>
            <p:nvPr/>
          </p:nvSpPr>
          <p:spPr bwMode="auto">
            <a:xfrm>
              <a:off x="1967" y="3730"/>
              <a:ext cx="46" cy="41"/>
            </a:xfrm>
            <a:custGeom>
              <a:avLst/>
              <a:gdLst>
                <a:gd name="T0" fmla="*/ 36 w 46"/>
                <a:gd name="T1" fmla="*/ 0 h 41"/>
                <a:gd name="T2" fmla="*/ 0 w 46"/>
                <a:gd name="T3" fmla="*/ 5 h 41"/>
                <a:gd name="T4" fmla="*/ 5 w 46"/>
                <a:gd name="T5" fmla="*/ 41 h 41"/>
                <a:gd name="T6" fmla="*/ 46 w 46"/>
                <a:gd name="T7" fmla="*/ 33 h 41"/>
                <a:gd name="T8" fmla="*/ 36 w 46"/>
                <a:gd name="T9" fmla="*/ 0 h 41"/>
                <a:gd name="T10" fmla="*/ 36 w 46"/>
                <a:gd name="T11" fmla="*/ 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41"/>
                <a:gd name="T20" fmla="*/ 46 w 46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41">
                  <a:moveTo>
                    <a:pt x="36" y="0"/>
                  </a:moveTo>
                  <a:lnTo>
                    <a:pt x="0" y="5"/>
                  </a:lnTo>
                  <a:lnTo>
                    <a:pt x="5" y="41"/>
                  </a:lnTo>
                  <a:lnTo>
                    <a:pt x="46" y="3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Freeform 87"/>
            <p:cNvSpPr>
              <a:spLocks/>
            </p:cNvSpPr>
            <p:nvPr/>
          </p:nvSpPr>
          <p:spPr bwMode="auto">
            <a:xfrm>
              <a:off x="2018" y="3771"/>
              <a:ext cx="28" cy="43"/>
            </a:xfrm>
            <a:custGeom>
              <a:avLst/>
              <a:gdLst>
                <a:gd name="T0" fmla="*/ 0 w 28"/>
                <a:gd name="T1" fmla="*/ 15 h 43"/>
                <a:gd name="T2" fmla="*/ 28 w 28"/>
                <a:gd name="T3" fmla="*/ 0 h 43"/>
                <a:gd name="T4" fmla="*/ 28 w 28"/>
                <a:gd name="T5" fmla="*/ 38 h 43"/>
                <a:gd name="T6" fmla="*/ 10 w 28"/>
                <a:gd name="T7" fmla="*/ 43 h 43"/>
                <a:gd name="T8" fmla="*/ 0 w 28"/>
                <a:gd name="T9" fmla="*/ 15 h 43"/>
                <a:gd name="T10" fmla="*/ 0 w 28"/>
                <a:gd name="T11" fmla="*/ 15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43"/>
                <a:gd name="T20" fmla="*/ 28 w 28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43">
                  <a:moveTo>
                    <a:pt x="0" y="15"/>
                  </a:moveTo>
                  <a:lnTo>
                    <a:pt x="28" y="0"/>
                  </a:lnTo>
                  <a:lnTo>
                    <a:pt x="28" y="38"/>
                  </a:lnTo>
                  <a:lnTo>
                    <a:pt x="10" y="4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Freeform 88"/>
            <p:cNvSpPr>
              <a:spLocks/>
            </p:cNvSpPr>
            <p:nvPr/>
          </p:nvSpPr>
          <p:spPr bwMode="auto">
            <a:xfrm>
              <a:off x="2096" y="3791"/>
              <a:ext cx="193" cy="228"/>
            </a:xfrm>
            <a:custGeom>
              <a:avLst/>
              <a:gdLst>
                <a:gd name="T0" fmla="*/ 33 w 193"/>
                <a:gd name="T1" fmla="*/ 0 h 228"/>
                <a:gd name="T2" fmla="*/ 0 w 193"/>
                <a:gd name="T3" fmla="*/ 89 h 228"/>
                <a:gd name="T4" fmla="*/ 23 w 193"/>
                <a:gd name="T5" fmla="*/ 132 h 228"/>
                <a:gd name="T6" fmla="*/ 23 w 193"/>
                <a:gd name="T7" fmla="*/ 211 h 228"/>
                <a:gd name="T8" fmla="*/ 71 w 193"/>
                <a:gd name="T9" fmla="*/ 228 h 228"/>
                <a:gd name="T10" fmla="*/ 89 w 193"/>
                <a:gd name="T11" fmla="*/ 183 h 228"/>
                <a:gd name="T12" fmla="*/ 150 w 193"/>
                <a:gd name="T13" fmla="*/ 173 h 228"/>
                <a:gd name="T14" fmla="*/ 193 w 193"/>
                <a:gd name="T15" fmla="*/ 127 h 228"/>
                <a:gd name="T16" fmla="*/ 145 w 193"/>
                <a:gd name="T17" fmla="*/ 46 h 228"/>
                <a:gd name="T18" fmla="*/ 33 w 193"/>
                <a:gd name="T19" fmla="*/ 0 h 228"/>
                <a:gd name="T20" fmla="*/ 33 w 193"/>
                <a:gd name="T21" fmla="*/ 0 h 2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3"/>
                <a:gd name="T34" fmla="*/ 0 h 228"/>
                <a:gd name="T35" fmla="*/ 193 w 193"/>
                <a:gd name="T36" fmla="*/ 228 h 2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3" h="228">
                  <a:moveTo>
                    <a:pt x="33" y="0"/>
                  </a:moveTo>
                  <a:lnTo>
                    <a:pt x="0" y="89"/>
                  </a:lnTo>
                  <a:lnTo>
                    <a:pt x="23" y="132"/>
                  </a:lnTo>
                  <a:lnTo>
                    <a:pt x="23" y="211"/>
                  </a:lnTo>
                  <a:lnTo>
                    <a:pt x="71" y="228"/>
                  </a:lnTo>
                  <a:lnTo>
                    <a:pt x="89" y="183"/>
                  </a:lnTo>
                  <a:lnTo>
                    <a:pt x="150" y="173"/>
                  </a:lnTo>
                  <a:lnTo>
                    <a:pt x="193" y="127"/>
                  </a:lnTo>
                  <a:lnTo>
                    <a:pt x="145" y="4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Freeform 89"/>
            <p:cNvSpPr>
              <a:spLocks/>
            </p:cNvSpPr>
            <p:nvPr/>
          </p:nvSpPr>
          <p:spPr bwMode="auto">
            <a:xfrm>
              <a:off x="2028" y="3682"/>
              <a:ext cx="107" cy="94"/>
            </a:xfrm>
            <a:custGeom>
              <a:avLst/>
              <a:gdLst>
                <a:gd name="T0" fmla="*/ 23 w 107"/>
                <a:gd name="T1" fmla="*/ 0 h 94"/>
                <a:gd name="T2" fmla="*/ 0 w 107"/>
                <a:gd name="T3" fmla="*/ 28 h 94"/>
                <a:gd name="T4" fmla="*/ 8 w 107"/>
                <a:gd name="T5" fmla="*/ 53 h 94"/>
                <a:gd name="T6" fmla="*/ 28 w 107"/>
                <a:gd name="T7" fmla="*/ 58 h 94"/>
                <a:gd name="T8" fmla="*/ 51 w 107"/>
                <a:gd name="T9" fmla="*/ 94 h 94"/>
                <a:gd name="T10" fmla="*/ 107 w 107"/>
                <a:gd name="T11" fmla="*/ 81 h 94"/>
                <a:gd name="T12" fmla="*/ 107 w 107"/>
                <a:gd name="T13" fmla="*/ 43 h 94"/>
                <a:gd name="T14" fmla="*/ 63 w 107"/>
                <a:gd name="T15" fmla="*/ 10 h 94"/>
                <a:gd name="T16" fmla="*/ 23 w 107"/>
                <a:gd name="T17" fmla="*/ 0 h 94"/>
                <a:gd name="T18" fmla="*/ 23 w 107"/>
                <a:gd name="T19" fmla="*/ 0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94"/>
                <a:gd name="T32" fmla="*/ 107 w 107"/>
                <a:gd name="T33" fmla="*/ 94 h 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94">
                  <a:moveTo>
                    <a:pt x="23" y="0"/>
                  </a:moveTo>
                  <a:lnTo>
                    <a:pt x="0" y="28"/>
                  </a:lnTo>
                  <a:lnTo>
                    <a:pt x="8" y="53"/>
                  </a:lnTo>
                  <a:lnTo>
                    <a:pt x="28" y="58"/>
                  </a:lnTo>
                  <a:lnTo>
                    <a:pt x="51" y="94"/>
                  </a:lnTo>
                  <a:lnTo>
                    <a:pt x="107" y="81"/>
                  </a:lnTo>
                  <a:lnTo>
                    <a:pt x="107" y="43"/>
                  </a:lnTo>
                  <a:lnTo>
                    <a:pt x="63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Freeform 90"/>
            <p:cNvSpPr>
              <a:spLocks/>
            </p:cNvSpPr>
            <p:nvPr/>
          </p:nvSpPr>
          <p:spPr bwMode="auto">
            <a:xfrm>
              <a:off x="1635" y="3576"/>
              <a:ext cx="53" cy="76"/>
            </a:xfrm>
            <a:custGeom>
              <a:avLst/>
              <a:gdLst>
                <a:gd name="T0" fmla="*/ 0 w 53"/>
                <a:gd name="T1" fmla="*/ 76 h 76"/>
                <a:gd name="T2" fmla="*/ 0 w 53"/>
                <a:gd name="T3" fmla="*/ 50 h 76"/>
                <a:gd name="T4" fmla="*/ 30 w 53"/>
                <a:gd name="T5" fmla="*/ 0 h 76"/>
                <a:gd name="T6" fmla="*/ 53 w 53"/>
                <a:gd name="T7" fmla="*/ 15 h 76"/>
                <a:gd name="T8" fmla="*/ 30 w 53"/>
                <a:gd name="T9" fmla="*/ 76 h 76"/>
                <a:gd name="T10" fmla="*/ 0 w 53"/>
                <a:gd name="T11" fmla="*/ 76 h 76"/>
                <a:gd name="T12" fmla="*/ 0 w 53"/>
                <a:gd name="T13" fmla="*/ 76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76"/>
                <a:gd name="T23" fmla="*/ 53 w 53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76">
                  <a:moveTo>
                    <a:pt x="0" y="76"/>
                  </a:moveTo>
                  <a:lnTo>
                    <a:pt x="0" y="50"/>
                  </a:lnTo>
                  <a:lnTo>
                    <a:pt x="30" y="0"/>
                  </a:lnTo>
                  <a:lnTo>
                    <a:pt x="53" y="15"/>
                  </a:lnTo>
                  <a:lnTo>
                    <a:pt x="3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Freeform 91"/>
            <p:cNvSpPr>
              <a:spLocks/>
            </p:cNvSpPr>
            <p:nvPr/>
          </p:nvSpPr>
          <p:spPr bwMode="auto">
            <a:xfrm>
              <a:off x="1711" y="3510"/>
              <a:ext cx="94" cy="93"/>
            </a:xfrm>
            <a:custGeom>
              <a:avLst/>
              <a:gdLst>
                <a:gd name="T0" fmla="*/ 18 w 94"/>
                <a:gd name="T1" fmla="*/ 10 h 93"/>
                <a:gd name="T2" fmla="*/ 0 w 94"/>
                <a:gd name="T3" fmla="*/ 55 h 93"/>
                <a:gd name="T4" fmla="*/ 38 w 94"/>
                <a:gd name="T5" fmla="*/ 83 h 93"/>
                <a:gd name="T6" fmla="*/ 79 w 94"/>
                <a:gd name="T7" fmla="*/ 93 h 93"/>
                <a:gd name="T8" fmla="*/ 94 w 94"/>
                <a:gd name="T9" fmla="*/ 55 h 93"/>
                <a:gd name="T10" fmla="*/ 84 w 94"/>
                <a:gd name="T11" fmla="*/ 0 h 93"/>
                <a:gd name="T12" fmla="*/ 18 w 94"/>
                <a:gd name="T13" fmla="*/ 10 h 93"/>
                <a:gd name="T14" fmla="*/ 18 w 94"/>
                <a:gd name="T15" fmla="*/ 1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"/>
                <a:gd name="T25" fmla="*/ 0 h 93"/>
                <a:gd name="T26" fmla="*/ 94 w 94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93">
                  <a:moveTo>
                    <a:pt x="18" y="10"/>
                  </a:moveTo>
                  <a:lnTo>
                    <a:pt x="0" y="55"/>
                  </a:lnTo>
                  <a:lnTo>
                    <a:pt x="38" y="83"/>
                  </a:lnTo>
                  <a:lnTo>
                    <a:pt x="79" y="93"/>
                  </a:lnTo>
                  <a:lnTo>
                    <a:pt x="94" y="55"/>
                  </a:lnTo>
                  <a:lnTo>
                    <a:pt x="84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Freeform 92"/>
            <p:cNvSpPr>
              <a:spLocks/>
            </p:cNvSpPr>
            <p:nvPr/>
          </p:nvSpPr>
          <p:spPr bwMode="auto">
            <a:xfrm>
              <a:off x="1800" y="3576"/>
              <a:ext cx="144" cy="104"/>
            </a:xfrm>
            <a:custGeom>
              <a:avLst/>
              <a:gdLst>
                <a:gd name="T0" fmla="*/ 0 w 144"/>
                <a:gd name="T1" fmla="*/ 38 h 104"/>
                <a:gd name="T2" fmla="*/ 99 w 144"/>
                <a:gd name="T3" fmla="*/ 0 h 104"/>
                <a:gd name="T4" fmla="*/ 116 w 144"/>
                <a:gd name="T5" fmla="*/ 43 h 104"/>
                <a:gd name="T6" fmla="*/ 134 w 144"/>
                <a:gd name="T7" fmla="*/ 55 h 104"/>
                <a:gd name="T8" fmla="*/ 144 w 144"/>
                <a:gd name="T9" fmla="*/ 93 h 104"/>
                <a:gd name="T10" fmla="*/ 94 w 144"/>
                <a:gd name="T11" fmla="*/ 98 h 104"/>
                <a:gd name="T12" fmla="*/ 61 w 144"/>
                <a:gd name="T13" fmla="*/ 104 h 104"/>
                <a:gd name="T14" fmla="*/ 0 w 144"/>
                <a:gd name="T15" fmla="*/ 38 h 104"/>
                <a:gd name="T16" fmla="*/ 0 w 144"/>
                <a:gd name="T17" fmla="*/ 38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104"/>
                <a:gd name="T29" fmla="*/ 144 w 144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104">
                  <a:moveTo>
                    <a:pt x="0" y="38"/>
                  </a:moveTo>
                  <a:lnTo>
                    <a:pt x="99" y="0"/>
                  </a:lnTo>
                  <a:lnTo>
                    <a:pt x="116" y="43"/>
                  </a:lnTo>
                  <a:lnTo>
                    <a:pt x="134" y="55"/>
                  </a:lnTo>
                  <a:lnTo>
                    <a:pt x="144" y="93"/>
                  </a:lnTo>
                  <a:lnTo>
                    <a:pt x="94" y="98"/>
                  </a:lnTo>
                  <a:lnTo>
                    <a:pt x="61" y="10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Freeform 93"/>
            <p:cNvSpPr>
              <a:spLocks/>
            </p:cNvSpPr>
            <p:nvPr/>
          </p:nvSpPr>
          <p:spPr bwMode="auto">
            <a:xfrm>
              <a:off x="1949" y="3654"/>
              <a:ext cx="112" cy="58"/>
            </a:xfrm>
            <a:custGeom>
              <a:avLst/>
              <a:gdLst>
                <a:gd name="T0" fmla="*/ 13 w 112"/>
                <a:gd name="T1" fmla="*/ 0 h 58"/>
                <a:gd name="T2" fmla="*/ 0 w 112"/>
                <a:gd name="T3" fmla="*/ 53 h 58"/>
                <a:gd name="T4" fmla="*/ 28 w 112"/>
                <a:gd name="T5" fmla="*/ 58 h 58"/>
                <a:gd name="T6" fmla="*/ 46 w 112"/>
                <a:gd name="T7" fmla="*/ 43 h 58"/>
                <a:gd name="T8" fmla="*/ 79 w 112"/>
                <a:gd name="T9" fmla="*/ 48 h 58"/>
                <a:gd name="T10" fmla="*/ 112 w 112"/>
                <a:gd name="T11" fmla="*/ 26 h 58"/>
                <a:gd name="T12" fmla="*/ 94 w 112"/>
                <a:gd name="T13" fmla="*/ 15 h 58"/>
                <a:gd name="T14" fmla="*/ 74 w 112"/>
                <a:gd name="T15" fmla="*/ 0 h 58"/>
                <a:gd name="T16" fmla="*/ 13 w 112"/>
                <a:gd name="T17" fmla="*/ 0 h 58"/>
                <a:gd name="T18" fmla="*/ 13 w 112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2"/>
                <a:gd name="T31" fmla="*/ 0 h 58"/>
                <a:gd name="T32" fmla="*/ 112 w 112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2" h="58">
                  <a:moveTo>
                    <a:pt x="13" y="0"/>
                  </a:moveTo>
                  <a:lnTo>
                    <a:pt x="0" y="53"/>
                  </a:lnTo>
                  <a:lnTo>
                    <a:pt x="28" y="58"/>
                  </a:lnTo>
                  <a:lnTo>
                    <a:pt x="46" y="43"/>
                  </a:lnTo>
                  <a:lnTo>
                    <a:pt x="79" y="48"/>
                  </a:lnTo>
                  <a:lnTo>
                    <a:pt x="112" y="26"/>
                  </a:lnTo>
                  <a:lnTo>
                    <a:pt x="94" y="15"/>
                  </a:lnTo>
                  <a:lnTo>
                    <a:pt x="7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Freeform 94"/>
            <p:cNvSpPr>
              <a:spLocks/>
            </p:cNvSpPr>
            <p:nvPr/>
          </p:nvSpPr>
          <p:spPr bwMode="auto">
            <a:xfrm>
              <a:off x="1982" y="3735"/>
              <a:ext cx="46" cy="41"/>
            </a:xfrm>
            <a:custGeom>
              <a:avLst/>
              <a:gdLst>
                <a:gd name="T0" fmla="*/ 36 w 46"/>
                <a:gd name="T1" fmla="*/ 0 h 41"/>
                <a:gd name="T2" fmla="*/ 0 w 46"/>
                <a:gd name="T3" fmla="*/ 5 h 41"/>
                <a:gd name="T4" fmla="*/ 5 w 46"/>
                <a:gd name="T5" fmla="*/ 41 h 41"/>
                <a:gd name="T6" fmla="*/ 46 w 46"/>
                <a:gd name="T7" fmla="*/ 33 h 41"/>
                <a:gd name="T8" fmla="*/ 36 w 46"/>
                <a:gd name="T9" fmla="*/ 0 h 41"/>
                <a:gd name="T10" fmla="*/ 36 w 46"/>
                <a:gd name="T11" fmla="*/ 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41"/>
                <a:gd name="T20" fmla="*/ 46 w 46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41">
                  <a:moveTo>
                    <a:pt x="36" y="0"/>
                  </a:moveTo>
                  <a:lnTo>
                    <a:pt x="0" y="5"/>
                  </a:lnTo>
                  <a:lnTo>
                    <a:pt x="5" y="41"/>
                  </a:lnTo>
                  <a:lnTo>
                    <a:pt x="46" y="3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Freeform 95"/>
            <p:cNvSpPr>
              <a:spLocks/>
            </p:cNvSpPr>
            <p:nvPr/>
          </p:nvSpPr>
          <p:spPr bwMode="auto">
            <a:xfrm>
              <a:off x="2033" y="3776"/>
              <a:ext cx="28" cy="43"/>
            </a:xfrm>
            <a:custGeom>
              <a:avLst/>
              <a:gdLst>
                <a:gd name="T0" fmla="*/ 0 w 28"/>
                <a:gd name="T1" fmla="*/ 15 h 43"/>
                <a:gd name="T2" fmla="*/ 28 w 28"/>
                <a:gd name="T3" fmla="*/ 0 h 43"/>
                <a:gd name="T4" fmla="*/ 28 w 28"/>
                <a:gd name="T5" fmla="*/ 38 h 43"/>
                <a:gd name="T6" fmla="*/ 10 w 28"/>
                <a:gd name="T7" fmla="*/ 43 h 43"/>
                <a:gd name="T8" fmla="*/ 0 w 28"/>
                <a:gd name="T9" fmla="*/ 15 h 43"/>
                <a:gd name="T10" fmla="*/ 0 w 28"/>
                <a:gd name="T11" fmla="*/ 15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43"/>
                <a:gd name="T20" fmla="*/ 28 w 28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43">
                  <a:moveTo>
                    <a:pt x="0" y="15"/>
                  </a:moveTo>
                  <a:lnTo>
                    <a:pt x="28" y="0"/>
                  </a:lnTo>
                  <a:lnTo>
                    <a:pt x="28" y="38"/>
                  </a:lnTo>
                  <a:lnTo>
                    <a:pt x="10" y="4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Freeform 96"/>
            <p:cNvSpPr>
              <a:spLocks/>
            </p:cNvSpPr>
            <p:nvPr/>
          </p:nvSpPr>
          <p:spPr bwMode="auto">
            <a:xfrm>
              <a:off x="2112" y="3796"/>
              <a:ext cx="192" cy="228"/>
            </a:xfrm>
            <a:custGeom>
              <a:avLst/>
              <a:gdLst>
                <a:gd name="T0" fmla="*/ 33 w 192"/>
                <a:gd name="T1" fmla="*/ 0 h 228"/>
                <a:gd name="T2" fmla="*/ 0 w 192"/>
                <a:gd name="T3" fmla="*/ 89 h 228"/>
                <a:gd name="T4" fmla="*/ 23 w 192"/>
                <a:gd name="T5" fmla="*/ 132 h 228"/>
                <a:gd name="T6" fmla="*/ 23 w 192"/>
                <a:gd name="T7" fmla="*/ 211 h 228"/>
                <a:gd name="T8" fmla="*/ 71 w 192"/>
                <a:gd name="T9" fmla="*/ 228 h 228"/>
                <a:gd name="T10" fmla="*/ 88 w 192"/>
                <a:gd name="T11" fmla="*/ 183 h 228"/>
                <a:gd name="T12" fmla="*/ 149 w 192"/>
                <a:gd name="T13" fmla="*/ 173 h 228"/>
                <a:gd name="T14" fmla="*/ 192 w 192"/>
                <a:gd name="T15" fmla="*/ 127 h 228"/>
                <a:gd name="T16" fmla="*/ 144 w 192"/>
                <a:gd name="T17" fmla="*/ 46 h 228"/>
                <a:gd name="T18" fmla="*/ 33 w 192"/>
                <a:gd name="T19" fmla="*/ 0 h 228"/>
                <a:gd name="T20" fmla="*/ 33 w 192"/>
                <a:gd name="T21" fmla="*/ 0 h 2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"/>
                <a:gd name="T34" fmla="*/ 0 h 228"/>
                <a:gd name="T35" fmla="*/ 192 w 192"/>
                <a:gd name="T36" fmla="*/ 228 h 2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" h="228">
                  <a:moveTo>
                    <a:pt x="33" y="0"/>
                  </a:moveTo>
                  <a:lnTo>
                    <a:pt x="0" y="89"/>
                  </a:lnTo>
                  <a:lnTo>
                    <a:pt x="23" y="132"/>
                  </a:lnTo>
                  <a:lnTo>
                    <a:pt x="23" y="211"/>
                  </a:lnTo>
                  <a:lnTo>
                    <a:pt x="71" y="228"/>
                  </a:lnTo>
                  <a:lnTo>
                    <a:pt x="88" y="183"/>
                  </a:lnTo>
                  <a:lnTo>
                    <a:pt x="149" y="173"/>
                  </a:lnTo>
                  <a:lnTo>
                    <a:pt x="192" y="127"/>
                  </a:lnTo>
                  <a:lnTo>
                    <a:pt x="144" y="4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Freeform 97"/>
            <p:cNvSpPr>
              <a:spLocks/>
            </p:cNvSpPr>
            <p:nvPr/>
          </p:nvSpPr>
          <p:spPr bwMode="auto">
            <a:xfrm>
              <a:off x="2043" y="3687"/>
              <a:ext cx="107" cy="94"/>
            </a:xfrm>
            <a:custGeom>
              <a:avLst/>
              <a:gdLst>
                <a:gd name="T0" fmla="*/ 23 w 107"/>
                <a:gd name="T1" fmla="*/ 0 h 94"/>
                <a:gd name="T2" fmla="*/ 0 w 107"/>
                <a:gd name="T3" fmla="*/ 28 h 94"/>
                <a:gd name="T4" fmla="*/ 8 w 107"/>
                <a:gd name="T5" fmla="*/ 53 h 94"/>
                <a:gd name="T6" fmla="*/ 28 w 107"/>
                <a:gd name="T7" fmla="*/ 58 h 94"/>
                <a:gd name="T8" fmla="*/ 51 w 107"/>
                <a:gd name="T9" fmla="*/ 94 h 94"/>
                <a:gd name="T10" fmla="*/ 107 w 107"/>
                <a:gd name="T11" fmla="*/ 81 h 94"/>
                <a:gd name="T12" fmla="*/ 107 w 107"/>
                <a:gd name="T13" fmla="*/ 43 h 94"/>
                <a:gd name="T14" fmla="*/ 64 w 107"/>
                <a:gd name="T15" fmla="*/ 10 h 94"/>
                <a:gd name="T16" fmla="*/ 23 w 107"/>
                <a:gd name="T17" fmla="*/ 0 h 94"/>
                <a:gd name="T18" fmla="*/ 23 w 107"/>
                <a:gd name="T19" fmla="*/ 0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94"/>
                <a:gd name="T32" fmla="*/ 107 w 107"/>
                <a:gd name="T33" fmla="*/ 94 h 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94">
                  <a:moveTo>
                    <a:pt x="23" y="0"/>
                  </a:moveTo>
                  <a:lnTo>
                    <a:pt x="0" y="28"/>
                  </a:lnTo>
                  <a:lnTo>
                    <a:pt x="8" y="53"/>
                  </a:lnTo>
                  <a:lnTo>
                    <a:pt x="28" y="58"/>
                  </a:lnTo>
                  <a:lnTo>
                    <a:pt x="51" y="94"/>
                  </a:lnTo>
                  <a:lnTo>
                    <a:pt x="107" y="81"/>
                  </a:lnTo>
                  <a:lnTo>
                    <a:pt x="107" y="43"/>
                  </a:lnTo>
                  <a:lnTo>
                    <a:pt x="64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Freeform 98"/>
            <p:cNvSpPr>
              <a:spLocks/>
            </p:cNvSpPr>
            <p:nvPr/>
          </p:nvSpPr>
          <p:spPr bwMode="auto">
            <a:xfrm>
              <a:off x="367" y="2954"/>
              <a:ext cx="870" cy="852"/>
            </a:xfrm>
            <a:custGeom>
              <a:avLst/>
              <a:gdLst>
                <a:gd name="T0" fmla="*/ 142 w 870"/>
                <a:gd name="T1" fmla="*/ 129 h 852"/>
                <a:gd name="T2" fmla="*/ 312 w 870"/>
                <a:gd name="T3" fmla="*/ 0 h 852"/>
                <a:gd name="T4" fmla="*/ 396 w 870"/>
                <a:gd name="T5" fmla="*/ 23 h 852"/>
                <a:gd name="T6" fmla="*/ 439 w 870"/>
                <a:gd name="T7" fmla="*/ 64 h 852"/>
                <a:gd name="T8" fmla="*/ 601 w 870"/>
                <a:gd name="T9" fmla="*/ 81 h 852"/>
                <a:gd name="T10" fmla="*/ 606 w 870"/>
                <a:gd name="T11" fmla="*/ 500 h 852"/>
                <a:gd name="T12" fmla="*/ 659 w 870"/>
                <a:gd name="T13" fmla="*/ 512 h 852"/>
                <a:gd name="T14" fmla="*/ 685 w 870"/>
                <a:gd name="T15" fmla="*/ 566 h 852"/>
                <a:gd name="T16" fmla="*/ 720 w 870"/>
                <a:gd name="T17" fmla="*/ 548 h 852"/>
                <a:gd name="T18" fmla="*/ 804 w 870"/>
                <a:gd name="T19" fmla="*/ 662 h 852"/>
                <a:gd name="T20" fmla="*/ 870 w 870"/>
                <a:gd name="T21" fmla="*/ 715 h 852"/>
                <a:gd name="T22" fmla="*/ 865 w 870"/>
                <a:gd name="T23" fmla="*/ 758 h 852"/>
                <a:gd name="T24" fmla="*/ 781 w 870"/>
                <a:gd name="T25" fmla="*/ 764 h 852"/>
                <a:gd name="T26" fmla="*/ 743 w 870"/>
                <a:gd name="T27" fmla="*/ 627 h 852"/>
                <a:gd name="T28" fmla="*/ 474 w 870"/>
                <a:gd name="T29" fmla="*/ 485 h 852"/>
                <a:gd name="T30" fmla="*/ 479 w 870"/>
                <a:gd name="T31" fmla="*/ 530 h 852"/>
                <a:gd name="T32" fmla="*/ 416 w 870"/>
                <a:gd name="T33" fmla="*/ 586 h 852"/>
                <a:gd name="T34" fmla="*/ 408 w 870"/>
                <a:gd name="T35" fmla="*/ 566 h 852"/>
                <a:gd name="T36" fmla="*/ 391 w 870"/>
                <a:gd name="T37" fmla="*/ 566 h 852"/>
                <a:gd name="T38" fmla="*/ 343 w 870"/>
                <a:gd name="T39" fmla="*/ 685 h 852"/>
                <a:gd name="T40" fmla="*/ 193 w 870"/>
                <a:gd name="T41" fmla="*/ 799 h 852"/>
                <a:gd name="T42" fmla="*/ 43 w 870"/>
                <a:gd name="T43" fmla="*/ 852 h 852"/>
                <a:gd name="T44" fmla="*/ 0 w 870"/>
                <a:gd name="T45" fmla="*/ 847 h 852"/>
                <a:gd name="T46" fmla="*/ 173 w 870"/>
                <a:gd name="T47" fmla="*/ 746 h 852"/>
                <a:gd name="T48" fmla="*/ 193 w 870"/>
                <a:gd name="T49" fmla="*/ 746 h 852"/>
                <a:gd name="T50" fmla="*/ 254 w 870"/>
                <a:gd name="T51" fmla="*/ 670 h 852"/>
                <a:gd name="T52" fmla="*/ 282 w 870"/>
                <a:gd name="T53" fmla="*/ 667 h 852"/>
                <a:gd name="T54" fmla="*/ 325 w 870"/>
                <a:gd name="T55" fmla="*/ 609 h 852"/>
                <a:gd name="T56" fmla="*/ 312 w 870"/>
                <a:gd name="T57" fmla="*/ 583 h 852"/>
                <a:gd name="T58" fmla="*/ 221 w 870"/>
                <a:gd name="T59" fmla="*/ 596 h 852"/>
                <a:gd name="T60" fmla="*/ 157 w 870"/>
                <a:gd name="T61" fmla="*/ 452 h 852"/>
                <a:gd name="T62" fmla="*/ 193 w 870"/>
                <a:gd name="T63" fmla="*/ 388 h 852"/>
                <a:gd name="T64" fmla="*/ 251 w 870"/>
                <a:gd name="T65" fmla="*/ 363 h 852"/>
                <a:gd name="T66" fmla="*/ 228 w 870"/>
                <a:gd name="T67" fmla="*/ 304 h 852"/>
                <a:gd name="T68" fmla="*/ 173 w 870"/>
                <a:gd name="T69" fmla="*/ 332 h 852"/>
                <a:gd name="T70" fmla="*/ 124 w 870"/>
                <a:gd name="T71" fmla="*/ 249 h 852"/>
                <a:gd name="T72" fmla="*/ 175 w 870"/>
                <a:gd name="T73" fmla="*/ 231 h 852"/>
                <a:gd name="T74" fmla="*/ 221 w 870"/>
                <a:gd name="T75" fmla="*/ 251 h 852"/>
                <a:gd name="T76" fmla="*/ 241 w 870"/>
                <a:gd name="T77" fmla="*/ 239 h 852"/>
                <a:gd name="T78" fmla="*/ 203 w 870"/>
                <a:gd name="T79" fmla="*/ 168 h 852"/>
                <a:gd name="T80" fmla="*/ 137 w 870"/>
                <a:gd name="T81" fmla="*/ 165 h 852"/>
                <a:gd name="T82" fmla="*/ 142 w 870"/>
                <a:gd name="T83" fmla="*/ 129 h 852"/>
                <a:gd name="T84" fmla="*/ 142 w 870"/>
                <a:gd name="T85" fmla="*/ 129 h 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70"/>
                <a:gd name="T130" fmla="*/ 0 h 852"/>
                <a:gd name="T131" fmla="*/ 870 w 870"/>
                <a:gd name="T132" fmla="*/ 852 h 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70" h="852">
                  <a:moveTo>
                    <a:pt x="142" y="129"/>
                  </a:moveTo>
                  <a:lnTo>
                    <a:pt x="312" y="0"/>
                  </a:lnTo>
                  <a:lnTo>
                    <a:pt x="396" y="23"/>
                  </a:lnTo>
                  <a:lnTo>
                    <a:pt x="439" y="64"/>
                  </a:lnTo>
                  <a:lnTo>
                    <a:pt x="601" y="81"/>
                  </a:lnTo>
                  <a:lnTo>
                    <a:pt x="606" y="500"/>
                  </a:lnTo>
                  <a:lnTo>
                    <a:pt x="659" y="512"/>
                  </a:lnTo>
                  <a:lnTo>
                    <a:pt x="685" y="566"/>
                  </a:lnTo>
                  <a:lnTo>
                    <a:pt x="720" y="548"/>
                  </a:lnTo>
                  <a:lnTo>
                    <a:pt x="804" y="662"/>
                  </a:lnTo>
                  <a:lnTo>
                    <a:pt x="870" y="715"/>
                  </a:lnTo>
                  <a:lnTo>
                    <a:pt x="865" y="758"/>
                  </a:lnTo>
                  <a:lnTo>
                    <a:pt x="781" y="764"/>
                  </a:lnTo>
                  <a:lnTo>
                    <a:pt x="743" y="627"/>
                  </a:lnTo>
                  <a:lnTo>
                    <a:pt x="474" y="485"/>
                  </a:lnTo>
                  <a:lnTo>
                    <a:pt x="479" y="530"/>
                  </a:lnTo>
                  <a:lnTo>
                    <a:pt x="416" y="586"/>
                  </a:lnTo>
                  <a:lnTo>
                    <a:pt x="408" y="566"/>
                  </a:lnTo>
                  <a:lnTo>
                    <a:pt x="391" y="566"/>
                  </a:lnTo>
                  <a:lnTo>
                    <a:pt x="343" y="685"/>
                  </a:lnTo>
                  <a:lnTo>
                    <a:pt x="193" y="799"/>
                  </a:lnTo>
                  <a:lnTo>
                    <a:pt x="43" y="852"/>
                  </a:lnTo>
                  <a:lnTo>
                    <a:pt x="0" y="847"/>
                  </a:lnTo>
                  <a:lnTo>
                    <a:pt x="173" y="746"/>
                  </a:lnTo>
                  <a:lnTo>
                    <a:pt x="193" y="746"/>
                  </a:lnTo>
                  <a:lnTo>
                    <a:pt x="254" y="670"/>
                  </a:lnTo>
                  <a:lnTo>
                    <a:pt x="282" y="667"/>
                  </a:lnTo>
                  <a:lnTo>
                    <a:pt x="325" y="609"/>
                  </a:lnTo>
                  <a:lnTo>
                    <a:pt x="312" y="583"/>
                  </a:lnTo>
                  <a:lnTo>
                    <a:pt x="221" y="596"/>
                  </a:lnTo>
                  <a:lnTo>
                    <a:pt x="157" y="452"/>
                  </a:lnTo>
                  <a:lnTo>
                    <a:pt x="193" y="388"/>
                  </a:lnTo>
                  <a:lnTo>
                    <a:pt x="251" y="363"/>
                  </a:lnTo>
                  <a:lnTo>
                    <a:pt x="228" y="304"/>
                  </a:lnTo>
                  <a:lnTo>
                    <a:pt x="173" y="332"/>
                  </a:lnTo>
                  <a:lnTo>
                    <a:pt x="124" y="249"/>
                  </a:lnTo>
                  <a:lnTo>
                    <a:pt x="175" y="231"/>
                  </a:lnTo>
                  <a:lnTo>
                    <a:pt x="221" y="251"/>
                  </a:lnTo>
                  <a:lnTo>
                    <a:pt x="241" y="239"/>
                  </a:lnTo>
                  <a:lnTo>
                    <a:pt x="203" y="168"/>
                  </a:lnTo>
                  <a:lnTo>
                    <a:pt x="137" y="165"/>
                  </a:lnTo>
                  <a:lnTo>
                    <a:pt x="142" y="129"/>
                  </a:lnTo>
                  <a:close/>
                </a:path>
              </a:pathLst>
            </a:custGeom>
            <a:solidFill>
              <a:srgbClr val="E2343D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Freeform 99"/>
            <p:cNvSpPr>
              <a:spLocks/>
            </p:cNvSpPr>
            <p:nvPr/>
          </p:nvSpPr>
          <p:spPr bwMode="auto">
            <a:xfrm>
              <a:off x="342" y="2959"/>
              <a:ext cx="870" cy="850"/>
            </a:xfrm>
            <a:custGeom>
              <a:avLst/>
              <a:gdLst>
                <a:gd name="T0" fmla="*/ 142 w 870"/>
                <a:gd name="T1" fmla="*/ 130 h 850"/>
                <a:gd name="T2" fmla="*/ 312 w 870"/>
                <a:gd name="T3" fmla="*/ 0 h 850"/>
                <a:gd name="T4" fmla="*/ 395 w 870"/>
                <a:gd name="T5" fmla="*/ 23 h 850"/>
                <a:gd name="T6" fmla="*/ 439 w 870"/>
                <a:gd name="T7" fmla="*/ 64 h 850"/>
                <a:gd name="T8" fmla="*/ 601 w 870"/>
                <a:gd name="T9" fmla="*/ 81 h 850"/>
                <a:gd name="T10" fmla="*/ 606 w 870"/>
                <a:gd name="T11" fmla="*/ 500 h 850"/>
                <a:gd name="T12" fmla="*/ 659 w 870"/>
                <a:gd name="T13" fmla="*/ 513 h 850"/>
                <a:gd name="T14" fmla="*/ 684 w 870"/>
                <a:gd name="T15" fmla="*/ 566 h 850"/>
                <a:gd name="T16" fmla="*/ 720 w 870"/>
                <a:gd name="T17" fmla="*/ 548 h 850"/>
                <a:gd name="T18" fmla="*/ 804 w 870"/>
                <a:gd name="T19" fmla="*/ 662 h 850"/>
                <a:gd name="T20" fmla="*/ 870 w 870"/>
                <a:gd name="T21" fmla="*/ 715 h 850"/>
                <a:gd name="T22" fmla="*/ 865 w 870"/>
                <a:gd name="T23" fmla="*/ 759 h 850"/>
                <a:gd name="T24" fmla="*/ 781 w 870"/>
                <a:gd name="T25" fmla="*/ 764 h 850"/>
                <a:gd name="T26" fmla="*/ 743 w 870"/>
                <a:gd name="T27" fmla="*/ 627 h 850"/>
                <a:gd name="T28" fmla="*/ 474 w 870"/>
                <a:gd name="T29" fmla="*/ 485 h 850"/>
                <a:gd name="T30" fmla="*/ 479 w 870"/>
                <a:gd name="T31" fmla="*/ 530 h 850"/>
                <a:gd name="T32" fmla="*/ 418 w 870"/>
                <a:gd name="T33" fmla="*/ 586 h 850"/>
                <a:gd name="T34" fmla="*/ 408 w 870"/>
                <a:gd name="T35" fmla="*/ 566 h 850"/>
                <a:gd name="T36" fmla="*/ 390 w 870"/>
                <a:gd name="T37" fmla="*/ 566 h 850"/>
                <a:gd name="T38" fmla="*/ 342 w 870"/>
                <a:gd name="T39" fmla="*/ 682 h 850"/>
                <a:gd name="T40" fmla="*/ 193 w 870"/>
                <a:gd name="T41" fmla="*/ 799 h 850"/>
                <a:gd name="T42" fmla="*/ 43 w 870"/>
                <a:gd name="T43" fmla="*/ 850 h 850"/>
                <a:gd name="T44" fmla="*/ 0 w 870"/>
                <a:gd name="T45" fmla="*/ 847 h 850"/>
                <a:gd name="T46" fmla="*/ 172 w 870"/>
                <a:gd name="T47" fmla="*/ 746 h 850"/>
                <a:gd name="T48" fmla="*/ 193 w 870"/>
                <a:gd name="T49" fmla="*/ 746 h 850"/>
                <a:gd name="T50" fmla="*/ 256 w 870"/>
                <a:gd name="T51" fmla="*/ 670 h 850"/>
                <a:gd name="T52" fmla="*/ 281 w 870"/>
                <a:gd name="T53" fmla="*/ 667 h 850"/>
                <a:gd name="T54" fmla="*/ 324 w 870"/>
                <a:gd name="T55" fmla="*/ 609 h 850"/>
                <a:gd name="T56" fmla="*/ 312 w 870"/>
                <a:gd name="T57" fmla="*/ 584 h 850"/>
                <a:gd name="T58" fmla="*/ 220 w 870"/>
                <a:gd name="T59" fmla="*/ 596 h 850"/>
                <a:gd name="T60" fmla="*/ 157 w 870"/>
                <a:gd name="T61" fmla="*/ 449 h 850"/>
                <a:gd name="T62" fmla="*/ 193 w 870"/>
                <a:gd name="T63" fmla="*/ 388 h 850"/>
                <a:gd name="T64" fmla="*/ 251 w 870"/>
                <a:gd name="T65" fmla="*/ 363 h 850"/>
                <a:gd name="T66" fmla="*/ 228 w 870"/>
                <a:gd name="T67" fmla="*/ 305 h 850"/>
                <a:gd name="T68" fmla="*/ 172 w 870"/>
                <a:gd name="T69" fmla="*/ 332 h 850"/>
                <a:gd name="T70" fmla="*/ 124 w 870"/>
                <a:gd name="T71" fmla="*/ 249 h 850"/>
                <a:gd name="T72" fmla="*/ 175 w 870"/>
                <a:gd name="T73" fmla="*/ 231 h 850"/>
                <a:gd name="T74" fmla="*/ 220 w 870"/>
                <a:gd name="T75" fmla="*/ 251 h 850"/>
                <a:gd name="T76" fmla="*/ 241 w 870"/>
                <a:gd name="T77" fmla="*/ 239 h 850"/>
                <a:gd name="T78" fmla="*/ 203 w 870"/>
                <a:gd name="T79" fmla="*/ 168 h 850"/>
                <a:gd name="T80" fmla="*/ 137 w 870"/>
                <a:gd name="T81" fmla="*/ 165 h 850"/>
                <a:gd name="T82" fmla="*/ 142 w 870"/>
                <a:gd name="T83" fmla="*/ 130 h 850"/>
                <a:gd name="T84" fmla="*/ 142 w 870"/>
                <a:gd name="T85" fmla="*/ 130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70"/>
                <a:gd name="T130" fmla="*/ 0 h 850"/>
                <a:gd name="T131" fmla="*/ 870 w 870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70" h="850">
                  <a:moveTo>
                    <a:pt x="142" y="130"/>
                  </a:moveTo>
                  <a:lnTo>
                    <a:pt x="312" y="0"/>
                  </a:lnTo>
                  <a:lnTo>
                    <a:pt x="395" y="23"/>
                  </a:lnTo>
                  <a:lnTo>
                    <a:pt x="439" y="64"/>
                  </a:lnTo>
                  <a:lnTo>
                    <a:pt x="601" y="81"/>
                  </a:lnTo>
                  <a:lnTo>
                    <a:pt x="606" y="500"/>
                  </a:lnTo>
                  <a:lnTo>
                    <a:pt x="659" y="513"/>
                  </a:lnTo>
                  <a:lnTo>
                    <a:pt x="684" y="566"/>
                  </a:lnTo>
                  <a:lnTo>
                    <a:pt x="720" y="548"/>
                  </a:lnTo>
                  <a:lnTo>
                    <a:pt x="804" y="662"/>
                  </a:lnTo>
                  <a:lnTo>
                    <a:pt x="870" y="715"/>
                  </a:lnTo>
                  <a:lnTo>
                    <a:pt x="865" y="759"/>
                  </a:lnTo>
                  <a:lnTo>
                    <a:pt x="781" y="764"/>
                  </a:lnTo>
                  <a:lnTo>
                    <a:pt x="743" y="627"/>
                  </a:lnTo>
                  <a:lnTo>
                    <a:pt x="474" y="485"/>
                  </a:lnTo>
                  <a:lnTo>
                    <a:pt x="479" y="530"/>
                  </a:lnTo>
                  <a:lnTo>
                    <a:pt x="418" y="586"/>
                  </a:lnTo>
                  <a:lnTo>
                    <a:pt x="408" y="566"/>
                  </a:lnTo>
                  <a:lnTo>
                    <a:pt x="390" y="566"/>
                  </a:lnTo>
                  <a:lnTo>
                    <a:pt x="342" y="682"/>
                  </a:lnTo>
                  <a:lnTo>
                    <a:pt x="193" y="799"/>
                  </a:lnTo>
                  <a:lnTo>
                    <a:pt x="43" y="850"/>
                  </a:lnTo>
                  <a:lnTo>
                    <a:pt x="0" y="847"/>
                  </a:lnTo>
                  <a:lnTo>
                    <a:pt x="172" y="746"/>
                  </a:lnTo>
                  <a:lnTo>
                    <a:pt x="193" y="746"/>
                  </a:lnTo>
                  <a:lnTo>
                    <a:pt x="256" y="670"/>
                  </a:lnTo>
                  <a:lnTo>
                    <a:pt x="281" y="667"/>
                  </a:lnTo>
                  <a:lnTo>
                    <a:pt x="324" y="609"/>
                  </a:lnTo>
                  <a:lnTo>
                    <a:pt x="312" y="584"/>
                  </a:lnTo>
                  <a:lnTo>
                    <a:pt x="220" y="596"/>
                  </a:lnTo>
                  <a:lnTo>
                    <a:pt x="157" y="449"/>
                  </a:lnTo>
                  <a:lnTo>
                    <a:pt x="193" y="388"/>
                  </a:lnTo>
                  <a:lnTo>
                    <a:pt x="251" y="363"/>
                  </a:lnTo>
                  <a:lnTo>
                    <a:pt x="228" y="305"/>
                  </a:lnTo>
                  <a:lnTo>
                    <a:pt x="172" y="332"/>
                  </a:lnTo>
                  <a:lnTo>
                    <a:pt x="124" y="249"/>
                  </a:lnTo>
                  <a:lnTo>
                    <a:pt x="175" y="231"/>
                  </a:lnTo>
                  <a:lnTo>
                    <a:pt x="220" y="251"/>
                  </a:lnTo>
                  <a:lnTo>
                    <a:pt x="241" y="239"/>
                  </a:lnTo>
                  <a:lnTo>
                    <a:pt x="203" y="168"/>
                  </a:lnTo>
                  <a:lnTo>
                    <a:pt x="137" y="165"/>
                  </a:lnTo>
                  <a:lnTo>
                    <a:pt x="142" y="130"/>
                  </a:lnTo>
                  <a:close/>
                </a:path>
              </a:pathLst>
            </a:custGeom>
            <a:solidFill>
              <a:srgbClr val="E2343D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Freeform 100"/>
            <p:cNvSpPr>
              <a:spLocks/>
            </p:cNvSpPr>
            <p:nvPr/>
          </p:nvSpPr>
          <p:spPr bwMode="auto">
            <a:xfrm>
              <a:off x="884" y="567"/>
              <a:ext cx="604" cy="974"/>
            </a:xfrm>
            <a:custGeom>
              <a:avLst/>
              <a:gdLst>
                <a:gd name="T0" fmla="*/ 153 w 604"/>
                <a:gd name="T1" fmla="*/ 0 h 974"/>
                <a:gd name="T2" fmla="*/ 92 w 604"/>
                <a:gd name="T3" fmla="*/ 386 h 974"/>
                <a:gd name="T4" fmla="*/ 153 w 604"/>
                <a:gd name="T5" fmla="*/ 459 h 974"/>
                <a:gd name="T6" fmla="*/ 61 w 604"/>
                <a:gd name="T7" fmla="*/ 543 h 974"/>
                <a:gd name="T8" fmla="*/ 54 w 604"/>
                <a:gd name="T9" fmla="*/ 604 h 974"/>
                <a:gd name="T10" fmla="*/ 77 w 604"/>
                <a:gd name="T11" fmla="*/ 650 h 974"/>
                <a:gd name="T12" fmla="*/ 54 w 604"/>
                <a:gd name="T13" fmla="*/ 665 h 974"/>
                <a:gd name="T14" fmla="*/ 0 w 604"/>
                <a:gd name="T15" fmla="*/ 883 h 974"/>
                <a:gd name="T16" fmla="*/ 287 w 604"/>
                <a:gd name="T17" fmla="*/ 936 h 974"/>
                <a:gd name="T18" fmla="*/ 558 w 604"/>
                <a:gd name="T19" fmla="*/ 974 h 974"/>
                <a:gd name="T20" fmla="*/ 589 w 604"/>
                <a:gd name="T21" fmla="*/ 769 h 974"/>
                <a:gd name="T22" fmla="*/ 604 w 604"/>
                <a:gd name="T23" fmla="*/ 665 h 974"/>
                <a:gd name="T24" fmla="*/ 574 w 604"/>
                <a:gd name="T25" fmla="*/ 619 h 974"/>
                <a:gd name="T26" fmla="*/ 513 w 604"/>
                <a:gd name="T27" fmla="*/ 634 h 974"/>
                <a:gd name="T28" fmla="*/ 429 w 604"/>
                <a:gd name="T29" fmla="*/ 642 h 974"/>
                <a:gd name="T30" fmla="*/ 414 w 604"/>
                <a:gd name="T31" fmla="*/ 551 h 974"/>
                <a:gd name="T32" fmla="*/ 317 w 604"/>
                <a:gd name="T33" fmla="*/ 475 h 974"/>
                <a:gd name="T34" fmla="*/ 333 w 604"/>
                <a:gd name="T35" fmla="*/ 429 h 974"/>
                <a:gd name="T36" fmla="*/ 340 w 604"/>
                <a:gd name="T37" fmla="*/ 348 h 974"/>
                <a:gd name="T38" fmla="*/ 219 w 604"/>
                <a:gd name="T39" fmla="*/ 173 h 974"/>
                <a:gd name="T40" fmla="*/ 234 w 604"/>
                <a:gd name="T41" fmla="*/ 15 h 974"/>
                <a:gd name="T42" fmla="*/ 153 w 604"/>
                <a:gd name="T43" fmla="*/ 0 h 974"/>
                <a:gd name="T44" fmla="*/ 153 w 604"/>
                <a:gd name="T45" fmla="*/ 0 h 9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4"/>
                <a:gd name="T70" fmla="*/ 0 h 974"/>
                <a:gd name="T71" fmla="*/ 604 w 604"/>
                <a:gd name="T72" fmla="*/ 974 h 9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4" h="974">
                  <a:moveTo>
                    <a:pt x="153" y="0"/>
                  </a:moveTo>
                  <a:lnTo>
                    <a:pt x="92" y="386"/>
                  </a:lnTo>
                  <a:lnTo>
                    <a:pt x="153" y="459"/>
                  </a:lnTo>
                  <a:lnTo>
                    <a:pt x="61" y="543"/>
                  </a:lnTo>
                  <a:lnTo>
                    <a:pt x="54" y="604"/>
                  </a:lnTo>
                  <a:lnTo>
                    <a:pt x="77" y="650"/>
                  </a:lnTo>
                  <a:lnTo>
                    <a:pt x="54" y="665"/>
                  </a:lnTo>
                  <a:lnTo>
                    <a:pt x="0" y="883"/>
                  </a:lnTo>
                  <a:lnTo>
                    <a:pt x="287" y="936"/>
                  </a:lnTo>
                  <a:lnTo>
                    <a:pt x="558" y="974"/>
                  </a:lnTo>
                  <a:lnTo>
                    <a:pt x="589" y="769"/>
                  </a:lnTo>
                  <a:lnTo>
                    <a:pt x="604" y="665"/>
                  </a:lnTo>
                  <a:lnTo>
                    <a:pt x="574" y="619"/>
                  </a:lnTo>
                  <a:lnTo>
                    <a:pt x="513" y="634"/>
                  </a:lnTo>
                  <a:lnTo>
                    <a:pt x="429" y="642"/>
                  </a:lnTo>
                  <a:lnTo>
                    <a:pt x="414" y="551"/>
                  </a:lnTo>
                  <a:lnTo>
                    <a:pt x="317" y="475"/>
                  </a:lnTo>
                  <a:lnTo>
                    <a:pt x="333" y="429"/>
                  </a:lnTo>
                  <a:lnTo>
                    <a:pt x="340" y="348"/>
                  </a:lnTo>
                  <a:lnTo>
                    <a:pt x="219" y="173"/>
                  </a:lnTo>
                  <a:lnTo>
                    <a:pt x="234" y="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2343D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Freeform 101"/>
            <p:cNvSpPr>
              <a:spLocks/>
            </p:cNvSpPr>
            <p:nvPr/>
          </p:nvSpPr>
          <p:spPr bwMode="auto">
            <a:xfrm>
              <a:off x="367" y="461"/>
              <a:ext cx="670" cy="492"/>
            </a:xfrm>
            <a:custGeom>
              <a:avLst/>
              <a:gdLst>
                <a:gd name="T0" fmla="*/ 173 w 670"/>
                <a:gd name="T1" fmla="*/ 0 h 492"/>
                <a:gd name="T2" fmla="*/ 307 w 670"/>
                <a:gd name="T3" fmla="*/ 38 h 492"/>
                <a:gd name="T4" fmla="*/ 414 w 670"/>
                <a:gd name="T5" fmla="*/ 61 h 492"/>
                <a:gd name="T6" fmla="*/ 459 w 670"/>
                <a:gd name="T7" fmla="*/ 76 h 492"/>
                <a:gd name="T8" fmla="*/ 510 w 670"/>
                <a:gd name="T9" fmla="*/ 83 h 492"/>
                <a:gd name="T10" fmla="*/ 578 w 670"/>
                <a:gd name="T11" fmla="*/ 99 h 492"/>
                <a:gd name="T12" fmla="*/ 670 w 670"/>
                <a:gd name="T13" fmla="*/ 114 h 492"/>
                <a:gd name="T14" fmla="*/ 609 w 670"/>
                <a:gd name="T15" fmla="*/ 492 h 492"/>
                <a:gd name="T16" fmla="*/ 353 w 670"/>
                <a:gd name="T17" fmla="*/ 439 h 492"/>
                <a:gd name="T18" fmla="*/ 315 w 670"/>
                <a:gd name="T19" fmla="*/ 461 h 492"/>
                <a:gd name="T20" fmla="*/ 269 w 670"/>
                <a:gd name="T21" fmla="*/ 423 h 492"/>
                <a:gd name="T22" fmla="*/ 234 w 670"/>
                <a:gd name="T23" fmla="*/ 461 h 492"/>
                <a:gd name="T24" fmla="*/ 195 w 670"/>
                <a:gd name="T25" fmla="*/ 431 h 492"/>
                <a:gd name="T26" fmla="*/ 89 w 670"/>
                <a:gd name="T27" fmla="*/ 423 h 492"/>
                <a:gd name="T28" fmla="*/ 104 w 670"/>
                <a:gd name="T29" fmla="*/ 362 h 492"/>
                <a:gd name="T30" fmla="*/ 23 w 670"/>
                <a:gd name="T31" fmla="*/ 355 h 492"/>
                <a:gd name="T32" fmla="*/ 15 w 670"/>
                <a:gd name="T33" fmla="*/ 317 h 492"/>
                <a:gd name="T34" fmla="*/ 31 w 670"/>
                <a:gd name="T35" fmla="*/ 279 h 492"/>
                <a:gd name="T36" fmla="*/ 15 w 670"/>
                <a:gd name="T37" fmla="*/ 248 h 492"/>
                <a:gd name="T38" fmla="*/ 15 w 670"/>
                <a:gd name="T39" fmla="*/ 152 h 492"/>
                <a:gd name="T40" fmla="*/ 0 w 670"/>
                <a:gd name="T41" fmla="*/ 83 h 492"/>
                <a:gd name="T42" fmla="*/ 8 w 670"/>
                <a:gd name="T43" fmla="*/ 53 h 492"/>
                <a:gd name="T44" fmla="*/ 43 w 670"/>
                <a:gd name="T45" fmla="*/ 61 h 492"/>
                <a:gd name="T46" fmla="*/ 81 w 670"/>
                <a:gd name="T47" fmla="*/ 106 h 492"/>
                <a:gd name="T48" fmla="*/ 142 w 670"/>
                <a:gd name="T49" fmla="*/ 114 h 492"/>
                <a:gd name="T50" fmla="*/ 165 w 670"/>
                <a:gd name="T51" fmla="*/ 152 h 492"/>
                <a:gd name="T52" fmla="*/ 127 w 670"/>
                <a:gd name="T53" fmla="*/ 152 h 492"/>
                <a:gd name="T54" fmla="*/ 127 w 670"/>
                <a:gd name="T55" fmla="*/ 182 h 492"/>
                <a:gd name="T56" fmla="*/ 142 w 670"/>
                <a:gd name="T57" fmla="*/ 187 h 492"/>
                <a:gd name="T58" fmla="*/ 150 w 670"/>
                <a:gd name="T59" fmla="*/ 218 h 492"/>
                <a:gd name="T60" fmla="*/ 112 w 670"/>
                <a:gd name="T61" fmla="*/ 241 h 492"/>
                <a:gd name="T62" fmla="*/ 112 w 670"/>
                <a:gd name="T63" fmla="*/ 256 h 492"/>
                <a:gd name="T64" fmla="*/ 157 w 670"/>
                <a:gd name="T65" fmla="*/ 256 h 492"/>
                <a:gd name="T66" fmla="*/ 173 w 670"/>
                <a:gd name="T67" fmla="*/ 203 h 492"/>
                <a:gd name="T68" fmla="*/ 203 w 670"/>
                <a:gd name="T69" fmla="*/ 175 h 492"/>
                <a:gd name="T70" fmla="*/ 165 w 670"/>
                <a:gd name="T71" fmla="*/ 91 h 492"/>
                <a:gd name="T72" fmla="*/ 188 w 670"/>
                <a:gd name="T73" fmla="*/ 68 h 492"/>
                <a:gd name="T74" fmla="*/ 173 w 670"/>
                <a:gd name="T75" fmla="*/ 0 h 492"/>
                <a:gd name="T76" fmla="*/ 173 w 670"/>
                <a:gd name="T77" fmla="*/ 0 h 49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0"/>
                <a:gd name="T118" fmla="*/ 0 h 492"/>
                <a:gd name="T119" fmla="*/ 670 w 670"/>
                <a:gd name="T120" fmla="*/ 492 h 49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0" h="492">
                  <a:moveTo>
                    <a:pt x="173" y="0"/>
                  </a:moveTo>
                  <a:lnTo>
                    <a:pt x="307" y="38"/>
                  </a:lnTo>
                  <a:lnTo>
                    <a:pt x="414" y="61"/>
                  </a:lnTo>
                  <a:lnTo>
                    <a:pt x="459" y="76"/>
                  </a:lnTo>
                  <a:lnTo>
                    <a:pt x="510" y="83"/>
                  </a:lnTo>
                  <a:lnTo>
                    <a:pt x="578" y="99"/>
                  </a:lnTo>
                  <a:lnTo>
                    <a:pt x="670" y="114"/>
                  </a:lnTo>
                  <a:lnTo>
                    <a:pt x="609" y="492"/>
                  </a:lnTo>
                  <a:lnTo>
                    <a:pt x="353" y="439"/>
                  </a:lnTo>
                  <a:lnTo>
                    <a:pt x="315" y="461"/>
                  </a:lnTo>
                  <a:lnTo>
                    <a:pt x="269" y="423"/>
                  </a:lnTo>
                  <a:lnTo>
                    <a:pt x="234" y="461"/>
                  </a:lnTo>
                  <a:lnTo>
                    <a:pt x="195" y="431"/>
                  </a:lnTo>
                  <a:lnTo>
                    <a:pt x="89" y="423"/>
                  </a:lnTo>
                  <a:lnTo>
                    <a:pt x="104" y="362"/>
                  </a:lnTo>
                  <a:lnTo>
                    <a:pt x="23" y="355"/>
                  </a:lnTo>
                  <a:lnTo>
                    <a:pt x="15" y="317"/>
                  </a:lnTo>
                  <a:lnTo>
                    <a:pt x="31" y="279"/>
                  </a:lnTo>
                  <a:lnTo>
                    <a:pt x="15" y="248"/>
                  </a:lnTo>
                  <a:lnTo>
                    <a:pt x="15" y="152"/>
                  </a:lnTo>
                  <a:lnTo>
                    <a:pt x="0" y="83"/>
                  </a:lnTo>
                  <a:lnTo>
                    <a:pt x="8" y="53"/>
                  </a:lnTo>
                  <a:lnTo>
                    <a:pt x="43" y="61"/>
                  </a:lnTo>
                  <a:lnTo>
                    <a:pt x="81" y="106"/>
                  </a:lnTo>
                  <a:lnTo>
                    <a:pt x="142" y="114"/>
                  </a:lnTo>
                  <a:lnTo>
                    <a:pt x="165" y="152"/>
                  </a:lnTo>
                  <a:lnTo>
                    <a:pt x="127" y="152"/>
                  </a:lnTo>
                  <a:lnTo>
                    <a:pt x="127" y="182"/>
                  </a:lnTo>
                  <a:lnTo>
                    <a:pt x="142" y="187"/>
                  </a:lnTo>
                  <a:lnTo>
                    <a:pt x="150" y="218"/>
                  </a:lnTo>
                  <a:lnTo>
                    <a:pt x="112" y="241"/>
                  </a:lnTo>
                  <a:lnTo>
                    <a:pt x="112" y="256"/>
                  </a:lnTo>
                  <a:lnTo>
                    <a:pt x="157" y="256"/>
                  </a:lnTo>
                  <a:lnTo>
                    <a:pt x="173" y="203"/>
                  </a:lnTo>
                  <a:lnTo>
                    <a:pt x="203" y="175"/>
                  </a:lnTo>
                  <a:lnTo>
                    <a:pt x="165" y="91"/>
                  </a:lnTo>
                  <a:lnTo>
                    <a:pt x="188" y="6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E2343D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Freeform 102"/>
            <p:cNvSpPr>
              <a:spLocks/>
            </p:cNvSpPr>
            <p:nvPr/>
          </p:nvSpPr>
          <p:spPr bwMode="auto">
            <a:xfrm>
              <a:off x="208" y="816"/>
              <a:ext cx="836" cy="634"/>
            </a:xfrm>
            <a:custGeom>
              <a:avLst/>
              <a:gdLst>
                <a:gd name="T0" fmla="*/ 182 w 836"/>
                <a:gd name="T1" fmla="*/ 0 h 634"/>
                <a:gd name="T2" fmla="*/ 159 w 836"/>
                <a:gd name="T3" fmla="*/ 15 h 634"/>
                <a:gd name="T4" fmla="*/ 144 w 836"/>
                <a:gd name="T5" fmla="*/ 68 h 634"/>
                <a:gd name="T6" fmla="*/ 129 w 836"/>
                <a:gd name="T7" fmla="*/ 122 h 634"/>
                <a:gd name="T8" fmla="*/ 121 w 836"/>
                <a:gd name="T9" fmla="*/ 157 h 634"/>
                <a:gd name="T10" fmla="*/ 106 w 836"/>
                <a:gd name="T11" fmla="*/ 195 h 634"/>
                <a:gd name="T12" fmla="*/ 83 w 836"/>
                <a:gd name="T13" fmla="*/ 233 h 634"/>
                <a:gd name="T14" fmla="*/ 68 w 836"/>
                <a:gd name="T15" fmla="*/ 279 h 634"/>
                <a:gd name="T16" fmla="*/ 38 w 836"/>
                <a:gd name="T17" fmla="*/ 332 h 634"/>
                <a:gd name="T18" fmla="*/ 0 w 836"/>
                <a:gd name="T19" fmla="*/ 385 h 634"/>
                <a:gd name="T20" fmla="*/ 0 w 836"/>
                <a:gd name="T21" fmla="*/ 497 h 634"/>
                <a:gd name="T22" fmla="*/ 466 w 836"/>
                <a:gd name="T23" fmla="*/ 588 h 634"/>
                <a:gd name="T24" fmla="*/ 684 w 836"/>
                <a:gd name="T25" fmla="*/ 634 h 634"/>
                <a:gd name="T26" fmla="*/ 730 w 836"/>
                <a:gd name="T27" fmla="*/ 416 h 634"/>
                <a:gd name="T28" fmla="*/ 753 w 836"/>
                <a:gd name="T29" fmla="*/ 401 h 634"/>
                <a:gd name="T30" fmla="*/ 730 w 836"/>
                <a:gd name="T31" fmla="*/ 347 h 634"/>
                <a:gd name="T32" fmla="*/ 745 w 836"/>
                <a:gd name="T33" fmla="*/ 294 h 634"/>
                <a:gd name="T34" fmla="*/ 836 w 836"/>
                <a:gd name="T35" fmla="*/ 210 h 634"/>
                <a:gd name="T36" fmla="*/ 768 w 836"/>
                <a:gd name="T37" fmla="*/ 137 h 634"/>
                <a:gd name="T38" fmla="*/ 512 w 836"/>
                <a:gd name="T39" fmla="*/ 84 h 634"/>
                <a:gd name="T40" fmla="*/ 474 w 836"/>
                <a:gd name="T41" fmla="*/ 106 h 634"/>
                <a:gd name="T42" fmla="*/ 428 w 836"/>
                <a:gd name="T43" fmla="*/ 68 h 634"/>
                <a:gd name="T44" fmla="*/ 393 w 836"/>
                <a:gd name="T45" fmla="*/ 106 h 634"/>
                <a:gd name="T46" fmla="*/ 354 w 836"/>
                <a:gd name="T47" fmla="*/ 68 h 634"/>
                <a:gd name="T48" fmla="*/ 248 w 836"/>
                <a:gd name="T49" fmla="*/ 68 h 634"/>
                <a:gd name="T50" fmla="*/ 263 w 836"/>
                <a:gd name="T51" fmla="*/ 7 h 634"/>
                <a:gd name="T52" fmla="*/ 182 w 836"/>
                <a:gd name="T53" fmla="*/ 0 h 634"/>
                <a:gd name="T54" fmla="*/ 182 w 836"/>
                <a:gd name="T55" fmla="*/ 0 h 6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6"/>
                <a:gd name="T85" fmla="*/ 0 h 634"/>
                <a:gd name="T86" fmla="*/ 836 w 836"/>
                <a:gd name="T87" fmla="*/ 634 h 6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6" h="634">
                  <a:moveTo>
                    <a:pt x="182" y="0"/>
                  </a:moveTo>
                  <a:lnTo>
                    <a:pt x="159" y="15"/>
                  </a:lnTo>
                  <a:lnTo>
                    <a:pt x="144" y="68"/>
                  </a:lnTo>
                  <a:lnTo>
                    <a:pt x="129" y="122"/>
                  </a:lnTo>
                  <a:lnTo>
                    <a:pt x="121" y="157"/>
                  </a:lnTo>
                  <a:lnTo>
                    <a:pt x="106" y="195"/>
                  </a:lnTo>
                  <a:lnTo>
                    <a:pt x="83" y="233"/>
                  </a:lnTo>
                  <a:lnTo>
                    <a:pt x="68" y="279"/>
                  </a:lnTo>
                  <a:lnTo>
                    <a:pt x="38" y="332"/>
                  </a:lnTo>
                  <a:lnTo>
                    <a:pt x="0" y="385"/>
                  </a:lnTo>
                  <a:lnTo>
                    <a:pt x="0" y="497"/>
                  </a:lnTo>
                  <a:lnTo>
                    <a:pt x="466" y="588"/>
                  </a:lnTo>
                  <a:lnTo>
                    <a:pt x="684" y="634"/>
                  </a:lnTo>
                  <a:lnTo>
                    <a:pt x="730" y="416"/>
                  </a:lnTo>
                  <a:lnTo>
                    <a:pt x="753" y="401"/>
                  </a:lnTo>
                  <a:lnTo>
                    <a:pt x="730" y="347"/>
                  </a:lnTo>
                  <a:lnTo>
                    <a:pt x="745" y="294"/>
                  </a:lnTo>
                  <a:lnTo>
                    <a:pt x="836" y="210"/>
                  </a:lnTo>
                  <a:lnTo>
                    <a:pt x="768" y="137"/>
                  </a:lnTo>
                  <a:lnTo>
                    <a:pt x="512" y="84"/>
                  </a:lnTo>
                  <a:lnTo>
                    <a:pt x="474" y="106"/>
                  </a:lnTo>
                  <a:lnTo>
                    <a:pt x="428" y="68"/>
                  </a:lnTo>
                  <a:lnTo>
                    <a:pt x="393" y="106"/>
                  </a:lnTo>
                  <a:lnTo>
                    <a:pt x="354" y="68"/>
                  </a:lnTo>
                  <a:lnTo>
                    <a:pt x="248" y="68"/>
                  </a:lnTo>
                  <a:lnTo>
                    <a:pt x="263" y="7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E2343D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Freeform 103"/>
            <p:cNvSpPr>
              <a:spLocks/>
            </p:cNvSpPr>
            <p:nvPr/>
          </p:nvSpPr>
          <p:spPr bwMode="auto">
            <a:xfrm>
              <a:off x="142" y="1305"/>
              <a:ext cx="879" cy="1360"/>
            </a:xfrm>
            <a:custGeom>
              <a:avLst/>
              <a:gdLst>
                <a:gd name="T0" fmla="*/ 66 w 879"/>
                <a:gd name="T1" fmla="*/ 0 h 1360"/>
                <a:gd name="T2" fmla="*/ 474 w 879"/>
                <a:gd name="T3" fmla="*/ 84 h 1360"/>
                <a:gd name="T4" fmla="*/ 382 w 879"/>
                <a:gd name="T5" fmla="*/ 485 h 1360"/>
                <a:gd name="T6" fmla="*/ 834 w 879"/>
                <a:gd name="T7" fmla="*/ 1089 h 1360"/>
                <a:gd name="T8" fmla="*/ 879 w 879"/>
                <a:gd name="T9" fmla="*/ 1172 h 1360"/>
                <a:gd name="T10" fmla="*/ 834 w 879"/>
                <a:gd name="T11" fmla="*/ 1203 h 1360"/>
                <a:gd name="T12" fmla="*/ 803 w 879"/>
                <a:gd name="T13" fmla="*/ 1269 h 1360"/>
                <a:gd name="T14" fmla="*/ 781 w 879"/>
                <a:gd name="T15" fmla="*/ 1314 h 1360"/>
                <a:gd name="T16" fmla="*/ 803 w 879"/>
                <a:gd name="T17" fmla="*/ 1345 h 1360"/>
                <a:gd name="T18" fmla="*/ 758 w 879"/>
                <a:gd name="T19" fmla="*/ 1360 h 1360"/>
                <a:gd name="T20" fmla="*/ 494 w 879"/>
                <a:gd name="T21" fmla="*/ 1352 h 1360"/>
                <a:gd name="T22" fmla="*/ 479 w 879"/>
                <a:gd name="T23" fmla="*/ 1269 h 1360"/>
                <a:gd name="T24" fmla="*/ 436 w 879"/>
                <a:gd name="T25" fmla="*/ 1210 h 1360"/>
                <a:gd name="T26" fmla="*/ 398 w 879"/>
                <a:gd name="T27" fmla="*/ 1195 h 1360"/>
                <a:gd name="T28" fmla="*/ 390 w 879"/>
                <a:gd name="T29" fmla="*/ 1149 h 1360"/>
                <a:gd name="T30" fmla="*/ 360 w 879"/>
                <a:gd name="T31" fmla="*/ 1127 h 1360"/>
                <a:gd name="T32" fmla="*/ 329 w 879"/>
                <a:gd name="T33" fmla="*/ 1104 h 1360"/>
                <a:gd name="T34" fmla="*/ 322 w 879"/>
                <a:gd name="T35" fmla="*/ 1066 h 1360"/>
                <a:gd name="T36" fmla="*/ 299 w 879"/>
                <a:gd name="T37" fmla="*/ 1050 h 1360"/>
                <a:gd name="T38" fmla="*/ 256 w 879"/>
                <a:gd name="T39" fmla="*/ 1058 h 1360"/>
                <a:gd name="T40" fmla="*/ 210 w 879"/>
                <a:gd name="T41" fmla="*/ 1043 h 1360"/>
                <a:gd name="T42" fmla="*/ 210 w 879"/>
                <a:gd name="T43" fmla="*/ 1028 h 1360"/>
                <a:gd name="T44" fmla="*/ 210 w 879"/>
                <a:gd name="T45" fmla="*/ 990 h 1360"/>
                <a:gd name="T46" fmla="*/ 187 w 879"/>
                <a:gd name="T47" fmla="*/ 944 h 1360"/>
                <a:gd name="T48" fmla="*/ 187 w 879"/>
                <a:gd name="T49" fmla="*/ 916 h 1360"/>
                <a:gd name="T50" fmla="*/ 164 w 879"/>
                <a:gd name="T51" fmla="*/ 886 h 1360"/>
                <a:gd name="T52" fmla="*/ 172 w 879"/>
                <a:gd name="T53" fmla="*/ 855 h 1360"/>
                <a:gd name="T54" fmla="*/ 111 w 879"/>
                <a:gd name="T55" fmla="*/ 787 h 1360"/>
                <a:gd name="T56" fmla="*/ 111 w 879"/>
                <a:gd name="T57" fmla="*/ 749 h 1360"/>
                <a:gd name="T58" fmla="*/ 142 w 879"/>
                <a:gd name="T59" fmla="*/ 733 h 1360"/>
                <a:gd name="T60" fmla="*/ 142 w 879"/>
                <a:gd name="T61" fmla="*/ 703 h 1360"/>
                <a:gd name="T62" fmla="*/ 111 w 879"/>
                <a:gd name="T63" fmla="*/ 695 h 1360"/>
                <a:gd name="T64" fmla="*/ 104 w 879"/>
                <a:gd name="T65" fmla="*/ 657 h 1360"/>
                <a:gd name="T66" fmla="*/ 88 w 879"/>
                <a:gd name="T67" fmla="*/ 599 h 1360"/>
                <a:gd name="T68" fmla="*/ 126 w 879"/>
                <a:gd name="T69" fmla="*/ 627 h 1360"/>
                <a:gd name="T70" fmla="*/ 111 w 879"/>
                <a:gd name="T71" fmla="*/ 584 h 1360"/>
                <a:gd name="T72" fmla="*/ 142 w 879"/>
                <a:gd name="T73" fmla="*/ 584 h 1360"/>
                <a:gd name="T74" fmla="*/ 142 w 879"/>
                <a:gd name="T75" fmla="*/ 553 h 1360"/>
                <a:gd name="T76" fmla="*/ 111 w 879"/>
                <a:gd name="T77" fmla="*/ 531 h 1360"/>
                <a:gd name="T78" fmla="*/ 96 w 879"/>
                <a:gd name="T79" fmla="*/ 561 h 1360"/>
                <a:gd name="T80" fmla="*/ 66 w 879"/>
                <a:gd name="T81" fmla="*/ 553 h 1360"/>
                <a:gd name="T82" fmla="*/ 15 w 879"/>
                <a:gd name="T83" fmla="*/ 394 h 1360"/>
                <a:gd name="T84" fmla="*/ 30 w 879"/>
                <a:gd name="T85" fmla="*/ 290 h 1360"/>
                <a:gd name="T86" fmla="*/ 0 w 879"/>
                <a:gd name="T87" fmla="*/ 229 h 1360"/>
                <a:gd name="T88" fmla="*/ 15 w 879"/>
                <a:gd name="T89" fmla="*/ 183 h 1360"/>
                <a:gd name="T90" fmla="*/ 43 w 879"/>
                <a:gd name="T91" fmla="*/ 168 h 1360"/>
                <a:gd name="T92" fmla="*/ 66 w 879"/>
                <a:gd name="T93" fmla="*/ 92 h 1360"/>
                <a:gd name="T94" fmla="*/ 66 w 879"/>
                <a:gd name="T95" fmla="*/ 0 h 1360"/>
                <a:gd name="T96" fmla="*/ 66 w 879"/>
                <a:gd name="T97" fmla="*/ 0 h 1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79"/>
                <a:gd name="T148" fmla="*/ 0 h 1360"/>
                <a:gd name="T149" fmla="*/ 879 w 879"/>
                <a:gd name="T150" fmla="*/ 1360 h 1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79" h="1360">
                  <a:moveTo>
                    <a:pt x="66" y="0"/>
                  </a:moveTo>
                  <a:lnTo>
                    <a:pt x="474" y="84"/>
                  </a:lnTo>
                  <a:lnTo>
                    <a:pt x="382" y="485"/>
                  </a:lnTo>
                  <a:lnTo>
                    <a:pt x="834" y="1089"/>
                  </a:lnTo>
                  <a:lnTo>
                    <a:pt x="879" y="1172"/>
                  </a:lnTo>
                  <a:lnTo>
                    <a:pt x="834" y="1203"/>
                  </a:lnTo>
                  <a:lnTo>
                    <a:pt x="803" y="1269"/>
                  </a:lnTo>
                  <a:lnTo>
                    <a:pt x="781" y="1314"/>
                  </a:lnTo>
                  <a:lnTo>
                    <a:pt x="803" y="1345"/>
                  </a:lnTo>
                  <a:lnTo>
                    <a:pt x="758" y="1360"/>
                  </a:lnTo>
                  <a:lnTo>
                    <a:pt x="494" y="1352"/>
                  </a:lnTo>
                  <a:lnTo>
                    <a:pt x="479" y="1269"/>
                  </a:lnTo>
                  <a:lnTo>
                    <a:pt x="436" y="1210"/>
                  </a:lnTo>
                  <a:lnTo>
                    <a:pt x="398" y="1195"/>
                  </a:lnTo>
                  <a:lnTo>
                    <a:pt x="390" y="1149"/>
                  </a:lnTo>
                  <a:lnTo>
                    <a:pt x="360" y="1127"/>
                  </a:lnTo>
                  <a:lnTo>
                    <a:pt x="329" y="1104"/>
                  </a:lnTo>
                  <a:lnTo>
                    <a:pt x="322" y="1066"/>
                  </a:lnTo>
                  <a:lnTo>
                    <a:pt x="299" y="1050"/>
                  </a:lnTo>
                  <a:lnTo>
                    <a:pt x="256" y="1058"/>
                  </a:lnTo>
                  <a:lnTo>
                    <a:pt x="210" y="1043"/>
                  </a:lnTo>
                  <a:lnTo>
                    <a:pt x="210" y="1028"/>
                  </a:lnTo>
                  <a:lnTo>
                    <a:pt x="210" y="990"/>
                  </a:lnTo>
                  <a:lnTo>
                    <a:pt x="187" y="944"/>
                  </a:lnTo>
                  <a:lnTo>
                    <a:pt x="187" y="916"/>
                  </a:lnTo>
                  <a:lnTo>
                    <a:pt x="164" y="886"/>
                  </a:lnTo>
                  <a:lnTo>
                    <a:pt x="172" y="855"/>
                  </a:lnTo>
                  <a:lnTo>
                    <a:pt x="111" y="787"/>
                  </a:lnTo>
                  <a:lnTo>
                    <a:pt x="111" y="749"/>
                  </a:lnTo>
                  <a:lnTo>
                    <a:pt x="142" y="733"/>
                  </a:lnTo>
                  <a:lnTo>
                    <a:pt x="142" y="703"/>
                  </a:lnTo>
                  <a:lnTo>
                    <a:pt x="111" y="695"/>
                  </a:lnTo>
                  <a:lnTo>
                    <a:pt x="104" y="657"/>
                  </a:lnTo>
                  <a:lnTo>
                    <a:pt x="88" y="599"/>
                  </a:lnTo>
                  <a:lnTo>
                    <a:pt x="126" y="627"/>
                  </a:lnTo>
                  <a:lnTo>
                    <a:pt x="111" y="584"/>
                  </a:lnTo>
                  <a:lnTo>
                    <a:pt x="142" y="584"/>
                  </a:lnTo>
                  <a:lnTo>
                    <a:pt x="142" y="553"/>
                  </a:lnTo>
                  <a:lnTo>
                    <a:pt x="111" y="531"/>
                  </a:lnTo>
                  <a:lnTo>
                    <a:pt x="96" y="561"/>
                  </a:lnTo>
                  <a:lnTo>
                    <a:pt x="66" y="553"/>
                  </a:lnTo>
                  <a:lnTo>
                    <a:pt x="15" y="394"/>
                  </a:lnTo>
                  <a:lnTo>
                    <a:pt x="30" y="290"/>
                  </a:lnTo>
                  <a:lnTo>
                    <a:pt x="0" y="229"/>
                  </a:lnTo>
                  <a:lnTo>
                    <a:pt x="15" y="183"/>
                  </a:lnTo>
                  <a:lnTo>
                    <a:pt x="43" y="168"/>
                  </a:lnTo>
                  <a:lnTo>
                    <a:pt x="66" y="9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2343D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Freeform 104"/>
            <p:cNvSpPr>
              <a:spLocks/>
            </p:cNvSpPr>
            <p:nvPr/>
          </p:nvSpPr>
          <p:spPr bwMode="auto">
            <a:xfrm>
              <a:off x="524" y="1389"/>
              <a:ext cx="662" cy="1005"/>
            </a:xfrm>
            <a:custGeom>
              <a:avLst/>
              <a:gdLst>
                <a:gd name="T0" fmla="*/ 84 w 662"/>
                <a:gd name="T1" fmla="*/ 0 h 1005"/>
                <a:gd name="T2" fmla="*/ 0 w 662"/>
                <a:gd name="T3" fmla="*/ 401 h 1005"/>
                <a:gd name="T4" fmla="*/ 452 w 662"/>
                <a:gd name="T5" fmla="*/ 1005 h 1005"/>
                <a:gd name="T6" fmla="*/ 482 w 662"/>
                <a:gd name="T7" fmla="*/ 982 h 1005"/>
                <a:gd name="T8" fmla="*/ 475 w 662"/>
                <a:gd name="T9" fmla="*/ 860 h 1005"/>
                <a:gd name="T10" fmla="*/ 533 w 662"/>
                <a:gd name="T11" fmla="*/ 868 h 1005"/>
                <a:gd name="T12" fmla="*/ 594 w 662"/>
                <a:gd name="T13" fmla="*/ 507 h 1005"/>
                <a:gd name="T14" fmla="*/ 632 w 662"/>
                <a:gd name="T15" fmla="*/ 249 h 1005"/>
                <a:gd name="T16" fmla="*/ 639 w 662"/>
                <a:gd name="T17" fmla="*/ 183 h 1005"/>
                <a:gd name="T18" fmla="*/ 662 w 662"/>
                <a:gd name="T19" fmla="*/ 114 h 1005"/>
                <a:gd name="T20" fmla="*/ 360 w 662"/>
                <a:gd name="T21" fmla="*/ 61 h 1005"/>
                <a:gd name="T22" fmla="*/ 84 w 662"/>
                <a:gd name="T23" fmla="*/ 0 h 1005"/>
                <a:gd name="T24" fmla="*/ 84 w 662"/>
                <a:gd name="T25" fmla="*/ 0 h 10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2"/>
                <a:gd name="T40" fmla="*/ 0 h 1005"/>
                <a:gd name="T41" fmla="*/ 662 w 662"/>
                <a:gd name="T42" fmla="*/ 1005 h 10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2" h="1005">
                  <a:moveTo>
                    <a:pt x="84" y="0"/>
                  </a:moveTo>
                  <a:lnTo>
                    <a:pt x="0" y="401"/>
                  </a:lnTo>
                  <a:lnTo>
                    <a:pt x="452" y="1005"/>
                  </a:lnTo>
                  <a:lnTo>
                    <a:pt x="482" y="982"/>
                  </a:lnTo>
                  <a:lnTo>
                    <a:pt x="475" y="860"/>
                  </a:lnTo>
                  <a:lnTo>
                    <a:pt x="533" y="868"/>
                  </a:lnTo>
                  <a:lnTo>
                    <a:pt x="594" y="507"/>
                  </a:lnTo>
                  <a:lnTo>
                    <a:pt x="632" y="249"/>
                  </a:lnTo>
                  <a:lnTo>
                    <a:pt x="639" y="183"/>
                  </a:lnTo>
                  <a:lnTo>
                    <a:pt x="662" y="114"/>
                  </a:lnTo>
                  <a:lnTo>
                    <a:pt x="360" y="6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2343D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Freeform 105"/>
            <p:cNvSpPr>
              <a:spLocks/>
            </p:cNvSpPr>
            <p:nvPr/>
          </p:nvSpPr>
          <p:spPr bwMode="auto">
            <a:xfrm>
              <a:off x="1072" y="1503"/>
              <a:ext cx="550" cy="718"/>
            </a:xfrm>
            <a:custGeom>
              <a:avLst/>
              <a:gdLst>
                <a:gd name="T0" fmla="*/ 107 w 550"/>
                <a:gd name="T1" fmla="*/ 0 h 718"/>
                <a:gd name="T2" fmla="*/ 378 w 550"/>
                <a:gd name="T3" fmla="*/ 38 h 718"/>
                <a:gd name="T4" fmla="*/ 355 w 550"/>
                <a:gd name="T5" fmla="*/ 173 h 718"/>
                <a:gd name="T6" fmla="*/ 550 w 550"/>
                <a:gd name="T7" fmla="*/ 188 h 718"/>
                <a:gd name="T8" fmla="*/ 497 w 550"/>
                <a:gd name="T9" fmla="*/ 718 h 718"/>
                <a:gd name="T10" fmla="*/ 0 w 550"/>
                <a:gd name="T11" fmla="*/ 665 h 718"/>
                <a:gd name="T12" fmla="*/ 53 w 550"/>
                <a:gd name="T13" fmla="*/ 325 h 718"/>
                <a:gd name="T14" fmla="*/ 107 w 550"/>
                <a:gd name="T15" fmla="*/ 0 h 718"/>
                <a:gd name="T16" fmla="*/ 107 w 550"/>
                <a:gd name="T17" fmla="*/ 0 h 7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0"/>
                <a:gd name="T28" fmla="*/ 0 h 718"/>
                <a:gd name="T29" fmla="*/ 550 w 550"/>
                <a:gd name="T30" fmla="*/ 718 h 7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0" h="718">
                  <a:moveTo>
                    <a:pt x="107" y="0"/>
                  </a:moveTo>
                  <a:lnTo>
                    <a:pt x="378" y="38"/>
                  </a:lnTo>
                  <a:lnTo>
                    <a:pt x="355" y="173"/>
                  </a:lnTo>
                  <a:lnTo>
                    <a:pt x="550" y="188"/>
                  </a:lnTo>
                  <a:lnTo>
                    <a:pt x="497" y="718"/>
                  </a:lnTo>
                  <a:lnTo>
                    <a:pt x="0" y="665"/>
                  </a:lnTo>
                  <a:lnTo>
                    <a:pt x="53" y="32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E2343D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Freeform 106"/>
            <p:cNvSpPr>
              <a:spLocks/>
            </p:cNvSpPr>
            <p:nvPr/>
          </p:nvSpPr>
          <p:spPr bwMode="auto">
            <a:xfrm>
              <a:off x="869" y="2173"/>
              <a:ext cx="670" cy="746"/>
            </a:xfrm>
            <a:custGeom>
              <a:avLst/>
              <a:gdLst>
                <a:gd name="T0" fmla="*/ 173 w 670"/>
                <a:gd name="T1" fmla="*/ 0 h 746"/>
                <a:gd name="T2" fmla="*/ 157 w 670"/>
                <a:gd name="T3" fmla="*/ 96 h 746"/>
                <a:gd name="T4" fmla="*/ 97 w 670"/>
                <a:gd name="T5" fmla="*/ 81 h 746"/>
                <a:gd name="T6" fmla="*/ 104 w 670"/>
                <a:gd name="T7" fmla="*/ 210 h 746"/>
                <a:gd name="T8" fmla="*/ 76 w 670"/>
                <a:gd name="T9" fmla="*/ 233 h 746"/>
                <a:gd name="T10" fmla="*/ 112 w 670"/>
                <a:gd name="T11" fmla="*/ 317 h 746"/>
                <a:gd name="T12" fmla="*/ 76 w 670"/>
                <a:gd name="T13" fmla="*/ 347 h 746"/>
                <a:gd name="T14" fmla="*/ 54 w 670"/>
                <a:gd name="T15" fmla="*/ 398 h 746"/>
                <a:gd name="T16" fmla="*/ 23 w 670"/>
                <a:gd name="T17" fmla="*/ 459 h 746"/>
                <a:gd name="T18" fmla="*/ 46 w 670"/>
                <a:gd name="T19" fmla="*/ 489 h 746"/>
                <a:gd name="T20" fmla="*/ 0 w 670"/>
                <a:gd name="T21" fmla="*/ 505 h 746"/>
                <a:gd name="T22" fmla="*/ 0 w 670"/>
                <a:gd name="T23" fmla="*/ 550 h 746"/>
                <a:gd name="T24" fmla="*/ 376 w 670"/>
                <a:gd name="T25" fmla="*/ 746 h 746"/>
                <a:gd name="T26" fmla="*/ 586 w 670"/>
                <a:gd name="T27" fmla="*/ 746 h 746"/>
                <a:gd name="T28" fmla="*/ 670 w 670"/>
                <a:gd name="T29" fmla="*/ 58 h 746"/>
                <a:gd name="T30" fmla="*/ 173 w 670"/>
                <a:gd name="T31" fmla="*/ 0 h 746"/>
                <a:gd name="T32" fmla="*/ 173 w 670"/>
                <a:gd name="T33" fmla="*/ 0 h 7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0"/>
                <a:gd name="T52" fmla="*/ 0 h 746"/>
                <a:gd name="T53" fmla="*/ 670 w 670"/>
                <a:gd name="T54" fmla="*/ 746 h 7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0" h="746">
                  <a:moveTo>
                    <a:pt x="173" y="0"/>
                  </a:moveTo>
                  <a:lnTo>
                    <a:pt x="157" y="96"/>
                  </a:lnTo>
                  <a:lnTo>
                    <a:pt x="97" y="81"/>
                  </a:lnTo>
                  <a:lnTo>
                    <a:pt x="104" y="210"/>
                  </a:lnTo>
                  <a:lnTo>
                    <a:pt x="76" y="233"/>
                  </a:lnTo>
                  <a:lnTo>
                    <a:pt x="112" y="317"/>
                  </a:lnTo>
                  <a:lnTo>
                    <a:pt x="76" y="347"/>
                  </a:lnTo>
                  <a:lnTo>
                    <a:pt x="54" y="398"/>
                  </a:lnTo>
                  <a:lnTo>
                    <a:pt x="23" y="459"/>
                  </a:lnTo>
                  <a:lnTo>
                    <a:pt x="46" y="489"/>
                  </a:lnTo>
                  <a:lnTo>
                    <a:pt x="0" y="505"/>
                  </a:lnTo>
                  <a:lnTo>
                    <a:pt x="0" y="550"/>
                  </a:lnTo>
                  <a:lnTo>
                    <a:pt x="376" y="746"/>
                  </a:lnTo>
                  <a:lnTo>
                    <a:pt x="586" y="746"/>
                  </a:lnTo>
                  <a:lnTo>
                    <a:pt x="670" y="5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E2343D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Freeform 107"/>
            <p:cNvSpPr>
              <a:spLocks/>
            </p:cNvSpPr>
            <p:nvPr/>
          </p:nvSpPr>
          <p:spPr bwMode="auto">
            <a:xfrm>
              <a:off x="1455" y="2224"/>
              <a:ext cx="707" cy="710"/>
            </a:xfrm>
            <a:custGeom>
              <a:avLst/>
              <a:gdLst>
                <a:gd name="T0" fmla="*/ 84 w 707"/>
                <a:gd name="T1" fmla="*/ 0 h 710"/>
                <a:gd name="T2" fmla="*/ 707 w 707"/>
                <a:gd name="T3" fmla="*/ 30 h 710"/>
                <a:gd name="T4" fmla="*/ 677 w 707"/>
                <a:gd name="T5" fmla="*/ 657 h 710"/>
                <a:gd name="T6" fmla="*/ 474 w 707"/>
                <a:gd name="T7" fmla="*/ 641 h 710"/>
                <a:gd name="T8" fmla="*/ 286 w 707"/>
                <a:gd name="T9" fmla="*/ 634 h 710"/>
                <a:gd name="T10" fmla="*/ 286 w 707"/>
                <a:gd name="T11" fmla="*/ 664 h 710"/>
                <a:gd name="T12" fmla="*/ 129 w 707"/>
                <a:gd name="T13" fmla="*/ 664 h 710"/>
                <a:gd name="T14" fmla="*/ 122 w 707"/>
                <a:gd name="T15" fmla="*/ 710 h 710"/>
                <a:gd name="T16" fmla="*/ 0 w 707"/>
                <a:gd name="T17" fmla="*/ 695 h 710"/>
                <a:gd name="T18" fmla="*/ 68 w 707"/>
                <a:gd name="T19" fmla="*/ 167 h 710"/>
                <a:gd name="T20" fmla="*/ 84 w 707"/>
                <a:gd name="T21" fmla="*/ 0 h 710"/>
                <a:gd name="T22" fmla="*/ 84 w 707"/>
                <a:gd name="T23" fmla="*/ 0 h 7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7"/>
                <a:gd name="T37" fmla="*/ 0 h 710"/>
                <a:gd name="T38" fmla="*/ 707 w 707"/>
                <a:gd name="T39" fmla="*/ 710 h 7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7" h="710">
                  <a:moveTo>
                    <a:pt x="84" y="0"/>
                  </a:moveTo>
                  <a:lnTo>
                    <a:pt x="707" y="30"/>
                  </a:lnTo>
                  <a:lnTo>
                    <a:pt x="677" y="657"/>
                  </a:lnTo>
                  <a:lnTo>
                    <a:pt x="474" y="641"/>
                  </a:lnTo>
                  <a:lnTo>
                    <a:pt x="286" y="634"/>
                  </a:lnTo>
                  <a:lnTo>
                    <a:pt x="286" y="664"/>
                  </a:lnTo>
                  <a:lnTo>
                    <a:pt x="129" y="664"/>
                  </a:lnTo>
                  <a:lnTo>
                    <a:pt x="122" y="710"/>
                  </a:lnTo>
                  <a:lnTo>
                    <a:pt x="0" y="695"/>
                  </a:lnTo>
                  <a:lnTo>
                    <a:pt x="68" y="16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2343D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Freeform 108"/>
            <p:cNvSpPr>
              <a:spLocks/>
            </p:cNvSpPr>
            <p:nvPr/>
          </p:nvSpPr>
          <p:spPr bwMode="auto">
            <a:xfrm>
              <a:off x="1065" y="595"/>
              <a:ext cx="1037" cy="650"/>
            </a:xfrm>
            <a:custGeom>
              <a:avLst/>
              <a:gdLst>
                <a:gd name="T0" fmla="*/ 22 w 1037"/>
                <a:gd name="T1" fmla="*/ 0 h 650"/>
                <a:gd name="T2" fmla="*/ 225 w 1037"/>
                <a:gd name="T3" fmla="*/ 23 h 650"/>
                <a:gd name="T4" fmla="*/ 344 w 1037"/>
                <a:gd name="T5" fmla="*/ 36 h 650"/>
                <a:gd name="T6" fmla="*/ 512 w 1037"/>
                <a:gd name="T7" fmla="*/ 59 h 650"/>
                <a:gd name="T8" fmla="*/ 661 w 1037"/>
                <a:gd name="T9" fmla="*/ 74 h 650"/>
                <a:gd name="T10" fmla="*/ 917 w 1037"/>
                <a:gd name="T11" fmla="*/ 89 h 650"/>
                <a:gd name="T12" fmla="*/ 1037 w 1037"/>
                <a:gd name="T13" fmla="*/ 97 h 650"/>
                <a:gd name="T14" fmla="*/ 1037 w 1037"/>
                <a:gd name="T15" fmla="*/ 627 h 650"/>
                <a:gd name="T16" fmla="*/ 398 w 1037"/>
                <a:gd name="T17" fmla="*/ 573 h 650"/>
                <a:gd name="T18" fmla="*/ 382 w 1037"/>
                <a:gd name="T19" fmla="*/ 650 h 650"/>
                <a:gd name="T20" fmla="*/ 360 w 1037"/>
                <a:gd name="T21" fmla="*/ 611 h 650"/>
                <a:gd name="T22" fmla="*/ 309 w 1037"/>
                <a:gd name="T23" fmla="*/ 619 h 650"/>
                <a:gd name="T24" fmla="*/ 218 w 1037"/>
                <a:gd name="T25" fmla="*/ 634 h 650"/>
                <a:gd name="T26" fmla="*/ 202 w 1037"/>
                <a:gd name="T27" fmla="*/ 535 h 650"/>
                <a:gd name="T28" fmla="*/ 103 w 1037"/>
                <a:gd name="T29" fmla="*/ 467 h 650"/>
                <a:gd name="T30" fmla="*/ 119 w 1037"/>
                <a:gd name="T31" fmla="*/ 398 h 650"/>
                <a:gd name="T32" fmla="*/ 126 w 1037"/>
                <a:gd name="T33" fmla="*/ 340 h 650"/>
                <a:gd name="T34" fmla="*/ 0 w 1037"/>
                <a:gd name="T35" fmla="*/ 157 h 650"/>
                <a:gd name="T36" fmla="*/ 22 w 1037"/>
                <a:gd name="T37" fmla="*/ 0 h 650"/>
                <a:gd name="T38" fmla="*/ 22 w 1037"/>
                <a:gd name="T39" fmla="*/ 0 h 6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37"/>
                <a:gd name="T61" fmla="*/ 0 h 650"/>
                <a:gd name="T62" fmla="*/ 1037 w 1037"/>
                <a:gd name="T63" fmla="*/ 650 h 6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37" h="650">
                  <a:moveTo>
                    <a:pt x="22" y="0"/>
                  </a:moveTo>
                  <a:lnTo>
                    <a:pt x="225" y="23"/>
                  </a:lnTo>
                  <a:lnTo>
                    <a:pt x="344" y="36"/>
                  </a:lnTo>
                  <a:lnTo>
                    <a:pt x="512" y="59"/>
                  </a:lnTo>
                  <a:lnTo>
                    <a:pt x="661" y="74"/>
                  </a:lnTo>
                  <a:lnTo>
                    <a:pt x="917" y="89"/>
                  </a:lnTo>
                  <a:lnTo>
                    <a:pt x="1037" y="97"/>
                  </a:lnTo>
                  <a:lnTo>
                    <a:pt x="1037" y="627"/>
                  </a:lnTo>
                  <a:lnTo>
                    <a:pt x="398" y="573"/>
                  </a:lnTo>
                  <a:lnTo>
                    <a:pt x="382" y="650"/>
                  </a:lnTo>
                  <a:lnTo>
                    <a:pt x="360" y="611"/>
                  </a:lnTo>
                  <a:lnTo>
                    <a:pt x="309" y="619"/>
                  </a:lnTo>
                  <a:lnTo>
                    <a:pt x="218" y="634"/>
                  </a:lnTo>
                  <a:lnTo>
                    <a:pt x="202" y="535"/>
                  </a:lnTo>
                  <a:lnTo>
                    <a:pt x="103" y="467"/>
                  </a:lnTo>
                  <a:lnTo>
                    <a:pt x="119" y="398"/>
                  </a:lnTo>
                  <a:lnTo>
                    <a:pt x="126" y="340"/>
                  </a:lnTo>
                  <a:lnTo>
                    <a:pt x="0" y="15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2343D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Freeform 109"/>
            <p:cNvSpPr>
              <a:spLocks/>
            </p:cNvSpPr>
            <p:nvPr/>
          </p:nvSpPr>
          <p:spPr bwMode="auto">
            <a:xfrm>
              <a:off x="1387" y="1161"/>
              <a:ext cx="715" cy="588"/>
            </a:xfrm>
            <a:custGeom>
              <a:avLst/>
              <a:gdLst>
                <a:gd name="T0" fmla="*/ 68 w 715"/>
                <a:gd name="T1" fmla="*/ 0 h 588"/>
                <a:gd name="T2" fmla="*/ 45 w 715"/>
                <a:gd name="T3" fmla="*/ 218 h 588"/>
                <a:gd name="T4" fmla="*/ 0 w 715"/>
                <a:gd name="T5" fmla="*/ 527 h 588"/>
                <a:gd name="T6" fmla="*/ 213 w 715"/>
                <a:gd name="T7" fmla="*/ 550 h 588"/>
                <a:gd name="T8" fmla="*/ 684 w 715"/>
                <a:gd name="T9" fmla="*/ 588 h 588"/>
                <a:gd name="T10" fmla="*/ 715 w 715"/>
                <a:gd name="T11" fmla="*/ 61 h 588"/>
                <a:gd name="T12" fmla="*/ 68 w 715"/>
                <a:gd name="T13" fmla="*/ 0 h 588"/>
                <a:gd name="T14" fmla="*/ 68 w 715"/>
                <a:gd name="T15" fmla="*/ 0 h 5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5"/>
                <a:gd name="T25" fmla="*/ 0 h 588"/>
                <a:gd name="T26" fmla="*/ 715 w 715"/>
                <a:gd name="T27" fmla="*/ 588 h 5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5" h="588">
                  <a:moveTo>
                    <a:pt x="68" y="0"/>
                  </a:moveTo>
                  <a:lnTo>
                    <a:pt x="45" y="218"/>
                  </a:lnTo>
                  <a:lnTo>
                    <a:pt x="0" y="527"/>
                  </a:lnTo>
                  <a:lnTo>
                    <a:pt x="213" y="550"/>
                  </a:lnTo>
                  <a:lnTo>
                    <a:pt x="684" y="588"/>
                  </a:lnTo>
                  <a:lnTo>
                    <a:pt x="715" y="6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343D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Freeform 110"/>
            <p:cNvSpPr>
              <a:spLocks/>
            </p:cNvSpPr>
            <p:nvPr/>
          </p:nvSpPr>
          <p:spPr bwMode="auto">
            <a:xfrm>
              <a:off x="1531" y="1704"/>
              <a:ext cx="743" cy="558"/>
            </a:xfrm>
            <a:custGeom>
              <a:avLst/>
              <a:gdLst>
                <a:gd name="T0" fmla="*/ 69 w 743"/>
                <a:gd name="T1" fmla="*/ 0 h 558"/>
                <a:gd name="T2" fmla="*/ 30 w 743"/>
                <a:gd name="T3" fmla="*/ 332 h 558"/>
                <a:gd name="T4" fmla="*/ 0 w 743"/>
                <a:gd name="T5" fmla="*/ 527 h 558"/>
                <a:gd name="T6" fmla="*/ 375 w 743"/>
                <a:gd name="T7" fmla="*/ 542 h 558"/>
                <a:gd name="T8" fmla="*/ 728 w 743"/>
                <a:gd name="T9" fmla="*/ 558 h 558"/>
                <a:gd name="T10" fmla="*/ 735 w 743"/>
                <a:gd name="T11" fmla="*/ 294 h 558"/>
                <a:gd name="T12" fmla="*/ 743 w 743"/>
                <a:gd name="T13" fmla="*/ 45 h 558"/>
                <a:gd name="T14" fmla="*/ 540 w 743"/>
                <a:gd name="T15" fmla="*/ 38 h 558"/>
                <a:gd name="T16" fmla="*/ 69 w 743"/>
                <a:gd name="T17" fmla="*/ 0 h 558"/>
                <a:gd name="T18" fmla="*/ 69 w 743"/>
                <a:gd name="T19" fmla="*/ 0 h 5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3"/>
                <a:gd name="T31" fmla="*/ 0 h 558"/>
                <a:gd name="T32" fmla="*/ 743 w 743"/>
                <a:gd name="T33" fmla="*/ 558 h 5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3" h="558">
                  <a:moveTo>
                    <a:pt x="69" y="0"/>
                  </a:moveTo>
                  <a:lnTo>
                    <a:pt x="30" y="332"/>
                  </a:lnTo>
                  <a:lnTo>
                    <a:pt x="0" y="527"/>
                  </a:lnTo>
                  <a:lnTo>
                    <a:pt x="375" y="542"/>
                  </a:lnTo>
                  <a:lnTo>
                    <a:pt x="728" y="558"/>
                  </a:lnTo>
                  <a:lnTo>
                    <a:pt x="735" y="294"/>
                  </a:lnTo>
                  <a:lnTo>
                    <a:pt x="743" y="45"/>
                  </a:lnTo>
                  <a:lnTo>
                    <a:pt x="540" y="3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E2343D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Freeform 111"/>
            <p:cNvSpPr>
              <a:spLocks/>
            </p:cNvSpPr>
            <p:nvPr/>
          </p:nvSpPr>
          <p:spPr bwMode="auto">
            <a:xfrm>
              <a:off x="1734" y="2330"/>
              <a:ext cx="1443" cy="1344"/>
            </a:xfrm>
            <a:custGeom>
              <a:avLst/>
              <a:gdLst>
                <a:gd name="T0" fmla="*/ 421 w 1443"/>
                <a:gd name="T1" fmla="*/ 0 h 1344"/>
                <a:gd name="T2" fmla="*/ 735 w 1443"/>
                <a:gd name="T3" fmla="*/ 8 h 1344"/>
                <a:gd name="T4" fmla="*/ 735 w 1443"/>
                <a:gd name="T5" fmla="*/ 256 h 1344"/>
                <a:gd name="T6" fmla="*/ 903 w 1443"/>
                <a:gd name="T7" fmla="*/ 325 h 1344"/>
                <a:gd name="T8" fmla="*/ 948 w 1443"/>
                <a:gd name="T9" fmla="*/ 302 h 1344"/>
                <a:gd name="T10" fmla="*/ 1052 w 1443"/>
                <a:gd name="T11" fmla="*/ 355 h 1344"/>
                <a:gd name="T12" fmla="*/ 1121 w 1443"/>
                <a:gd name="T13" fmla="*/ 348 h 1344"/>
                <a:gd name="T14" fmla="*/ 1240 w 1443"/>
                <a:gd name="T15" fmla="*/ 294 h 1344"/>
                <a:gd name="T16" fmla="*/ 1308 w 1443"/>
                <a:gd name="T17" fmla="*/ 348 h 1344"/>
                <a:gd name="T18" fmla="*/ 1377 w 1443"/>
                <a:gd name="T19" fmla="*/ 363 h 1344"/>
                <a:gd name="T20" fmla="*/ 1377 w 1443"/>
                <a:gd name="T21" fmla="*/ 558 h 1344"/>
                <a:gd name="T22" fmla="*/ 1443 w 1443"/>
                <a:gd name="T23" fmla="*/ 680 h 1344"/>
                <a:gd name="T24" fmla="*/ 1427 w 1443"/>
                <a:gd name="T25" fmla="*/ 852 h 1344"/>
                <a:gd name="T26" fmla="*/ 1354 w 1443"/>
                <a:gd name="T27" fmla="*/ 921 h 1344"/>
                <a:gd name="T28" fmla="*/ 1331 w 1443"/>
                <a:gd name="T29" fmla="*/ 852 h 1344"/>
                <a:gd name="T30" fmla="*/ 1308 w 1443"/>
                <a:gd name="T31" fmla="*/ 883 h 1344"/>
                <a:gd name="T32" fmla="*/ 1331 w 1443"/>
                <a:gd name="T33" fmla="*/ 921 h 1344"/>
                <a:gd name="T34" fmla="*/ 1187 w 1443"/>
                <a:gd name="T35" fmla="*/ 1027 h 1344"/>
                <a:gd name="T36" fmla="*/ 1159 w 1443"/>
                <a:gd name="T37" fmla="*/ 1035 h 1344"/>
                <a:gd name="T38" fmla="*/ 1083 w 1443"/>
                <a:gd name="T39" fmla="*/ 1081 h 1344"/>
                <a:gd name="T40" fmla="*/ 1083 w 1443"/>
                <a:gd name="T41" fmla="*/ 1111 h 1344"/>
                <a:gd name="T42" fmla="*/ 1060 w 1443"/>
                <a:gd name="T43" fmla="*/ 1119 h 1344"/>
                <a:gd name="T44" fmla="*/ 1075 w 1443"/>
                <a:gd name="T45" fmla="*/ 1149 h 1344"/>
                <a:gd name="T46" fmla="*/ 1037 w 1443"/>
                <a:gd name="T47" fmla="*/ 1200 h 1344"/>
                <a:gd name="T48" fmla="*/ 1060 w 1443"/>
                <a:gd name="T49" fmla="*/ 1276 h 1344"/>
                <a:gd name="T50" fmla="*/ 1083 w 1443"/>
                <a:gd name="T51" fmla="*/ 1299 h 1344"/>
                <a:gd name="T52" fmla="*/ 1075 w 1443"/>
                <a:gd name="T53" fmla="*/ 1344 h 1344"/>
                <a:gd name="T54" fmla="*/ 1022 w 1443"/>
                <a:gd name="T55" fmla="*/ 1344 h 1344"/>
                <a:gd name="T56" fmla="*/ 968 w 1443"/>
                <a:gd name="T57" fmla="*/ 1322 h 1344"/>
                <a:gd name="T58" fmla="*/ 933 w 1443"/>
                <a:gd name="T59" fmla="*/ 1329 h 1344"/>
                <a:gd name="T60" fmla="*/ 826 w 1443"/>
                <a:gd name="T61" fmla="*/ 1284 h 1344"/>
                <a:gd name="T62" fmla="*/ 773 w 1443"/>
                <a:gd name="T63" fmla="*/ 1134 h 1344"/>
                <a:gd name="T64" fmla="*/ 692 w 1443"/>
                <a:gd name="T65" fmla="*/ 1058 h 1344"/>
                <a:gd name="T66" fmla="*/ 624 w 1443"/>
                <a:gd name="T67" fmla="*/ 921 h 1344"/>
                <a:gd name="T68" fmla="*/ 593 w 1443"/>
                <a:gd name="T69" fmla="*/ 913 h 1344"/>
                <a:gd name="T70" fmla="*/ 555 w 1443"/>
                <a:gd name="T71" fmla="*/ 875 h 1344"/>
                <a:gd name="T72" fmla="*/ 517 w 1443"/>
                <a:gd name="T73" fmla="*/ 875 h 1344"/>
                <a:gd name="T74" fmla="*/ 466 w 1443"/>
                <a:gd name="T75" fmla="*/ 868 h 1344"/>
                <a:gd name="T76" fmla="*/ 428 w 1443"/>
                <a:gd name="T77" fmla="*/ 875 h 1344"/>
                <a:gd name="T78" fmla="*/ 398 w 1443"/>
                <a:gd name="T79" fmla="*/ 944 h 1344"/>
                <a:gd name="T80" fmla="*/ 352 w 1443"/>
                <a:gd name="T81" fmla="*/ 959 h 1344"/>
                <a:gd name="T82" fmla="*/ 264 w 1443"/>
                <a:gd name="T83" fmla="*/ 906 h 1344"/>
                <a:gd name="T84" fmla="*/ 210 w 1443"/>
                <a:gd name="T85" fmla="*/ 837 h 1344"/>
                <a:gd name="T86" fmla="*/ 203 w 1443"/>
                <a:gd name="T87" fmla="*/ 764 h 1344"/>
                <a:gd name="T88" fmla="*/ 157 w 1443"/>
                <a:gd name="T89" fmla="*/ 710 h 1344"/>
                <a:gd name="T90" fmla="*/ 68 w 1443"/>
                <a:gd name="T91" fmla="*/ 634 h 1344"/>
                <a:gd name="T92" fmla="*/ 0 w 1443"/>
                <a:gd name="T93" fmla="*/ 558 h 1344"/>
                <a:gd name="T94" fmla="*/ 0 w 1443"/>
                <a:gd name="T95" fmla="*/ 528 h 1344"/>
                <a:gd name="T96" fmla="*/ 218 w 1443"/>
                <a:gd name="T97" fmla="*/ 528 h 1344"/>
                <a:gd name="T98" fmla="*/ 398 w 1443"/>
                <a:gd name="T99" fmla="*/ 543 h 1344"/>
                <a:gd name="T100" fmla="*/ 421 w 1443"/>
                <a:gd name="T101" fmla="*/ 0 h 1344"/>
                <a:gd name="T102" fmla="*/ 421 w 1443"/>
                <a:gd name="T103" fmla="*/ 0 h 1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43"/>
                <a:gd name="T157" fmla="*/ 0 h 1344"/>
                <a:gd name="T158" fmla="*/ 1443 w 1443"/>
                <a:gd name="T159" fmla="*/ 1344 h 13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43" h="1344">
                  <a:moveTo>
                    <a:pt x="421" y="0"/>
                  </a:moveTo>
                  <a:lnTo>
                    <a:pt x="735" y="8"/>
                  </a:lnTo>
                  <a:lnTo>
                    <a:pt x="735" y="256"/>
                  </a:lnTo>
                  <a:lnTo>
                    <a:pt x="903" y="325"/>
                  </a:lnTo>
                  <a:lnTo>
                    <a:pt x="948" y="302"/>
                  </a:lnTo>
                  <a:lnTo>
                    <a:pt x="1052" y="355"/>
                  </a:lnTo>
                  <a:lnTo>
                    <a:pt x="1121" y="348"/>
                  </a:lnTo>
                  <a:lnTo>
                    <a:pt x="1240" y="294"/>
                  </a:lnTo>
                  <a:lnTo>
                    <a:pt x="1308" y="348"/>
                  </a:lnTo>
                  <a:lnTo>
                    <a:pt x="1377" y="363"/>
                  </a:lnTo>
                  <a:lnTo>
                    <a:pt x="1377" y="558"/>
                  </a:lnTo>
                  <a:lnTo>
                    <a:pt x="1443" y="680"/>
                  </a:lnTo>
                  <a:lnTo>
                    <a:pt x="1427" y="852"/>
                  </a:lnTo>
                  <a:lnTo>
                    <a:pt x="1354" y="921"/>
                  </a:lnTo>
                  <a:lnTo>
                    <a:pt x="1331" y="852"/>
                  </a:lnTo>
                  <a:lnTo>
                    <a:pt x="1308" y="883"/>
                  </a:lnTo>
                  <a:lnTo>
                    <a:pt x="1331" y="921"/>
                  </a:lnTo>
                  <a:lnTo>
                    <a:pt x="1187" y="1027"/>
                  </a:lnTo>
                  <a:lnTo>
                    <a:pt x="1159" y="1035"/>
                  </a:lnTo>
                  <a:lnTo>
                    <a:pt x="1083" y="1081"/>
                  </a:lnTo>
                  <a:lnTo>
                    <a:pt x="1083" y="1111"/>
                  </a:lnTo>
                  <a:lnTo>
                    <a:pt x="1060" y="1119"/>
                  </a:lnTo>
                  <a:lnTo>
                    <a:pt x="1075" y="1149"/>
                  </a:lnTo>
                  <a:lnTo>
                    <a:pt x="1037" y="1200"/>
                  </a:lnTo>
                  <a:lnTo>
                    <a:pt x="1060" y="1276"/>
                  </a:lnTo>
                  <a:lnTo>
                    <a:pt x="1083" y="1299"/>
                  </a:lnTo>
                  <a:lnTo>
                    <a:pt x="1075" y="1344"/>
                  </a:lnTo>
                  <a:lnTo>
                    <a:pt x="1022" y="1344"/>
                  </a:lnTo>
                  <a:lnTo>
                    <a:pt x="968" y="1322"/>
                  </a:lnTo>
                  <a:lnTo>
                    <a:pt x="933" y="1329"/>
                  </a:lnTo>
                  <a:lnTo>
                    <a:pt x="826" y="1284"/>
                  </a:lnTo>
                  <a:lnTo>
                    <a:pt x="773" y="1134"/>
                  </a:lnTo>
                  <a:lnTo>
                    <a:pt x="692" y="1058"/>
                  </a:lnTo>
                  <a:lnTo>
                    <a:pt x="624" y="921"/>
                  </a:lnTo>
                  <a:lnTo>
                    <a:pt x="593" y="913"/>
                  </a:lnTo>
                  <a:lnTo>
                    <a:pt x="555" y="875"/>
                  </a:lnTo>
                  <a:lnTo>
                    <a:pt x="517" y="875"/>
                  </a:lnTo>
                  <a:lnTo>
                    <a:pt x="466" y="868"/>
                  </a:lnTo>
                  <a:lnTo>
                    <a:pt x="428" y="875"/>
                  </a:lnTo>
                  <a:lnTo>
                    <a:pt x="398" y="944"/>
                  </a:lnTo>
                  <a:lnTo>
                    <a:pt x="352" y="959"/>
                  </a:lnTo>
                  <a:lnTo>
                    <a:pt x="264" y="906"/>
                  </a:lnTo>
                  <a:lnTo>
                    <a:pt x="210" y="837"/>
                  </a:lnTo>
                  <a:lnTo>
                    <a:pt x="203" y="764"/>
                  </a:lnTo>
                  <a:lnTo>
                    <a:pt x="157" y="710"/>
                  </a:lnTo>
                  <a:lnTo>
                    <a:pt x="68" y="634"/>
                  </a:lnTo>
                  <a:lnTo>
                    <a:pt x="0" y="558"/>
                  </a:lnTo>
                  <a:lnTo>
                    <a:pt x="0" y="528"/>
                  </a:lnTo>
                  <a:lnTo>
                    <a:pt x="218" y="528"/>
                  </a:lnTo>
                  <a:lnTo>
                    <a:pt x="398" y="543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Freeform 112"/>
            <p:cNvSpPr>
              <a:spLocks/>
            </p:cNvSpPr>
            <p:nvPr/>
          </p:nvSpPr>
          <p:spPr bwMode="auto">
            <a:xfrm>
              <a:off x="2102" y="692"/>
              <a:ext cx="692" cy="408"/>
            </a:xfrm>
            <a:custGeom>
              <a:avLst/>
              <a:gdLst>
                <a:gd name="T0" fmla="*/ 0 w 692"/>
                <a:gd name="T1" fmla="*/ 0 h 408"/>
                <a:gd name="T2" fmla="*/ 580 w 692"/>
                <a:gd name="T3" fmla="*/ 15 h 408"/>
                <a:gd name="T4" fmla="*/ 623 w 692"/>
                <a:gd name="T5" fmla="*/ 137 h 408"/>
                <a:gd name="T6" fmla="*/ 669 w 692"/>
                <a:gd name="T7" fmla="*/ 228 h 408"/>
                <a:gd name="T8" fmla="*/ 692 w 692"/>
                <a:gd name="T9" fmla="*/ 377 h 408"/>
                <a:gd name="T10" fmla="*/ 677 w 692"/>
                <a:gd name="T11" fmla="*/ 408 h 408"/>
                <a:gd name="T12" fmla="*/ 466 w 692"/>
                <a:gd name="T13" fmla="*/ 408 h 408"/>
                <a:gd name="T14" fmla="*/ 0 w 692"/>
                <a:gd name="T15" fmla="*/ 400 h 408"/>
                <a:gd name="T16" fmla="*/ 0 w 692"/>
                <a:gd name="T17" fmla="*/ 0 h 408"/>
                <a:gd name="T18" fmla="*/ 0 w 692"/>
                <a:gd name="T19" fmla="*/ 0 h 4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2"/>
                <a:gd name="T31" fmla="*/ 0 h 408"/>
                <a:gd name="T32" fmla="*/ 692 w 692"/>
                <a:gd name="T33" fmla="*/ 408 h 4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2" h="408">
                  <a:moveTo>
                    <a:pt x="0" y="0"/>
                  </a:moveTo>
                  <a:lnTo>
                    <a:pt x="580" y="15"/>
                  </a:lnTo>
                  <a:lnTo>
                    <a:pt x="623" y="137"/>
                  </a:lnTo>
                  <a:lnTo>
                    <a:pt x="669" y="228"/>
                  </a:lnTo>
                  <a:lnTo>
                    <a:pt x="692" y="377"/>
                  </a:lnTo>
                  <a:lnTo>
                    <a:pt x="677" y="408"/>
                  </a:lnTo>
                  <a:lnTo>
                    <a:pt x="466" y="408"/>
                  </a:lnTo>
                  <a:lnTo>
                    <a:pt x="0" y="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Freeform 113"/>
            <p:cNvSpPr>
              <a:spLocks/>
            </p:cNvSpPr>
            <p:nvPr/>
          </p:nvSpPr>
          <p:spPr bwMode="auto">
            <a:xfrm>
              <a:off x="2079" y="1085"/>
              <a:ext cx="738" cy="484"/>
            </a:xfrm>
            <a:custGeom>
              <a:avLst/>
              <a:gdLst>
                <a:gd name="T0" fmla="*/ 15 w 738"/>
                <a:gd name="T1" fmla="*/ 0 h 484"/>
                <a:gd name="T2" fmla="*/ 15 w 738"/>
                <a:gd name="T3" fmla="*/ 187 h 484"/>
                <a:gd name="T4" fmla="*/ 0 w 738"/>
                <a:gd name="T5" fmla="*/ 408 h 484"/>
                <a:gd name="T6" fmla="*/ 535 w 738"/>
                <a:gd name="T7" fmla="*/ 416 h 484"/>
                <a:gd name="T8" fmla="*/ 588 w 738"/>
                <a:gd name="T9" fmla="*/ 446 h 484"/>
                <a:gd name="T10" fmla="*/ 631 w 738"/>
                <a:gd name="T11" fmla="*/ 400 h 484"/>
                <a:gd name="T12" fmla="*/ 738 w 738"/>
                <a:gd name="T13" fmla="*/ 484 h 484"/>
                <a:gd name="T14" fmla="*/ 722 w 738"/>
                <a:gd name="T15" fmla="*/ 400 h 484"/>
                <a:gd name="T16" fmla="*/ 730 w 738"/>
                <a:gd name="T17" fmla="*/ 332 h 484"/>
                <a:gd name="T18" fmla="*/ 738 w 738"/>
                <a:gd name="T19" fmla="*/ 121 h 484"/>
                <a:gd name="T20" fmla="*/ 684 w 738"/>
                <a:gd name="T21" fmla="*/ 68 h 484"/>
                <a:gd name="T22" fmla="*/ 707 w 738"/>
                <a:gd name="T23" fmla="*/ 7 h 484"/>
                <a:gd name="T24" fmla="*/ 362 w 738"/>
                <a:gd name="T25" fmla="*/ 7 h 484"/>
                <a:gd name="T26" fmla="*/ 15 w 738"/>
                <a:gd name="T27" fmla="*/ 0 h 484"/>
                <a:gd name="T28" fmla="*/ 15 w 738"/>
                <a:gd name="T29" fmla="*/ 0 h 4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38"/>
                <a:gd name="T46" fmla="*/ 0 h 484"/>
                <a:gd name="T47" fmla="*/ 738 w 738"/>
                <a:gd name="T48" fmla="*/ 484 h 4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38" h="484">
                  <a:moveTo>
                    <a:pt x="15" y="0"/>
                  </a:moveTo>
                  <a:lnTo>
                    <a:pt x="15" y="187"/>
                  </a:lnTo>
                  <a:lnTo>
                    <a:pt x="0" y="408"/>
                  </a:lnTo>
                  <a:lnTo>
                    <a:pt x="535" y="416"/>
                  </a:lnTo>
                  <a:lnTo>
                    <a:pt x="588" y="446"/>
                  </a:lnTo>
                  <a:lnTo>
                    <a:pt x="631" y="400"/>
                  </a:lnTo>
                  <a:lnTo>
                    <a:pt x="738" y="484"/>
                  </a:lnTo>
                  <a:lnTo>
                    <a:pt x="722" y="400"/>
                  </a:lnTo>
                  <a:lnTo>
                    <a:pt x="730" y="332"/>
                  </a:lnTo>
                  <a:lnTo>
                    <a:pt x="738" y="121"/>
                  </a:lnTo>
                  <a:lnTo>
                    <a:pt x="684" y="68"/>
                  </a:lnTo>
                  <a:lnTo>
                    <a:pt x="707" y="7"/>
                  </a:lnTo>
                  <a:lnTo>
                    <a:pt x="362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Freeform 114"/>
            <p:cNvSpPr>
              <a:spLocks/>
            </p:cNvSpPr>
            <p:nvPr/>
          </p:nvSpPr>
          <p:spPr bwMode="auto">
            <a:xfrm>
              <a:off x="2071" y="1485"/>
              <a:ext cx="872" cy="394"/>
            </a:xfrm>
            <a:custGeom>
              <a:avLst/>
              <a:gdLst>
                <a:gd name="T0" fmla="*/ 8 w 872"/>
                <a:gd name="T1" fmla="*/ 0 h 394"/>
                <a:gd name="T2" fmla="*/ 0 w 872"/>
                <a:gd name="T3" fmla="*/ 264 h 394"/>
                <a:gd name="T4" fmla="*/ 195 w 872"/>
                <a:gd name="T5" fmla="*/ 264 h 394"/>
                <a:gd name="T6" fmla="*/ 195 w 872"/>
                <a:gd name="T7" fmla="*/ 394 h 394"/>
                <a:gd name="T8" fmla="*/ 459 w 872"/>
                <a:gd name="T9" fmla="*/ 394 h 394"/>
                <a:gd name="T10" fmla="*/ 700 w 872"/>
                <a:gd name="T11" fmla="*/ 386 h 394"/>
                <a:gd name="T12" fmla="*/ 872 w 872"/>
                <a:gd name="T13" fmla="*/ 394 h 394"/>
                <a:gd name="T14" fmla="*/ 822 w 872"/>
                <a:gd name="T15" fmla="*/ 279 h 394"/>
                <a:gd name="T16" fmla="*/ 784 w 872"/>
                <a:gd name="T17" fmla="*/ 173 h 394"/>
                <a:gd name="T18" fmla="*/ 738 w 872"/>
                <a:gd name="T19" fmla="*/ 69 h 394"/>
                <a:gd name="T20" fmla="*/ 639 w 872"/>
                <a:gd name="T21" fmla="*/ 0 h 394"/>
                <a:gd name="T22" fmla="*/ 596 w 872"/>
                <a:gd name="T23" fmla="*/ 46 h 394"/>
                <a:gd name="T24" fmla="*/ 543 w 872"/>
                <a:gd name="T25" fmla="*/ 16 h 394"/>
                <a:gd name="T26" fmla="*/ 302 w 872"/>
                <a:gd name="T27" fmla="*/ 8 h 394"/>
                <a:gd name="T28" fmla="*/ 8 w 872"/>
                <a:gd name="T29" fmla="*/ 0 h 394"/>
                <a:gd name="T30" fmla="*/ 8 w 872"/>
                <a:gd name="T31" fmla="*/ 0 h 3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2"/>
                <a:gd name="T49" fmla="*/ 0 h 394"/>
                <a:gd name="T50" fmla="*/ 872 w 872"/>
                <a:gd name="T51" fmla="*/ 394 h 3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2" h="394">
                  <a:moveTo>
                    <a:pt x="8" y="0"/>
                  </a:moveTo>
                  <a:lnTo>
                    <a:pt x="0" y="264"/>
                  </a:lnTo>
                  <a:lnTo>
                    <a:pt x="195" y="264"/>
                  </a:lnTo>
                  <a:lnTo>
                    <a:pt x="195" y="394"/>
                  </a:lnTo>
                  <a:lnTo>
                    <a:pt x="459" y="394"/>
                  </a:lnTo>
                  <a:lnTo>
                    <a:pt x="700" y="386"/>
                  </a:lnTo>
                  <a:lnTo>
                    <a:pt x="872" y="394"/>
                  </a:lnTo>
                  <a:lnTo>
                    <a:pt x="822" y="279"/>
                  </a:lnTo>
                  <a:lnTo>
                    <a:pt x="784" y="173"/>
                  </a:lnTo>
                  <a:lnTo>
                    <a:pt x="738" y="69"/>
                  </a:lnTo>
                  <a:lnTo>
                    <a:pt x="639" y="0"/>
                  </a:lnTo>
                  <a:lnTo>
                    <a:pt x="596" y="46"/>
                  </a:lnTo>
                  <a:lnTo>
                    <a:pt x="543" y="16"/>
                  </a:lnTo>
                  <a:lnTo>
                    <a:pt x="302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Freeform 115"/>
            <p:cNvSpPr>
              <a:spLocks/>
            </p:cNvSpPr>
            <p:nvPr/>
          </p:nvSpPr>
          <p:spPr bwMode="auto">
            <a:xfrm>
              <a:off x="2259" y="1871"/>
              <a:ext cx="760" cy="391"/>
            </a:xfrm>
            <a:custGeom>
              <a:avLst/>
              <a:gdLst>
                <a:gd name="T0" fmla="*/ 7 w 760"/>
                <a:gd name="T1" fmla="*/ 8 h 391"/>
                <a:gd name="T2" fmla="*/ 0 w 760"/>
                <a:gd name="T3" fmla="*/ 226 h 391"/>
                <a:gd name="T4" fmla="*/ 0 w 760"/>
                <a:gd name="T5" fmla="*/ 383 h 391"/>
                <a:gd name="T6" fmla="*/ 760 w 760"/>
                <a:gd name="T7" fmla="*/ 391 h 391"/>
                <a:gd name="T8" fmla="*/ 745 w 760"/>
                <a:gd name="T9" fmla="*/ 188 h 391"/>
                <a:gd name="T10" fmla="*/ 745 w 760"/>
                <a:gd name="T11" fmla="*/ 112 h 391"/>
                <a:gd name="T12" fmla="*/ 684 w 760"/>
                <a:gd name="T13" fmla="*/ 58 h 391"/>
                <a:gd name="T14" fmla="*/ 707 w 760"/>
                <a:gd name="T15" fmla="*/ 23 h 391"/>
                <a:gd name="T16" fmla="*/ 677 w 760"/>
                <a:gd name="T17" fmla="*/ 0 h 391"/>
                <a:gd name="T18" fmla="*/ 332 w 760"/>
                <a:gd name="T19" fmla="*/ 8 h 391"/>
                <a:gd name="T20" fmla="*/ 7 w 760"/>
                <a:gd name="T21" fmla="*/ 8 h 391"/>
                <a:gd name="T22" fmla="*/ 7 w 760"/>
                <a:gd name="T23" fmla="*/ 8 h 3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0"/>
                <a:gd name="T37" fmla="*/ 0 h 391"/>
                <a:gd name="T38" fmla="*/ 760 w 760"/>
                <a:gd name="T39" fmla="*/ 391 h 3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0" h="391">
                  <a:moveTo>
                    <a:pt x="7" y="8"/>
                  </a:moveTo>
                  <a:lnTo>
                    <a:pt x="0" y="226"/>
                  </a:lnTo>
                  <a:lnTo>
                    <a:pt x="0" y="383"/>
                  </a:lnTo>
                  <a:lnTo>
                    <a:pt x="760" y="391"/>
                  </a:lnTo>
                  <a:lnTo>
                    <a:pt x="745" y="188"/>
                  </a:lnTo>
                  <a:lnTo>
                    <a:pt x="745" y="112"/>
                  </a:lnTo>
                  <a:lnTo>
                    <a:pt x="684" y="58"/>
                  </a:lnTo>
                  <a:lnTo>
                    <a:pt x="707" y="23"/>
                  </a:lnTo>
                  <a:lnTo>
                    <a:pt x="677" y="0"/>
                  </a:lnTo>
                  <a:lnTo>
                    <a:pt x="332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Freeform 116"/>
            <p:cNvSpPr>
              <a:spLocks/>
            </p:cNvSpPr>
            <p:nvPr/>
          </p:nvSpPr>
          <p:spPr bwMode="auto">
            <a:xfrm>
              <a:off x="2155" y="2254"/>
              <a:ext cx="895" cy="431"/>
            </a:xfrm>
            <a:custGeom>
              <a:avLst/>
              <a:gdLst>
                <a:gd name="T0" fmla="*/ 7 w 895"/>
                <a:gd name="T1" fmla="*/ 0 h 431"/>
                <a:gd name="T2" fmla="*/ 0 w 895"/>
                <a:gd name="T3" fmla="*/ 76 h 431"/>
                <a:gd name="T4" fmla="*/ 314 w 895"/>
                <a:gd name="T5" fmla="*/ 84 h 431"/>
                <a:gd name="T6" fmla="*/ 314 w 895"/>
                <a:gd name="T7" fmla="*/ 332 h 431"/>
                <a:gd name="T8" fmla="*/ 482 w 895"/>
                <a:gd name="T9" fmla="*/ 401 h 431"/>
                <a:gd name="T10" fmla="*/ 527 w 895"/>
                <a:gd name="T11" fmla="*/ 378 h 431"/>
                <a:gd name="T12" fmla="*/ 631 w 895"/>
                <a:gd name="T13" fmla="*/ 431 h 431"/>
                <a:gd name="T14" fmla="*/ 700 w 895"/>
                <a:gd name="T15" fmla="*/ 431 h 431"/>
                <a:gd name="T16" fmla="*/ 819 w 895"/>
                <a:gd name="T17" fmla="*/ 378 h 431"/>
                <a:gd name="T18" fmla="*/ 895 w 895"/>
                <a:gd name="T19" fmla="*/ 424 h 431"/>
                <a:gd name="T20" fmla="*/ 895 w 895"/>
                <a:gd name="T21" fmla="*/ 160 h 431"/>
                <a:gd name="T22" fmla="*/ 872 w 895"/>
                <a:gd name="T23" fmla="*/ 0 h 431"/>
                <a:gd name="T24" fmla="*/ 7 w 895"/>
                <a:gd name="T25" fmla="*/ 0 h 431"/>
                <a:gd name="T26" fmla="*/ 7 w 895"/>
                <a:gd name="T27" fmla="*/ 0 h 4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5"/>
                <a:gd name="T43" fmla="*/ 0 h 431"/>
                <a:gd name="T44" fmla="*/ 895 w 895"/>
                <a:gd name="T45" fmla="*/ 431 h 4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5" h="431">
                  <a:moveTo>
                    <a:pt x="7" y="0"/>
                  </a:moveTo>
                  <a:lnTo>
                    <a:pt x="0" y="76"/>
                  </a:lnTo>
                  <a:lnTo>
                    <a:pt x="314" y="84"/>
                  </a:lnTo>
                  <a:lnTo>
                    <a:pt x="314" y="332"/>
                  </a:lnTo>
                  <a:lnTo>
                    <a:pt x="482" y="401"/>
                  </a:lnTo>
                  <a:lnTo>
                    <a:pt x="527" y="378"/>
                  </a:lnTo>
                  <a:lnTo>
                    <a:pt x="631" y="431"/>
                  </a:lnTo>
                  <a:lnTo>
                    <a:pt x="700" y="431"/>
                  </a:lnTo>
                  <a:lnTo>
                    <a:pt x="819" y="378"/>
                  </a:lnTo>
                  <a:lnTo>
                    <a:pt x="895" y="424"/>
                  </a:lnTo>
                  <a:lnTo>
                    <a:pt x="895" y="160"/>
                  </a:lnTo>
                  <a:lnTo>
                    <a:pt x="87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Freeform 117"/>
            <p:cNvSpPr>
              <a:spLocks/>
            </p:cNvSpPr>
            <p:nvPr/>
          </p:nvSpPr>
          <p:spPr bwMode="auto">
            <a:xfrm>
              <a:off x="3027" y="2269"/>
              <a:ext cx="505" cy="477"/>
            </a:xfrm>
            <a:custGeom>
              <a:avLst/>
              <a:gdLst>
                <a:gd name="T0" fmla="*/ 0 w 505"/>
                <a:gd name="T1" fmla="*/ 46 h 477"/>
                <a:gd name="T2" fmla="*/ 203 w 505"/>
                <a:gd name="T3" fmla="*/ 23 h 477"/>
                <a:gd name="T4" fmla="*/ 444 w 505"/>
                <a:gd name="T5" fmla="*/ 0 h 477"/>
                <a:gd name="T6" fmla="*/ 436 w 505"/>
                <a:gd name="T7" fmla="*/ 69 h 477"/>
                <a:gd name="T8" fmla="*/ 489 w 505"/>
                <a:gd name="T9" fmla="*/ 54 h 477"/>
                <a:gd name="T10" fmla="*/ 505 w 505"/>
                <a:gd name="T11" fmla="*/ 92 h 477"/>
                <a:gd name="T12" fmla="*/ 451 w 505"/>
                <a:gd name="T13" fmla="*/ 130 h 477"/>
                <a:gd name="T14" fmla="*/ 467 w 505"/>
                <a:gd name="T15" fmla="*/ 198 h 477"/>
                <a:gd name="T16" fmla="*/ 406 w 505"/>
                <a:gd name="T17" fmla="*/ 302 h 477"/>
                <a:gd name="T18" fmla="*/ 360 w 505"/>
                <a:gd name="T19" fmla="*/ 371 h 477"/>
                <a:gd name="T20" fmla="*/ 383 w 505"/>
                <a:gd name="T21" fmla="*/ 462 h 477"/>
                <a:gd name="T22" fmla="*/ 76 w 505"/>
                <a:gd name="T23" fmla="*/ 477 h 477"/>
                <a:gd name="T24" fmla="*/ 76 w 505"/>
                <a:gd name="T25" fmla="*/ 424 h 477"/>
                <a:gd name="T26" fmla="*/ 15 w 505"/>
                <a:gd name="T27" fmla="*/ 409 h 477"/>
                <a:gd name="T28" fmla="*/ 15 w 505"/>
                <a:gd name="T29" fmla="*/ 130 h 477"/>
                <a:gd name="T30" fmla="*/ 0 w 505"/>
                <a:gd name="T31" fmla="*/ 46 h 477"/>
                <a:gd name="T32" fmla="*/ 0 w 505"/>
                <a:gd name="T33" fmla="*/ 46 h 4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5"/>
                <a:gd name="T52" fmla="*/ 0 h 477"/>
                <a:gd name="T53" fmla="*/ 505 w 505"/>
                <a:gd name="T54" fmla="*/ 477 h 4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5" h="477">
                  <a:moveTo>
                    <a:pt x="0" y="46"/>
                  </a:moveTo>
                  <a:lnTo>
                    <a:pt x="203" y="23"/>
                  </a:lnTo>
                  <a:lnTo>
                    <a:pt x="444" y="0"/>
                  </a:lnTo>
                  <a:lnTo>
                    <a:pt x="436" y="69"/>
                  </a:lnTo>
                  <a:lnTo>
                    <a:pt x="489" y="54"/>
                  </a:lnTo>
                  <a:lnTo>
                    <a:pt x="505" y="92"/>
                  </a:lnTo>
                  <a:lnTo>
                    <a:pt x="451" y="130"/>
                  </a:lnTo>
                  <a:lnTo>
                    <a:pt x="467" y="198"/>
                  </a:lnTo>
                  <a:lnTo>
                    <a:pt x="406" y="302"/>
                  </a:lnTo>
                  <a:lnTo>
                    <a:pt x="360" y="371"/>
                  </a:lnTo>
                  <a:lnTo>
                    <a:pt x="383" y="462"/>
                  </a:lnTo>
                  <a:lnTo>
                    <a:pt x="76" y="477"/>
                  </a:lnTo>
                  <a:lnTo>
                    <a:pt x="76" y="424"/>
                  </a:lnTo>
                  <a:lnTo>
                    <a:pt x="15" y="409"/>
                  </a:lnTo>
                  <a:lnTo>
                    <a:pt x="15" y="13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Freeform 118"/>
            <p:cNvSpPr>
              <a:spLocks/>
            </p:cNvSpPr>
            <p:nvPr/>
          </p:nvSpPr>
          <p:spPr bwMode="auto">
            <a:xfrm>
              <a:off x="3103" y="2731"/>
              <a:ext cx="616" cy="489"/>
            </a:xfrm>
            <a:custGeom>
              <a:avLst/>
              <a:gdLst>
                <a:gd name="T0" fmla="*/ 0 w 616"/>
                <a:gd name="T1" fmla="*/ 7 h 489"/>
                <a:gd name="T2" fmla="*/ 307 w 616"/>
                <a:gd name="T3" fmla="*/ 0 h 489"/>
                <a:gd name="T4" fmla="*/ 360 w 616"/>
                <a:gd name="T5" fmla="*/ 99 h 489"/>
                <a:gd name="T6" fmla="*/ 314 w 616"/>
                <a:gd name="T7" fmla="*/ 218 h 489"/>
                <a:gd name="T8" fmla="*/ 299 w 616"/>
                <a:gd name="T9" fmla="*/ 271 h 489"/>
                <a:gd name="T10" fmla="*/ 502 w 616"/>
                <a:gd name="T11" fmla="*/ 248 h 489"/>
                <a:gd name="T12" fmla="*/ 517 w 616"/>
                <a:gd name="T13" fmla="*/ 332 h 489"/>
                <a:gd name="T14" fmla="*/ 456 w 616"/>
                <a:gd name="T15" fmla="*/ 325 h 489"/>
                <a:gd name="T16" fmla="*/ 429 w 616"/>
                <a:gd name="T17" fmla="*/ 355 h 489"/>
                <a:gd name="T18" fmla="*/ 456 w 616"/>
                <a:gd name="T19" fmla="*/ 378 h 489"/>
                <a:gd name="T20" fmla="*/ 517 w 616"/>
                <a:gd name="T21" fmla="*/ 355 h 489"/>
                <a:gd name="T22" fmla="*/ 517 w 616"/>
                <a:gd name="T23" fmla="*/ 385 h 489"/>
                <a:gd name="T24" fmla="*/ 548 w 616"/>
                <a:gd name="T25" fmla="*/ 355 h 489"/>
                <a:gd name="T26" fmla="*/ 571 w 616"/>
                <a:gd name="T27" fmla="*/ 355 h 489"/>
                <a:gd name="T28" fmla="*/ 548 w 616"/>
                <a:gd name="T29" fmla="*/ 423 h 489"/>
                <a:gd name="T30" fmla="*/ 601 w 616"/>
                <a:gd name="T31" fmla="*/ 431 h 489"/>
                <a:gd name="T32" fmla="*/ 616 w 616"/>
                <a:gd name="T33" fmla="*/ 467 h 489"/>
                <a:gd name="T34" fmla="*/ 593 w 616"/>
                <a:gd name="T35" fmla="*/ 482 h 489"/>
                <a:gd name="T36" fmla="*/ 555 w 616"/>
                <a:gd name="T37" fmla="*/ 459 h 489"/>
                <a:gd name="T38" fmla="*/ 494 w 616"/>
                <a:gd name="T39" fmla="*/ 436 h 489"/>
                <a:gd name="T40" fmla="*/ 510 w 616"/>
                <a:gd name="T41" fmla="*/ 482 h 489"/>
                <a:gd name="T42" fmla="*/ 479 w 616"/>
                <a:gd name="T43" fmla="*/ 489 h 489"/>
                <a:gd name="T44" fmla="*/ 456 w 616"/>
                <a:gd name="T45" fmla="*/ 451 h 489"/>
                <a:gd name="T46" fmla="*/ 444 w 616"/>
                <a:gd name="T47" fmla="*/ 474 h 489"/>
                <a:gd name="T48" fmla="*/ 353 w 616"/>
                <a:gd name="T49" fmla="*/ 474 h 489"/>
                <a:gd name="T50" fmla="*/ 353 w 616"/>
                <a:gd name="T51" fmla="*/ 451 h 489"/>
                <a:gd name="T52" fmla="*/ 322 w 616"/>
                <a:gd name="T53" fmla="*/ 423 h 489"/>
                <a:gd name="T54" fmla="*/ 254 w 616"/>
                <a:gd name="T55" fmla="*/ 416 h 489"/>
                <a:gd name="T56" fmla="*/ 307 w 616"/>
                <a:gd name="T57" fmla="*/ 451 h 489"/>
                <a:gd name="T58" fmla="*/ 231 w 616"/>
                <a:gd name="T59" fmla="*/ 467 h 489"/>
                <a:gd name="T60" fmla="*/ 104 w 616"/>
                <a:gd name="T61" fmla="*/ 444 h 489"/>
                <a:gd name="T62" fmla="*/ 58 w 616"/>
                <a:gd name="T63" fmla="*/ 451 h 489"/>
                <a:gd name="T64" fmla="*/ 74 w 616"/>
                <a:gd name="T65" fmla="*/ 287 h 489"/>
                <a:gd name="T66" fmla="*/ 0 w 616"/>
                <a:gd name="T67" fmla="*/ 150 h 489"/>
                <a:gd name="T68" fmla="*/ 0 w 616"/>
                <a:gd name="T69" fmla="*/ 7 h 489"/>
                <a:gd name="T70" fmla="*/ 0 w 616"/>
                <a:gd name="T71" fmla="*/ 7 h 4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6"/>
                <a:gd name="T109" fmla="*/ 0 h 489"/>
                <a:gd name="T110" fmla="*/ 616 w 616"/>
                <a:gd name="T111" fmla="*/ 489 h 4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6" h="489">
                  <a:moveTo>
                    <a:pt x="0" y="7"/>
                  </a:moveTo>
                  <a:lnTo>
                    <a:pt x="307" y="0"/>
                  </a:lnTo>
                  <a:lnTo>
                    <a:pt x="360" y="99"/>
                  </a:lnTo>
                  <a:lnTo>
                    <a:pt x="314" y="218"/>
                  </a:lnTo>
                  <a:lnTo>
                    <a:pt x="299" y="271"/>
                  </a:lnTo>
                  <a:lnTo>
                    <a:pt x="502" y="248"/>
                  </a:lnTo>
                  <a:lnTo>
                    <a:pt x="517" y="332"/>
                  </a:lnTo>
                  <a:lnTo>
                    <a:pt x="456" y="325"/>
                  </a:lnTo>
                  <a:lnTo>
                    <a:pt x="429" y="355"/>
                  </a:lnTo>
                  <a:lnTo>
                    <a:pt x="456" y="378"/>
                  </a:lnTo>
                  <a:lnTo>
                    <a:pt x="517" y="355"/>
                  </a:lnTo>
                  <a:lnTo>
                    <a:pt x="517" y="385"/>
                  </a:lnTo>
                  <a:lnTo>
                    <a:pt x="548" y="355"/>
                  </a:lnTo>
                  <a:lnTo>
                    <a:pt x="571" y="355"/>
                  </a:lnTo>
                  <a:lnTo>
                    <a:pt x="548" y="423"/>
                  </a:lnTo>
                  <a:lnTo>
                    <a:pt x="601" y="431"/>
                  </a:lnTo>
                  <a:lnTo>
                    <a:pt x="616" y="467"/>
                  </a:lnTo>
                  <a:lnTo>
                    <a:pt x="593" y="482"/>
                  </a:lnTo>
                  <a:lnTo>
                    <a:pt x="555" y="459"/>
                  </a:lnTo>
                  <a:lnTo>
                    <a:pt x="494" y="436"/>
                  </a:lnTo>
                  <a:lnTo>
                    <a:pt x="510" y="482"/>
                  </a:lnTo>
                  <a:lnTo>
                    <a:pt x="479" y="489"/>
                  </a:lnTo>
                  <a:lnTo>
                    <a:pt x="456" y="451"/>
                  </a:lnTo>
                  <a:lnTo>
                    <a:pt x="444" y="474"/>
                  </a:lnTo>
                  <a:lnTo>
                    <a:pt x="353" y="474"/>
                  </a:lnTo>
                  <a:lnTo>
                    <a:pt x="353" y="451"/>
                  </a:lnTo>
                  <a:lnTo>
                    <a:pt x="322" y="423"/>
                  </a:lnTo>
                  <a:lnTo>
                    <a:pt x="254" y="416"/>
                  </a:lnTo>
                  <a:lnTo>
                    <a:pt x="307" y="451"/>
                  </a:lnTo>
                  <a:lnTo>
                    <a:pt x="231" y="467"/>
                  </a:lnTo>
                  <a:lnTo>
                    <a:pt x="104" y="444"/>
                  </a:lnTo>
                  <a:lnTo>
                    <a:pt x="58" y="451"/>
                  </a:lnTo>
                  <a:lnTo>
                    <a:pt x="74" y="287"/>
                  </a:lnTo>
                  <a:lnTo>
                    <a:pt x="0" y="15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Freeform 119"/>
            <p:cNvSpPr>
              <a:spLocks/>
            </p:cNvSpPr>
            <p:nvPr/>
          </p:nvSpPr>
          <p:spPr bwMode="auto">
            <a:xfrm>
              <a:off x="2682" y="646"/>
              <a:ext cx="682" cy="771"/>
            </a:xfrm>
            <a:custGeom>
              <a:avLst/>
              <a:gdLst>
                <a:gd name="T0" fmla="*/ 0 w 682"/>
                <a:gd name="T1" fmla="*/ 61 h 771"/>
                <a:gd name="T2" fmla="*/ 180 w 682"/>
                <a:gd name="T3" fmla="*/ 61 h 771"/>
                <a:gd name="T4" fmla="*/ 180 w 682"/>
                <a:gd name="T5" fmla="*/ 0 h 771"/>
                <a:gd name="T6" fmla="*/ 218 w 682"/>
                <a:gd name="T7" fmla="*/ 15 h 771"/>
                <a:gd name="T8" fmla="*/ 223 w 682"/>
                <a:gd name="T9" fmla="*/ 61 h 771"/>
                <a:gd name="T10" fmla="*/ 307 w 682"/>
                <a:gd name="T11" fmla="*/ 114 h 771"/>
                <a:gd name="T12" fmla="*/ 337 w 682"/>
                <a:gd name="T13" fmla="*/ 91 h 771"/>
                <a:gd name="T14" fmla="*/ 391 w 682"/>
                <a:gd name="T15" fmla="*/ 91 h 771"/>
                <a:gd name="T16" fmla="*/ 429 w 682"/>
                <a:gd name="T17" fmla="*/ 137 h 771"/>
                <a:gd name="T18" fmla="*/ 449 w 682"/>
                <a:gd name="T19" fmla="*/ 122 h 771"/>
                <a:gd name="T20" fmla="*/ 525 w 682"/>
                <a:gd name="T21" fmla="*/ 137 h 771"/>
                <a:gd name="T22" fmla="*/ 555 w 682"/>
                <a:gd name="T23" fmla="*/ 106 h 771"/>
                <a:gd name="T24" fmla="*/ 601 w 682"/>
                <a:gd name="T25" fmla="*/ 129 h 771"/>
                <a:gd name="T26" fmla="*/ 682 w 682"/>
                <a:gd name="T27" fmla="*/ 129 h 771"/>
                <a:gd name="T28" fmla="*/ 548 w 682"/>
                <a:gd name="T29" fmla="*/ 221 h 771"/>
                <a:gd name="T30" fmla="*/ 479 w 682"/>
                <a:gd name="T31" fmla="*/ 309 h 771"/>
                <a:gd name="T32" fmla="*/ 495 w 682"/>
                <a:gd name="T33" fmla="*/ 431 h 771"/>
                <a:gd name="T34" fmla="*/ 449 w 682"/>
                <a:gd name="T35" fmla="*/ 477 h 771"/>
                <a:gd name="T36" fmla="*/ 464 w 682"/>
                <a:gd name="T37" fmla="*/ 515 h 771"/>
                <a:gd name="T38" fmla="*/ 464 w 682"/>
                <a:gd name="T39" fmla="*/ 606 h 771"/>
                <a:gd name="T40" fmla="*/ 510 w 682"/>
                <a:gd name="T41" fmla="*/ 606 h 771"/>
                <a:gd name="T42" fmla="*/ 578 w 682"/>
                <a:gd name="T43" fmla="*/ 672 h 771"/>
                <a:gd name="T44" fmla="*/ 609 w 682"/>
                <a:gd name="T45" fmla="*/ 748 h 771"/>
                <a:gd name="T46" fmla="*/ 127 w 682"/>
                <a:gd name="T47" fmla="*/ 771 h 771"/>
                <a:gd name="T48" fmla="*/ 127 w 682"/>
                <a:gd name="T49" fmla="*/ 560 h 771"/>
                <a:gd name="T50" fmla="*/ 81 w 682"/>
                <a:gd name="T51" fmla="*/ 515 h 771"/>
                <a:gd name="T52" fmla="*/ 97 w 682"/>
                <a:gd name="T53" fmla="*/ 454 h 771"/>
                <a:gd name="T54" fmla="*/ 112 w 682"/>
                <a:gd name="T55" fmla="*/ 423 h 771"/>
                <a:gd name="T56" fmla="*/ 81 w 682"/>
                <a:gd name="T57" fmla="*/ 274 h 771"/>
                <a:gd name="T58" fmla="*/ 43 w 682"/>
                <a:gd name="T59" fmla="*/ 175 h 771"/>
                <a:gd name="T60" fmla="*/ 0 w 682"/>
                <a:gd name="T61" fmla="*/ 61 h 771"/>
                <a:gd name="T62" fmla="*/ 0 w 682"/>
                <a:gd name="T63" fmla="*/ 61 h 7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2"/>
                <a:gd name="T97" fmla="*/ 0 h 771"/>
                <a:gd name="T98" fmla="*/ 682 w 682"/>
                <a:gd name="T99" fmla="*/ 771 h 7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2" h="771">
                  <a:moveTo>
                    <a:pt x="0" y="61"/>
                  </a:moveTo>
                  <a:lnTo>
                    <a:pt x="180" y="61"/>
                  </a:lnTo>
                  <a:lnTo>
                    <a:pt x="180" y="0"/>
                  </a:lnTo>
                  <a:lnTo>
                    <a:pt x="218" y="15"/>
                  </a:lnTo>
                  <a:lnTo>
                    <a:pt x="223" y="61"/>
                  </a:lnTo>
                  <a:lnTo>
                    <a:pt x="307" y="114"/>
                  </a:lnTo>
                  <a:lnTo>
                    <a:pt x="337" y="91"/>
                  </a:lnTo>
                  <a:lnTo>
                    <a:pt x="391" y="91"/>
                  </a:lnTo>
                  <a:lnTo>
                    <a:pt x="429" y="137"/>
                  </a:lnTo>
                  <a:lnTo>
                    <a:pt x="449" y="122"/>
                  </a:lnTo>
                  <a:lnTo>
                    <a:pt x="525" y="137"/>
                  </a:lnTo>
                  <a:lnTo>
                    <a:pt x="555" y="106"/>
                  </a:lnTo>
                  <a:lnTo>
                    <a:pt x="601" y="129"/>
                  </a:lnTo>
                  <a:lnTo>
                    <a:pt x="682" y="129"/>
                  </a:lnTo>
                  <a:lnTo>
                    <a:pt x="548" y="221"/>
                  </a:lnTo>
                  <a:lnTo>
                    <a:pt x="479" y="309"/>
                  </a:lnTo>
                  <a:lnTo>
                    <a:pt x="495" y="431"/>
                  </a:lnTo>
                  <a:lnTo>
                    <a:pt x="449" y="477"/>
                  </a:lnTo>
                  <a:lnTo>
                    <a:pt x="464" y="515"/>
                  </a:lnTo>
                  <a:lnTo>
                    <a:pt x="464" y="606"/>
                  </a:lnTo>
                  <a:lnTo>
                    <a:pt x="510" y="606"/>
                  </a:lnTo>
                  <a:lnTo>
                    <a:pt x="578" y="672"/>
                  </a:lnTo>
                  <a:lnTo>
                    <a:pt x="609" y="748"/>
                  </a:lnTo>
                  <a:lnTo>
                    <a:pt x="127" y="771"/>
                  </a:lnTo>
                  <a:lnTo>
                    <a:pt x="127" y="560"/>
                  </a:lnTo>
                  <a:lnTo>
                    <a:pt x="81" y="515"/>
                  </a:lnTo>
                  <a:lnTo>
                    <a:pt x="97" y="454"/>
                  </a:lnTo>
                  <a:lnTo>
                    <a:pt x="112" y="423"/>
                  </a:lnTo>
                  <a:lnTo>
                    <a:pt x="81" y="274"/>
                  </a:lnTo>
                  <a:lnTo>
                    <a:pt x="43" y="17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Freeform 120"/>
            <p:cNvSpPr>
              <a:spLocks/>
            </p:cNvSpPr>
            <p:nvPr/>
          </p:nvSpPr>
          <p:spPr bwMode="auto">
            <a:xfrm>
              <a:off x="3123" y="912"/>
              <a:ext cx="520" cy="612"/>
            </a:xfrm>
            <a:custGeom>
              <a:avLst/>
              <a:gdLst>
                <a:gd name="T0" fmla="*/ 38 w 520"/>
                <a:gd name="T1" fmla="*/ 43 h 612"/>
                <a:gd name="T2" fmla="*/ 76 w 520"/>
                <a:gd name="T3" fmla="*/ 36 h 612"/>
                <a:gd name="T4" fmla="*/ 114 w 520"/>
                <a:gd name="T5" fmla="*/ 36 h 612"/>
                <a:gd name="T6" fmla="*/ 137 w 520"/>
                <a:gd name="T7" fmla="*/ 0 h 612"/>
                <a:gd name="T8" fmla="*/ 152 w 520"/>
                <a:gd name="T9" fmla="*/ 43 h 612"/>
                <a:gd name="T10" fmla="*/ 211 w 520"/>
                <a:gd name="T11" fmla="*/ 43 h 612"/>
                <a:gd name="T12" fmla="*/ 241 w 520"/>
                <a:gd name="T13" fmla="*/ 89 h 612"/>
                <a:gd name="T14" fmla="*/ 294 w 520"/>
                <a:gd name="T15" fmla="*/ 74 h 612"/>
                <a:gd name="T16" fmla="*/ 340 w 520"/>
                <a:gd name="T17" fmla="*/ 97 h 612"/>
                <a:gd name="T18" fmla="*/ 409 w 520"/>
                <a:gd name="T19" fmla="*/ 119 h 612"/>
                <a:gd name="T20" fmla="*/ 424 w 520"/>
                <a:gd name="T21" fmla="*/ 150 h 612"/>
                <a:gd name="T22" fmla="*/ 459 w 520"/>
                <a:gd name="T23" fmla="*/ 150 h 612"/>
                <a:gd name="T24" fmla="*/ 444 w 520"/>
                <a:gd name="T25" fmla="*/ 188 h 612"/>
                <a:gd name="T26" fmla="*/ 459 w 520"/>
                <a:gd name="T27" fmla="*/ 218 h 612"/>
                <a:gd name="T28" fmla="*/ 436 w 520"/>
                <a:gd name="T29" fmla="*/ 264 h 612"/>
                <a:gd name="T30" fmla="*/ 452 w 520"/>
                <a:gd name="T31" fmla="*/ 279 h 612"/>
                <a:gd name="T32" fmla="*/ 497 w 520"/>
                <a:gd name="T33" fmla="*/ 226 h 612"/>
                <a:gd name="T34" fmla="*/ 490 w 520"/>
                <a:gd name="T35" fmla="*/ 211 h 612"/>
                <a:gd name="T36" fmla="*/ 513 w 520"/>
                <a:gd name="T37" fmla="*/ 203 h 612"/>
                <a:gd name="T38" fmla="*/ 520 w 520"/>
                <a:gd name="T39" fmla="*/ 226 h 612"/>
                <a:gd name="T40" fmla="*/ 490 w 520"/>
                <a:gd name="T41" fmla="*/ 264 h 612"/>
                <a:gd name="T42" fmla="*/ 474 w 520"/>
                <a:gd name="T43" fmla="*/ 340 h 612"/>
                <a:gd name="T44" fmla="*/ 474 w 520"/>
                <a:gd name="T45" fmla="*/ 467 h 612"/>
                <a:gd name="T46" fmla="*/ 497 w 520"/>
                <a:gd name="T47" fmla="*/ 490 h 612"/>
                <a:gd name="T48" fmla="*/ 490 w 520"/>
                <a:gd name="T49" fmla="*/ 573 h 612"/>
                <a:gd name="T50" fmla="*/ 241 w 520"/>
                <a:gd name="T51" fmla="*/ 612 h 612"/>
                <a:gd name="T52" fmla="*/ 183 w 520"/>
                <a:gd name="T53" fmla="*/ 573 h 612"/>
                <a:gd name="T54" fmla="*/ 191 w 520"/>
                <a:gd name="T55" fmla="*/ 520 h 612"/>
                <a:gd name="T56" fmla="*/ 160 w 520"/>
                <a:gd name="T57" fmla="*/ 467 h 612"/>
                <a:gd name="T58" fmla="*/ 137 w 520"/>
                <a:gd name="T59" fmla="*/ 406 h 612"/>
                <a:gd name="T60" fmla="*/ 69 w 520"/>
                <a:gd name="T61" fmla="*/ 340 h 612"/>
                <a:gd name="T62" fmla="*/ 23 w 520"/>
                <a:gd name="T63" fmla="*/ 340 h 612"/>
                <a:gd name="T64" fmla="*/ 23 w 520"/>
                <a:gd name="T65" fmla="*/ 249 h 612"/>
                <a:gd name="T66" fmla="*/ 0 w 520"/>
                <a:gd name="T67" fmla="*/ 218 h 612"/>
                <a:gd name="T68" fmla="*/ 54 w 520"/>
                <a:gd name="T69" fmla="*/ 165 h 612"/>
                <a:gd name="T70" fmla="*/ 38 w 520"/>
                <a:gd name="T71" fmla="*/ 43 h 612"/>
                <a:gd name="T72" fmla="*/ 38 w 520"/>
                <a:gd name="T73" fmla="*/ 43 h 6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0"/>
                <a:gd name="T112" fmla="*/ 0 h 612"/>
                <a:gd name="T113" fmla="*/ 520 w 520"/>
                <a:gd name="T114" fmla="*/ 612 h 6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0" h="612">
                  <a:moveTo>
                    <a:pt x="38" y="43"/>
                  </a:moveTo>
                  <a:lnTo>
                    <a:pt x="76" y="36"/>
                  </a:lnTo>
                  <a:lnTo>
                    <a:pt x="114" y="36"/>
                  </a:lnTo>
                  <a:lnTo>
                    <a:pt x="137" y="0"/>
                  </a:lnTo>
                  <a:lnTo>
                    <a:pt x="152" y="43"/>
                  </a:lnTo>
                  <a:lnTo>
                    <a:pt x="211" y="43"/>
                  </a:lnTo>
                  <a:lnTo>
                    <a:pt x="241" y="89"/>
                  </a:lnTo>
                  <a:lnTo>
                    <a:pt x="294" y="74"/>
                  </a:lnTo>
                  <a:lnTo>
                    <a:pt x="340" y="97"/>
                  </a:lnTo>
                  <a:lnTo>
                    <a:pt x="409" y="119"/>
                  </a:lnTo>
                  <a:lnTo>
                    <a:pt x="424" y="150"/>
                  </a:lnTo>
                  <a:lnTo>
                    <a:pt x="459" y="150"/>
                  </a:lnTo>
                  <a:lnTo>
                    <a:pt x="444" y="188"/>
                  </a:lnTo>
                  <a:lnTo>
                    <a:pt x="459" y="218"/>
                  </a:lnTo>
                  <a:lnTo>
                    <a:pt x="436" y="264"/>
                  </a:lnTo>
                  <a:lnTo>
                    <a:pt x="452" y="279"/>
                  </a:lnTo>
                  <a:lnTo>
                    <a:pt x="497" y="226"/>
                  </a:lnTo>
                  <a:lnTo>
                    <a:pt x="490" y="211"/>
                  </a:lnTo>
                  <a:lnTo>
                    <a:pt x="513" y="203"/>
                  </a:lnTo>
                  <a:lnTo>
                    <a:pt x="520" y="226"/>
                  </a:lnTo>
                  <a:lnTo>
                    <a:pt x="490" y="264"/>
                  </a:lnTo>
                  <a:lnTo>
                    <a:pt x="474" y="340"/>
                  </a:lnTo>
                  <a:lnTo>
                    <a:pt x="474" y="467"/>
                  </a:lnTo>
                  <a:lnTo>
                    <a:pt x="497" y="490"/>
                  </a:lnTo>
                  <a:lnTo>
                    <a:pt x="490" y="573"/>
                  </a:lnTo>
                  <a:lnTo>
                    <a:pt x="241" y="612"/>
                  </a:lnTo>
                  <a:lnTo>
                    <a:pt x="183" y="573"/>
                  </a:lnTo>
                  <a:lnTo>
                    <a:pt x="191" y="520"/>
                  </a:lnTo>
                  <a:lnTo>
                    <a:pt x="160" y="467"/>
                  </a:lnTo>
                  <a:lnTo>
                    <a:pt x="137" y="406"/>
                  </a:lnTo>
                  <a:lnTo>
                    <a:pt x="69" y="340"/>
                  </a:lnTo>
                  <a:lnTo>
                    <a:pt x="23" y="340"/>
                  </a:lnTo>
                  <a:lnTo>
                    <a:pt x="23" y="249"/>
                  </a:lnTo>
                  <a:lnTo>
                    <a:pt x="0" y="218"/>
                  </a:lnTo>
                  <a:lnTo>
                    <a:pt x="54" y="165"/>
                  </a:lnTo>
                  <a:lnTo>
                    <a:pt x="38" y="43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Freeform 121"/>
            <p:cNvSpPr>
              <a:spLocks/>
            </p:cNvSpPr>
            <p:nvPr/>
          </p:nvSpPr>
          <p:spPr bwMode="auto">
            <a:xfrm>
              <a:off x="2794" y="1394"/>
              <a:ext cx="608" cy="393"/>
            </a:xfrm>
            <a:custGeom>
              <a:avLst/>
              <a:gdLst>
                <a:gd name="T0" fmla="*/ 15 w 608"/>
                <a:gd name="T1" fmla="*/ 23 h 393"/>
                <a:gd name="T2" fmla="*/ 0 w 608"/>
                <a:gd name="T3" fmla="*/ 91 h 393"/>
                <a:gd name="T4" fmla="*/ 15 w 608"/>
                <a:gd name="T5" fmla="*/ 168 h 393"/>
                <a:gd name="T6" fmla="*/ 76 w 608"/>
                <a:gd name="T7" fmla="*/ 310 h 393"/>
                <a:gd name="T8" fmla="*/ 106 w 608"/>
                <a:gd name="T9" fmla="*/ 393 h 393"/>
                <a:gd name="T10" fmla="*/ 459 w 608"/>
                <a:gd name="T11" fmla="*/ 378 h 393"/>
                <a:gd name="T12" fmla="*/ 520 w 608"/>
                <a:gd name="T13" fmla="*/ 393 h 393"/>
                <a:gd name="T14" fmla="*/ 547 w 608"/>
                <a:gd name="T15" fmla="*/ 317 h 393"/>
                <a:gd name="T16" fmla="*/ 540 w 608"/>
                <a:gd name="T17" fmla="*/ 264 h 393"/>
                <a:gd name="T18" fmla="*/ 601 w 608"/>
                <a:gd name="T19" fmla="*/ 249 h 393"/>
                <a:gd name="T20" fmla="*/ 608 w 608"/>
                <a:gd name="T21" fmla="*/ 168 h 393"/>
                <a:gd name="T22" fmla="*/ 570 w 608"/>
                <a:gd name="T23" fmla="*/ 130 h 393"/>
                <a:gd name="T24" fmla="*/ 512 w 608"/>
                <a:gd name="T25" fmla="*/ 91 h 393"/>
                <a:gd name="T26" fmla="*/ 520 w 608"/>
                <a:gd name="T27" fmla="*/ 38 h 393"/>
                <a:gd name="T28" fmla="*/ 497 w 608"/>
                <a:gd name="T29" fmla="*/ 0 h 393"/>
                <a:gd name="T30" fmla="*/ 360 w 608"/>
                <a:gd name="T31" fmla="*/ 8 h 393"/>
                <a:gd name="T32" fmla="*/ 225 w 608"/>
                <a:gd name="T33" fmla="*/ 8 h 393"/>
                <a:gd name="T34" fmla="*/ 15 w 608"/>
                <a:gd name="T35" fmla="*/ 23 h 393"/>
                <a:gd name="T36" fmla="*/ 15 w 608"/>
                <a:gd name="T37" fmla="*/ 23 h 3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393"/>
                <a:gd name="T59" fmla="*/ 608 w 608"/>
                <a:gd name="T60" fmla="*/ 393 h 3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393">
                  <a:moveTo>
                    <a:pt x="15" y="23"/>
                  </a:moveTo>
                  <a:lnTo>
                    <a:pt x="0" y="91"/>
                  </a:lnTo>
                  <a:lnTo>
                    <a:pt x="15" y="168"/>
                  </a:lnTo>
                  <a:lnTo>
                    <a:pt x="76" y="310"/>
                  </a:lnTo>
                  <a:lnTo>
                    <a:pt x="106" y="393"/>
                  </a:lnTo>
                  <a:lnTo>
                    <a:pt x="459" y="378"/>
                  </a:lnTo>
                  <a:lnTo>
                    <a:pt x="520" y="393"/>
                  </a:lnTo>
                  <a:lnTo>
                    <a:pt x="547" y="317"/>
                  </a:lnTo>
                  <a:lnTo>
                    <a:pt x="540" y="264"/>
                  </a:lnTo>
                  <a:lnTo>
                    <a:pt x="601" y="249"/>
                  </a:lnTo>
                  <a:lnTo>
                    <a:pt x="608" y="168"/>
                  </a:lnTo>
                  <a:lnTo>
                    <a:pt x="570" y="130"/>
                  </a:lnTo>
                  <a:lnTo>
                    <a:pt x="512" y="91"/>
                  </a:lnTo>
                  <a:lnTo>
                    <a:pt x="520" y="38"/>
                  </a:lnTo>
                  <a:lnTo>
                    <a:pt x="497" y="0"/>
                  </a:lnTo>
                  <a:lnTo>
                    <a:pt x="360" y="8"/>
                  </a:lnTo>
                  <a:lnTo>
                    <a:pt x="225" y="8"/>
                  </a:lnTo>
                  <a:lnTo>
                    <a:pt x="15" y="23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Freeform 122"/>
            <p:cNvSpPr>
              <a:spLocks/>
            </p:cNvSpPr>
            <p:nvPr/>
          </p:nvSpPr>
          <p:spPr bwMode="auto">
            <a:xfrm>
              <a:off x="2900" y="1772"/>
              <a:ext cx="682" cy="566"/>
            </a:xfrm>
            <a:custGeom>
              <a:avLst/>
              <a:gdLst>
                <a:gd name="T0" fmla="*/ 0 w 682"/>
                <a:gd name="T1" fmla="*/ 15 h 566"/>
                <a:gd name="T2" fmla="*/ 299 w 682"/>
                <a:gd name="T3" fmla="*/ 0 h 566"/>
                <a:gd name="T4" fmla="*/ 360 w 682"/>
                <a:gd name="T5" fmla="*/ 0 h 566"/>
                <a:gd name="T6" fmla="*/ 406 w 682"/>
                <a:gd name="T7" fmla="*/ 15 h 566"/>
                <a:gd name="T8" fmla="*/ 383 w 682"/>
                <a:gd name="T9" fmla="*/ 61 h 566"/>
                <a:gd name="T10" fmla="*/ 472 w 682"/>
                <a:gd name="T11" fmla="*/ 142 h 566"/>
                <a:gd name="T12" fmla="*/ 495 w 682"/>
                <a:gd name="T13" fmla="*/ 211 h 566"/>
                <a:gd name="T14" fmla="*/ 548 w 682"/>
                <a:gd name="T15" fmla="*/ 195 h 566"/>
                <a:gd name="T16" fmla="*/ 548 w 682"/>
                <a:gd name="T17" fmla="*/ 287 h 566"/>
                <a:gd name="T18" fmla="*/ 601 w 682"/>
                <a:gd name="T19" fmla="*/ 317 h 566"/>
                <a:gd name="T20" fmla="*/ 624 w 682"/>
                <a:gd name="T21" fmla="*/ 401 h 566"/>
                <a:gd name="T22" fmla="*/ 659 w 682"/>
                <a:gd name="T23" fmla="*/ 408 h 566"/>
                <a:gd name="T24" fmla="*/ 682 w 682"/>
                <a:gd name="T25" fmla="*/ 444 h 566"/>
                <a:gd name="T26" fmla="*/ 639 w 682"/>
                <a:gd name="T27" fmla="*/ 490 h 566"/>
                <a:gd name="T28" fmla="*/ 624 w 682"/>
                <a:gd name="T29" fmla="*/ 551 h 566"/>
                <a:gd name="T30" fmla="*/ 556 w 682"/>
                <a:gd name="T31" fmla="*/ 566 h 566"/>
                <a:gd name="T32" fmla="*/ 571 w 682"/>
                <a:gd name="T33" fmla="*/ 505 h 566"/>
                <a:gd name="T34" fmla="*/ 315 w 682"/>
                <a:gd name="T35" fmla="*/ 528 h 566"/>
                <a:gd name="T36" fmla="*/ 127 w 682"/>
                <a:gd name="T37" fmla="*/ 551 h 566"/>
                <a:gd name="T38" fmla="*/ 119 w 682"/>
                <a:gd name="T39" fmla="*/ 490 h 566"/>
                <a:gd name="T40" fmla="*/ 104 w 682"/>
                <a:gd name="T41" fmla="*/ 310 h 566"/>
                <a:gd name="T42" fmla="*/ 104 w 682"/>
                <a:gd name="T43" fmla="*/ 203 h 566"/>
                <a:gd name="T44" fmla="*/ 43 w 682"/>
                <a:gd name="T45" fmla="*/ 157 h 566"/>
                <a:gd name="T46" fmla="*/ 66 w 682"/>
                <a:gd name="T47" fmla="*/ 122 h 566"/>
                <a:gd name="T48" fmla="*/ 36 w 682"/>
                <a:gd name="T49" fmla="*/ 99 h 566"/>
                <a:gd name="T50" fmla="*/ 0 w 682"/>
                <a:gd name="T51" fmla="*/ 15 h 566"/>
                <a:gd name="T52" fmla="*/ 0 w 682"/>
                <a:gd name="T53" fmla="*/ 15 h 56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82"/>
                <a:gd name="T82" fmla="*/ 0 h 566"/>
                <a:gd name="T83" fmla="*/ 682 w 682"/>
                <a:gd name="T84" fmla="*/ 566 h 56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82" h="566">
                  <a:moveTo>
                    <a:pt x="0" y="15"/>
                  </a:moveTo>
                  <a:lnTo>
                    <a:pt x="299" y="0"/>
                  </a:lnTo>
                  <a:lnTo>
                    <a:pt x="360" y="0"/>
                  </a:lnTo>
                  <a:lnTo>
                    <a:pt x="406" y="15"/>
                  </a:lnTo>
                  <a:lnTo>
                    <a:pt x="383" y="61"/>
                  </a:lnTo>
                  <a:lnTo>
                    <a:pt x="472" y="142"/>
                  </a:lnTo>
                  <a:lnTo>
                    <a:pt x="495" y="211"/>
                  </a:lnTo>
                  <a:lnTo>
                    <a:pt x="548" y="195"/>
                  </a:lnTo>
                  <a:lnTo>
                    <a:pt x="548" y="287"/>
                  </a:lnTo>
                  <a:lnTo>
                    <a:pt x="601" y="317"/>
                  </a:lnTo>
                  <a:lnTo>
                    <a:pt x="624" y="401"/>
                  </a:lnTo>
                  <a:lnTo>
                    <a:pt x="659" y="408"/>
                  </a:lnTo>
                  <a:lnTo>
                    <a:pt x="682" y="444"/>
                  </a:lnTo>
                  <a:lnTo>
                    <a:pt x="639" y="490"/>
                  </a:lnTo>
                  <a:lnTo>
                    <a:pt x="624" y="551"/>
                  </a:lnTo>
                  <a:lnTo>
                    <a:pt x="556" y="566"/>
                  </a:lnTo>
                  <a:lnTo>
                    <a:pt x="571" y="505"/>
                  </a:lnTo>
                  <a:lnTo>
                    <a:pt x="315" y="528"/>
                  </a:lnTo>
                  <a:lnTo>
                    <a:pt x="127" y="551"/>
                  </a:lnTo>
                  <a:lnTo>
                    <a:pt x="119" y="490"/>
                  </a:lnTo>
                  <a:lnTo>
                    <a:pt x="104" y="310"/>
                  </a:lnTo>
                  <a:lnTo>
                    <a:pt x="104" y="203"/>
                  </a:lnTo>
                  <a:lnTo>
                    <a:pt x="43" y="157"/>
                  </a:lnTo>
                  <a:lnTo>
                    <a:pt x="66" y="122"/>
                  </a:lnTo>
                  <a:lnTo>
                    <a:pt x="36" y="9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A54"/>
            </a:solidFill>
            <a:ln w="7938" cap="flat">
              <a:solidFill>
                <a:srgbClr val="9496A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Oval 123"/>
            <p:cNvSpPr>
              <a:spLocks noChangeArrowheads="1"/>
            </p:cNvSpPr>
            <p:nvPr/>
          </p:nvSpPr>
          <p:spPr bwMode="auto">
            <a:xfrm>
              <a:off x="5124" y="1158"/>
              <a:ext cx="51" cy="51"/>
            </a:xfrm>
            <a:prstGeom prst="ellipse">
              <a:avLst/>
            </a:prstGeom>
            <a:solidFill>
              <a:srgbClr val="FFA641"/>
            </a:solidFill>
            <a:ln w="12700">
              <a:solidFill>
                <a:srgbClr val="31230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Oval 124"/>
            <p:cNvSpPr>
              <a:spLocks noChangeArrowheads="1"/>
            </p:cNvSpPr>
            <p:nvPr/>
          </p:nvSpPr>
          <p:spPr bwMode="auto">
            <a:xfrm>
              <a:off x="4115" y="2556"/>
              <a:ext cx="50" cy="51"/>
            </a:xfrm>
            <a:prstGeom prst="ellipse">
              <a:avLst/>
            </a:prstGeom>
            <a:solidFill>
              <a:srgbClr val="FFA641"/>
            </a:solidFill>
            <a:ln w="12700">
              <a:solidFill>
                <a:srgbClr val="31230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Oval 125"/>
            <p:cNvSpPr>
              <a:spLocks noChangeArrowheads="1"/>
            </p:cNvSpPr>
            <p:nvPr/>
          </p:nvSpPr>
          <p:spPr bwMode="auto">
            <a:xfrm>
              <a:off x="3881" y="2622"/>
              <a:ext cx="51" cy="53"/>
            </a:xfrm>
            <a:prstGeom prst="ellipse">
              <a:avLst/>
            </a:prstGeom>
            <a:solidFill>
              <a:srgbClr val="FFA641"/>
            </a:solidFill>
            <a:ln w="12700">
              <a:solidFill>
                <a:srgbClr val="31230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4" name="Oval 126"/>
            <p:cNvSpPr>
              <a:spLocks noChangeArrowheads="1"/>
            </p:cNvSpPr>
            <p:nvPr/>
          </p:nvSpPr>
          <p:spPr bwMode="auto">
            <a:xfrm>
              <a:off x="4815" y="1929"/>
              <a:ext cx="50" cy="51"/>
            </a:xfrm>
            <a:prstGeom prst="ellipse">
              <a:avLst/>
            </a:prstGeom>
            <a:solidFill>
              <a:srgbClr val="FFA641"/>
            </a:solidFill>
            <a:ln w="12700">
              <a:solidFill>
                <a:srgbClr val="31230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5" name="Oval 127"/>
            <p:cNvSpPr>
              <a:spLocks noChangeArrowheads="1"/>
            </p:cNvSpPr>
            <p:nvPr/>
          </p:nvSpPr>
          <p:spPr bwMode="auto">
            <a:xfrm>
              <a:off x="258" y="1830"/>
              <a:ext cx="51" cy="54"/>
            </a:xfrm>
            <a:prstGeom prst="ellipse">
              <a:avLst/>
            </a:prstGeom>
            <a:solidFill>
              <a:srgbClr val="FFA641"/>
            </a:solidFill>
            <a:ln w="12700">
              <a:solidFill>
                <a:srgbClr val="322E2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6" name="Oval 128"/>
            <p:cNvSpPr>
              <a:spLocks noChangeArrowheads="1"/>
            </p:cNvSpPr>
            <p:nvPr/>
          </p:nvSpPr>
          <p:spPr bwMode="auto">
            <a:xfrm>
              <a:off x="2545" y="2870"/>
              <a:ext cx="54" cy="54"/>
            </a:xfrm>
            <a:prstGeom prst="ellipse">
              <a:avLst/>
            </a:prstGeom>
            <a:solidFill>
              <a:srgbClr val="FFA641"/>
            </a:solidFill>
            <a:ln w="12700">
              <a:solidFill>
                <a:srgbClr val="322E2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7" name="Oval 129"/>
            <p:cNvSpPr>
              <a:spLocks noChangeArrowheads="1"/>
            </p:cNvSpPr>
            <p:nvPr/>
          </p:nvSpPr>
          <p:spPr bwMode="auto">
            <a:xfrm>
              <a:off x="575" y="692"/>
              <a:ext cx="51" cy="53"/>
            </a:xfrm>
            <a:prstGeom prst="ellipse">
              <a:avLst/>
            </a:prstGeom>
            <a:solidFill>
              <a:srgbClr val="FFA641"/>
            </a:solidFill>
            <a:ln w="12700">
              <a:solidFill>
                <a:srgbClr val="322E2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8" name="Oval 130"/>
            <p:cNvSpPr>
              <a:spLocks noChangeArrowheads="1"/>
            </p:cNvSpPr>
            <p:nvPr/>
          </p:nvSpPr>
          <p:spPr bwMode="auto">
            <a:xfrm>
              <a:off x="1967" y="1907"/>
              <a:ext cx="51" cy="50"/>
            </a:xfrm>
            <a:prstGeom prst="ellipse">
              <a:avLst/>
            </a:prstGeom>
            <a:solidFill>
              <a:srgbClr val="FFA641"/>
            </a:solidFill>
            <a:ln w="12700">
              <a:solidFill>
                <a:srgbClr val="31230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Oval 131"/>
            <p:cNvSpPr>
              <a:spLocks noChangeArrowheads="1"/>
            </p:cNvSpPr>
            <p:nvPr/>
          </p:nvSpPr>
          <p:spPr bwMode="auto">
            <a:xfrm>
              <a:off x="3585" y="1602"/>
              <a:ext cx="51" cy="51"/>
            </a:xfrm>
            <a:prstGeom prst="ellipse">
              <a:avLst/>
            </a:prstGeom>
            <a:solidFill>
              <a:srgbClr val="FFA641"/>
            </a:solidFill>
            <a:ln w="12700">
              <a:solidFill>
                <a:srgbClr val="31230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Oval 132"/>
            <p:cNvSpPr>
              <a:spLocks noChangeArrowheads="1"/>
            </p:cNvSpPr>
            <p:nvPr/>
          </p:nvSpPr>
          <p:spPr bwMode="auto">
            <a:xfrm>
              <a:off x="3947" y="1686"/>
              <a:ext cx="51" cy="51"/>
            </a:xfrm>
            <a:prstGeom prst="ellipse">
              <a:avLst/>
            </a:prstGeom>
            <a:solidFill>
              <a:srgbClr val="FFA641"/>
            </a:solidFill>
            <a:ln w="12700">
              <a:solidFill>
                <a:srgbClr val="31230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Oval 133"/>
            <p:cNvSpPr>
              <a:spLocks noChangeArrowheads="1"/>
            </p:cNvSpPr>
            <p:nvPr/>
          </p:nvSpPr>
          <p:spPr bwMode="auto">
            <a:xfrm>
              <a:off x="385" y="2272"/>
              <a:ext cx="51" cy="51"/>
            </a:xfrm>
            <a:prstGeom prst="ellipse">
              <a:avLst/>
            </a:prstGeom>
            <a:solidFill>
              <a:srgbClr val="FFA641"/>
            </a:solidFill>
            <a:ln w="12700">
              <a:solidFill>
                <a:srgbClr val="31230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Rectangle 134"/>
            <p:cNvSpPr>
              <a:spLocks noChangeArrowheads="1"/>
            </p:cNvSpPr>
            <p:nvPr/>
          </p:nvSpPr>
          <p:spPr bwMode="auto">
            <a:xfrm>
              <a:off x="4833" y="1135"/>
              <a:ext cx="2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Boston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53" name="Rectangle 135"/>
            <p:cNvSpPr>
              <a:spLocks noChangeArrowheads="1"/>
            </p:cNvSpPr>
            <p:nvPr/>
          </p:nvSpPr>
          <p:spPr bwMode="auto">
            <a:xfrm>
              <a:off x="4217" y="2525"/>
              <a:ext cx="2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Atlanta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54" name="Rectangle 136"/>
            <p:cNvSpPr>
              <a:spLocks noChangeArrowheads="1"/>
            </p:cNvSpPr>
            <p:nvPr/>
          </p:nvSpPr>
          <p:spPr bwMode="auto">
            <a:xfrm>
              <a:off x="3254" y="1573"/>
              <a:ext cx="29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Chicago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55" name="Rectangle 137"/>
            <p:cNvSpPr>
              <a:spLocks noChangeArrowheads="1"/>
            </p:cNvSpPr>
            <p:nvPr/>
          </p:nvSpPr>
          <p:spPr bwMode="auto">
            <a:xfrm>
              <a:off x="2632" y="2851"/>
              <a:ext cx="2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Dallas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56" name="Rectangle 138"/>
            <p:cNvSpPr>
              <a:spLocks noChangeArrowheads="1"/>
            </p:cNvSpPr>
            <p:nvPr/>
          </p:nvSpPr>
          <p:spPr bwMode="auto">
            <a:xfrm>
              <a:off x="348" y="1805"/>
              <a:ext cx="50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San Francisco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57" name="Rectangle 139"/>
            <p:cNvSpPr>
              <a:spLocks noChangeArrowheads="1"/>
            </p:cNvSpPr>
            <p:nvPr/>
          </p:nvSpPr>
          <p:spPr bwMode="auto">
            <a:xfrm>
              <a:off x="474" y="2253"/>
              <a:ext cx="43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Los Angeles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58" name="Rectangle 140"/>
            <p:cNvSpPr>
              <a:spLocks noChangeArrowheads="1"/>
            </p:cNvSpPr>
            <p:nvPr/>
          </p:nvSpPr>
          <p:spPr bwMode="auto">
            <a:xfrm>
              <a:off x="650" y="680"/>
              <a:ext cx="2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Seattle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59" name="Rectangle 141"/>
            <p:cNvSpPr>
              <a:spLocks noChangeArrowheads="1"/>
            </p:cNvSpPr>
            <p:nvPr/>
          </p:nvSpPr>
          <p:spPr bwMode="auto">
            <a:xfrm>
              <a:off x="1684" y="1887"/>
              <a:ext cx="2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Denver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60" name="Rectangle 142"/>
            <p:cNvSpPr>
              <a:spLocks noChangeArrowheads="1"/>
            </p:cNvSpPr>
            <p:nvPr/>
          </p:nvSpPr>
          <p:spPr bwMode="auto">
            <a:xfrm>
              <a:off x="3496" y="2599"/>
              <a:ext cx="3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Huntsville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61" name="Rectangle 143"/>
            <p:cNvSpPr>
              <a:spLocks noChangeArrowheads="1"/>
            </p:cNvSpPr>
            <p:nvPr/>
          </p:nvSpPr>
          <p:spPr bwMode="auto">
            <a:xfrm>
              <a:off x="4024" y="1660"/>
              <a:ext cx="25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Dayton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62" name="Rectangle 144"/>
            <p:cNvSpPr>
              <a:spLocks noChangeArrowheads="1"/>
            </p:cNvSpPr>
            <p:nvPr/>
          </p:nvSpPr>
          <p:spPr bwMode="auto">
            <a:xfrm>
              <a:off x="4524" y="1909"/>
              <a:ext cx="2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Norfolk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63" name="Rectangle 145"/>
            <p:cNvSpPr>
              <a:spLocks noChangeArrowheads="1"/>
            </p:cNvSpPr>
            <p:nvPr/>
          </p:nvSpPr>
          <p:spPr bwMode="auto">
            <a:xfrm>
              <a:off x="1922" y="105"/>
              <a:ext cx="270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3600" b="1">
                  <a:solidFill>
                    <a:schemeClr val="bg1"/>
                  </a:solidFill>
                </a:rPr>
                <a:t>GAO’s Field Offices</a:t>
              </a:r>
            </a:p>
          </p:txBody>
        </p:sp>
        <p:sp>
          <p:nvSpPr>
            <p:cNvPr id="9364" name="Rectangle 146"/>
            <p:cNvSpPr>
              <a:spLocks noChangeArrowheads="1"/>
            </p:cNvSpPr>
            <p:nvPr/>
          </p:nvSpPr>
          <p:spPr bwMode="auto">
            <a:xfrm>
              <a:off x="1684" y="1984"/>
              <a:ext cx="4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65" name="Rectangle 147"/>
            <p:cNvSpPr>
              <a:spLocks noChangeArrowheads="1"/>
            </p:cNvSpPr>
            <p:nvPr/>
          </p:nvSpPr>
          <p:spPr bwMode="auto">
            <a:xfrm>
              <a:off x="1730" y="1984"/>
              <a:ext cx="9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SM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66" name="Rectangle 148"/>
            <p:cNvSpPr>
              <a:spLocks noChangeArrowheads="1"/>
            </p:cNvSpPr>
            <p:nvPr/>
          </p:nvSpPr>
          <p:spPr bwMode="auto">
            <a:xfrm>
              <a:off x="1684" y="2055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67" name="Rectangle 149"/>
            <p:cNvSpPr>
              <a:spLocks noChangeArrowheads="1"/>
            </p:cNvSpPr>
            <p:nvPr/>
          </p:nvSpPr>
          <p:spPr bwMode="auto">
            <a:xfrm>
              <a:off x="1720" y="2055"/>
              <a:ext cx="9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MA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68" name="Rectangle 150"/>
            <p:cNvSpPr>
              <a:spLocks noChangeArrowheads="1"/>
            </p:cNvSpPr>
            <p:nvPr/>
          </p:nvSpPr>
          <p:spPr bwMode="auto">
            <a:xfrm>
              <a:off x="558" y="2356"/>
              <a:ext cx="14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DCM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69" name="Rectangle 151"/>
            <p:cNvSpPr>
              <a:spLocks noChangeArrowheads="1"/>
            </p:cNvSpPr>
            <p:nvPr/>
          </p:nvSpPr>
          <p:spPr bwMode="auto">
            <a:xfrm>
              <a:off x="558" y="2427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70" name="Rectangle 152"/>
            <p:cNvSpPr>
              <a:spLocks noChangeArrowheads="1"/>
            </p:cNvSpPr>
            <p:nvPr/>
          </p:nvSpPr>
          <p:spPr bwMode="auto">
            <a:xfrm>
              <a:off x="596" y="2427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M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71" name="Rectangle 153"/>
            <p:cNvSpPr>
              <a:spLocks noChangeArrowheads="1"/>
            </p:cNvSpPr>
            <p:nvPr/>
          </p:nvSpPr>
          <p:spPr bwMode="auto">
            <a:xfrm>
              <a:off x="646" y="2427"/>
              <a:ext cx="4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72" name="Rectangle 154"/>
            <p:cNvSpPr>
              <a:spLocks noChangeArrowheads="1"/>
            </p:cNvSpPr>
            <p:nvPr/>
          </p:nvSpPr>
          <p:spPr bwMode="auto">
            <a:xfrm>
              <a:off x="558" y="2498"/>
              <a:ext cx="12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HSJ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73" name="Rectangle 155"/>
            <p:cNvSpPr>
              <a:spLocks noChangeArrowheads="1"/>
            </p:cNvSpPr>
            <p:nvPr/>
          </p:nvSpPr>
          <p:spPr bwMode="auto">
            <a:xfrm>
              <a:off x="4597" y="2000"/>
              <a:ext cx="14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DCM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74" name="Rectangle 156"/>
            <p:cNvSpPr>
              <a:spLocks noChangeArrowheads="1"/>
            </p:cNvSpPr>
            <p:nvPr/>
          </p:nvSpPr>
          <p:spPr bwMode="auto">
            <a:xfrm>
              <a:off x="4338" y="2632"/>
              <a:ext cx="12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HSJ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75" name="Rectangle 157"/>
            <p:cNvSpPr>
              <a:spLocks noChangeArrowheads="1"/>
            </p:cNvSpPr>
            <p:nvPr/>
          </p:nvSpPr>
          <p:spPr bwMode="auto">
            <a:xfrm>
              <a:off x="4338" y="2703"/>
              <a:ext cx="5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IT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76" name="Rectangle 158"/>
            <p:cNvSpPr>
              <a:spLocks noChangeArrowheads="1"/>
            </p:cNvSpPr>
            <p:nvPr/>
          </p:nvSpPr>
          <p:spPr bwMode="auto">
            <a:xfrm>
              <a:off x="4338" y="2774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N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77" name="Rectangle 159"/>
            <p:cNvSpPr>
              <a:spLocks noChangeArrowheads="1"/>
            </p:cNvSpPr>
            <p:nvPr/>
          </p:nvSpPr>
          <p:spPr bwMode="auto">
            <a:xfrm>
              <a:off x="4383" y="2774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R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78" name="Rectangle 160"/>
            <p:cNvSpPr>
              <a:spLocks noChangeArrowheads="1"/>
            </p:cNvSpPr>
            <p:nvPr/>
          </p:nvSpPr>
          <p:spPr bwMode="auto">
            <a:xfrm>
              <a:off x="4429" y="2774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79" name="Rectangle 161"/>
            <p:cNvSpPr>
              <a:spLocks noChangeArrowheads="1"/>
            </p:cNvSpPr>
            <p:nvPr/>
          </p:nvSpPr>
          <p:spPr bwMode="auto">
            <a:xfrm>
              <a:off x="4338" y="2845"/>
              <a:ext cx="6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SI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80" name="Rectangle 162"/>
            <p:cNvSpPr>
              <a:spLocks noChangeArrowheads="1"/>
            </p:cNvSpPr>
            <p:nvPr/>
          </p:nvSpPr>
          <p:spPr bwMode="auto">
            <a:xfrm>
              <a:off x="1873" y="1982"/>
              <a:ext cx="5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IT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81" name="Rectangle 163"/>
            <p:cNvSpPr>
              <a:spLocks noChangeArrowheads="1"/>
            </p:cNvSpPr>
            <p:nvPr/>
          </p:nvSpPr>
          <p:spPr bwMode="auto">
            <a:xfrm>
              <a:off x="1873" y="2053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N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82" name="Rectangle 164"/>
            <p:cNvSpPr>
              <a:spLocks noChangeArrowheads="1"/>
            </p:cNvSpPr>
            <p:nvPr/>
          </p:nvSpPr>
          <p:spPr bwMode="auto">
            <a:xfrm>
              <a:off x="1919" y="2053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R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83" name="Rectangle 165"/>
            <p:cNvSpPr>
              <a:spLocks noChangeArrowheads="1"/>
            </p:cNvSpPr>
            <p:nvPr/>
          </p:nvSpPr>
          <p:spPr bwMode="auto">
            <a:xfrm>
              <a:off x="1964" y="2053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84" name="Rectangle 166"/>
            <p:cNvSpPr>
              <a:spLocks noChangeArrowheads="1"/>
            </p:cNvSpPr>
            <p:nvPr/>
          </p:nvSpPr>
          <p:spPr bwMode="auto">
            <a:xfrm>
              <a:off x="4056" y="1760"/>
              <a:ext cx="14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ASM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85" name="Rectangle 167"/>
            <p:cNvSpPr>
              <a:spLocks noChangeArrowheads="1"/>
            </p:cNvSpPr>
            <p:nvPr/>
          </p:nvSpPr>
          <p:spPr bwMode="auto">
            <a:xfrm>
              <a:off x="437" y="1905"/>
              <a:ext cx="16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EWIS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86" name="Rectangle 168"/>
            <p:cNvSpPr>
              <a:spLocks noChangeArrowheads="1"/>
            </p:cNvSpPr>
            <p:nvPr/>
          </p:nvSpPr>
          <p:spPr bwMode="auto">
            <a:xfrm>
              <a:off x="437" y="1976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87" name="Rectangle 169"/>
            <p:cNvSpPr>
              <a:spLocks noChangeArrowheads="1"/>
            </p:cNvSpPr>
            <p:nvPr/>
          </p:nvSpPr>
          <p:spPr bwMode="auto">
            <a:xfrm>
              <a:off x="473" y="1976"/>
              <a:ext cx="9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MC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88" name="Rectangle 170"/>
            <p:cNvSpPr>
              <a:spLocks noChangeArrowheads="1"/>
            </p:cNvSpPr>
            <p:nvPr/>
          </p:nvSpPr>
          <p:spPr bwMode="auto">
            <a:xfrm>
              <a:off x="569" y="1976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I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89" name="Rectangle 171"/>
            <p:cNvSpPr>
              <a:spLocks noChangeArrowheads="1"/>
            </p:cNvSpPr>
            <p:nvPr/>
          </p:nvSpPr>
          <p:spPr bwMode="auto">
            <a:xfrm>
              <a:off x="437" y="2047"/>
              <a:ext cx="10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IAT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90" name="Rectangle 172"/>
            <p:cNvSpPr>
              <a:spLocks noChangeArrowheads="1"/>
            </p:cNvSpPr>
            <p:nvPr/>
          </p:nvSpPr>
          <p:spPr bwMode="auto">
            <a:xfrm>
              <a:off x="765" y="778"/>
              <a:ext cx="12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HSJ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91" name="Rectangle 173"/>
            <p:cNvSpPr>
              <a:spLocks noChangeArrowheads="1"/>
            </p:cNvSpPr>
            <p:nvPr/>
          </p:nvSpPr>
          <p:spPr bwMode="auto">
            <a:xfrm>
              <a:off x="765" y="849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N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92" name="Rectangle 174"/>
            <p:cNvSpPr>
              <a:spLocks noChangeArrowheads="1"/>
            </p:cNvSpPr>
            <p:nvPr/>
          </p:nvSpPr>
          <p:spPr bwMode="auto">
            <a:xfrm>
              <a:off x="810" y="849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R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93" name="Rectangle 175"/>
            <p:cNvSpPr>
              <a:spLocks noChangeArrowheads="1"/>
            </p:cNvSpPr>
            <p:nvPr/>
          </p:nvSpPr>
          <p:spPr bwMode="auto">
            <a:xfrm>
              <a:off x="856" y="849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94" name="Rectangle 176"/>
            <p:cNvSpPr>
              <a:spLocks noChangeArrowheads="1"/>
            </p:cNvSpPr>
            <p:nvPr/>
          </p:nvSpPr>
          <p:spPr bwMode="auto">
            <a:xfrm>
              <a:off x="765" y="920"/>
              <a:ext cx="6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PI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95" name="Rectangle 177"/>
            <p:cNvSpPr>
              <a:spLocks noChangeArrowheads="1"/>
            </p:cNvSpPr>
            <p:nvPr/>
          </p:nvSpPr>
          <p:spPr bwMode="auto">
            <a:xfrm>
              <a:off x="5532" y="1149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N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96" name="Rectangle 178"/>
            <p:cNvSpPr>
              <a:spLocks noChangeArrowheads="1"/>
            </p:cNvSpPr>
            <p:nvPr/>
          </p:nvSpPr>
          <p:spPr bwMode="auto">
            <a:xfrm>
              <a:off x="5577" y="1149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R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97" name="Rectangle 179"/>
            <p:cNvSpPr>
              <a:spLocks noChangeArrowheads="1"/>
            </p:cNvSpPr>
            <p:nvPr/>
          </p:nvSpPr>
          <p:spPr bwMode="auto">
            <a:xfrm>
              <a:off x="5623" y="1149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98" name="Rectangle 180"/>
            <p:cNvSpPr>
              <a:spLocks noChangeArrowheads="1"/>
            </p:cNvSpPr>
            <p:nvPr/>
          </p:nvSpPr>
          <p:spPr bwMode="auto">
            <a:xfrm>
              <a:off x="5532" y="1220"/>
              <a:ext cx="6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SI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399" name="Rectangle 181"/>
            <p:cNvSpPr>
              <a:spLocks noChangeArrowheads="1"/>
            </p:cNvSpPr>
            <p:nvPr/>
          </p:nvSpPr>
          <p:spPr bwMode="auto">
            <a:xfrm>
              <a:off x="3279" y="1693"/>
              <a:ext cx="16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EWIS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00" name="Rectangle 182"/>
            <p:cNvSpPr>
              <a:spLocks noChangeArrowheads="1"/>
            </p:cNvSpPr>
            <p:nvPr/>
          </p:nvSpPr>
          <p:spPr bwMode="auto">
            <a:xfrm>
              <a:off x="3279" y="1764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01" name="Rectangle 183"/>
            <p:cNvSpPr>
              <a:spLocks noChangeArrowheads="1"/>
            </p:cNvSpPr>
            <p:nvPr/>
          </p:nvSpPr>
          <p:spPr bwMode="auto">
            <a:xfrm>
              <a:off x="3314" y="1764"/>
              <a:ext cx="9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MC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02" name="Rectangle 184"/>
            <p:cNvSpPr>
              <a:spLocks noChangeArrowheads="1"/>
            </p:cNvSpPr>
            <p:nvPr/>
          </p:nvSpPr>
          <p:spPr bwMode="auto">
            <a:xfrm>
              <a:off x="3411" y="1764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I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03" name="Rectangle 185"/>
            <p:cNvSpPr>
              <a:spLocks noChangeArrowheads="1"/>
            </p:cNvSpPr>
            <p:nvPr/>
          </p:nvSpPr>
          <p:spPr bwMode="auto">
            <a:xfrm>
              <a:off x="3512" y="1693"/>
              <a:ext cx="9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HC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04" name="Rectangle 186"/>
            <p:cNvSpPr>
              <a:spLocks noChangeArrowheads="1"/>
            </p:cNvSpPr>
            <p:nvPr/>
          </p:nvSpPr>
          <p:spPr bwMode="auto">
            <a:xfrm>
              <a:off x="3512" y="1764"/>
              <a:ext cx="6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PI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05" name="Rectangle 187"/>
            <p:cNvSpPr>
              <a:spLocks noChangeArrowheads="1"/>
            </p:cNvSpPr>
            <p:nvPr/>
          </p:nvSpPr>
          <p:spPr bwMode="auto">
            <a:xfrm>
              <a:off x="2546" y="2956"/>
              <a:ext cx="14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DCM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06" name="Rectangle 188"/>
            <p:cNvSpPr>
              <a:spLocks noChangeArrowheads="1"/>
            </p:cNvSpPr>
            <p:nvPr/>
          </p:nvSpPr>
          <p:spPr bwMode="auto">
            <a:xfrm>
              <a:off x="2546" y="3027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07" name="Rectangle 189"/>
            <p:cNvSpPr>
              <a:spLocks noChangeArrowheads="1"/>
            </p:cNvSpPr>
            <p:nvPr/>
          </p:nvSpPr>
          <p:spPr bwMode="auto">
            <a:xfrm>
              <a:off x="2582" y="3027"/>
              <a:ext cx="9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MA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08" name="Rectangle 190"/>
            <p:cNvSpPr>
              <a:spLocks noChangeArrowheads="1"/>
            </p:cNvSpPr>
            <p:nvPr/>
          </p:nvSpPr>
          <p:spPr bwMode="auto">
            <a:xfrm>
              <a:off x="2546" y="3098"/>
              <a:ext cx="12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HSJ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09" name="Rectangle 191"/>
            <p:cNvSpPr>
              <a:spLocks noChangeArrowheads="1"/>
            </p:cNvSpPr>
            <p:nvPr/>
          </p:nvSpPr>
          <p:spPr bwMode="auto">
            <a:xfrm>
              <a:off x="2744" y="2959"/>
              <a:ext cx="5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IT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10" name="Rectangle 192"/>
            <p:cNvSpPr>
              <a:spLocks noChangeArrowheads="1"/>
            </p:cNvSpPr>
            <p:nvPr/>
          </p:nvSpPr>
          <p:spPr bwMode="auto">
            <a:xfrm>
              <a:off x="2744" y="3030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N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11" name="Rectangle 193"/>
            <p:cNvSpPr>
              <a:spLocks noChangeArrowheads="1"/>
            </p:cNvSpPr>
            <p:nvPr/>
          </p:nvSpPr>
          <p:spPr bwMode="auto">
            <a:xfrm>
              <a:off x="2788" y="3030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R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12" name="Rectangle 194"/>
            <p:cNvSpPr>
              <a:spLocks noChangeArrowheads="1"/>
            </p:cNvSpPr>
            <p:nvPr/>
          </p:nvSpPr>
          <p:spPr bwMode="auto">
            <a:xfrm>
              <a:off x="2833" y="3030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13" name="Rectangle 195"/>
            <p:cNvSpPr>
              <a:spLocks noChangeArrowheads="1"/>
            </p:cNvSpPr>
            <p:nvPr/>
          </p:nvSpPr>
          <p:spPr bwMode="auto">
            <a:xfrm>
              <a:off x="2744" y="3101"/>
              <a:ext cx="6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PI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14" name="Rectangle 196"/>
            <p:cNvSpPr>
              <a:spLocks noChangeArrowheads="1"/>
            </p:cNvSpPr>
            <p:nvPr/>
          </p:nvSpPr>
          <p:spPr bwMode="auto">
            <a:xfrm>
              <a:off x="3641" y="2715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15" name="Rectangle 197"/>
            <p:cNvSpPr>
              <a:spLocks noChangeArrowheads="1"/>
            </p:cNvSpPr>
            <p:nvPr/>
          </p:nvSpPr>
          <p:spPr bwMode="auto">
            <a:xfrm>
              <a:off x="3686" y="2715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S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16" name="Rectangle 198"/>
            <p:cNvSpPr>
              <a:spLocks noChangeArrowheads="1"/>
            </p:cNvSpPr>
            <p:nvPr/>
          </p:nvSpPr>
          <p:spPr bwMode="auto">
            <a:xfrm>
              <a:off x="3724" y="2715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M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17" name="Rectangle 199"/>
            <p:cNvSpPr>
              <a:spLocks noChangeArrowheads="1"/>
            </p:cNvSpPr>
            <p:nvPr/>
          </p:nvSpPr>
          <p:spPr bwMode="auto">
            <a:xfrm>
              <a:off x="5336" y="1149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18" name="Rectangle 200"/>
            <p:cNvSpPr>
              <a:spLocks noChangeArrowheads="1"/>
            </p:cNvSpPr>
            <p:nvPr/>
          </p:nvSpPr>
          <p:spPr bwMode="auto">
            <a:xfrm>
              <a:off x="5382" y="1149"/>
              <a:ext cx="9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SM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19" name="Rectangle 201"/>
            <p:cNvSpPr>
              <a:spLocks noChangeArrowheads="1"/>
            </p:cNvSpPr>
            <p:nvPr/>
          </p:nvSpPr>
          <p:spPr bwMode="auto">
            <a:xfrm>
              <a:off x="5336" y="1220"/>
              <a:ext cx="10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EW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20" name="Rectangle 202"/>
            <p:cNvSpPr>
              <a:spLocks noChangeArrowheads="1"/>
            </p:cNvSpPr>
            <p:nvPr/>
          </p:nvSpPr>
          <p:spPr bwMode="auto">
            <a:xfrm>
              <a:off x="5433" y="1220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I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21" name="Rectangle 203"/>
            <p:cNvSpPr>
              <a:spLocks noChangeArrowheads="1"/>
            </p:cNvSpPr>
            <p:nvPr/>
          </p:nvSpPr>
          <p:spPr bwMode="auto">
            <a:xfrm>
              <a:off x="5448" y="1220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S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22" name="Rectangle 204"/>
            <p:cNvSpPr>
              <a:spLocks noChangeArrowheads="1"/>
            </p:cNvSpPr>
            <p:nvPr/>
          </p:nvSpPr>
          <p:spPr bwMode="auto">
            <a:xfrm>
              <a:off x="5336" y="1291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23" name="Rectangle 205"/>
            <p:cNvSpPr>
              <a:spLocks noChangeArrowheads="1"/>
            </p:cNvSpPr>
            <p:nvPr/>
          </p:nvSpPr>
          <p:spPr bwMode="auto">
            <a:xfrm>
              <a:off x="5372" y="1291"/>
              <a:ext cx="11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MCI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24" name="Rectangle 206"/>
            <p:cNvSpPr>
              <a:spLocks noChangeArrowheads="1"/>
            </p:cNvSpPr>
            <p:nvPr/>
          </p:nvSpPr>
          <p:spPr bwMode="auto">
            <a:xfrm>
              <a:off x="4135" y="2633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25" name="Rectangle 207"/>
            <p:cNvSpPr>
              <a:spLocks noChangeArrowheads="1"/>
            </p:cNvSpPr>
            <p:nvPr/>
          </p:nvSpPr>
          <p:spPr bwMode="auto">
            <a:xfrm>
              <a:off x="4179" y="2633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26" name="Rectangle 208"/>
            <p:cNvSpPr>
              <a:spLocks noChangeArrowheads="1"/>
            </p:cNvSpPr>
            <p:nvPr/>
          </p:nvSpPr>
          <p:spPr bwMode="auto">
            <a:xfrm>
              <a:off x="4224" y="2633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M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27" name="Rectangle 209"/>
            <p:cNvSpPr>
              <a:spLocks noChangeArrowheads="1"/>
            </p:cNvSpPr>
            <p:nvPr/>
          </p:nvSpPr>
          <p:spPr bwMode="auto">
            <a:xfrm>
              <a:off x="4135" y="2704"/>
              <a:ext cx="1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FMA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28" name="Rectangle 210"/>
            <p:cNvSpPr>
              <a:spLocks noChangeArrowheads="1"/>
            </p:cNvSpPr>
            <p:nvPr/>
          </p:nvSpPr>
          <p:spPr bwMode="auto">
            <a:xfrm>
              <a:off x="4135" y="2775"/>
              <a:ext cx="15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FMCI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29" name="Rectangle 211"/>
            <p:cNvSpPr>
              <a:spLocks noChangeArrowheads="1"/>
            </p:cNvSpPr>
            <p:nvPr/>
          </p:nvSpPr>
          <p:spPr bwMode="auto">
            <a:xfrm>
              <a:off x="4135" y="2846"/>
              <a:ext cx="9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HC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30" name="Rectangle 212"/>
            <p:cNvSpPr>
              <a:spLocks noChangeArrowheads="1"/>
            </p:cNvSpPr>
            <p:nvPr/>
          </p:nvSpPr>
          <p:spPr bwMode="auto">
            <a:xfrm>
              <a:off x="567" y="784"/>
              <a:ext cx="14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DCM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31" name="Rectangle 213"/>
            <p:cNvSpPr>
              <a:spLocks noChangeArrowheads="1"/>
            </p:cNvSpPr>
            <p:nvPr/>
          </p:nvSpPr>
          <p:spPr bwMode="auto">
            <a:xfrm>
              <a:off x="567" y="854"/>
              <a:ext cx="16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EWIS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32" name="Rectangle 214"/>
            <p:cNvSpPr>
              <a:spLocks noChangeArrowheads="1"/>
            </p:cNvSpPr>
            <p:nvPr/>
          </p:nvSpPr>
          <p:spPr bwMode="auto">
            <a:xfrm>
              <a:off x="567" y="925"/>
              <a:ext cx="1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FMA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33" name="Rectangle 215"/>
            <p:cNvSpPr>
              <a:spLocks noChangeArrowheads="1"/>
            </p:cNvSpPr>
            <p:nvPr/>
          </p:nvSpPr>
          <p:spPr bwMode="auto">
            <a:xfrm>
              <a:off x="567" y="996"/>
              <a:ext cx="9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HC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34" name="Rectangle 216"/>
            <p:cNvSpPr>
              <a:spLocks noChangeArrowheads="1"/>
            </p:cNvSpPr>
            <p:nvPr/>
          </p:nvSpPr>
          <p:spPr bwMode="auto">
            <a:xfrm>
              <a:off x="650" y="1899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N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35" name="Rectangle 217"/>
            <p:cNvSpPr>
              <a:spLocks noChangeArrowheads="1"/>
            </p:cNvSpPr>
            <p:nvPr/>
          </p:nvSpPr>
          <p:spPr bwMode="auto">
            <a:xfrm>
              <a:off x="695" y="1899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R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36" name="Rectangle 218"/>
            <p:cNvSpPr>
              <a:spLocks noChangeArrowheads="1"/>
            </p:cNvSpPr>
            <p:nvPr/>
          </p:nvSpPr>
          <p:spPr bwMode="auto">
            <a:xfrm>
              <a:off x="741" y="1899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37" name="Rectangle 219"/>
            <p:cNvSpPr>
              <a:spLocks noChangeArrowheads="1"/>
            </p:cNvSpPr>
            <p:nvPr/>
          </p:nvSpPr>
          <p:spPr bwMode="auto">
            <a:xfrm>
              <a:off x="650" y="1970"/>
              <a:ext cx="6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SI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38" name="Rectangle 220"/>
            <p:cNvSpPr>
              <a:spLocks noChangeArrowheads="1"/>
            </p:cNvSpPr>
            <p:nvPr/>
          </p:nvSpPr>
          <p:spPr bwMode="auto">
            <a:xfrm>
              <a:off x="753" y="2355"/>
              <a:ext cx="10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IAT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439" name="Rectangle 221"/>
            <p:cNvSpPr>
              <a:spLocks noChangeArrowheads="1"/>
            </p:cNvSpPr>
            <p:nvPr/>
          </p:nvSpPr>
          <p:spPr bwMode="auto">
            <a:xfrm>
              <a:off x="753" y="2426"/>
              <a:ext cx="6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chemeClr val="tx1"/>
                  </a:solidFill>
                  <a:latin typeface="Arial" charset="0"/>
                </a:rPr>
                <a:t>PI</a:t>
              </a:r>
              <a:endParaRPr lang="en-US" sz="3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0" name="Text Box 222"/>
          <p:cNvSpPr txBox="1">
            <a:spLocks noChangeArrowheads="1"/>
          </p:cNvSpPr>
          <p:nvPr/>
        </p:nvSpPr>
        <p:spPr bwMode="auto">
          <a:xfrm>
            <a:off x="1219200" y="6172200"/>
            <a:ext cx="17065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66"/>
                </a:solidFill>
              </a:rPr>
              <a:t>Source: GAO.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How GAO Does Its Work  </a:t>
            </a:r>
            <a:br>
              <a:rPr lang="en-US" smtClean="0"/>
            </a:br>
            <a:endParaRPr lang="en-US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900" b="1" smtClean="0"/>
              <a:t>Comptroller General or Chief Operating Officer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/>
              <a:t>Meets with heads of agencies or their designees to discuss areas of mutual interest and concern, at least annually</a:t>
            </a:r>
          </a:p>
          <a:p>
            <a:pPr eaLnBrk="1" hangingPunct="1"/>
            <a:r>
              <a:rPr lang="en-US" sz="2900" b="1" smtClean="0"/>
              <a:t>Agency Executive Liaisons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/>
              <a:t>Meet with agency-designated senior executives, as needed</a:t>
            </a:r>
            <a:endParaRPr lang="en-US" sz="2500" b="1" smtClean="0"/>
          </a:p>
          <a:p>
            <a:pPr eaLnBrk="1" hangingPunct="1"/>
            <a:r>
              <a:rPr lang="en-US" sz="2900" b="1" smtClean="0"/>
              <a:t>General Counsel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/>
              <a:t>Issues legal opinions and decides bid protests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/>
              <a:t>Conducts audit and evaluation legal work</a:t>
            </a:r>
          </a:p>
          <a:p>
            <a:pPr eaLnBrk="1" hangingPunct="1"/>
            <a:endParaRPr lang="en-US" sz="2900" b="1" smtClean="0"/>
          </a:p>
          <a:p>
            <a:pPr eaLnBrk="1" hangingPunct="1">
              <a:buFontTx/>
              <a:buNone/>
            </a:pPr>
            <a:endParaRPr lang="en-US" sz="2900" b="1" smtClean="0"/>
          </a:p>
          <a:p>
            <a:pPr eaLnBrk="1" hangingPunct="1">
              <a:buFontTx/>
              <a:buNone/>
            </a:pPr>
            <a:endParaRPr lang="en-US" sz="2900" b="1" smtClean="0"/>
          </a:p>
          <a:p>
            <a:pPr eaLnBrk="1" hangingPunct="1"/>
            <a:endParaRPr lang="en-US" sz="2900" b="1" smtClean="0"/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E30BB0B-40BC-4AB9-89BC-D47BD9A6EB6F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How GAO Does Its Work (cont.)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8001000" cy="4572000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500" b="1" smtClean="0"/>
              <a:t>Office of Special Investigations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/>
              <a:t>Conducts investigations involving allegations of serious wrongdoing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/>
              <a:t>Tests security agencies’ systems, controls, and property</a:t>
            </a:r>
          </a:p>
          <a:p>
            <a:pPr eaLnBrk="1" hangingPunct="1"/>
            <a:r>
              <a:rPr lang="en-US" sz="2900" b="1" smtClean="0"/>
              <a:t>Mission Teams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/>
              <a:t>Conduct performance audits/program evaluations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/>
              <a:t>Perform financial audits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/>
              <a:t>Offer technical assistance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/>
              <a:t>Undertake budget justification reviews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smtClean="0"/>
              <a:t>Coordination with DOT/IG</a:t>
            </a:r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064EDB-8450-4BF4-8713-CE9445EA3EA4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GAO’s Protocols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900" b="1" u="sng" smtClean="0">
                <a:solidFill>
                  <a:srgbClr val="A50021"/>
                </a:solidFill>
              </a:rPr>
              <a:t>International Protocols</a:t>
            </a:r>
            <a:r>
              <a:rPr lang="en-US" sz="2900" smtClean="0"/>
              <a:t> </a:t>
            </a:r>
            <a:br>
              <a:rPr lang="en-US" sz="2900" smtClean="0"/>
            </a:br>
            <a:r>
              <a:rPr lang="en-US" sz="2500" smtClean="0"/>
              <a:t>Govern GAO’s work that has international components or implications</a:t>
            </a:r>
          </a:p>
          <a:p>
            <a:pPr marL="0" indent="0" eaLnBrk="1" hangingPunct="1">
              <a:buFontTx/>
              <a:buNone/>
            </a:pPr>
            <a:endParaRPr lang="en-US" sz="2500" smtClean="0"/>
          </a:p>
          <a:p>
            <a:pPr marL="0" indent="0" eaLnBrk="1" hangingPunct="1">
              <a:buFontTx/>
              <a:buNone/>
            </a:pPr>
            <a:r>
              <a:rPr lang="en-US" sz="2900" b="1" u="sng" smtClean="0">
                <a:solidFill>
                  <a:srgbClr val="990000"/>
                </a:solidFill>
              </a:rPr>
              <a:t>Congressional Protocols</a:t>
            </a:r>
            <a:r>
              <a:rPr lang="en-US" sz="2900" b="1" u="sng" smtClean="0">
                <a:solidFill>
                  <a:srgbClr val="A50021"/>
                </a:solidFill>
              </a:rPr>
              <a:t/>
            </a:r>
            <a:br>
              <a:rPr lang="en-US" sz="2900" b="1" u="sng" smtClean="0">
                <a:solidFill>
                  <a:srgbClr val="A50021"/>
                </a:solidFill>
              </a:rPr>
            </a:br>
            <a:r>
              <a:rPr lang="en-US" sz="2500" smtClean="0"/>
              <a:t>Govern GAO’s interactions with our client, the Congress</a:t>
            </a:r>
          </a:p>
          <a:p>
            <a:pPr marL="0" indent="0" eaLnBrk="1" hangingPunct="1"/>
            <a:endParaRPr lang="en-US" sz="2500" smtClean="0"/>
          </a:p>
          <a:p>
            <a:pPr marL="0" indent="0" eaLnBrk="1" hangingPunct="1">
              <a:buFontTx/>
              <a:buNone/>
            </a:pPr>
            <a:r>
              <a:rPr lang="en-US" sz="2900" b="1" u="sng" smtClean="0">
                <a:solidFill>
                  <a:srgbClr val="A50021"/>
                </a:solidFill>
              </a:rPr>
              <a:t>Agency Protocols</a:t>
            </a:r>
            <a:br>
              <a:rPr lang="en-US" sz="2900" b="1" u="sng" smtClean="0">
                <a:solidFill>
                  <a:srgbClr val="A50021"/>
                </a:solidFill>
              </a:rPr>
            </a:br>
            <a:r>
              <a:rPr lang="en-US" sz="2500" smtClean="0"/>
              <a:t>Govern GAO’s interactions with executive branch agencies</a:t>
            </a:r>
          </a:p>
          <a:p>
            <a:pPr marL="0" indent="0" eaLnBrk="1" hangingPunct="1">
              <a:buFontTx/>
              <a:buNone/>
            </a:pPr>
            <a:endParaRPr lang="en-US" sz="2500" smtClean="0"/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EEBB89F-B69A-4ED3-A6DE-CAAAA6C948B1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Anatomy of a GAO Study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smtClean="0"/>
              <a:t>Notification of GAO work</a:t>
            </a:r>
          </a:p>
          <a:p>
            <a:pPr eaLnBrk="1" hangingPunct="1"/>
            <a:r>
              <a:rPr lang="en-US" sz="2800" smtClean="0"/>
              <a:t>Entrance conference</a:t>
            </a:r>
          </a:p>
          <a:p>
            <a:pPr eaLnBrk="1" hangingPunct="1"/>
            <a:r>
              <a:rPr lang="en-US" sz="2800" smtClean="0"/>
              <a:t>Data collection and analysis</a:t>
            </a:r>
          </a:p>
          <a:p>
            <a:pPr eaLnBrk="1" hangingPunct="1"/>
            <a:r>
              <a:rPr lang="en-US" sz="2800" smtClean="0"/>
              <a:t>Statement of Facts/Exit conference</a:t>
            </a:r>
          </a:p>
          <a:p>
            <a:pPr eaLnBrk="1" hangingPunct="1"/>
            <a:r>
              <a:rPr lang="en-US" sz="2800" smtClean="0"/>
              <a:t>Draft report/Agency comments</a:t>
            </a:r>
          </a:p>
          <a:p>
            <a:pPr eaLnBrk="1" hangingPunct="1"/>
            <a:r>
              <a:rPr lang="en-US" sz="2800" smtClean="0"/>
              <a:t>Electronic copies sent upon issuance or release of report</a:t>
            </a:r>
          </a:p>
          <a:p>
            <a:pPr eaLnBrk="1" hangingPunct="1"/>
            <a:r>
              <a:rPr lang="en-US" sz="2800" smtClean="0"/>
              <a:t>60-day letter</a:t>
            </a:r>
          </a:p>
          <a:p>
            <a:pPr eaLnBrk="1" hangingPunct="1"/>
            <a:r>
              <a:rPr lang="en-US" sz="2800" smtClean="0"/>
              <a:t>Recommendation follow-up</a:t>
            </a:r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4F335C-62E6-436A-A422-C2D5B978ED11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ft Align Blue">
  <a:themeElements>
    <a:clrScheme name="Left Align Blue 13">
      <a:dk1>
        <a:srgbClr val="000066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ft Align Blu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E1B8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E1B8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Left Alig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ft Align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ft Align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ft Align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ft Align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ft Align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ft Align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ft Align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ft Align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ft Align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ft Align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ft Align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ft Align Blue 13">
        <a:dk1>
          <a:srgbClr val="00006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ft Capitol Align">
  <a:themeElements>
    <a:clrScheme name="Left Capitol Align 15">
      <a:dk1>
        <a:srgbClr val="000066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ft Capitol Al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E1B8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E1B8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Left Capitol Al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ft Capitol Al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ft Capitol Al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ft Capitol Al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ft Capitol Al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ft Capitol Al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ft Capitol Al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ft Capitol Al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ft Capitol Al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ft Capitol Al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ft Capitol Al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ft Capitol Al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ft Capitol Align 13">
        <a:dk1>
          <a:srgbClr val="000099"/>
        </a:dk1>
        <a:lt1>
          <a:srgbClr val="FFFFFF"/>
        </a:lt1>
        <a:dk2>
          <a:srgbClr val="FFFFFF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82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ft Capitol Al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ft Capitol Align 15">
        <a:dk1>
          <a:srgbClr val="00006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592</Words>
  <Application>Microsoft Office PowerPoint</Application>
  <PresentationFormat>Letter Paper (8.5x11 in)</PresentationFormat>
  <Paragraphs>206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Left Align Blue</vt:lpstr>
      <vt:lpstr>Left Capitol Align</vt:lpstr>
      <vt:lpstr>The Role of the U.S. Government Accountability Office</vt:lpstr>
      <vt:lpstr>Mission</vt:lpstr>
      <vt:lpstr>GAO’s Independence</vt:lpstr>
      <vt:lpstr>GAO’s Workforce</vt:lpstr>
      <vt:lpstr>Slide 5</vt:lpstr>
      <vt:lpstr>How GAO Does Its Work   </vt:lpstr>
      <vt:lpstr>How GAO Does Its Work (cont.)</vt:lpstr>
      <vt:lpstr>GAO’s Protocols</vt:lpstr>
      <vt:lpstr>Anatomy of a GAO Study</vt:lpstr>
      <vt:lpstr>Working Effectively with GAO</vt:lpstr>
      <vt:lpstr>Recent Studies On Motor Carrier Safety Issues</vt:lpstr>
      <vt:lpstr>Recent Studies On Motor Carrier Safety Issues (continued)</vt:lpstr>
      <vt:lpstr>Slide 13</vt:lpstr>
      <vt:lpstr>Thank You!</vt:lpstr>
    </vt:vector>
  </TitlesOfParts>
  <Company>gao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GAO</dc:creator>
  <cp:lastModifiedBy>HallerH</cp:lastModifiedBy>
  <cp:revision>95</cp:revision>
  <cp:lastPrinted>2000-02-11T14:30:05Z</cp:lastPrinted>
  <dcterms:created xsi:type="dcterms:W3CDTF">2008-01-31T19:02:55Z</dcterms:created>
  <dcterms:modified xsi:type="dcterms:W3CDTF">2012-11-19T16:00:41Z</dcterms:modified>
</cp:coreProperties>
</file>