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08" r:id="rId1"/>
  </p:sldMasterIdLst>
  <p:notesMasterIdLst>
    <p:notesMasterId r:id="rId25"/>
  </p:notesMasterIdLst>
  <p:handoutMasterIdLst>
    <p:handoutMasterId r:id="rId26"/>
  </p:handoutMasterIdLst>
  <p:sldIdLst>
    <p:sldId id="410" r:id="rId2"/>
    <p:sldId id="453" r:id="rId3"/>
    <p:sldId id="507" r:id="rId4"/>
    <p:sldId id="499" r:id="rId5"/>
    <p:sldId id="470" r:id="rId6"/>
    <p:sldId id="469" r:id="rId7"/>
    <p:sldId id="466" r:id="rId8"/>
    <p:sldId id="458" r:id="rId9"/>
    <p:sldId id="493" r:id="rId10"/>
    <p:sldId id="502" r:id="rId11"/>
    <p:sldId id="459" r:id="rId12"/>
    <p:sldId id="494" r:id="rId13"/>
    <p:sldId id="500" r:id="rId14"/>
    <p:sldId id="501" r:id="rId15"/>
    <p:sldId id="460" r:id="rId16"/>
    <p:sldId id="495" r:id="rId17"/>
    <p:sldId id="461" r:id="rId18"/>
    <p:sldId id="496" r:id="rId19"/>
    <p:sldId id="503" r:id="rId20"/>
    <p:sldId id="504" r:id="rId21"/>
    <p:sldId id="462" r:id="rId22"/>
    <p:sldId id="509" r:id="rId23"/>
    <p:sldId id="510"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Times New Roman" pitchFamily="18" charset="0"/>
        <a:ea typeface="ＭＳ Ｐゴシック" pitchFamily="34" charset="-128"/>
        <a:cs typeface="Arial" charset="0"/>
      </a:defRPr>
    </a:lvl5pPr>
    <a:lvl6pPr marL="2286000" algn="l" defTabSz="914400" rtl="0" eaLnBrk="1" latinLnBrk="0" hangingPunct="1">
      <a:defRPr kern="1200">
        <a:solidFill>
          <a:schemeClr val="tx1"/>
        </a:solidFill>
        <a:latin typeface="Times New Roman" pitchFamily="18" charset="0"/>
        <a:ea typeface="ＭＳ Ｐゴシック" pitchFamily="34" charset="-128"/>
        <a:cs typeface="Arial" charset="0"/>
      </a:defRPr>
    </a:lvl6pPr>
    <a:lvl7pPr marL="2743200" algn="l" defTabSz="914400" rtl="0" eaLnBrk="1" latinLnBrk="0" hangingPunct="1">
      <a:defRPr kern="1200">
        <a:solidFill>
          <a:schemeClr val="tx1"/>
        </a:solidFill>
        <a:latin typeface="Times New Roman" pitchFamily="18" charset="0"/>
        <a:ea typeface="ＭＳ Ｐゴシック" pitchFamily="34" charset="-128"/>
        <a:cs typeface="Arial" charset="0"/>
      </a:defRPr>
    </a:lvl7pPr>
    <a:lvl8pPr marL="3200400" algn="l" defTabSz="914400" rtl="0" eaLnBrk="1" latinLnBrk="0" hangingPunct="1">
      <a:defRPr kern="1200">
        <a:solidFill>
          <a:schemeClr val="tx1"/>
        </a:solidFill>
        <a:latin typeface="Times New Roman" pitchFamily="18" charset="0"/>
        <a:ea typeface="ＭＳ Ｐゴシック" pitchFamily="34" charset="-128"/>
        <a:cs typeface="Arial" charset="0"/>
      </a:defRPr>
    </a:lvl8pPr>
    <a:lvl9pPr marL="3657600" algn="l" defTabSz="914400" rtl="0" eaLnBrk="1" latinLnBrk="0" hangingPunct="1">
      <a:defRPr kern="1200">
        <a:solidFill>
          <a:schemeClr val="tx1"/>
        </a:solidFill>
        <a:latin typeface="Times New Roman" pitchFamily="18" charset="0"/>
        <a:ea typeface="ＭＳ Ｐゴシック" pitchFamily="34"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cquelyn Palmer" initials="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000"/>
    <a:srgbClr val="B40000"/>
    <a:srgbClr val="FFCC00"/>
    <a:srgbClr val="003597"/>
    <a:srgbClr val="FF82FF"/>
    <a:srgbClr val="00CC66"/>
    <a:srgbClr val="B2B2B2"/>
    <a:srgbClr val="409EC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0288" autoAdjust="0"/>
  </p:normalViewPr>
  <p:slideViewPr>
    <p:cSldViewPr snapToGrid="0">
      <p:cViewPr varScale="1">
        <p:scale>
          <a:sx n="60" d="100"/>
          <a:sy n="60" d="100"/>
        </p:scale>
        <p:origin x="142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5" d="100"/>
          <a:sy n="55" d="100"/>
        </p:scale>
        <p:origin x="-174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2947"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endParaRPr lang="en-US"/>
          </a:p>
        </p:txBody>
      </p:sp>
      <p:sp>
        <p:nvSpPr>
          <p:cNvPr id="82948"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2949"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fld id="{3E9C7D1E-3ADC-4221-A36A-192E503F0EB6}" type="slidenum">
              <a:rPr lang="en-US"/>
              <a:pPr>
                <a:defRPr/>
              </a:pPr>
              <a:t>‹#›</a:t>
            </a:fld>
            <a:endParaRPr lang="en-US"/>
          </a:p>
        </p:txBody>
      </p:sp>
    </p:spTree>
    <p:extLst>
      <p:ext uri="{BB962C8B-B14F-4D97-AF65-F5344CB8AC3E}">
        <p14:creationId xmlns:p14="http://schemas.microsoft.com/office/powerpoint/2010/main" val="69930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499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2" tIns="46587" rIns="93172" bIns="46587" numCol="1" anchor="t"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2" tIns="46587" rIns="93172" bIns="465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499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defTabSz="931863" eaLnBrk="1" hangingPunct="1">
              <a:defRPr sz="1200">
                <a:latin typeface="Arial" charset="0"/>
                <a:ea typeface="ＭＳ Ｐゴシック" charset="-128"/>
                <a:cs typeface="+mn-cs"/>
              </a:defRPr>
            </a:lvl1pPr>
          </a:lstStyle>
          <a:p>
            <a:pPr>
              <a:defRPr/>
            </a:pPr>
            <a:endParaRPr lang="en-US"/>
          </a:p>
        </p:txBody>
      </p:sp>
      <p:sp>
        <p:nvSpPr>
          <p:cNvPr id="8499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2" tIns="46587" rIns="93172" bIns="46587" numCol="1" anchor="b" anchorCtr="0" compatLnSpc="1">
            <a:prstTxWarp prst="textNoShape">
              <a:avLst/>
            </a:prstTxWarp>
          </a:bodyPr>
          <a:lstStyle>
            <a:lvl1pPr algn="r" defTabSz="931863" eaLnBrk="1" hangingPunct="1">
              <a:defRPr sz="1200">
                <a:latin typeface="Arial" charset="0"/>
                <a:ea typeface="ＭＳ Ｐゴシック" charset="-128"/>
                <a:cs typeface="+mn-cs"/>
              </a:defRPr>
            </a:lvl1pPr>
          </a:lstStyle>
          <a:p>
            <a:pPr>
              <a:defRPr/>
            </a:pPr>
            <a:fld id="{7AE649E1-D76B-4CCE-9221-61CB5BEE9F21}" type="slidenum">
              <a:rPr lang="en-US"/>
              <a:pPr>
                <a:defRPr/>
              </a:pPr>
              <a:t>‹#›</a:t>
            </a:fld>
            <a:endParaRPr lang="en-US"/>
          </a:p>
        </p:txBody>
      </p:sp>
    </p:spTree>
    <p:extLst>
      <p:ext uri="{BB962C8B-B14F-4D97-AF65-F5344CB8AC3E}">
        <p14:creationId xmlns:p14="http://schemas.microsoft.com/office/powerpoint/2010/main" val="4012828353"/>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1pPr>
    <a:lvl2pPr marL="4572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2pPr>
    <a:lvl3pPr marL="9144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3pPr>
    <a:lvl4pPr marL="13716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4pPr>
    <a:lvl5pPr marL="1828800" algn="l" rtl="0" eaLnBrk="0" fontAlgn="base" latinLnBrk="1" hangingPunct="0">
      <a:spcBef>
        <a:spcPct val="30000"/>
      </a:spcBef>
      <a:spcAft>
        <a:spcPct val="0"/>
      </a:spcAft>
      <a:defRPr kumimoji="1" sz="1200" kern="1200">
        <a:solidFill>
          <a:schemeClr val="tx1"/>
        </a:solidFill>
        <a:latin typeface="굴림" pitchFamily="1" charset="-127"/>
        <a:ea typeface="굴림" pitchFamily="1" charset="-127"/>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a:t>
            </a:fld>
            <a:endParaRPr lang="en-US"/>
          </a:p>
        </p:txBody>
      </p:sp>
    </p:spTree>
    <p:extLst>
      <p:ext uri="{BB962C8B-B14F-4D97-AF65-F5344CB8AC3E}">
        <p14:creationId xmlns:p14="http://schemas.microsoft.com/office/powerpoint/2010/main" val="3197647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10</a:t>
            </a:fld>
            <a:endParaRPr lang="en-US"/>
          </a:p>
        </p:txBody>
      </p:sp>
    </p:spTree>
    <p:extLst>
      <p:ext uri="{BB962C8B-B14F-4D97-AF65-F5344CB8AC3E}">
        <p14:creationId xmlns:p14="http://schemas.microsoft.com/office/powerpoint/2010/main" val="334947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11</a:t>
            </a:fld>
            <a:endParaRPr lang="en-US"/>
          </a:p>
        </p:txBody>
      </p:sp>
    </p:spTree>
    <p:extLst>
      <p:ext uri="{BB962C8B-B14F-4D97-AF65-F5344CB8AC3E}">
        <p14:creationId xmlns:p14="http://schemas.microsoft.com/office/powerpoint/2010/main" val="859036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12</a:t>
            </a:fld>
            <a:endParaRPr lang="en-US"/>
          </a:p>
        </p:txBody>
      </p:sp>
    </p:spTree>
    <p:extLst>
      <p:ext uri="{BB962C8B-B14F-4D97-AF65-F5344CB8AC3E}">
        <p14:creationId xmlns:p14="http://schemas.microsoft.com/office/powerpoint/2010/main" val="23580795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13</a:t>
            </a:fld>
            <a:endParaRPr lang="en-US"/>
          </a:p>
        </p:txBody>
      </p:sp>
    </p:spTree>
    <p:extLst>
      <p:ext uri="{BB962C8B-B14F-4D97-AF65-F5344CB8AC3E}">
        <p14:creationId xmlns:p14="http://schemas.microsoft.com/office/powerpoint/2010/main" val="30894406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14</a:t>
            </a:fld>
            <a:endParaRPr lang="en-US"/>
          </a:p>
        </p:txBody>
      </p:sp>
    </p:spTree>
    <p:extLst>
      <p:ext uri="{BB962C8B-B14F-4D97-AF65-F5344CB8AC3E}">
        <p14:creationId xmlns:p14="http://schemas.microsoft.com/office/powerpoint/2010/main" val="89196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15</a:t>
            </a:fld>
            <a:endParaRPr lang="en-US"/>
          </a:p>
        </p:txBody>
      </p:sp>
    </p:spTree>
    <p:extLst>
      <p:ext uri="{BB962C8B-B14F-4D97-AF65-F5344CB8AC3E}">
        <p14:creationId xmlns:p14="http://schemas.microsoft.com/office/powerpoint/2010/main" val="2932301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16</a:t>
            </a:fld>
            <a:endParaRPr lang="en-US"/>
          </a:p>
        </p:txBody>
      </p:sp>
    </p:spTree>
    <p:extLst>
      <p:ext uri="{BB962C8B-B14F-4D97-AF65-F5344CB8AC3E}">
        <p14:creationId xmlns:p14="http://schemas.microsoft.com/office/powerpoint/2010/main" val="3675279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17</a:t>
            </a:fld>
            <a:endParaRPr lang="en-US"/>
          </a:p>
        </p:txBody>
      </p:sp>
    </p:spTree>
    <p:extLst>
      <p:ext uri="{BB962C8B-B14F-4D97-AF65-F5344CB8AC3E}">
        <p14:creationId xmlns:p14="http://schemas.microsoft.com/office/powerpoint/2010/main" val="4263223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18</a:t>
            </a:fld>
            <a:endParaRPr lang="en-US"/>
          </a:p>
        </p:txBody>
      </p:sp>
    </p:spTree>
    <p:extLst>
      <p:ext uri="{BB962C8B-B14F-4D97-AF65-F5344CB8AC3E}">
        <p14:creationId xmlns:p14="http://schemas.microsoft.com/office/powerpoint/2010/main" val="7435109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19</a:t>
            </a:fld>
            <a:endParaRPr lang="en-US"/>
          </a:p>
        </p:txBody>
      </p:sp>
    </p:spTree>
    <p:extLst>
      <p:ext uri="{BB962C8B-B14F-4D97-AF65-F5344CB8AC3E}">
        <p14:creationId xmlns:p14="http://schemas.microsoft.com/office/powerpoint/2010/main" val="2313434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a:t>
            </a:fld>
            <a:endParaRPr lang="en-US"/>
          </a:p>
        </p:txBody>
      </p:sp>
    </p:spTree>
    <p:extLst>
      <p:ext uri="{BB962C8B-B14F-4D97-AF65-F5344CB8AC3E}">
        <p14:creationId xmlns:p14="http://schemas.microsoft.com/office/powerpoint/2010/main" val="658346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20</a:t>
            </a:fld>
            <a:endParaRPr lang="en-US"/>
          </a:p>
        </p:txBody>
      </p:sp>
    </p:spTree>
    <p:extLst>
      <p:ext uri="{BB962C8B-B14F-4D97-AF65-F5344CB8AC3E}">
        <p14:creationId xmlns:p14="http://schemas.microsoft.com/office/powerpoint/2010/main" val="1352575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21</a:t>
            </a:fld>
            <a:endParaRPr lang="en-US"/>
          </a:p>
        </p:txBody>
      </p:sp>
    </p:spTree>
    <p:extLst>
      <p:ext uri="{BB962C8B-B14F-4D97-AF65-F5344CB8AC3E}">
        <p14:creationId xmlns:p14="http://schemas.microsoft.com/office/powerpoint/2010/main" val="14343898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22</a:t>
            </a:fld>
            <a:endParaRPr lang="en-US"/>
          </a:p>
        </p:txBody>
      </p:sp>
    </p:spTree>
    <p:extLst>
      <p:ext uri="{BB962C8B-B14F-4D97-AF65-F5344CB8AC3E}">
        <p14:creationId xmlns:p14="http://schemas.microsoft.com/office/powerpoint/2010/main" val="2717567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23</a:t>
            </a:fld>
            <a:endParaRPr lang="en-US"/>
          </a:p>
        </p:txBody>
      </p:sp>
    </p:spTree>
    <p:extLst>
      <p:ext uri="{BB962C8B-B14F-4D97-AF65-F5344CB8AC3E}">
        <p14:creationId xmlns:p14="http://schemas.microsoft.com/office/powerpoint/2010/main" val="1420004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[Skip, go fast]</a:t>
            </a:r>
            <a:endParaRPr lang="en-US"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3</a:t>
            </a:fld>
            <a:endParaRPr lang="en-US"/>
          </a:p>
        </p:txBody>
      </p:sp>
    </p:spTree>
    <p:extLst>
      <p:ext uri="{BB962C8B-B14F-4D97-AF65-F5344CB8AC3E}">
        <p14:creationId xmlns:p14="http://schemas.microsoft.com/office/powerpoint/2010/main" val="3295884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Note that these questions came from the MRB, but that we slightly</a:t>
            </a:r>
            <a:r>
              <a:rPr lang="en-US" sz="1800" baseline="0" dirty="0" smtClean="0"/>
              <a:t> modified them to make them more discrete and searchable for our review</a:t>
            </a:r>
            <a:endParaRPr lang="en-US" sz="1800"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4</a:t>
            </a:fld>
            <a:endParaRPr lang="en-US"/>
          </a:p>
        </p:txBody>
      </p:sp>
    </p:spTree>
    <p:extLst>
      <p:ext uri="{BB962C8B-B14F-4D97-AF65-F5344CB8AC3E}">
        <p14:creationId xmlns:p14="http://schemas.microsoft.com/office/powerpoint/2010/main" val="398140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Systematic search strategy, using 11 different research databases, plus relevant</a:t>
            </a:r>
            <a:r>
              <a:rPr lang="en-US" sz="1800" baseline="0" dirty="0" smtClean="0"/>
              <a:t> websites.</a:t>
            </a:r>
          </a:p>
          <a:p>
            <a:r>
              <a:rPr lang="en-US" sz="1800" baseline="0" dirty="0" err="1" smtClean="0"/>
              <a:t>Acclaro</a:t>
            </a:r>
            <a:r>
              <a:rPr lang="en-US" sz="1800" baseline="0" dirty="0" smtClean="0"/>
              <a:t> developed specific search strings and keywords for each question.</a:t>
            </a:r>
          </a:p>
          <a:p>
            <a:r>
              <a:rPr lang="en-US" sz="1800" baseline="0" dirty="0" smtClean="0"/>
              <a:t>For the first part of the search, we reviewed titles and abstracts of more than 5,000 results. </a:t>
            </a:r>
          </a:p>
          <a:p>
            <a:r>
              <a:rPr lang="en-US" sz="1800" baseline="0" dirty="0" smtClean="0"/>
              <a:t>After the initial review, duplicate articles were dropped and we conducted a second review based on a full text review against our inclusion criteria (see next slide).</a:t>
            </a:r>
          </a:p>
          <a:p>
            <a:r>
              <a:rPr lang="en-US" sz="1800" baseline="0" dirty="0" smtClean="0"/>
              <a:t>Relevant articles based on the full text review were included in the study.</a:t>
            </a:r>
          </a:p>
          <a:p>
            <a:r>
              <a:rPr lang="en-US" sz="1800" baseline="0" dirty="0" smtClean="0"/>
              <a:t>These articles were reviewed in detail, including references, which were used to identify additional studies that might be relevant.</a:t>
            </a:r>
            <a:endParaRPr lang="en-US" sz="1800"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5</a:t>
            </a:fld>
            <a:endParaRPr lang="en-US"/>
          </a:p>
        </p:txBody>
      </p:sp>
    </p:spTree>
    <p:extLst>
      <p:ext uri="{BB962C8B-B14F-4D97-AF65-F5344CB8AC3E}">
        <p14:creationId xmlns:p14="http://schemas.microsoft.com/office/powerpoint/2010/main" val="3240077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These were the criteria</a:t>
            </a:r>
            <a:r>
              <a:rPr lang="en-US" sz="1800" baseline="0" dirty="0" smtClean="0"/>
              <a:t> we were reviewing against [reference content on slide]</a:t>
            </a:r>
          </a:p>
          <a:p>
            <a:r>
              <a:rPr lang="en-US" sz="1800" baseline="0" dirty="0" smtClean="0"/>
              <a:t>Chart shows the main sources of materials for the study – three main streams, databases, websites, reference lists, over 5,000 abstracts reviewed</a:t>
            </a:r>
          </a:p>
          <a:p>
            <a:r>
              <a:rPr lang="en-US" sz="1800" baseline="0" dirty="0" smtClean="0"/>
              <a:t>Retrieved 224 articles in full text, included 48 for the study</a:t>
            </a:r>
            <a:endParaRPr lang="en-US" sz="1800"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6</a:t>
            </a:fld>
            <a:endParaRPr lang="en-US"/>
          </a:p>
        </p:txBody>
      </p:sp>
    </p:spTree>
    <p:extLst>
      <p:ext uri="{BB962C8B-B14F-4D97-AF65-F5344CB8AC3E}">
        <p14:creationId xmlns:p14="http://schemas.microsoft.com/office/powerpoint/2010/main" val="114499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Each</a:t>
            </a:r>
            <a:r>
              <a:rPr lang="en-US" sz="1800" baseline="0" dirty="0" smtClean="0"/>
              <a:t> article was rated along several discrete dimensions, following the Cochrane Method group standards; none were dropped based on this analysis, all were of acceptable quality</a:t>
            </a:r>
          </a:p>
          <a:p>
            <a:endParaRPr lang="en-US" sz="1800" baseline="0" dirty="0" smtClean="0"/>
          </a:p>
          <a:p>
            <a:r>
              <a:rPr lang="en-US" sz="1800" baseline="0" dirty="0" smtClean="0"/>
              <a:t>We used the existing system to characterize the overall evidence used in previous evidence reports, following a four-point scale [describe scale from slide]</a:t>
            </a:r>
            <a:endParaRPr lang="en-US" sz="1800"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7</a:t>
            </a:fld>
            <a:endParaRPr lang="en-US"/>
          </a:p>
        </p:txBody>
      </p:sp>
    </p:spTree>
    <p:extLst>
      <p:ext uri="{BB962C8B-B14F-4D97-AF65-F5344CB8AC3E}">
        <p14:creationId xmlns:p14="http://schemas.microsoft.com/office/powerpoint/2010/main" val="4093591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8</a:t>
            </a:fld>
            <a:endParaRPr lang="en-US"/>
          </a:p>
        </p:txBody>
      </p:sp>
    </p:spTree>
    <p:extLst>
      <p:ext uri="{BB962C8B-B14F-4D97-AF65-F5344CB8AC3E}">
        <p14:creationId xmlns:p14="http://schemas.microsoft.com/office/powerpoint/2010/main" val="1101810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a:t>
            </a:r>
            <a:r>
              <a:rPr lang="en-US" baseline="0" dirty="0" smtClean="0"/>
              <a:t> much to add here, but I would read them all– same for all slides like this]</a:t>
            </a:r>
            <a:endParaRPr lang="en-US" dirty="0"/>
          </a:p>
        </p:txBody>
      </p:sp>
      <p:sp>
        <p:nvSpPr>
          <p:cNvPr id="4" name="Slide Number Placeholder 3"/>
          <p:cNvSpPr>
            <a:spLocks noGrp="1"/>
          </p:cNvSpPr>
          <p:nvPr>
            <p:ph type="sldNum" sz="quarter" idx="10"/>
          </p:nvPr>
        </p:nvSpPr>
        <p:spPr/>
        <p:txBody>
          <a:bodyPr/>
          <a:lstStyle/>
          <a:p>
            <a:pPr>
              <a:defRPr/>
            </a:pPr>
            <a:fld id="{7AE649E1-D76B-4CCE-9221-61CB5BEE9F21}" type="slidenum">
              <a:rPr lang="en-US" smtClean="0"/>
              <a:pPr>
                <a:defRPr/>
              </a:pPr>
              <a:t>9</a:t>
            </a:fld>
            <a:endParaRPr lang="en-US"/>
          </a:p>
        </p:txBody>
      </p:sp>
    </p:spTree>
    <p:extLst>
      <p:ext uri="{BB962C8B-B14F-4D97-AF65-F5344CB8AC3E}">
        <p14:creationId xmlns:p14="http://schemas.microsoft.com/office/powerpoint/2010/main" val="2472923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Rectangle 4"/>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8" name="Rectangle 7"/>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eaLnBrk="0" hangingPunct="0">
              <a:defRPr>
                <a:latin typeface="Times New Roman" pitchFamily="18" charset="0"/>
              </a:defRPr>
            </a:lvl1pPr>
          </a:lstStyle>
          <a:p>
            <a:pPr>
              <a:defRPr/>
            </a:pPr>
            <a:fld id="{C28F8018-1935-4D5B-88AA-B68B391FCFFE}" type="datetime1">
              <a:rPr lang="en-US"/>
              <a:pPr>
                <a:defRPr/>
              </a:pPr>
              <a:t>10/16/2014</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eaLnBrk="0" hangingPunct="0">
              <a:defRPr/>
            </a:lvl1pPr>
          </a:lstStyle>
          <a:p>
            <a:pPr>
              <a:defRPr/>
            </a:pPr>
            <a:endParaRPr lang="en-US"/>
          </a:p>
        </p:txBody>
      </p:sp>
    </p:spTree>
    <p:extLst>
      <p:ext uri="{BB962C8B-B14F-4D97-AF65-F5344CB8AC3E}">
        <p14:creationId xmlns:p14="http://schemas.microsoft.com/office/powerpoint/2010/main" val="35974548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598487"/>
          </a:xfrm>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Date Placeholder 4"/>
          <p:cNvSpPr>
            <a:spLocks noGrp="1"/>
          </p:cNvSpPr>
          <p:nvPr>
            <p:ph type="dt" sz="half" idx="19"/>
          </p:nvPr>
        </p:nvSpPr>
        <p:spPr/>
        <p:txBody>
          <a:bodyPr/>
          <a:lstStyle>
            <a:lvl1pPr eaLnBrk="0" hangingPunct="0">
              <a:defRPr>
                <a:latin typeface="Times New Roman" pitchFamily="18" charset="0"/>
              </a:defRPr>
            </a:lvl1pPr>
          </a:lstStyle>
          <a:p>
            <a:pPr>
              <a:defRPr/>
            </a:pPr>
            <a:fld id="{13BF1EC9-53E6-4AD8-8E16-0C0495C1687C}" type="datetime1">
              <a:rPr lang="en-US"/>
              <a:pPr>
                <a:defRPr/>
              </a:pPr>
              <a:t>10/16/2014</a:t>
            </a:fld>
            <a:endParaRPr lang="en-US"/>
          </a:p>
        </p:txBody>
      </p:sp>
      <p:sp>
        <p:nvSpPr>
          <p:cNvPr id="10" name="Footer Placeholder 5"/>
          <p:cNvSpPr>
            <a:spLocks noGrp="1"/>
          </p:cNvSpPr>
          <p:nvPr>
            <p:ph type="ftr" sz="quarter" idx="20"/>
          </p:nvPr>
        </p:nvSpPr>
        <p:spPr/>
        <p:txBody>
          <a:bodyPr/>
          <a:lstStyle>
            <a:lvl1pPr eaLnBrk="0" hangingPunct="0">
              <a:defRPr/>
            </a:lvl1pPr>
          </a:lstStyle>
          <a:p>
            <a:pPr>
              <a:defRPr/>
            </a:pPr>
            <a:endParaRPr lang="en-US"/>
          </a:p>
        </p:txBody>
      </p:sp>
      <p:sp>
        <p:nvSpPr>
          <p:cNvPr id="13" name="Rectangle 12"/>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7" name="Rectangle 16"/>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8"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2125971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696912"/>
          </a:xfrm>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eaLnBrk="0" hangingPunct="0">
              <a:defRPr>
                <a:latin typeface="Times New Roman" pitchFamily="18" charset="0"/>
              </a:defRPr>
            </a:lvl1pPr>
          </a:lstStyle>
          <a:p>
            <a:pPr>
              <a:defRPr/>
            </a:pPr>
            <a:fld id="{18C3D913-86CC-4EB7-B874-C30405742204}" type="datetime1">
              <a:rPr lang="en-US"/>
              <a:pPr>
                <a:defRPr/>
              </a:pPr>
              <a:t>10/16/2014</a:t>
            </a:fld>
            <a:endParaRPr lang="en-US"/>
          </a:p>
        </p:txBody>
      </p:sp>
      <p:sp>
        <p:nvSpPr>
          <p:cNvPr id="6" name="Footer Placeholder 3"/>
          <p:cNvSpPr>
            <a:spLocks noGrp="1"/>
          </p:cNvSpPr>
          <p:nvPr>
            <p:ph type="ftr" sz="quarter" idx="11"/>
          </p:nvPr>
        </p:nvSpPr>
        <p:spPr/>
        <p:txBody>
          <a:bodyPr/>
          <a:lstStyle>
            <a:lvl1pPr eaLnBrk="0" hangingPunct="0">
              <a:defRPr/>
            </a:lvl1pPr>
          </a:lstStyle>
          <a:p>
            <a:pPr>
              <a:defRPr/>
            </a:pPr>
            <a:endParaRPr lang="en-US"/>
          </a:p>
        </p:txBody>
      </p:sp>
      <p:sp>
        <p:nvSpPr>
          <p:cNvPr id="8" name="Rectangle 7"/>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3194387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1"/>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3" name="Date Placeholder 1"/>
          <p:cNvSpPr>
            <a:spLocks noGrp="1"/>
          </p:cNvSpPr>
          <p:nvPr>
            <p:ph type="dt" sz="half" idx="10"/>
          </p:nvPr>
        </p:nvSpPr>
        <p:spPr/>
        <p:txBody>
          <a:bodyPr/>
          <a:lstStyle>
            <a:lvl1pPr eaLnBrk="0" hangingPunct="0">
              <a:defRPr>
                <a:latin typeface="Times New Roman" pitchFamily="18" charset="0"/>
              </a:defRPr>
            </a:lvl1pPr>
          </a:lstStyle>
          <a:p>
            <a:pPr>
              <a:defRPr/>
            </a:pPr>
            <a:fld id="{BAF89875-41FA-4934-8AB4-D9C8205A72A8}" type="datetime1">
              <a:rPr lang="en-US"/>
              <a:pPr>
                <a:defRPr/>
              </a:pPr>
              <a:t>10/16/2014</a:t>
            </a:fld>
            <a:endParaRPr lang="en-US"/>
          </a:p>
        </p:txBody>
      </p:sp>
      <p:sp>
        <p:nvSpPr>
          <p:cNvPr id="4" name="Footer Placeholder 2"/>
          <p:cNvSpPr>
            <a:spLocks noGrp="1"/>
          </p:cNvSpPr>
          <p:nvPr>
            <p:ph type="ftr" sz="quarter" idx="11"/>
          </p:nvPr>
        </p:nvSpPr>
        <p:spPr/>
        <p:txBody>
          <a:bodyPr/>
          <a:lstStyle>
            <a:lvl1pPr eaLnBrk="0" hangingPunct="0">
              <a:defRPr/>
            </a:lvl1pPr>
          </a:lstStyle>
          <a:p>
            <a:pPr>
              <a:defRPr/>
            </a:pPr>
            <a:endParaRPr lang="en-US"/>
          </a:p>
        </p:txBody>
      </p:sp>
      <p:sp>
        <p:nvSpPr>
          <p:cNvPr id="5" name="Slide Number Placeholder 3"/>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D2DA3B6E-AAFE-45CE-9A31-8EEBDA239566}" type="slidenum">
              <a:rPr lang="en-US"/>
              <a:pPr>
                <a:defRPr/>
              </a:pPr>
              <a:t>‹#›</a:t>
            </a:fld>
            <a:endParaRPr lang="en-US"/>
          </a:p>
        </p:txBody>
      </p:sp>
    </p:spTree>
    <p:extLst>
      <p:ext uri="{BB962C8B-B14F-4D97-AF65-F5344CB8AC3E}">
        <p14:creationId xmlns:p14="http://schemas.microsoft.com/office/powerpoint/2010/main" val="12193682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TextBox 5"/>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eaLnBrk="0" hangingPunct="0">
              <a:defRPr>
                <a:latin typeface="Times New Roman" pitchFamily="18" charset="0"/>
              </a:defRPr>
            </a:lvl1pPr>
          </a:lstStyle>
          <a:p>
            <a:pPr>
              <a:defRPr/>
            </a:pPr>
            <a:fld id="{D0729E17-3AF3-4879-BA57-CAB0A3079BA5}" type="datetime1">
              <a:rPr lang="en-US"/>
              <a:pPr>
                <a:defRPr/>
              </a:pPr>
              <a:t>10/16/2014</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eaLnBrk="0" hangingPunct="0">
              <a:defRPr/>
            </a:lvl1pPr>
          </a:lstStyle>
          <a:p>
            <a:pPr>
              <a:defRPr/>
            </a:pPr>
            <a:endParaRPr lang="en-US"/>
          </a:p>
        </p:txBody>
      </p:sp>
    </p:spTree>
    <p:extLst>
      <p:ext uri="{BB962C8B-B14F-4D97-AF65-F5344CB8AC3E}">
        <p14:creationId xmlns:p14="http://schemas.microsoft.com/office/powerpoint/2010/main" val="3472651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TextBox 5"/>
          <p:cNvSpPr txBox="1">
            <a:spLocks noChangeArrowheads="1"/>
          </p:cNvSpPr>
          <p:nvPr/>
        </p:nvSpPr>
        <p:spPr bwMode="auto">
          <a:xfrm>
            <a:off x="3989388" y="3370263"/>
            <a:ext cx="220662" cy="36988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eaLnBrk="0" hangingPunct="0">
              <a:defRPr>
                <a:latin typeface="Times New Roman" pitchFamily="18" charset="0"/>
              </a:defRPr>
            </a:lvl1pPr>
          </a:lstStyle>
          <a:p>
            <a:pPr>
              <a:defRPr/>
            </a:pPr>
            <a:fld id="{B2C5C230-B44C-4CE8-8BD8-56FA2507557F}" type="datetime1">
              <a:rPr lang="en-US"/>
              <a:pPr>
                <a:defRPr/>
              </a:pPr>
              <a:t>10/16/2014</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eaLnBrk="0" hangingPunct="0">
              <a:defRPr/>
            </a:lvl1pPr>
          </a:lstStyle>
          <a:p>
            <a:pPr>
              <a:defRPr/>
            </a:pPr>
            <a:endParaRPr lang="en-US"/>
          </a:p>
        </p:txBody>
      </p:sp>
      <p:sp>
        <p:nvSpPr>
          <p:cNvPr id="9" name="Slide Number Placeholder 6"/>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3E38B550-3509-4EF6-8AC2-3C4149945FEF}" type="slidenum">
              <a:rPr lang="en-US"/>
              <a:pPr>
                <a:defRPr/>
              </a:pPr>
              <a:t>‹#›</a:t>
            </a:fld>
            <a:endParaRPr lang="en-US"/>
          </a:p>
        </p:txBody>
      </p:sp>
    </p:spTree>
    <p:extLst>
      <p:ext uri="{BB962C8B-B14F-4D97-AF65-F5344CB8AC3E}">
        <p14:creationId xmlns:p14="http://schemas.microsoft.com/office/powerpoint/2010/main" val="22908459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327025" y="4632325"/>
            <a:ext cx="220663" cy="36988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eaLnBrk="0" hangingPunct="0">
              <a:defRPr>
                <a:latin typeface="Times New Roman" pitchFamily="18" charset="0"/>
              </a:defRPr>
            </a:lvl1pPr>
          </a:lstStyle>
          <a:p>
            <a:pPr>
              <a:defRPr/>
            </a:pPr>
            <a:fld id="{0544DD5D-823D-4B10-98F5-893A36F3E29C}" type="datetime1">
              <a:rPr lang="en-US"/>
              <a:pPr>
                <a:defRPr/>
              </a:pPr>
              <a:t>10/16/2014</a:t>
            </a:fld>
            <a:endParaRPr lang="en-US"/>
          </a:p>
        </p:txBody>
      </p:sp>
      <p:sp>
        <p:nvSpPr>
          <p:cNvPr id="9" name="Footer Placeholder 5"/>
          <p:cNvSpPr>
            <a:spLocks noGrp="1"/>
          </p:cNvSpPr>
          <p:nvPr>
            <p:ph type="ftr" sz="quarter" idx="11"/>
          </p:nvPr>
        </p:nvSpPr>
        <p:spPr/>
        <p:txBody>
          <a:bodyPr/>
          <a:lstStyle>
            <a:lvl1pPr eaLnBrk="0" hangingPunct="0">
              <a:defRPr/>
            </a:lvl1pPr>
          </a:lstStyle>
          <a:p>
            <a:pPr>
              <a:defRPr/>
            </a:pPr>
            <a:endParaRPr lang="en-US"/>
          </a:p>
        </p:txBody>
      </p:sp>
      <p:sp>
        <p:nvSpPr>
          <p:cNvPr id="10" name="Slide Number Placeholder 6"/>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78CD68B-8720-4E3C-A763-AD45D6F7E96A}" type="slidenum">
              <a:rPr lang="en-US"/>
              <a:pPr>
                <a:defRPr/>
              </a:pPr>
              <a:t>‹#›</a:t>
            </a:fld>
            <a:endParaRPr lang="en-US"/>
          </a:p>
        </p:txBody>
      </p:sp>
    </p:spTree>
    <p:extLst>
      <p:ext uri="{BB962C8B-B14F-4D97-AF65-F5344CB8AC3E}">
        <p14:creationId xmlns:p14="http://schemas.microsoft.com/office/powerpoint/2010/main" val="13379524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5"/>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7" name="TextBox 6"/>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5211763" y="6235700"/>
            <a:ext cx="1349375" cy="365125"/>
          </a:xfrm>
        </p:spPr>
        <p:txBody>
          <a:bodyPr/>
          <a:lstStyle>
            <a:lvl1pPr eaLnBrk="0" hangingPunct="0">
              <a:defRPr>
                <a:solidFill>
                  <a:srgbClr val="FFFFFF"/>
                </a:solidFill>
                <a:latin typeface="Times New Roman" pitchFamily="18" charset="0"/>
              </a:defRPr>
            </a:lvl1pPr>
          </a:lstStyle>
          <a:p>
            <a:pPr>
              <a:defRPr/>
            </a:pPr>
            <a:fld id="{FBCFCE82-7A5D-40C2-B283-B207A02F9AAA}" type="datetime1">
              <a:rPr lang="en-US"/>
              <a:pPr>
                <a:defRPr/>
              </a:pPr>
              <a:t>10/16/2014</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eaLnBrk="0" hangingPunct="0">
              <a:defRPr>
                <a:solidFill>
                  <a:srgbClr val="FFFFFF"/>
                </a:solidFill>
              </a:defRPr>
            </a:lvl1pPr>
          </a:lstStyle>
          <a:p>
            <a:pPr>
              <a:defRPr/>
            </a:pPr>
            <a:endParaRPr lang="en-US"/>
          </a:p>
        </p:txBody>
      </p:sp>
      <p:sp>
        <p:nvSpPr>
          <p:cNvPr id="11" name="Slide Number Placeholder 6"/>
          <p:cNvSpPr>
            <a:spLocks noGrp="1"/>
          </p:cNvSpPr>
          <p:nvPr>
            <p:ph type="sldNum" sz="quarter" idx="17"/>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75B9AF1-F1DE-47CC-9E35-34C71592AD0B}" type="slidenum">
              <a:rPr lang="en-US"/>
              <a:pPr>
                <a:defRPr/>
              </a:pPr>
              <a:t>‹#›</a:t>
            </a:fld>
            <a:endParaRPr lang="en-US"/>
          </a:p>
        </p:txBody>
      </p:sp>
    </p:spTree>
    <p:extLst>
      <p:ext uri="{BB962C8B-B14F-4D97-AF65-F5344CB8AC3E}">
        <p14:creationId xmlns:p14="http://schemas.microsoft.com/office/powerpoint/2010/main" val="135702660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TextBox 7"/>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9" name="Rectangle 8"/>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Rectangle 9"/>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Drag picture to placeholder or click icon to add</a:t>
            </a:r>
            <a:endParaRPr noProof="0"/>
          </a:p>
        </p:txBody>
      </p:sp>
      <p:sp>
        <p:nvSpPr>
          <p:cNvPr id="11" name="Date Placeholder 4"/>
          <p:cNvSpPr>
            <a:spLocks noGrp="1"/>
          </p:cNvSpPr>
          <p:nvPr>
            <p:ph type="dt" sz="half" idx="16"/>
          </p:nvPr>
        </p:nvSpPr>
        <p:spPr>
          <a:xfrm>
            <a:off x="3048000" y="6235700"/>
            <a:ext cx="1347788" cy="365125"/>
          </a:xfrm>
        </p:spPr>
        <p:txBody>
          <a:bodyPr/>
          <a:lstStyle>
            <a:lvl1pPr eaLnBrk="0" hangingPunct="0">
              <a:defRPr>
                <a:solidFill>
                  <a:srgbClr val="FFFFFF"/>
                </a:solidFill>
                <a:latin typeface="Times New Roman" pitchFamily="18" charset="0"/>
              </a:defRPr>
            </a:lvl1pPr>
          </a:lstStyle>
          <a:p>
            <a:pPr>
              <a:defRPr/>
            </a:pPr>
            <a:fld id="{059F29C3-10C9-4C72-9CA8-95689D98A6FC}" type="datetime1">
              <a:rPr lang="en-US"/>
              <a:pPr>
                <a:defRPr/>
              </a:pPr>
              <a:t>10/16/2014</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eaLnBrk="0" hangingPunct="0">
              <a:defRPr>
                <a:solidFill>
                  <a:srgbClr val="FFFFFF"/>
                </a:solidFill>
              </a:defRPr>
            </a:lvl1pPr>
          </a:lstStyle>
          <a:p>
            <a:pPr>
              <a:defRPr/>
            </a:pPr>
            <a:endParaRPr lang="en-US"/>
          </a:p>
        </p:txBody>
      </p:sp>
      <p:sp>
        <p:nvSpPr>
          <p:cNvPr id="16" name="Slide Number Placeholder 6"/>
          <p:cNvSpPr>
            <a:spLocks noGrp="1"/>
          </p:cNvSpPr>
          <p:nvPr>
            <p:ph type="sldNum" sz="quarter" idx="18"/>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6B0C0466-7361-4A51-A33E-334D155F95F6}" type="slidenum">
              <a:rPr lang="en-US"/>
              <a:pPr>
                <a:defRPr/>
              </a:pPr>
              <a:t>‹#›</a:t>
            </a:fld>
            <a:endParaRPr lang="en-US"/>
          </a:p>
        </p:txBody>
      </p:sp>
    </p:spTree>
    <p:extLst>
      <p:ext uri="{BB962C8B-B14F-4D97-AF65-F5344CB8AC3E}">
        <p14:creationId xmlns:p14="http://schemas.microsoft.com/office/powerpoint/2010/main" val="119562497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TextBox 7"/>
          <p:cNvSpPr txBox="1">
            <a:spLocks noChangeArrowheads="1"/>
          </p:cNvSpPr>
          <p:nvPr/>
        </p:nvSpPr>
        <p:spPr bwMode="auto">
          <a:xfrm>
            <a:off x="4749800" y="3370263"/>
            <a:ext cx="220663" cy="36988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b="1" smtClean="0">
                <a:solidFill>
                  <a:srgbClr val="B870B8"/>
                </a:solidFill>
                <a:latin typeface="Rockwell" charset="0"/>
                <a:cs typeface="+mn-cs"/>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9" name="Date Placeholder 4"/>
          <p:cNvSpPr>
            <a:spLocks noGrp="1"/>
          </p:cNvSpPr>
          <p:nvPr>
            <p:ph type="dt" sz="half" idx="15"/>
          </p:nvPr>
        </p:nvSpPr>
        <p:spPr>
          <a:xfrm>
            <a:off x="7391400" y="6423025"/>
            <a:ext cx="1536700" cy="365125"/>
          </a:xfrm>
        </p:spPr>
        <p:txBody>
          <a:bodyPr/>
          <a:lstStyle>
            <a:lvl1pPr eaLnBrk="0" hangingPunct="0">
              <a:defRPr>
                <a:latin typeface="Times New Roman" pitchFamily="18" charset="0"/>
              </a:defRPr>
            </a:lvl1pPr>
          </a:lstStyle>
          <a:p>
            <a:pPr>
              <a:defRPr/>
            </a:pPr>
            <a:fld id="{3786517B-EDCE-426D-A77F-661950A7D6A2}" type="datetime1">
              <a:rPr lang="en-US"/>
              <a:pPr>
                <a:defRPr/>
              </a:pPr>
              <a:t>10/16/2014</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eaLnBrk="0" hangingPunct="0">
              <a:defRPr/>
            </a:lvl1pPr>
          </a:lstStyle>
          <a:p>
            <a:pPr>
              <a:defRPr/>
            </a:pPr>
            <a:endParaRPr lang="en-US"/>
          </a:p>
        </p:txBody>
      </p:sp>
      <p:sp>
        <p:nvSpPr>
          <p:cNvPr id="11" name="Slide Number Placeholder 6"/>
          <p:cNvSpPr>
            <a:spLocks noGrp="1"/>
          </p:cNvSpPr>
          <p:nvPr>
            <p:ph type="sldNum" sz="quarter" idx="17"/>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D048FF1D-AF0D-4049-BE14-BD9265DAC955}" type="slidenum">
              <a:rPr lang="en-US"/>
              <a:pPr>
                <a:defRPr/>
              </a:pPr>
              <a:t>‹#›</a:t>
            </a:fld>
            <a:endParaRPr lang="en-US"/>
          </a:p>
        </p:txBody>
      </p:sp>
    </p:spTree>
    <p:extLst>
      <p:ext uri="{BB962C8B-B14F-4D97-AF65-F5344CB8AC3E}">
        <p14:creationId xmlns:p14="http://schemas.microsoft.com/office/powerpoint/2010/main" val="9815171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CB4402FB-56FF-48BB-A730-74C411477FF2}" type="datetime1">
              <a:rPr lang="en-US"/>
              <a:pPr>
                <a:defRPr/>
              </a:pPr>
              <a:t>10/16/2014</a:t>
            </a:fld>
            <a:endParaRPr lang="en-US"/>
          </a:p>
        </p:txBody>
      </p:sp>
      <p:sp>
        <p:nvSpPr>
          <p:cNvPr id="7" name="Footer Placeholder 4"/>
          <p:cNvSpPr>
            <a:spLocks noGrp="1"/>
          </p:cNvSpPr>
          <p:nvPr>
            <p:ph type="ftr" sz="quarter" idx="11"/>
          </p:nvPr>
        </p:nvSpPr>
        <p:spPr/>
        <p:txBody>
          <a:bodyPr/>
          <a:lstStyle>
            <a:lvl1pPr eaLnBrk="0" hangingPunct="0">
              <a:defRPr/>
            </a:lvl1pPr>
          </a:lstStyle>
          <a:p>
            <a:pPr>
              <a:defRPr/>
            </a:pPr>
            <a:endParaRPr lang="en-US"/>
          </a:p>
        </p:txBody>
      </p:sp>
      <p:sp>
        <p:nvSpPr>
          <p:cNvPr id="9" name="Rectangle 8"/>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Rectangle 9"/>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1"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13110631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TextBox 4"/>
          <p:cNvSpPr txBox="1">
            <a:spLocks noChangeArrowheads="1"/>
          </p:cNvSpPr>
          <p:nvPr userDrawn="1"/>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6" name="Rectangle 5"/>
          <p:cNvSpPr/>
          <p:nvPr/>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498475" y="247650"/>
            <a:ext cx="7556500" cy="598487"/>
          </a:xfrm>
        </p:spPr>
        <p:txBody>
          <a:bodyPr/>
          <a:lstStyle/>
          <a:p>
            <a:r>
              <a:rPr lang="en-US" smtClean="0"/>
              <a:t>Click to edit Master title style</a:t>
            </a:r>
            <a:endParaRPr/>
          </a:p>
        </p:txBody>
      </p:sp>
      <p:sp>
        <p:nvSpPr>
          <p:cNvPr id="3" name="Content Placeholder 2"/>
          <p:cNvSpPr>
            <a:spLocks noGrp="1"/>
          </p:cNvSpPr>
          <p:nvPr>
            <p:ph idx="1"/>
          </p:nvPr>
        </p:nvSpPr>
        <p:spPr>
          <a:xfrm>
            <a:off x="498475" y="1295400"/>
            <a:ext cx="7556500" cy="4830764"/>
          </a:xfrm>
        </p:spPr>
        <p:txBody>
          <a:bodyPr/>
          <a:lstStyle>
            <a:lvl2pPr>
              <a:buClr>
                <a:srgbClr val="99BADB"/>
              </a:buClr>
              <a:defRPr/>
            </a:lvl2pPr>
            <a:lvl4pPr>
              <a:buClr>
                <a:srgbClr val="99BADB"/>
              </a:buCl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7"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678E7AB0-E2CB-4D16-8097-42FDB026C256}" type="datetime1">
              <a:rPr lang="en-US"/>
              <a:pPr>
                <a:defRPr/>
              </a:pPr>
              <a:t>10/16/2014</a:t>
            </a:fld>
            <a:endParaRPr lang="en-US"/>
          </a:p>
        </p:txBody>
      </p:sp>
      <p:sp>
        <p:nvSpPr>
          <p:cNvPr id="8" name="Footer Placeholder 4"/>
          <p:cNvSpPr>
            <a:spLocks noGrp="1"/>
          </p:cNvSpPr>
          <p:nvPr>
            <p:ph type="ftr" sz="quarter" idx="11"/>
          </p:nvPr>
        </p:nvSpPr>
        <p:spPr/>
        <p:txBody>
          <a:bodyPr/>
          <a:lstStyle>
            <a:lvl1pPr eaLnBrk="0" hangingPunct="0">
              <a:defRPr/>
            </a:lvl1pPr>
          </a:lstStyle>
          <a:p>
            <a:pPr>
              <a:defRPr/>
            </a:pPr>
            <a:endParaRPr lang="en-US"/>
          </a:p>
        </p:txBody>
      </p:sp>
      <p:sp>
        <p:nvSpPr>
          <p:cNvPr id="9"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103625873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5" name="TextBox 4"/>
          <p:cNvSpPr txBox="1">
            <a:spLocks noChangeArrowheads="1"/>
          </p:cNvSpPr>
          <p:nvPr/>
        </p:nvSpPr>
        <p:spPr bwMode="auto">
          <a:xfrm rot="16200000">
            <a:off x="8593932" y="561181"/>
            <a:ext cx="260350" cy="554037"/>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3B6C25B0-23BA-49B3-A84A-4E3D269BFCEB}" type="datetime1">
              <a:rPr lang="en-US"/>
              <a:pPr>
                <a:defRPr/>
              </a:pPr>
              <a:t>10/16/2014</a:t>
            </a:fld>
            <a:endParaRPr lang="en-US"/>
          </a:p>
        </p:txBody>
      </p:sp>
      <p:sp>
        <p:nvSpPr>
          <p:cNvPr id="7" name="Footer Placeholder 4"/>
          <p:cNvSpPr>
            <a:spLocks noGrp="1"/>
          </p:cNvSpPr>
          <p:nvPr>
            <p:ph type="ftr" sz="quarter" idx="11"/>
          </p:nvPr>
        </p:nvSpPr>
        <p:spPr/>
        <p:txBody>
          <a:bodyPr/>
          <a:lstStyle>
            <a:lvl1pPr eaLnBrk="0" hangingPunct="0">
              <a:defRPr/>
            </a:lvl1pPr>
          </a:lstStyle>
          <a:p>
            <a:pPr>
              <a:defRPr/>
            </a:pPr>
            <a:endParaRPr lang="en-US"/>
          </a:p>
        </p:txBody>
      </p:sp>
      <p:sp>
        <p:nvSpPr>
          <p:cNvPr id="8"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EEB688C2-21BD-4C88-95A3-62164E14CFE9}" type="slidenum">
              <a:rPr lang="en-US"/>
              <a:pPr>
                <a:defRPr/>
              </a:pPr>
              <a:t>‹#›</a:t>
            </a:fld>
            <a:endParaRPr lang="en-US"/>
          </a:p>
        </p:txBody>
      </p:sp>
    </p:spTree>
    <p:extLst>
      <p:ext uri="{BB962C8B-B14F-4D97-AF65-F5344CB8AC3E}">
        <p14:creationId xmlns:p14="http://schemas.microsoft.com/office/powerpoint/2010/main" val="2548327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4" y="254794"/>
            <a:ext cx="7556313" cy="623934"/>
          </a:xfrm>
        </p:spPr>
        <p:txBody>
          <a:bodyPr anchor="b"/>
          <a:lstStyle/>
          <a:p>
            <a:r>
              <a:rPr lang="en-US" dirty="0" smtClean="0"/>
              <a:t>Click to edit Master title style</a:t>
            </a:r>
            <a:endParaRPr dirty="0"/>
          </a:p>
        </p:txBody>
      </p:sp>
      <p:sp>
        <p:nvSpPr>
          <p:cNvPr id="3" name="Content Placeholder 2"/>
          <p:cNvSpPr>
            <a:spLocks noGrp="1"/>
          </p:cNvSpPr>
          <p:nvPr>
            <p:ph idx="1"/>
          </p:nvPr>
        </p:nvSpPr>
        <p:spPr>
          <a:xfrm>
            <a:off x="498475" y="1612900"/>
            <a:ext cx="7556500" cy="45132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Text Placeholder 3"/>
          <p:cNvSpPr>
            <a:spLocks noGrp="1"/>
          </p:cNvSpPr>
          <p:nvPr>
            <p:ph type="body" sz="half" idx="2"/>
          </p:nvPr>
        </p:nvSpPr>
        <p:spPr>
          <a:xfrm>
            <a:off x="508715" y="782638"/>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eaLnBrk="0" hangingPunct="0">
              <a:defRPr>
                <a:latin typeface="Times New Roman" pitchFamily="18" charset="0"/>
              </a:defRPr>
            </a:lvl1pPr>
          </a:lstStyle>
          <a:p>
            <a:pPr>
              <a:defRPr/>
            </a:pPr>
            <a:fld id="{9E131850-79AF-4EA9-9BC7-E77BD87EF3E1}" type="datetime1">
              <a:rPr lang="en-US"/>
              <a:pPr>
                <a:defRPr/>
              </a:pPr>
              <a:t>10/16/2014</a:t>
            </a:fld>
            <a:endParaRPr lang="en-US"/>
          </a:p>
        </p:txBody>
      </p:sp>
      <p:sp>
        <p:nvSpPr>
          <p:cNvPr id="8" name="Footer Placeholder 4"/>
          <p:cNvSpPr>
            <a:spLocks noGrp="1"/>
          </p:cNvSpPr>
          <p:nvPr>
            <p:ph type="ftr" sz="quarter" idx="11"/>
          </p:nvPr>
        </p:nvSpPr>
        <p:spPr/>
        <p:txBody>
          <a:bodyPr/>
          <a:lstStyle>
            <a:lvl1pPr eaLnBrk="0" hangingPunct="0">
              <a:defRPr/>
            </a:lvl1pPr>
          </a:lstStyle>
          <a:p>
            <a:pPr>
              <a:defRPr/>
            </a:pPr>
            <a:endParaRPr lang="en-US"/>
          </a:p>
        </p:txBody>
      </p:sp>
      <p:sp>
        <p:nvSpPr>
          <p:cNvPr id="11" name="Rectangle 10"/>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Rectangle 11"/>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3"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1187967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Rectangle 8"/>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TextBox 9"/>
          <p:cNvSpPr txBox="1">
            <a:spLocks noChangeArrowheads="1"/>
          </p:cNvSpPr>
          <p:nvPr/>
        </p:nvSpPr>
        <p:spPr bwMode="auto">
          <a:xfrm>
            <a:off x="425450" y="174625"/>
            <a:ext cx="412750" cy="831850"/>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5400" b="1" dirty="0" smtClean="0">
                <a:solidFill>
                  <a:schemeClr val="accent1">
                    <a:lumMod val="75000"/>
                  </a:schemeClr>
                </a:solidFill>
                <a:latin typeface="Rockwell" charset="0"/>
                <a:cs typeface="+mn-cs"/>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Drag picture to placeholder or click icon to add</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eaLnBrk="0" hangingPunct="0">
              <a:defRPr>
                <a:latin typeface="Times New Roman" pitchFamily="18" charset="0"/>
              </a:defRPr>
            </a:lvl1pPr>
          </a:lstStyle>
          <a:p>
            <a:pPr>
              <a:defRPr/>
            </a:pPr>
            <a:fld id="{181255FF-DE1E-43ED-B93C-9270D49ADBD9}" type="datetime1">
              <a:rPr lang="en-US"/>
              <a:pPr>
                <a:defRPr/>
              </a:pPr>
              <a:t>10/16/2014</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eaLnBrk="0" hangingPunct="0">
              <a:defRPr/>
            </a:lvl1pPr>
          </a:lstStyle>
          <a:p>
            <a:pPr>
              <a:defRPr/>
            </a:pPr>
            <a:endParaRPr lang="en-US"/>
          </a:p>
        </p:txBody>
      </p:sp>
    </p:spTree>
    <p:extLst>
      <p:ext uri="{BB962C8B-B14F-4D97-AF65-F5344CB8AC3E}">
        <p14:creationId xmlns:p14="http://schemas.microsoft.com/office/powerpoint/2010/main" val="3071507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6" name="Rectangle 5"/>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eaLnBrk="0" hangingPunct="0">
              <a:defRPr>
                <a:solidFill>
                  <a:srgbClr val="FFFFFF"/>
                </a:solidFill>
                <a:latin typeface="Times New Roman" pitchFamily="18" charset="0"/>
              </a:defRPr>
            </a:lvl1pPr>
          </a:lstStyle>
          <a:p>
            <a:pPr>
              <a:defRPr/>
            </a:pPr>
            <a:fld id="{4AABFB00-3AFD-4967-8A09-A0E73A32548D}" type="datetime1">
              <a:rPr lang="en-US"/>
              <a:pPr>
                <a:defRPr/>
              </a:pPr>
              <a:t>10/16/2014</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eaLnBrk="0" hangingPunct="0">
              <a:defRPr>
                <a:solidFill>
                  <a:srgbClr val="FFFFFF"/>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a:prstGeom prst="rect">
            <a:avLst/>
          </a:prstGeom>
        </p:spPr>
        <p:txBody>
          <a:bodyPr/>
          <a:lstStyle>
            <a:lvl1pPr eaLnBrk="0" hangingPunct="0">
              <a:defRPr>
                <a:latin typeface="Times New Roman" pitchFamily="18" charset="0"/>
              </a:defRPr>
            </a:lvl1pPr>
          </a:lstStyle>
          <a:p>
            <a:pPr>
              <a:defRPr/>
            </a:pPr>
            <a:fld id="{53B1BE28-4B78-4CA9-8BC5-D8D83F7ECF2C}" type="slidenum">
              <a:rPr lang="en-US"/>
              <a:pPr>
                <a:defRPr/>
              </a:pPr>
              <a:t>‹#›</a:t>
            </a:fld>
            <a:endParaRPr lang="en-US"/>
          </a:p>
        </p:txBody>
      </p:sp>
    </p:spTree>
    <p:extLst>
      <p:ext uri="{BB962C8B-B14F-4D97-AF65-F5344CB8AC3E}">
        <p14:creationId xmlns:p14="http://schemas.microsoft.com/office/powerpoint/2010/main" val="38718547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09612"/>
          </a:xfrm>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0"/>
          </p:nvPr>
        </p:nvSpPr>
        <p:spPr/>
        <p:txBody>
          <a:bodyPr/>
          <a:lstStyle>
            <a:lvl1pPr eaLnBrk="0" hangingPunct="0">
              <a:defRPr>
                <a:latin typeface="Times New Roman" pitchFamily="18" charset="0"/>
              </a:defRPr>
            </a:lvl1pPr>
          </a:lstStyle>
          <a:p>
            <a:pPr>
              <a:defRPr/>
            </a:pPr>
            <a:fld id="{9D4CEFF8-D370-4975-8BBD-304DA9211BE0}" type="datetime1">
              <a:rPr lang="en-US"/>
              <a:pPr>
                <a:defRPr/>
              </a:pPr>
              <a:t>10/16/2014</a:t>
            </a:fld>
            <a:endParaRPr lang="en-US"/>
          </a:p>
        </p:txBody>
      </p:sp>
      <p:sp>
        <p:nvSpPr>
          <p:cNvPr id="9" name="Footer Placeholder 5"/>
          <p:cNvSpPr>
            <a:spLocks noGrp="1"/>
          </p:cNvSpPr>
          <p:nvPr>
            <p:ph type="ftr" sz="quarter" idx="11"/>
          </p:nvPr>
        </p:nvSpPr>
        <p:spPr/>
        <p:txBody>
          <a:bodyPr/>
          <a:lstStyle>
            <a:lvl1pPr eaLnBrk="0" hangingPunct="0">
              <a:defRPr/>
            </a:lvl1pPr>
          </a:lstStyle>
          <a:p>
            <a:pPr>
              <a:defRPr/>
            </a:pPr>
            <a:endParaRPr lang="en-US"/>
          </a:p>
        </p:txBody>
      </p:sp>
      <p:sp>
        <p:nvSpPr>
          <p:cNvPr id="11" name="Rectangle 10"/>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Rectangle 11"/>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0"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5857799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8" name="TextBox 7"/>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60412"/>
          </a:xfrm>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eaLnBrk="0" hangingPunct="0">
              <a:defRPr>
                <a:latin typeface="Times New Roman" pitchFamily="18" charset="0"/>
              </a:defRPr>
            </a:lvl1pPr>
          </a:lstStyle>
          <a:p>
            <a:pPr>
              <a:defRPr/>
            </a:pPr>
            <a:fld id="{DF92EF8D-579E-4657-AFC0-1BA9F908840B}" type="datetime1">
              <a:rPr lang="en-US"/>
              <a:pPr>
                <a:defRPr/>
              </a:pPr>
              <a:t>10/16/2014</a:t>
            </a:fld>
            <a:endParaRPr lang="en-US"/>
          </a:p>
        </p:txBody>
      </p:sp>
      <p:sp>
        <p:nvSpPr>
          <p:cNvPr id="10" name="Footer Placeholder 7"/>
          <p:cNvSpPr>
            <a:spLocks noGrp="1"/>
          </p:cNvSpPr>
          <p:nvPr>
            <p:ph type="ftr" sz="quarter" idx="11"/>
          </p:nvPr>
        </p:nvSpPr>
        <p:spPr/>
        <p:txBody>
          <a:bodyPr/>
          <a:lstStyle>
            <a:lvl1pPr eaLnBrk="0" hangingPunct="0">
              <a:defRPr/>
            </a:lvl1pPr>
          </a:lstStyle>
          <a:p>
            <a:pPr>
              <a:defRPr/>
            </a:pPr>
            <a:endParaRPr lang="en-US"/>
          </a:p>
        </p:txBody>
      </p:sp>
      <p:sp>
        <p:nvSpPr>
          <p:cNvPr id="12" name="Rectangle 11"/>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3" name="Rectangle 12"/>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4"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27716443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735012"/>
          </a:xfrm>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4"/>
          <p:cNvSpPr>
            <a:spLocks noGrp="1"/>
          </p:cNvSpPr>
          <p:nvPr>
            <p:ph type="dt" sz="half" idx="15"/>
          </p:nvPr>
        </p:nvSpPr>
        <p:spPr/>
        <p:txBody>
          <a:bodyPr/>
          <a:lstStyle>
            <a:lvl1pPr eaLnBrk="0" hangingPunct="0">
              <a:defRPr>
                <a:latin typeface="Times New Roman" pitchFamily="18" charset="0"/>
              </a:defRPr>
            </a:lvl1pPr>
          </a:lstStyle>
          <a:p>
            <a:pPr>
              <a:defRPr/>
            </a:pPr>
            <a:fld id="{DE6113AF-DDC6-43E4-892E-269375970251}" type="datetime1">
              <a:rPr lang="en-US"/>
              <a:pPr>
                <a:defRPr/>
              </a:pPr>
              <a:t>10/16/2014</a:t>
            </a:fld>
            <a:endParaRPr lang="en-US"/>
          </a:p>
        </p:txBody>
      </p:sp>
      <p:sp>
        <p:nvSpPr>
          <p:cNvPr id="8" name="Footer Placeholder 5"/>
          <p:cNvSpPr>
            <a:spLocks noGrp="1"/>
          </p:cNvSpPr>
          <p:nvPr>
            <p:ph type="ftr" sz="quarter" idx="16"/>
          </p:nvPr>
        </p:nvSpPr>
        <p:spPr/>
        <p:txBody>
          <a:bodyPr/>
          <a:lstStyle>
            <a:lvl1pPr eaLnBrk="0" hangingPunct="0">
              <a:defRPr/>
            </a:lvl1pPr>
          </a:lstStyle>
          <a:p>
            <a:pPr>
              <a:defRPr/>
            </a:pPr>
            <a:endParaRPr lang="en-US"/>
          </a:p>
        </p:txBody>
      </p:sp>
      <p:sp>
        <p:nvSpPr>
          <p:cNvPr id="10" name="Rectangle 9"/>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1" name="Rectangle 10"/>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2"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32887387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7" name="TextBox 6"/>
          <p:cNvSpPr txBox="1">
            <a:spLocks noChangeArrowheads="1"/>
          </p:cNvSpPr>
          <p:nvPr/>
        </p:nvSpPr>
        <p:spPr bwMode="auto">
          <a:xfrm>
            <a:off x="223838" y="228600"/>
            <a:ext cx="260350" cy="554038"/>
          </a:xfrm>
          <a:prstGeom prst="rect">
            <a:avLst/>
          </a:prstGeom>
          <a:noFill/>
          <a:ln>
            <a:noFill/>
          </a:ln>
          <a:extLst/>
        </p:spPr>
        <p:txBody>
          <a:bodyPr lIns="0" tIns="0" rIns="0" bIns="0">
            <a:spAutoFit/>
          </a:bodyPr>
          <a:lstStyle>
            <a:lvl1pPr defTabSz="457200">
              <a:defRPr sz="2400">
                <a:solidFill>
                  <a:schemeClr val="tx1"/>
                </a:solidFill>
                <a:latin typeface="Times New Roman" pitchFamily="18" charset="0"/>
                <a:ea typeface="ＭＳ Ｐゴシック" charset="-128"/>
              </a:defRPr>
            </a:lvl1pPr>
            <a:lvl2pPr marL="37931725" indent="-37474525" defTabSz="457200">
              <a:defRPr sz="2400">
                <a:solidFill>
                  <a:schemeClr val="tx1"/>
                </a:solidFill>
                <a:latin typeface="Times New Roman" pitchFamily="18" charset="0"/>
                <a:ea typeface="ＭＳ Ｐゴシック" charset="-128"/>
              </a:defRPr>
            </a:lvl2pPr>
            <a:lvl3pPr>
              <a:defRPr sz="2400">
                <a:solidFill>
                  <a:schemeClr val="tx1"/>
                </a:solidFill>
                <a:latin typeface="Times New Roman" pitchFamily="18" charset="0"/>
                <a:ea typeface="ＭＳ Ｐゴシック" charset="-128"/>
              </a:defRPr>
            </a:lvl3pPr>
            <a:lvl4pPr>
              <a:defRPr sz="2400">
                <a:solidFill>
                  <a:schemeClr val="tx1"/>
                </a:solidFill>
                <a:latin typeface="Times New Roman" pitchFamily="18" charset="0"/>
                <a:ea typeface="ＭＳ Ｐゴシック" charset="-128"/>
              </a:defRPr>
            </a:lvl4pPr>
            <a:lvl5pPr>
              <a:defRPr sz="2400">
                <a:solidFill>
                  <a:schemeClr val="tx1"/>
                </a:solidFill>
                <a:latin typeface="Times New Roman" pitchFamily="18" charset="0"/>
                <a:ea typeface="ＭＳ Ｐゴシック" charset="-128"/>
              </a:defRPr>
            </a:lvl5pPr>
            <a:lvl6pPr marL="4572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9144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1371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18288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r>
              <a:rPr lang="en-US" sz="3600" b="1" dirty="0" smtClean="0">
                <a:solidFill>
                  <a:schemeClr val="accent1">
                    <a:lumMod val="75000"/>
                  </a:schemeClr>
                </a:solidFill>
                <a:latin typeface="Rockwell" charset="0"/>
                <a:cs typeface="+mn-cs"/>
              </a:rPr>
              <a:t>+</a:t>
            </a:r>
          </a:p>
        </p:txBody>
      </p:sp>
      <p:sp>
        <p:nvSpPr>
          <p:cNvPr id="2" name="Title 1"/>
          <p:cNvSpPr>
            <a:spLocks noGrp="1"/>
          </p:cNvSpPr>
          <p:nvPr>
            <p:ph type="title"/>
          </p:nvPr>
        </p:nvSpPr>
        <p:spPr>
          <a:xfrm>
            <a:off x="498475" y="228600"/>
            <a:ext cx="7556500" cy="598487"/>
          </a:xfrm>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Date Placeholder 4"/>
          <p:cNvSpPr>
            <a:spLocks noGrp="1"/>
          </p:cNvSpPr>
          <p:nvPr>
            <p:ph type="dt" sz="half" idx="17"/>
          </p:nvPr>
        </p:nvSpPr>
        <p:spPr/>
        <p:txBody>
          <a:bodyPr/>
          <a:lstStyle>
            <a:lvl1pPr eaLnBrk="0" hangingPunct="0">
              <a:defRPr>
                <a:latin typeface="Times New Roman" pitchFamily="18" charset="0"/>
              </a:defRPr>
            </a:lvl1pPr>
          </a:lstStyle>
          <a:p>
            <a:pPr>
              <a:defRPr/>
            </a:pPr>
            <a:fld id="{E9F6D8BD-6F6A-434F-8DB4-603E1BFEC786}" type="datetime1">
              <a:rPr lang="en-US"/>
              <a:pPr>
                <a:defRPr/>
              </a:pPr>
              <a:t>10/16/2014</a:t>
            </a:fld>
            <a:endParaRPr lang="en-US"/>
          </a:p>
        </p:txBody>
      </p:sp>
      <p:sp>
        <p:nvSpPr>
          <p:cNvPr id="9" name="Footer Placeholder 5"/>
          <p:cNvSpPr>
            <a:spLocks noGrp="1"/>
          </p:cNvSpPr>
          <p:nvPr>
            <p:ph type="ftr" sz="quarter" idx="18"/>
          </p:nvPr>
        </p:nvSpPr>
        <p:spPr/>
        <p:txBody>
          <a:bodyPr/>
          <a:lstStyle>
            <a:lvl1pPr eaLnBrk="0" hangingPunct="0">
              <a:defRPr/>
            </a:lvl1pPr>
          </a:lstStyle>
          <a:p>
            <a:pPr>
              <a:defRPr/>
            </a:pPr>
            <a:endParaRPr lang="en-US"/>
          </a:p>
        </p:txBody>
      </p:sp>
      <p:sp>
        <p:nvSpPr>
          <p:cNvPr id="12" name="Rectangle 11"/>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4" name="Rectangle 13"/>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15" name="Slide Number Placeholder 5"/>
          <p:cNvSpPr>
            <a:spLocks noGrp="1"/>
          </p:cNvSpPr>
          <p:nvPr>
            <p:ph type="sldNum" sz="quarter" idx="12"/>
          </p:nvPr>
        </p:nvSpPr>
        <p:spPr>
          <a:xfrm>
            <a:off x="8305800" y="242888"/>
            <a:ext cx="554038" cy="365125"/>
          </a:xfrm>
          <a:prstGeom prst="rect">
            <a:avLst/>
          </a:prstGeom>
        </p:spPr>
        <p:txBody>
          <a:bodyPr/>
          <a:lstStyle>
            <a:lvl1pPr eaLnBrk="0" hangingPunct="0">
              <a:defRPr>
                <a:latin typeface="Times New Roman" pitchFamily="18" charset="0"/>
              </a:defRPr>
            </a:lvl1pPr>
          </a:lstStyle>
          <a:p>
            <a:pPr>
              <a:defRPr/>
            </a:pPr>
            <a:fld id="{1C4A2245-6785-4A79-AF52-0CBACAD1EC26}" type="slidenum">
              <a:rPr lang="en-US"/>
              <a:pPr>
                <a:defRPr/>
              </a:pPr>
              <a:t>‹#›</a:t>
            </a:fld>
            <a:endParaRPr lang="en-US"/>
          </a:p>
        </p:txBody>
      </p:sp>
    </p:spTree>
    <p:extLst>
      <p:ext uri="{BB962C8B-B14F-4D97-AF65-F5344CB8AC3E}">
        <p14:creationId xmlns:p14="http://schemas.microsoft.com/office/powerpoint/2010/main" val="40774486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a:solidFill>
                  <a:srgbClr val="595959"/>
                </a:solidFill>
                <a:latin typeface="Rockwell" charset="0"/>
                <a:ea typeface="ＭＳ Ｐゴシック" charset="-128"/>
                <a:cs typeface="+mn-cs"/>
              </a:defRPr>
            </a:lvl1pPr>
          </a:lstStyle>
          <a:p>
            <a:pPr>
              <a:defRPr/>
            </a:pPr>
            <a:fld id="{F8B4EAB2-CBEA-4B8E-A699-4B84CA8CDF6B}" type="datetime1">
              <a:rPr lang="en-US"/>
              <a:pPr>
                <a:defRPr/>
              </a:pPr>
              <a:t>10/16/2014</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100">
                <a:solidFill>
                  <a:srgbClr val="595959"/>
                </a:solidFill>
                <a:latin typeface="Rockwell" charset="0"/>
                <a:ea typeface="ＭＳ Ｐゴシック" charset="-128"/>
                <a:cs typeface="+mn-cs"/>
              </a:defRPr>
            </a:lvl1pPr>
          </a:lstStyle>
          <a:p>
            <a:pPr>
              <a:defRPr/>
            </a:pPr>
            <a:endParaRPr lang="en-US"/>
          </a:p>
        </p:txBody>
      </p:sp>
      <p:sp>
        <p:nvSpPr>
          <p:cNvPr id="7" name="Rectangle 6"/>
          <p:cNvSpPr/>
          <p:nvPr userDrawn="1"/>
        </p:nvSpPr>
        <p:spPr>
          <a:xfrm>
            <a:off x="8210550" y="282575"/>
            <a:ext cx="641350" cy="800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8" name="Rectangle 7"/>
          <p:cNvSpPr/>
          <p:nvPr userDrawn="1"/>
        </p:nvSpPr>
        <p:spPr>
          <a:xfrm>
            <a:off x="8067675" y="282575"/>
            <a:ext cx="92075" cy="8001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a:solidFill>
                <a:srgbClr val="FFFFFF"/>
              </a:solidFill>
              <a:ea typeface="ＭＳ Ｐゴシック" charset="-128"/>
            </a:endParaRPr>
          </a:p>
        </p:txBody>
      </p:sp>
      <p:sp>
        <p:nvSpPr>
          <p:cNvPr id="9" name="Slide Number Placeholder 5"/>
          <p:cNvSpPr>
            <a:spLocks noGrp="1"/>
          </p:cNvSpPr>
          <p:nvPr>
            <p:ph type="sldNum" sz="quarter" idx="4"/>
          </p:nvPr>
        </p:nvSpPr>
        <p:spPr>
          <a:xfrm>
            <a:off x="8305800" y="242888"/>
            <a:ext cx="554038" cy="365125"/>
          </a:xfrm>
          <a:prstGeom prst="rect">
            <a:avLst/>
          </a:prstGeom>
        </p:spPr>
        <p:txBody>
          <a:bodyPr/>
          <a:lstStyle>
            <a:lvl1pPr eaLnBrk="0" hangingPunct="0">
              <a:defRPr>
                <a:solidFill>
                  <a:schemeClr val="bg1"/>
                </a:solidFill>
                <a:latin typeface="Times New Roman" pitchFamily="18" charset="0"/>
              </a:defRPr>
            </a:lvl1pPr>
          </a:lstStyle>
          <a:p>
            <a:pPr>
              <a:defRPr/>
            </a:pPr>
            <a:fld id="{1C4A2245-6785-4A79-AF52-0CBACAD1EC2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31" r:id="rId5"/>
    <p:sldLayoutId id="2147484132" r:id="rId6"/>
    <p:sldLayoutId id="2147484133" r:id="rId7"/>
    <p:sldLayoutId id="2147484134" r:id="rId8"/>
    <p:sldLayoutId id="2147484135" r:id="rId9"/>
    <p:sldLayoutId id="2147484136" r:id="rId10"/>
    <p:sldLayoutId id="2147484137" r:id="rId11"/>
    <p:sldLayoutId id="2147484138" r:id="rId12"/>
    <p:sldLayoutId id="2147484139" r:id="rId13"/>
    <p:sldLayoutId id="2147484140" r:id="rId14"/>
    <p:sldLayoutId id="2147484141" r:id="rId15"/>
    <p:sldLayoutId id="2147484142" r:id="rId16"/>
    <p:sldLayoutId id="2147484143" r:id="rId17"/>
    <p:sldLayoutId id="2147484144" r:id="rId18"/>
    <p:sldLayoutId id="2147484145" r:id="rId19"/>
    <p:sldLayoutId id="2147484146" r:id="rId20"/>
  </p:sldLayoutIdLst>
  <p:timing>
    <p:tnLst>
      <p:par>
        <p:cTn id="1" dur="indefinite" restart="never" nodeType="tmRoot"/>
      </p:par>
    </p:tnLst>
  </p:timing>
  <p:hf hdr="0" ftr="0" dt="0"/>
  <p:txStyles>
    <p:titleStyle>
      <a:lvl1pPr algn="l" rtl="0" eaLnBrk="0" fontAlgn="base" hangingPunct="0">
        <a:spcBef>
          <a:spcPct val="0"/>
        </a:spcBef>
        <a:spcAft>
          <a:spcPct val="0"/>
        </a:spcAft>
        <a:defRPr sz="3600" kern="1200">
          <a:solidFill>
            <a:schemeClr val="accent1"/>
          </a:solidFill>
          <a:latin typeface="+mj-lt"/>
          <a:ea typeface="ＭＳ Ｐゴシック" charset="-128"/>
          <a:cs typeface="MS PGothic" pitchFamily="34"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MS PGothic" pitchFamily="34" charset="-128"/>
        </a:defRPr>
      </a:lvl5pPr>
      <a:lvl6pPr marL="457200" algn="l" rtl="0" fontAlgn="base">
        <a:spcBef>
          <a:spcPct val="0"/>
        </a:spcBef>
        <a:spcAft>
          <a:spcPct val="0"/>
        </a:spcAft>
        <a:defRPr sz="3600">
          <a:solidFill>
            <a:schemeClr val="accent1"/>
          </a:solidFill>
          <a:latin typeface="Rockwell" charset="0"/>
          <a:ea typeface="ＭＳ Ｐゴシック" charset="0"/>
          <a:cs typeface="ＭＳ Ｐゴシック" charset="0"/>
        </a:defRPr>
      </a:lvl6pPr>
      <a:lvl7pPr marL="914400" algn="l" rtl="0" fontAlgn="base">
        <a:spcBef>
          <a:spcPct val="0"/>
        </a:spcBef>
        <a:spcAft>
          <a:spcPct val="0"/>
        </a:spcAft>
        <a:defRPr sz="3600">
          <a:solidFill>
            <a:schemeClr val="accent1"/>
          </a:solidFill>
          <a:latin typeface="Rockwell" charset="0"/>
          <a:ea typeface="ＭＳ Ｐゴシック" charset="0"/>
          <a:cs typeface="ＭＳ Ｐゴシック" charset="0"/>
        </a:defRPr>
      </a:lvl7pPr>
      <a:lvl8pPr marL="1371600" algn="l" rtl="0" fontAlgn="base">
        <a:spcBef>
          <a:spcPct val="0"/>
        </a:spcBef>
        <a:spcAft>
          <a:spcPct val="0"/>
        </a:spcAft>
        <a:defRPr sz="3600">
          <a:solidFill>
            <a:schemeClr val="accent1"/>
          </a:solidFill>
          <a:latin typeface="Rockwell" charset="0"/>
          <a:ea typeface="ＭＳ Ｐゴシック" charset="0"/>
          <a:cs typeface="ＭＳ Ｐゴシック" charset="0"/>
        </a:defRPr>
      </a:lvl8pPr>
      <a:lvl9pPr marL="1828800" algn="l" rtl="0" fontAlgn="base">
        <a:spcBef>
          <a:spcPct val="0"/>
        </a:spcBef>
        <a:spcAft>
          <a:spcPct val="0"/>
        </a:spcAft>
        <a:defRPr sz="3600">
          <a:solidFill>
            <a:schemeClr val="accent1"/>
          </a:solidFill>
          <a:latin typeface="Rockwell" charset="0"/>
          <a:ea typeface="ＭＳ Ｐゴシック" charset="0"/>
          <a:cs typeface="ＭＳ Ｐゴシック" charset="0"/>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kern="1200">
          <a:solidFill>
            <a:srgbClr val="595959"/>
          </a:solidFill>
          <a:latin typeface="+mn-lt"/>
          <a:ea typeface="ＭＳ Ｐゴシック" charset="-128"/>
          <a:cs typeface="MS PGothic" pitchFamily="34" charset="-128"/>
        </a:defRPr>
      </a:lvl1pPr>
      <a:lvl2pPr marL="457200" indent="-228600" algn="l" rtl="0" eaLnBrk="0" fontAlgn="base" hangingPunct="0">
        <a:spcBef>
          <a:spcPts val="600"/>
        </a:spcBef>
        <a:spcAft>
          <a:spcPct val="0"/>
        </a:spcAft>
        <a:buClr>
          <a:srgbClr val="99BADB"/>
        </a:buClr>
        <a:buSzPct val="75000"/>
        <a:buFont typeface="Wingdings" pitchFamily="2" charset="2"/>
        <a:buChar char="n"/>
        <a:defRPr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99BADB"/>
        </a:buClr>
        <a:buSzPct val="75000"/>
        <a:buFont typeface="Wingdings" pitchFamily="2" charset="2"/>
        <a:buChar char="n"/>
        <a:defRPr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ＭＳ Ｐゴシック" charset="-128"/>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4172755" y="4571999"/>
            <a:ext cx="4666445" cy="921443"/>
          </a:xfrm>
        </p:spPr>
        <p:txBody>
          <a:bodyPr>
            <a:normAutofit fontScale="90000"/>
          </a:bodyPr>
          <a:lstStyle/>
          <a:p>
            <a:pPr eaLnBrk="1" hangingPunct="1">
              <a:defRPr/>
            </a:pPr>
            <a:r>
              <a:rPr lang="en-US" altLang="en-US" sz="2400" dirty="0">
                <a:ea typeface="ＭＳ Ｐゴシック" pitchFamily="34" charset="-128"/>
              </a:rPr>
              <a:t>Schedule II Opioids and Stimulants &amp; CMV Crash Risk and Driver </a:t>
            </a:r>
            <a:r>
              <a:rPr lang="en-US" altLang="en-US" sz="2400" dirty="0" smtClean="0">
                <a:ea typeface="ＭＳ Ｐゴシック" pitchFamily="34" charset="-128"/>
              </a:rPr>
              <a:t>Performance</a:t>
            </a:r>
            <a:br>
              <a:rPr lang="en-US" altLang="en-US" sz="2400" dirty="0" smtClean="0">
                <a:ea typeface="ＭＳ Ｐゴシック" pitchFamily="34" charset="-128"/>
              </a:rPr>
            </a:br>
            <a:r>
              <a:rPr lang="en-US" altLang="en-US" sz="2400" dirty="0" smtClean="0">
                <a:ea typeface="ＭＳ Ｐゴシック" pitchFamily="34" charset="-128"/>
              </a:rPr>
              <a:t/>
            </a:r>
            <a:br>
              <a:rPr lang="en-US" altLang="en-US" sz="2400" dirty="0" smtClean="0">
                <a:ea typeface="ＭＳ Ｐゴシック" pitchFamily="34" charset="-128"/>
              </a:rPr>
            </a:br>
            <a:r>
              <a:rPr lang="en-US" altLang="en-US" sz="1600" dirty="0" smtClean="0">
                <a:ea typeface="ＭＳ Ｐゴシック" pitchFamily="34" charset="-128"/>
              </a:rPr>
              <a:t>Christine </a:t>
            </a:r>
            <a:r>
              <a:rPr lang="en-US" altLang="en-US" sz="1600" dirty="0">
                <a:ea typeface="ＭＳ Ｐゴシック" pitchFamily="34" charset="-128"/>
              </a:rPr>
              <a:t>Brittle, </a:t>
            </a:r>
            <a:r>
              <a:rPr lang="en-US" altLang="en-US" sz="1600" dirty="0" smtClean="0">
                <a:ea typeface="ＭＳ Ｐゴシック" pitchFamily="34" charset="-128"/>
              </a:rPr>
              <a:t>Ph.D.</a:t>
            </a:r>
            <a:br>
              <a:rPr lang="en-US" altLang="en-US" sz="1600" dirty="0" smtClean="0">
                <a:ea typeface="ＭＳ Ｐゴシック" pitchFamily="34" charset="-128"/>
              </a:rPr>
            </a:br>
            <a:r>
              <a:rPr lang="en-US" altLang="en-US" sz="1600" dirty="0" smtClean="0">
                <a:ea typeface="ＭＳ Ｐゴシック" pitchFamily="34" charset="-128"/>
              </a:rPr>
              <a:t>Katherine Fiedler, Ph.D.</a:t>
            </a:r>
            <a:br>
              <a:rPr lang="en-US" altLang="en-US" sz="1600" dirty="0" smtClean="0">
                <a:ea typeface="ＭＳ Ｐゴシック" pitchFamily="34" charset="-128"/>
              </a:rPr>
            </a:br>
            <a:r>
              <a:rPr lang="en-US" altLang="en-US" sz="1600" dirty="0" smtClean="0">
                <a:ea typeface="ＭＳ Ｐゴシック" pitchFamily="34" charset="-128"/>
              </a:rPr>
              <a:t>Chris Cotterman</a:t>
            </a:r>
            <a:br>
              <a:rPr lang="en-US" altLang="en-US" sz="1600" dirty="0" smtClean="0">
                <a:ea typeface="ＭＳ Ｐゴシック" pitchFamily="34" charset="-128"/>
              </a:rPr>
            </a:br>
            <a:r>
              <a:rPr lang="en-US" altLang="en-US" sz="1600" dirty="0" smtClean="0">
                <a:ea typeface="ＭＳ Ｐゴシック" pitchFamily="34" charset="-128"/>
              </a:rPr>
              <a:t>Jacquelyn Palmer</a:t>
            </a:r>
            <a:r>
              <a:rPr lang="en-US" altLang="en-US" sz="1800" dirty="0" smtClean="0">
                <a:ea typeface="ＭＳ Ｐゴシック" pitchFamily="34" charset="-128"/>
              </a:rPr>
              <a:t/>
            </a:r>
            <a:br>
              <a:rPr lang="en-US" altLang="en-US" sz="1800" dirty="0" smtClean="0">
                <a:ea typeface="ＭＳ Ｐゴシック" pitchFamily="34" charset="-128"/>
              </a:rPr>
            </a:br>
            <a:endParaRPr lang="en-US" altLang="en-US" sz="1800" dirty="0" smtClean="0">
              <a:ea typeface="ＭＳ Ｐゴシック" pitchFamily="34" charset="-128"/>
            </a:endParaRPr>
          </a:p>
        </p:txBody>
      </p:sp>
      <p:pic>
        <p:nvPicPr>
          <p:cNvPr id="1026" name="Picture 2" descr="L:\Acclaro Logo\Acclaro_Final_Smal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6988" y="4698492"/>
            <a:ext cx="2630424" cy="8900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Q1a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weak evidence to support the contention that licit use of stimulants increases the risk of a motor vehicle crash. </a:t>
            </a:r>
            <a:endParaRPr lang="en-US" sz="2400" dirty="0" smtClean="0"/>
          </a:p>
          <a:p>
            <a:pPr marL="0" indent="0">
              <a:buNone/>
            </a:pPr>
            <a:r>
              <a:rPr lang="en-US" sz="2400" dirty="0" smtClean="0"/>
              <a:t>Most </a:t>
            </a:r>
            <a:r>
              <a:rPr lang="en-US" sz="2400" dirty="0"/>
              <a:t>of the available evidence pertains to amphetamines and comes from a large European study which showed an increased risk of driver fatalities, driver injury, and crash risk. </a:t>
            </a:r>
            <a:endParaRPr lang="en-US" sz="2400" dirty="0" smtClean="0"/>
          </a:p>
          <a:p>
            <a:pPr marL="0" indent="0">
              <a:buNone/>
            </a:pPr>
            <a:r>
              <a:rPr lang="en-US" sz="2400" dirty="0" smtClean="0"/>
              <a:t>The </a:t>
            </a:r>
            <a:r>
              <a:rPr lang="en-US" sz="2400" dirty="0"/>
              <a:t>use of stimulants to address driver medical conditions such as </a:t>
            </a:r>
            <a:r>
              <a:rPr lang="en-US" sz="2400" dirty="0" smtClean="0"/>
              <a:t>attention deficit </a:t>
            </a:r>
            <a:r>
              <a:rPr lang="en-US" sz="2400" smtClean="0"/>
              <a:t>hyperactivity disorder (ADHD) </a:t>
            </a:r>
            <a:r>
              <a:rPr lang="en-US" sz="2400" dirty="0"/>
              <a:t>may improve driver crash risk based on one small study. Further research is required.</a:t>
            </a:r>
          </a:p>
          <a:p>
            <a:endParaRPr lang="en-US" sz="2400"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10</a:t>
            </a:fld>
            <a:endParaRPr lang="en-US"/>
          </a:p>
        </p:txBody>
      </p:sp>
    </p:spTree>
    <p:extLst>
      <p:ext uri="{BB962C8B-B14F-4D97-AF65-F5344CB8AC3E}">
        <p14:creationId xmlns:p14="http://schemas.microsoft.com/office/powerpoint/2010/main" val="20289794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1b</a:t>
            </a:r>
            <a:endParaRPr lang="en-US" dirty="0"/>
          </a:p>
        </p:txBody>
      </p:sp>
      <p:sp>
        <p:nvSpPr>
          <p:cNvPr id="3" name="Text Placeholder 2"/>
          <p:cNvSpPr>
            <a:spLocks noGrp="1"/>
          </p:cNvSpPr>
          <p:nvPr>
            <p:ph type="body" idx="1"/>
          </p:nvPr>
        </p:nvSpPr>
        <p:spPr/>
        <p:txBody>
          <a:bodyPr>
            <a:normAutofit fontScale="92500" lnSpcReduction="20000"/>
          </a:bodyPr>
          <a:lstStyle/>
          <a:p>
            <a:r>
              <a:rPr lang="en-US" sz="2000" b="1" dirty="0"/>
              <a:t>What is the relationship between licit use of prescribed Schedule II opioids or stimulants and indirect measures of driver performance?</a:t>
            </a:r>
          </a:p>
          <a:p>
            <a:endParaRPr lang="en-US" dirty="0" smtClean="0"/>
          </a:p>
          <a:p>
            <a:r>
              <a:rPr lang="en-US" sz="1700" b="1" dirty="0" smtClean="0"/>
              <a:t>Evidence base n=29</a:t>
            </a:r>
            <a:endParaRPr lang="en-US" sz="17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11</a:t>
            </a:fld>
            <a:endParaRPr lang="en-US"/>
          </a:p>
        </p:txBody>
      </p:sp>
    </p:spTree>
    <p:extLst>
      <p:ext uri="{BB962C8B-B14F-4D97-AF65-F5344CB8AC3E}">
        <p14:creationId xmlns:p14="http://schemas.microsoft.com/office/powerpoint/2010/main" val="3988515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a:xfrm>
            <a:off x="498475" y="1092200"/>
            <a:ext cx="7556500" cy="4830764"/>
          </a:xfrm>
        </p:spPr>
        <p:txBody>
          <a:bodyPr/>
          <a:lstStyle/>
          <a:p>
            <a:pPr marL="0" indent="0">
              <a:buNone/>
            </a:pPr>
            <a:r>
              <a:rPr lang="en-US" sz="2400" dirty="0"/>
              <a:t>There is moderate evidence that licit use of opioids negatively impacts indirect measures of driver performance. </a:t>
            </a:r>
            <a:endParaRPr lang="en-US" sz="2400" dirty="0" smtClean="0"/>
          </a:p>
          <a:p>
            <a:pPr marL="0" indent="0">
              <a:buNone/>
            </a:pPr>
            <a:r>
              <a:rPr lang="en-US" sz="2400" dirty="0" smtClean="0"/>
              <a:t>Studies </a:t>
            </a:r>
            <a:r>
              <a:rPr lang="en-US" sz="2400" dirty="0"/>
              <a:t>generally found indicators of impairment, especially for drug-naïve individuals. Impairment was most pronounced on psychomotor vigilance tasks related to pertinent driving skills such as attention, vision, auditory perception, and reaction time. </a:t>
            </a:r>
            <a:endParaRPr lang="en-US" sz="2400" dirty="0" smtClean="0"/>
          </a:p>
          <a:p>
            <a:pPr marL="0" indent="0">
              <a:buNone/>
            </a:pPr>
            <a:r>
              <a:rPr lang="en-US" sz="2400" dirty="0" smtClean="0"/>
              <a:t>Fewer </a:t>
            </a:r>
            <a:r>
              <a:rPr lang="en-US" sz="2400" dirty="0"/>
              <a:t>studies included driving simulators or roadside driving tests; however, where these tests were included, findings tended not to be significant. Findings vary across drug and dose</a:t>
            </a:r>
            <a:r>
              <a:rPr lang="en-US" sz="2400" dirty="0" smtClean="0"/>
              <a:t>.</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12</a:t>
            </a:fld>
            <a:endParaRPr lang="en-US"/>
          </a:p>
        </p:txBody>
      </p:sp>
    </p:spTree>
    <p:extLst>
      <p:ext uri="{BB962C8B-B14F-4D97-AF65-F5344CB8AC3E}">
        <p14:creationId xmlns:p14="http://schemas.microsoft.com/office/powerpoint/2010/main" val="1729857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weak evidence that licit use of stimulants positively impacts indirect measures of driver performance among drivers with ADHD based on consistent findings among a small number of studies. </a:t>
            </a:r>
            <a:endParaRPr lang="en-US" sz="2400" dirty="0" smtClean="0"/>
          </a:p>
          <a:p>
            <a:pPr marL="0" indent="0">
              <a:buNone/>
            </a:pPr>
            <a:r>
              <a:rPr lang="en-US" sz="2400" dirty="0" smtClean="0"/>
              <a:t>The </a:t>
            </a:r>
            <a:r>
              <a:rPr lang="en-US" sz="2400" dirty="0"/>
              <a:t>handful of relevant studies generally found that stimulants improve performance among adults with ADHD on psychomotor vigilance tests related to reaction time and complex tasks, as well as performance in a driving simulator related to speeding and weaving.</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13</a:t>
            </a:fld>
            <a:endParaRPr lang="en-US"/>
          </a:p>
        </p:txBody>
      </p:sp>
    </p:spTree>
    <p:extLst>
      <p:ext uri="{BB962C8B-B14F-4D97-AF65-F5344CB8AC3E}">
        <p14:creationId xmlns:p14="http://schemas.microsoft.com/office/powerpoint/2010/main" val="1828892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Q1b Conclusions</a:t>
            </a:r>
            <a:endParaRPr lang="en-US" dirty="0"/>
          </a:p>
        </p:txBody>
      </p:sp>
      <p:sp>
        <p:nvSpPr>
          <p:cNvPr id="3" name="Content Placeholder 2"/>
          <p:cNvSpPr>
            <a:spLocks noGrp="1"/>
          </p:cNvSpPr>
          <p:nvPr>
            <p:ph idx="1"/>
          </p:nvPr>
        </p:nvSpPr>
        <p:spPr>
          <a:xfrm>
            <a:off x="498475" y="1028700"/>
            <a:ext cx="7556500" cy="4830764"/>
          </a:xfrm>
        </p:spPr>
        <p:txBody>
          <a:bodyPr/>
          <a:lstStyle/>
          <a:p>
            <a:pPr marL="0" indent="0">
              <a:buNone/>
            </a:pPr>
            <a:r>
              <a:rPr lang="en-US" sz="2400" dirty="0"/>
              <a:t>There is moderate evidence that licit use of stimulants has minimal or positive indirect measures of driver performance among drivers taking low doses of stimulants. </a:t>
            </a:r>
            <a:endParaRPr lang="en-US" sz="2400" dirty="0" smtClean="0"/>
          </a:p>
          <a:p>
            <a:pPr marL="0" indent="0">
              <a:buNone/>
            </a:pPr>
            <a:r>
              <a:rPr lang="en-US" sz="2400" dirty="0" smtClean="0"/>
              <a:t>The </a:t>
            </a:r>
            <a:r>
              <a:rPr lang="en-US" sz="2400" dirty="0"/>
              <a:t>handful of relevant studies generally found limited or no negative outcomes and some small improvements in psychomotor vigilance tasks related to reaction time, coherence, car-following, accuracy, and speed. </a:t>
            </a:r>
            <a:r>
              <a:rPr lang="en-US" sz="2400" dirty="0" smtClean="0"/>
              <a:t>Effects </a:t>
            </a:r>
            <a:r>
              <a:rPr lang="en-US" sz="2400" dirty="0"/>
              <a:t>tend to be dose specific, and may only be present for the use of small or moderate doses. </a:t>
            </a:r>
            <a:endParaRPr lang="en-US" sz="2400" dirty="0" smtClean="0"/>
          </a:p>
          <a:p>
            <a:pPr marL="0" indent="0">
              <a:buNone/>
            </a:pPr>
            <a:r>
              <a:rPr lang="en-US" sz="2400" dirty="0" smtClean="0"/>
              <a:t>Results </a:t>
            </a:r>
            <a:r>
              <a:rPr lang="en-US" sz="2400" dirty="0"/>
              <a:t>were mixed as to whether stimulants can help to counter the effects of sleep deprivation</a:t>
            </a:r>
            <a:r>
              <a:rPr lang="en-US" dirty="0"/>
              <a:t>.</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14</a:t>
            </a:fld>
            <a:endParaRPr lang="en-US"/>
          </a:p>
        </p:txBody>
      </p:sp>
    </p:spTree>
    <p:extLst>
      <p:ext uri="{BB962C8B-B14F-4D97-AF65-F5344CB8AC3E}">
        <p14:creationId xmlns:p14="http://schemas.microsoft.com/office/powerpoint/2010/main" val="3887333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2</a:t>
            </a:r>
            <a:endParaRPr lang="en-US" dirty="0"/>
          </a:p>
        </p:txBody>
      </p:sp>
      <p:sp>
        <p:nvSpPr>
          <p:cNvPr id="3" name="Text Placeholder 2"/>
          <p:cNvSpPr>
            <a:spLocks noGrp="1"/>
          </p:cNvSpPr>
          <p:nvPr>
            <p:ph type="body" idx="1"/>
          </p:nvPr>
        </p:nvSpPr>
        <p:spPr/>
        <p:txBody>
          <a:bodyPr>
            <a:normAutofit fontScale="70000" lnSpcReduction="20000"/>
          </a:bodyPr>
          <a:lstStyle/>
          <a:p>
            <a:r>
              <a:rPr lang="en-US" sz="2400" b="1" dirty="0"/>
              <a:t>Are the effects of licit use of prescribed opioids or stimulants measureable by serum levels? Do these effects remain consistent or vary based on metabolism or other pharmacokinetic parameters</a:t>
            </a:r>
            <a:r>
              <a:rPr lang="en-US" sz="2400" b="1" dirty="0" smtClean="0"/>
              <a:t>?</a:t>
            </a:r>
          </a:p>
          <a:p>
            <a:endParaRPr lang="en-US" sz="2400" b="1" dirty="0"/>
          </a:p>
          <a:p>
            <a:r>
              <a:rPr lang="en-US" sz="2400" b="1" dirty="0" smtClean="0"/>
              <a:t>Evidence base n=14</a:t>
            </a:r>
            <a:endParaRPr lang="en-US" sz="2400" b="1" dirty="0"/>
          </a:p>
          <a:p>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15</a:t>
            </a:fld>
            <a:endParaRPr lang="en-US"/>
          </a:p>
        </p:txBody>
      </p:sp>
    </p:spTree>
    <p:extLst>
      <p:ext uri="{BB962C8B-B14F-4D97-AF65-F5344CB8AC3E}">
        <p14:creationId xmlns:p14="http://schemas.microsoft.com/office/powerpoint/2010/main" val="60840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75" y="222250"/>
            <a:ext cx="7556500" cy="598487"/>
          </a:xfrm>
        </p:spPr>
        <p:txBody>
          <a:bodyPr/>
          <a:lstStyle/>
          <a:p>
            <a:r>
              <a:rPr lang="en-US" dirty="0" smtClean="0"/>
              <a:t>Q2 Conclusions</a:t>
            </a:r>
            <a:endParaRPr lang="en-US" dirty="0"/>
          </a:p>
        </p:txBody>
      </p:sp>
      <p:sp>
        <p:nvSpPr>
          <p:cNvPr id="3" name="Content Placeholder 2"/>
          <p:cNvSpPr>
            <a:spLocks noGrp="1"/>
          </p:cNvSpPr>
          <p:nvPr>
            <p:ph idx="1"/>
          </p:nvPr>
        </p:nvSpPr>
        <p:spPr>
          <a:xfrm>
            <a:off x="485775" y="914400"/>
            <a:ext cx="7556500" cy="4830764"/>
          </a:xfrm>
        </p:spPr>
        <p:txBody>
          <a:bodyPr/>
          <a:lstStyle/>
          <a:p>
            <a:pPr marL="0" indent="0">
              <a:buNone/>
            </a:pPr>
            <a:r>
              <a:rPr lang="en-US" sz="2400" dirty="0"/>
              <a:t>There is moderate evidence that the effects of opioids and stimulants are measureable by serum levels. </a:t>
            </a:r>
            <a:endParaRPr lang="en-US" sz="2400" dirty="0" smtClean="0"/>
          </a:p>
          <a:p>
            <a:pPr marL="0" indent="0">
              <a:buNone/>
            </a:pPr>
            <a:r>
              <a:rPr lang="en-US" sz="2400" dirty="0" smtClean="0"/>
              <a:t>Findings </a:t>
            </a:r>
            <a:r>
              <a:rPr lang="en-US" sz="2400" dirty="0"/>
              <a:t>were generally consistent across studies that serum levels are comparable to other methods in investigating relationships between licit drug use and driving impairment. However, this relationship likely exists for only certain Schedule II medications, and may also be subject to floor or ceiling effects. </a:t>
            </a:r>
            <a:endParaRPr lang="en-US" sz="2400" dirty="0" smtClean="0"/>
          </a:p>
          <a:p>
            <a:pPr marL="0" indent="0">
              <a:buNone/>
            </a:pPr>
            <a:r>
              <a:rPr lang="en-US" sz="2400" dirty="0" smtClean="0"/>
              <a:t>Investigating </a:t>
            </a:r>
            <a:r>
              <a:rPr lang="en-US" sz="2400" dirty="0"/>
              <a:t>relationships by serum level allows for a better understanding of possible variation due to differences in how individuals metabolize medicines.</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16</a:t>
            </a:fld>
            <a:endParaRPr lang="en-US"/>
          </a:p>
        </p:txBody>
      </p:sp>
    </p:spTree>
    <p:extLst>
      <p:ext uri="{BB962C8B-B14F-4D97-AF65-F5344CB8AC3E}">
        <p14:creationId xmlns:p14="http://schemas.microsoft.com/office/powerpoint/2010/main" val="3899470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600" y="2616200"/>
            <a:ext cx="5638800" cy="1362075"/>
          </a:xfrm>
        </p:spPr>
        <p:txBody>
          <a:bodyPr/>
          <a:lstStyle/>
          <a:p>
            <a:r>
              <a:rPr lang="en-US" dirty="0" smtClean="0"/>
              <a:t>Research Question 3</a:t>
            </a:r>
            <a:endParaRPr lang="en-US" dirty="0"/>
          </a:p>
        </p:txBody>
      </p:sp>
      <p:sp>
        <p:nvSpPr>
          <p:cNvPr id="3" name="Text Placeholder 2"/>
          <p:cNvSpPr>
            <a:spLocks noGrp="1"/>
          </p:cNvSpPr>
          <p:nvPr>
            <p:ph type="body" idx="1"/>
          </p:nvPr>
        </p:nvSpPr>
        <p:spPr>
          <a:xfrm>
            <a:off x="2235200" y="4089400"/>
            <a:ext cx="5638800" cy="1500187"/>
          </a:xfrm>
        </p:spPr>
        <p:txBody>
          <a:bodyPr>
            <a:noAutofit/>
          </a:bodyPr>
          <a:lstStyle/>
          <a:p>
            <a:r>
              <a:rPr lang="en-US" sz="2000" b="1" dirty="0"/>
              <a:t>Do the effects worsen or improve when: 1) drug-drug interactions take place with other Schedule II or over-the-counter medications; or 2) the drug has been chronically administered over a period of time (stable use</a:t>
            </a:r>
            <a:r>
              <a:rPr lang="en-US" sz="2000" b="1" dirty="0" smtClean="0"/>
              <a:t>)?</a:t>
            </a:r>
          </a:p>
          <a:p>
            <a:endParaRPr lang="en-US" sz="1600" b="1" dirty="0" smtClean="0"/>
          </a:p>
          <a:p>
            <a:r>
              <a:rPr lang="en-US" sz="1600" b="1" dirty="0" smtClean="0"/>
              <a:t>Evidence base n=19</a:t>
            </a:r>
            <a:endParaRPr lang="en-US" sz="16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17</a:t>
            </a:fld>
            <a:endParaRPr lang="en-US"/>
          </a:p>
        </p:txBody>
      </p:sp>
    </p:spTree>
    <p:extLst>
      <p:ext uri="{BB962C8B-B14F-4D97-AF65-F5344CB8AC3E}">
        <p14:creationId xmlns:p14="http://schemas.microsoft.com/office/powerpoint/2010/main" val="1952526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a:xfrm>
            <a:off x="485775" y="1676400"/>
            <a:ext cx="7556500" cy="4830764"/>
          </a:xfrm>
        </p:spPr>
        <p:txBody>
          <a:bodyPr/>
          <a:lstStyle/>
          <a:p>
            <a:pPr marL="0" indent="0">
              <a:buNone/>
            </a:pPr>
            <a:r>
              <a:rPr lang="en-US" sz="2400" dirty="0"/>
              <a:t>The evidence pertaining to whether Schedule II opioids and stimulants interact with other Schedule II or prescription medications is unacceptably weak. </a:t>
            </a:r>
            <a:endParaRPr lang="en-US" sz="2400" dirty="0" smtClean="0"/>
          </a:p>
          <a:p>
            <a:pPr marL="0" indent="0">
              <a:buNone/>
            </a:pPr>
            <a:r>
              <a:rPr lang="en-US" sz="2400" dirty="0" smtClean="0"/>
              <a:t>Limited </a:t>
            </a:r>
            <a:r>
              <a:rPr lang="en-US" sz="2400" dirty="0"/>
              <a:t>data investigates the question of interactions, and what data do exist, conflict. Findings are likely drug and dose specific, and an insufficient evidence base exists at this time to adequately address the question.</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18</a:t>
            </a:fld>
            <a:endParaRPr lang="en-US"/>
          </a:p>
        </p:txBody>
      </p:sp>
    </p:spTree>
    <p:extLst>
      <p:ext uri="{BB962C8B-B14F-4D97-AF65-F5344CB8AC3E}">
        <p14:creationId xmlns:p14="http://schemas.microsoft.com/office/powerpoint/2010/main" val="2370253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moderate evidence that stable use of Schedule II opioids is associated with reduced negative impacts. </a:t>
            </a:r>
            <a:endParaRPr lang="en-US" sz="2400" dirty="0" smtClean="0"/>
          </a:p>
          <a:p>
            <a:pPr marL="0" indent="0">
              <a:buNone/>
            </a:pPr>
            <a:r>
              <a:rPr lang="en-US" sz="2400" dirty="0" smtClean="0"/>
              <a:t>Consistent </a:t>
            </a:r>
            <a:r>
              <a:rPr lang="en-US" sz="2400" dirty="0"/>
              <a:t>data suggest that the negative impacts of opioids on driving and driving related skills diminish over time when doses remain stable. This is not the case for positive impacts, such as those that may be associated </a:t>
            </a:r>
            <a:r>
              <a:rPr lang="en-US" sz="2400" dirty="0" smtClean="0"/>
              <a:t>with methadone </a:t>
            </a:r>
            <a:r>
              <a:rPr lang="en-US" sz="2400" dirty="0"/>
              <a:t>maintenance treatments. However, negative effects of opioids may still remain, even in chronic users.</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19</a:t>
            </a:fld>
            <a:endParaRPr lang="en-US"/>
          </a:p>
        </p:txBody>
      </p:sp>
    </p:spTree>
    <p:extLst>
      <p:ext uri="{BB962C8B-B14F-4D97-AF65-F5344CB8AC3E}">
        <p14:creationId xmlns:p14="http://schemas.microsoft.com/office/powerpoint/2010/main" val="2555325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Roadmap</a:t>
            </a:r>
            <a:endParaRPr lang="en-US" dirty="0"/>
          </a:p>
        </p:txBody>
      </p:sp>
      <p:sp>
        <p:nvSpPr>
          <p:cNvPr id="3" name="Content Placeholder 2"/>
          <p:cNvSpPr>
            <a:spLocks noGrp="1"/>
          </p:cNvSpPr>
          <p:nvPr>
            <p:ph sz="half" idx="1"/>
          </p:nvPr>
        </p:nvSpPr>
        <p:spPr/>
        <p:txBody>
          <a:bodyPr>
            <a:normAutofit/>
          </a:bodyPr>
          <a:lstStyle/>
          <a:p>
            <a:r>
              <a:rPr lang="en-US" sz="2800" dirty="0" smtClean="0"/>
              <a:t>Introduction and Purpose</a:t>
            </a:r>
          </a:p>
          <a:p>
            <a:r>
              <a:rPr lang="en-US" sz="2800" dirty="0" smtClean="0"/>
              <a:t>Background</a:t>
            </a:r>
          </a:p>
          <a:p>
            <a:r>
              <a:rPr lang="en-US" sz="2800" dirty="0" smtClean="0"/>
              <a:t>Overview of Research Questions </a:t>
            </a:r>
          </a:p>
          <a:p>
            <a:r>
              <a:rPr lang="en-US" sz="2800" dirty="0" smtClean="0"/>
              <a:t>Search Methodology </a:t>
            </a:r>
            <a:endParaRPr lang="en-US" sz="2800" dirty="0" smtClean="0">
              <a:solidFill>
                <a:srgbClr val="FF0000"/>
              </a:solidFill>
            </a:endParaRPr>
          </a:p>
        </p:txBody>
      </p:sp>
      <p:sp>
        <p:nvSpPr>
          <p:cNvPr id="5" name="Content Placeholder 4"/>
          <p:cNvSpPr>
            <a:spLocks noGrp="1"/>
          </p:cNvSpPr>
          <p:nvPr>
            <p:ph sz="half" idx="2"/>
          </p:nvPr>
        </p:nvSpPr>
        <p:spPr/>
        <p:txBody>
          <a:bodyPr>
            <a:normAutofit/>
          </a:bodyPr>
          <a:lstStyle/>
          <a:p>
            <a:r>
              <a:rPr lang="en-US" sz="2800" dirty="0" smtClean="0"/>
              <a:t>Q1a  </a:t>
            </a:r>
            <a:endParaRPr lang="en-US" sz="2800" dirty="0">
              <a:solidFill>
                <a:srgbClr val="FF0000"/>
              </a:solidFill>
            </a:endParaRPr>
          </a:p>
          <a:p>
            <a:r>
              <a:rPr lang="en-US" sz="2800" dirty="0" smtClean="0"/>
              <a:t>Q1b  </a:t>
            </a:r>
            <a:endParaRPr lang="en-US" sz="2800" dirty="0">
              <a:solidFill>
                <a:srgbClr val="FF0000"/>
              </a:solidFill>
            </a:endParaRPr>
          </a:p>
          <a:p>
            <a:r>
              <a:rPr lang="en-US" sz="2800" dirty="0" smtClean="0"/>
              <a:t>Q2 </a:t>
            </a:r>
            <a:endParaRPr lang="en-US" sz="2800" dirty="0">
              <a:solidFill>
                <a:srgbClr val="FF0000"/>
              </a:solidFill>
            </a:endParaRPr>
          </a:p>
          <a:p>
            <a:r>
              <a:rPr lang="en-US" sz="2800" dirty="0" smtClean="0"/>
              <a:t>Q3  </a:t>
            </a:r>
            <a:endParaRPr lang="en-US" sz="2800" dirty="0">
              <a:solidFill>
                <a:srgbClr val="FF0000"/>
              </a:solidFill>
            </a:endParaRPr>
          </a:p>
          <a:p>
            <a:r>
              <a:rPr lang="en-US" sz="2800" dirty="0"/>
              <a:t>Conclusion</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a:t>
            </a:fld>
            <a:endParaRPr lang="en-US"/>
          </a:p>
        </p:txBody>
      </p:sp>
    </p:spTree>
    <p:extLst>
      <p:ext uri="{BB962C8B-B14F-4D97-AF65-F5344CB8AC3E}">
        <p14:creationId xmlns:p14="http://schemas.microsoft.com/office/powerpoint/2010/main" val="3627204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Q3 Conclusions</a:t>
            </a:r>
            <a:endParaRPr lang="en-US"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endParaRPr lang="en-US" sz="2400" dirty="0"/>
          </a:p>
          <a:p>
            <a:pPr marL="0" indent="0">
              <a:buNone/>
            </a:pPr>
            <a:r>
              <a:rPr lang="en-US" sz="2400" dirty="0" smtClean="0"/>
              <a:t>The </a:t>
            </a:r>
            <a:r>
              <a:rPr lang="en-US" sz="2400" dirty="0"/>
              <a:t>evidence pertaining to whether chronic use of stimulants impacts driving or driving related skills is unacceptably weak. A limited evidence base makes it difficult to draw conclusions on this topic.</a:t>
            </a:r>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20</a:t>
            </a:fld>
            <a:endParaRPr lang="en-US"/>
          </a:p>
        </p:txBody>
      </p:sp>
    </p:spTree>
    <p:extLst>
      <p:ext uri="{BB962C8B-B14F-4D97-AF65-F5344CB8AC3E}">
        <p14:creationId xmlns:p14="http://schemas.microsoft.com/office/powerpoint/2010/main" val="3864228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21</a:t>
            </a:fld>
            <a:endParaRPr lang="en-US"/>
          </a:p>
        </p:txBody>
      </p:sp>
    </p:spTree>
    <p:extLst>
      <p:ext uri="{BB962C8B-B14F-4D97-AF65-F5344CB8AC3E}">
        <p14:creationId xmlns:p14="http://schemas.microsoft.com/office/powerpoint/2010/main" val="603131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Overall Conclusions</a:t>
            </a:r>
            <a:endParaRPr lang="en-US" dirty="0"/>
          </a:p>
        </p:txBody>
      </p:sp>
      <p:sp>
        <p:nvSpPr>
          <p:cNvPr id="6" name="Content Placeholder 5"/>
          <p:cNvSpPr>
            <a:spLocks noGrp="1"/>
          </p:cNvSpPr>
          <p:nvPr>
            <p:ph idx="1"/>
          </p:nvPr>
        </p:nvSpPr>
        <p:spPr/>
        <p:txBody>
          <a:bodyPr/>
          <a:lstStyle/>
          <a:p>
            <a:r>
              <a:rPr lang="en-US" dirty="0"/>
              <a:t>Moderate evidence to support the contention that licit use of opioids increases the risk of a motor vehicle </a:t>
            </a:r>
            <a:r>
              <a:rPr lang="en-US" dirty="0" smtClean="0"/>
              <a:t>crash</a:t>
            </a:r>
            <a:endParaRPr lang="en-US" dirty="0"/>
          </a:p>
          <a:p>
            <a:r>
              <a:rPr lang="en-US" dirty="0"/>
              <a:t>Weak evidence to support the contention that licit use of stimulants increases the risk of a motor vehicle crash</a:t>
            </a:r>
          </a:p>
          <a:p>
            <a:r>
              <a:rPr lang="en-US" dirty="0"/>
              <a:t>Moderate evidence that licit use of opioids negatively impacts indirect measures of driver </a:t>
            </a:r>
            <a:r>
              <a:rPr lang="en-US" dirty="0" smtClean="0"/>
              <a:t>performance</a:t>
            </a:r>
            <a:endParaRPr lang="en-US" dirty="0"/>
          </a:p>
          <a:p>
            <a:r>
              <a:rPr lang="en-US" dirty="0"/>
              <a:t>Weak evidence that licit use of stimulants positively impacts indirect measures of driver performance among drivers with ADHD </a:t>
            </a:r>
            <a:endParaRPr lang="en-US" dirty="0" smtClean="0"/>
          </a:p>
          <a:p>
            <a:r>
              <a:rPr lang="en-US" dirty="0" smtClean="0"/>
              <a:t>Moderate </a:t>
            </a:r>
            <a:r>
              <a:rPr lang="en-US" dirty="0"/>
              <a:t>evidence that licit use of stimulants has minimal or positive indirect measures of driver performance among drivers taking low doses of stimulants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22</a:t>
            </a:fld>
            <a:endParaRPr lang="en-US"/>
          </a:p>
        </p:txBody>
      </p:sp>
    </p:spTree>
    <p:extLst>
      <p:ext uri="{BB962C8B-B14F-4D97-AF65-F5344CB8AC3E}">
        <p14:creationId xmlns:p14="http://schemas.microsoft.com/office/powerpoint/2010/main" val="8844216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Overall Conclusions</a:t>
            </a:r>
            <a:endParaRPr lang="en-US" dirty="0"/>
          </a:p>
        </p:txBody>
      </p:sp>
      <p:sp>
        <p:nvSpPr>
          <p:cNvPr id="3" name="Content Placeholder 2"/>
          <p:cNvSpPr>
            <a:spLocks noGrp="1"/>
          </p:cNvSpPr>
          <p:nvPr>
            <p:ph idx="1"/>
          </p:nvPr>
        </p:nvSpPr>
        <p:spPr/>
        <p:txBody>
          <a:bodyPr/>
          <a:lstStyle/>
          <a:p>
            <a:r>
              <a:rPr lang="en-US" dirty="0"/>
              <a:t>Moderate evidence that the effects of opioids and stimulants are measureable by serum levels</a:t>
            </a:r>
          </a:p>
          <a:p>
            <a:r>
              <a:rPr lang="en-US" dirty="0"/>
              <a:t>Unacceptably weak evidence of Schedule II opioid and stimulant’s interactions with other Schedule II or prescription medications</a:t>
            </a:r>
          </a:p>
          <a:p>
            <a:r>
              <a:rPr lang="en-US" dirty="0"/>
              <a:t>Moderate evidence that stable use of Schedule II opioids is associated with reduced negative impacts on driving and driving related skills</a:t>
            </a:r>
          </a:p>
          <a:p>
            <a:r>
              <a:rPr lang="en-US" dirty="0"/>
              <a:t>Unacceptably weak evidence of chronic use of stimulants’ impact on driving or driving related skills</a:t>
            </a:r>
          </a:p>
          <a:p>
            <a:endParaRPr lang="en-US" dirty="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23</a:t>
            </a:fld>
            <a:endParaRPr lang="en-US"/>
          </a:p>
        </p:txBody>
      </p:sp>
    </p:spTree>
    <p:extLst>
      <p:ext uri="{BB962C8B-B14F-4D97-AF65-F5344CB8AC3E}">
        <p14:creationId xmlns:p14="http://schemas.microsoft.com/office/powerpoint/2010/main" val="693991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Purpose</a:t>
            </a:r>
            <a:endParaRPr lang="en-US" dirty="0"/>
          </a:p>
        </p:txBody>
      </p:sp>
      <p:sp>
        <p:nvSpPr>
          <p:cNvPr id="6" name="Content Placeholder 5"/>
          <p:cNvSpPr>
            <a:spLocks noGrp="1"/>
          </p:cNvSpPr>
          <p:nvPr>
            <p:ph idx="1"/>
          </p:nvPr>
        </p:nvSpPr>
        <p:spPr/>
        <p:txBody>
          <a:bodyPr/>
          <a:lstStyle/>
          <a:p>
            <a:r>
              <a:rPr lang="en-US" sz="2400" dirty="0" smtClean="0"/>
              <a:t>FMCSA asked </a:t>
            </a:r>
            <a:r>
              <a:rPr lang="en-US" sz="2400" dirty="0" err="1" smtClean="0"/>
              <a:t>Acclaro</a:t>
            </a:r>
            <a:r>
              <a:rPr lang="en-US" sz="2400" dirty="0" smtClean="0"/>
              <a:t> Research Solutions, Inc. (</a:t>
            </a:r>
            <a:r>
              <a:rPr lang="en-US" sz="2400" dirty="0" err="1" smtClean="0"/>
              <a:t>Acclaro</a:t>
            </a:r>
            <a:r>
              <a:rPr lang="en-US" sz="2400" dirty="0" smtClean="0"/>
              <a:t>) to conduct a systematic literature review</a:t>
            </a:r>
          </a:p>
          <a:p>
            <a:r>
              <a:rPr lang="en-US" sz="2400" dirty="0" smtClean="0"/>
              <a:t>The review looks at how </a:t>
            </a:r>
            <a:r>
              <a:rPr lang="en-US" sz="2400" dirty="0"/>
              <a:t>the </a:t>
            </a:r>
            <a:r>
              <a:rPr lang="en-US" sz="2400" dirty="0" smtClean="0"/>
              <a:t>licit (legal) use </a:t>
            </a:r>
            <a:r>
              <a:rPr lang="en-US" sz="2400" dirty="0"/>
              <a:t>of Schedule II opioids and stimulants may impact the risk of CMV crashes or indirect measures of driver </a:t>
            </a:r>
            <a:r>
              <a:rPr lang="en-US" sz="2400" dirty="0" smtClean="0"/>
              <a:t>performance</a:t>
            </a:r>
          </a:p>
          <a:p>
            <a:r>
              <a:rPr lang="en-US" sz="2400" dirty="0" smtClean="0"/>
              <a:t>These findings, along with input from an expert review panel and FMCSA’s Medical Review Board, are used to inform policy and decision-making</a:t>
            </a:r>
          </a:p>
          <a:p>
            <a:endParaRPr lang="en-US" sz="2400" dirty="0" smtClean="0"/>
          </a:p>
          <a:p>
            <a:pPr lvl="1"/>
            <a:endParaRPr lang="en-US"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3</a:t>
            </a:fld>
            <a:endParaRPr lang="en-US"/>
          </a:p>
        </p:txBody>
      </p:sp>
    </p:spTree>
    <p:extLst>
      <p:ext uri="{BB962C8B-B14F-4D97-AF65-F5344CB8AC3E}">
        <p14:creationId xmlns:p14="http://schemas.microsoft.com/office/powerpoint/2010/main" val="225800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sz="half" idx="17"/>
          </p:nvPr>
        </p:nvSpPr>
        <p:spPr>
          <a:xfrm>
            <a:off x="502919" y="1931831"/>
            <a:ext cx="7984257" cy="4353059"/>
          </a:xfrm>
        </p:spPr>
        <p:txBody>
          <a:bodyPr>
            <a:normAutofit fontScale="92500" lnSpcReduction="20000"/>
          </a:bodyPr>
          <a:lstStyle/>
          <a:p>
            <a:r>
              <a:rPr lang="en-US" sz="2200" dirty="0" smtClean="0"/>
              <a:t>Q1a: What </a:t>
            </a:r>
            <a:r>
              <a:rPr lang="en-US" sz="2200" dirty="0"/>
              <a:t>is the relationship between licit use of prescribed Schedule II opioids or stimulants and the risk of a motor vehicle crash</a:t>
            </a:r>
            <a:r>
              <a:rPr lang="en-US" sz="2200" dirty="0" smtClean="0"/>
              <a:t>?</a:t>
            </a:r>
          </a:p>
          <a:p>
            <a:pPr marL="228600" lvl="1">
              <a:spcBef>
                <a:spcPts val="2000"/>
              </a:spcBef>
              <a:buClr>
                <a:schemeClr val="accent1"/>
              </a:buClr>
            </a:pPr>
            <a:r>
              <a:rPr lang="en-US" sz="2200" dirty="0" smtClean="0"/>
              <a:t>Q1b: </a:t>
            </a:r>
            <a:r>
              <a:rPr lang="en-US" sz="2200" dirty="0"/>
              <a:t>What is the relationship between licit use of prescribed Schedule II opioids or stimulants and indirect measures of driver performance</a:t>
            </a:r>
            <a:r>
              <a:rPr lang="en-US" sz="2200" dirty="0" smtClean="0"/>
              <a:t>?</a:t>
            </a:r>
          </a:p>
          <a:p>
            <a:pPr marL="228600" lvl="1">
              <a:spcBef>
                <a:spcPts val="2000"/>
              </a:spcBef>
              <a:buClr>
                <a:schemeClr val="accent1"/>
              </a:buClr>
            </a:pPr>
            <a:r>
              <a:rPr lang="en-US" sz="2200" dirty="0" smtClean="0"/>
              <a:t>Q2: </a:t>
            </a:r>
            <a:r>
              <a:rPr lang="en-US" sz="2200" dirty="0"/>
              <a:t>Are the effects of licit use of prescribed opioids or stimulants measureable by serum levels? Do these effects remain consistent or vary based on metabolism or other pharmacokinetic parameters</a:t>
            </a:r>
            <a:r>
              <a:rPr lang="en-US" sz="2200" dirty="0" smtClean="0"/>
              <a:t>?</a:t>
            </a:r>
          </a:p>
          <a:p>
            <a:pPr marL="228600" lvl="1">
              <a:spcBef>
                <a:spcPts val="2000"/>
              </a:spcBef>
              <a:buClr>
                <a:schemeClr val="accent1"/>
              </a:buClr>
            </a:pPr>
            <a:r>
              <a:rPr lang="en-US" sz="2200" dirty="0" smtClean="0"/>
              <a:t>Q3: </a:t>
            </a:r>
            <a:r>
              <a:rPr lang="en-US" sz="2200" dirty="0"/>
              <a:t>Do the effects worsen or improve when: 1) drug-drug interactions take place with other Schedule II or over-the-counter medications; or 2) the drug has been chronically administered over a period of time (stable use)?</a:t>
            </a:r>
          </a:p>
          <a:p>
            <a:pPr marL="228600" lvl="1">
              <a:spcBef>
                <a:spcPts val="2000"/>
              </a:spcBef>
              <a:buClr>
                <a:schemeClr val="accent1"/>
              </a:buClr>
            </a:pPr>
            <a:endParaRPr lang="en-US" dirty="0"/>
          </a:p>
          <a:p>
            <a:pPr marL="228600" lvl="1">
              <a:spcBef>
                <a:spcPts val="2000"/>
              </a:spcBef>
              <a:buClr>
                <a:schemeClr val="accent1"/>
              </a:buClr>
            </a:pPr>
            <a:endParaRPr lang="en-US" dirty="0"/>
          </a:p>
          <a:p>
            <a:endParaRPr lang="en-US" dirty="0"/>
          </a:p>
          <a:p>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4</a:t>
            </a:fld>
            <a:endParaRPr lang="en-US"/>
          </a:p>
        </p:txBody>
      </p:sp>
    </p:spTree>
    <p:extLst>
      <p:ext uri="{BB962C8B-B14F-4D97-AF65-F5344CB8AC3E}">
        <p14:creationId xmlns:p14="http://schemas.microsoft.com/office/powerpoint/2010/main" val="2476879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Methodology</a:t>
            </a:r>
            <a:endParaRPr lang="en-US" dirty="0"/>
          </a:p>
        </p:txBody>
      </p:sp>
      <p:sp>
        <p:nvSpPr>
          <p:cNvPr id="3" name="Content Placeholder 2"/>
          <p:cNvSpPr>
            <a:spLocks noGrp="1"/>
          </p:cNvSpPr>
          <p:nvPr>
            <p:ph sz="half" idx="2"/>
          </p:nvPr>
        </p:nvSpPr>
        <p:spPr>
          <a:xfrm>
            <a:off x="497541" y="2146301"/>
            <a:ext cx="3657600" cy="4546600"/>
          </a:xfrm>
        </p:spPr>
        <p:txBody>
          <a:bodyPr>
            <a:normAutofit fontScale="92500" lnSpcReduction="10000"/>
          </a:bodyPr>
          <a:lstStyle/>
          <a:p>
            <a:pPr>
              <a:spcBef>
                <a:spcPts val="0"/>
              </a:spcBef>
            </a:pPr>
            <a:r>
              <a:rPr lang="en-US" dirty="0" smtClean="0"/>
              <a:t>Defined search terms </a:t>
            </a:r>
            <a:r>
              <a:rPr lang="en-US" i="1" dirty="0" smtClean="0"/>
              <a:t>a priori</a:t>
            </a:r>
          </a:p>
          <a:p>
            <a:pPr lvl="1"/>
            <a:r>
              <a:rPr lang="en-US" dirty="0" smtClean="0"/>
              <a:t>"</a:t>
            </a:r>
            <a:r>
              <a:rPr lang="en-US" dirty="0"/>
              <a:t>potentially driver-impairing" OR "PDI" OR "drug driving" OR "drugged driving</a:t>
            </a:r>
            <a:r>
              <a:rPr lang="en-US" dirty="0" smtClean="0"/>
              <a:t>"…</a:t>
            </a:r>
          </a:p>
          <a:p>
            <a:pPr>
              <a:spcBef>
                <a:spcPts val="600"/>
              </a:spcBef>
            </a:pPr>
            <a:r>
              <a:rPr lang="en-US" dirty="0" smtClean="0"/>
              <a:t>Systematically </a:t>
            </a:r>
            <a:r>
              <a:rPr lang="en-US" dirty="0"/>
              <a:t>searched </a:t>
            </a:r>
            <a:r>
              <a:rPr lang="en-US" dirty="0" smtClean="0"/>
              <a:t>for </a:t>
            </a:r>
            <a:r>
              <a:rPr lang="en-US" dirty="0"/>
              <a:t>full-length articles published </a:t>
            </a:r>
            <a:r>
              <a:rPr lang="en-US" dirty="0" smtClean="0"/>
              <a:t>January </a:t>
            </a:r>
            <a:r>
              <a:rPr lang="en-US" dirty="0"/>
              <a:t>1, 2006 </a:t>
            </a:r>
            <a:r>
              <a:rPr lang="en-US" dirty="0" smtClean="0"/>
              <a:t>to December 2013</a:t>
            </a:r>
            <a:endParaRPr lang="en-US" dirty="0"/>
          </a:p>
          <a:p>
            <a:pPr>
              <a:spcBef>
                <a:spcPts val="600"/>
              </a:spcBef>
            </a:pPr>
            <a:r>
              <a:rPr lang="en-US" dirty="0" smtClean="0"/>
              <a:t>Retrieved abstracts reviewed for inclusion/exclusion</a:t>
            </a:r>
          </a:p>
          <a:p>
            <a:pPr>
              <a:spcBef>
                <a:spcPts val="600"/>
              </a:spcBef>
            </a:pPr>
            <a:r>
              <a:rPr lang="en-US" dirty="0" smtClean="0"/>
              <a:t>Articles meeting inclusion standards were retrieved in full text and reviewed thoroughly for final inclusion</a:t>
            </a:r>
          </a:p>
          <a:p>
            <a:pPr>
              <a:spcBef>
                <a:spcPts val="600"/>
              </a:spcBef>
            </a:pPr>
            <a:r>
              <a:rPr lang="en-US" dirty="0" smtClean="0"/>
              <a:t>Included articles evaluated for quality of evidence</a:t>
            </a:r>
            <a:endParaRPr lang="en-US" dirty="0"/>
          </a:p>
        </p:txBody>
      </p:sp>
      <p:sp>
        <p:nvSpPr>
          <p:cNvPr id="4" name="Content Placeholder 3"/>
          <p:cNvSpPr>
            <a:spLocks noGrp="1"/>
          </p:cNvSpPr>
          <p:nvPr>
            <p:ph sz="quarter" idx="4"/>
          </p:nvPr>
        </p:nvSpPr>
        <p:spPr>
          <a:xfrm>
            <a:off x="4399878" y="2129865"/>
            <a:ext cx="3655097" cy="4013358"/>
          </a:xfrm>
        </p:spPr>
        <p:txBody>
          <a:bodyPr>
            <a:normAutofit fontScale="92500" lnSpcReduction="20000"/>
          </a:bodyPr>
          <a:lstStyle/>
          <a:p>
            <a:pPr>
              <a:spcBef>
                <a:spcPts val="600"/>
              </a:spcBef>
            </a:pPr>
            <a:r>
              <a:rPr lang="en-US" dirty="0" smtClean="0"/>
              <a:t>Research databases (n=11)</a:t>
            </a:r>
          </a:p>
          <a:p>
            <a:pPr lvl="1"/>
            <a:r>
              <a:rPr lang="en-US" dirty="0" smtClean="0"/>
              <a:t>Academic Search Premier, Business Source Complete, Cochrane Library, CINAHL, </a:t>
            </a:r>
            <a:r>
              <a:rPr lang="en-US" dirty="0" err="1" smtClean="0"/>
              <a:t>Embase</a:t>
            </a:r>
            <a:r>
              <a:rPr lang="en-US" dirty="0" smtClean="0"/>
              <a:t>, Health Business Elite, National Guideline Clearinghouse, PubMed, ProQuest, Science Direct, TRID</a:t>
            </a:r>
          </a:p>
          <a:p>
            <a:pPr>
              <a:spcBef>
                <a:spcPts val="600"/>
              </a:spcBef>
            </a:pPr>
            <a:r>
              <a:rPr lang="en-US" dirty="0" smtClean="0"/>
              <a:t>Commercial, non-profit, and government websites (n=18)</a:t>
            </a:r>
          </a:p>
          <a:p>
            <a:pPr lvl="1"/>
            <a:r>
              <a:rPr lang="en-US" dirty="0" smtClean="0"/>
              <a:t>National </a:t>
            </a:r>
            <a:r>
              <a:rPr lang="en-US" dirty="0"/>
              <a:t>Transportation Safety </a:t>
            </a:r>
            <a:r>
              <a:rPr lang="en-US" dirty="0" smtClean="0"/>
              <a:t>Board</a:t>
            </a:r>
            <a:r>
              <a:rPr lang="en-US" dirty="0"/>
              <a:t>, American Pain </a:t>
            </a:r>
            <a:r>
              <a:rPr lang="en-US" dirty="0" smtClean="0"/>
              <a:t>Society</a:t>
            </a:r>
            <a:r>
              <a:rPr lang="en-US" dirty="0"/>
              <a:t>, </a:t>
            </a:r>
            <a:r>
              <a:rPr lang="en-US" dirty="0" smtClean="0"/>
              <a:t>FMCSA, FDA, American Trucking Association, etc.</a:t>
            </a:r>
          </a:p>
          <a:p>
            <a:pPr>
              <a:spcBef>
                <a:spcPts val="600"/>
              </a:spcBef>
            </a:pPr>
            <a:r>
              <a:rPr lang="en-US" dirty="0" smtClean="0"/>
              <a:t>Reference sections of all included articles</a:t>
            </a:r>
            <a:endParaRPr lang="en-US" dirty="0"/>
          </a:p>
        </p:txBody>
      </p:sp>
      <p:sp>
        <p:nvSpPr>
          <p:cNvPr id="5" name="Text Placeholder 4"/>
          <p:cNvSpPr>
            <a:spLocks noGrp="1"/>
          </p:cNvSpPr>
          <p:nvPr>
            <p:ph type="body" idx="1"/>
          </p:nvPr>
        </p:nvSpPr>
        <p:spPr>
          <a:xfrm>
            <a:off x="497541" y="1715247"/>
            <a:ext cx="3657600" cy="322729"/>
          </a:xfrm>
        </p:spPr>
        <p:txBody>
          <a:bodyPr/>
          <a:lstStyle/>
          <a:p>
            <a:r>
              <a:rPr lang="en-US" dirty="0" smtClean="0"/>
              <a:t>Search Strategy</a:t>
            </a:r>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5</a:t>
            </a:fld>
            <a:endParaRPr lang="en-US"/>
          </a:p>
        </p:txBody>
      </p:sp>
      <p:sp>
        <p:nvSpPr>
          <p:cNvPr id="9" name="Text Placeholder 4"/>
          <p:cNvSpPr>
            <a:spLocks noGrp="1"/>
          </p:cNvSpPr>
          <p:nvPr>
            <p:ph type="body" idx="1"/>
          </p:nvPr>
        </p:nvSpPr>
        <p:spPr>
          <a:xfrm>
            <a:off x="4526482" y="1715246"/>
            <a:ext cx="3657600" cy="322729"/>
          </a:xfrm>
        </p:spPr>
        <p:txBody>
          <a:bodyPr/>
          <a:lstStyle/>
          <a:p>
            <a:r>
              <a:rPr lang="en-US" dirty="0" smtClean="0"/>
              <a:t>Sources Searched</a:t>
            </a:r>
            <a:endParaRPr lang="en-US" dirty="0"/>
          </a:p>
        </p:txBody>
      </p:sp>
    </p:spTree>
    <p:extLst>
      <p:ext uri="{BB962C8B-B14F-4D97-AF65-F5344CB8AC3E}">
        <p14:creationId xmlns:p14="http://schemas.microsoft.com/office/powerpoint/2010/main" val="3098168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Methodology</a:t>
            </a:r>
            <a:endParaRPr lang="en-US" dirty="0"/>
          </a:p>
        </p:txBody>
      </p:sp>
      <p:sp>
        <p:nvSpPr>
          <p:cNvPr id="3" name="Content Placeholder 2"/>
          <p:cNvSpPr>
            <a:spLocks noGrp="1"/>
          </p:cNvSpPr>
          <p:nvPr>
            <p:ph sz="half" idx="2"/>
          </p:nvPr>
        </p:nvSpPr>
        <p:spPr>
          <a:xfrm>
            <a:off x="497541" y="1587500"/>
            <a:ext cx="3657600" cy="5270500"/>
          </a:xfrm>
        </p:spPr>
        <p:txBody>
          <a:bodyPr>
            <a:normAutofit fontScale="92500" lnSpcReduction="20000"/>
          </a:bodyPr>
          <a:lstStyle/>
          <a:p>
            <a:pPr marL="0" indent="0">
              <a:spcBef>
                <a:spcPts val="0"/>
              </a:spcBef>
              <a:buNone/>
            </a:pPr>
            <a:endParaRPr lang="en-US" dirty="0" smtClean="0"/>
          </a:p>
          <a:p>
            <a:pPr>
              <a:spcBef>
                <a:spcPts val="0"/>
              </a:spcBef>
              <a:spcAft>
                <a:spcPts val="600"/>
              </a:spcAft>
            </a:pPr>
            <a:r>
              <a:rPr lang="en-US" sz="1900" dirty="0" smtClean="0"/>
              <a:t>Published in English</a:t>
            </a:r>
          </a:p>
          <a:p>
            <a:pPr>
              <a:spcBef>
                <a:spcPts val="0"/>
              </a:spcBef>
              <a:spcAft>
                <a:spcPts val="600"/>
              </a:spcAft>
            </a:pPr>
            <a:r>
              <a:rPr lang="en-US" sz="1900" dirty="0" smtClean="0"/>
              <a:t>Full-length articles</a:t>
            </a:r>
          </a:p>
          <a:p>
            <a:pPr>
              <a:spcBef>
                <a:spcPts val="0"/>
              </a:spcBef>
              <a:spcAft>
                <a:spcPts val="600"/>
              </a:spcAft>
            </a:pPr>
            <a:r>
              <a:rPr lang="en-US" sz="1900" dirty="0"/>
              <a:t>n</a:t>
            </a:r>
            <a:r>
              <a:rPr lang="en-US" sz="1900" dirty="0" smtClean="0"/>
              <a:t>=10 or more subjects enrolled</a:t>
            </a:r>
          </a:p>
          <a:p>
            <a:pPr>
              <a:spcBef>
                <a:spcPts val="0"/>
              </a:spcBef>
              <a:spcAft>
                <a:spcPts val="600"/>
              </a:spcAft>
            </a:pPr>
            <a:r>
              <a:rPr lang="en-US" sz="1900" dirty="0" smtClean="0"/>
              <a:t>Most subjects must be 18+ </a:t>
            </a:r>
          </a:p>
          <a:p>
            <a:pPr>
              <a:spcBef>
                <a:spcPts val="0"/>
              </a:spcBef>
              <a:spcAft>
                <a:spcPts val="600"/>
              </a:spcAft>
            </a:pPr>
            <a:r>
              <a:rPr lang="en-US" sz="1900" dirty="0" smtClean="0"/>
              <a:t>Study on the licit use of prescribed Schedule II opioids or stimulants</a:t>
            </a:r>
          </a:p>
          <a:p>
            <a:pPr lvl="1">
              <a:spcBef>
                <a:spcPts val="0"/>
              </a:spcBef>
              <a:spcAft>
                <a:spcPts val="600"/>
              </a:spcAft>
            </a:pPr>
            <a:r>
              <a:rPr lang="en-US" dirty="0" smtClean="0"/>
              <a:t>If illicit use is included, the effects must be separable</a:t>
            </a:r>
          </a:p>
          <a:p>
            <a:pPr lvl="1">
              <a:spcBef>
                <a:spcPts val="0"/>
              </a:spcBef>
              <a:spcAft>
                <a:spcPts val="600"/>
              </a:spcAft>
            </a:pPr>
            <a:r>
              <a:rPr lang="en-US" dirty="0" smtClean="0"/>
              <a:t>If drugs other than Schedule II opioids or stimulants are included, the effects must be separable</a:t>
            </a:r>
          </a:p>
          <a:p>
            <a:pPr>
              <a:spcBef>
                <a:spcPts val="0"/>
              </a:spcBef>
              <a:spcAft>
                <a:spcPts val="600"/>
              </a:spcAft>
            </a:pPr>
            <a:r>
              <a:rPr lang="en-US" sz="1900" dirty="0" smtClean="0"/>
              <a:t>Published after January 1, 2006</a:t>
            </a:r>
          </a:p>
          <a:p>
            <a:pPr>
              <a:spcBef>
                <a:spcPts val="0"/>
              </a:spcBef>
              <a:spcAft>
                <a:spcPts val="600"/>
              </a:spcAft>
            </a:pPr>
            <a:r>
              <a:rPr lang="en-US" sz="1900" dirty="0" smtClean="0"/>
              <a:t>The most complete publication will be the primary reference</a:t>
            </a:r>
          </a:p>
        </p:txBody>
      </p:sp>
      <p:sp>
        <p:nvSpPr>
          <p:cNvPr id="9" name="Content Placeholder 8"/>
          <p:cNvSpPr>
            <a:spLocks noGrp="1"/>
          </p:cNvSpPr>
          <p:nvPr>
            <p:ph sz="quarter" idx="4"/>
          </p:nvPr>
        </p:nvSpPr>
        <p:spPr/>
        <p:txBody>
          <a:bodyPr/>
          <a:lstStyle/>
          <a:p>
            <a:endParaRPr lang="en-US"/>
          </a:p>
        </p:txBody>
      </p:sp>
      <p:sp>
        <p:nvSpPr>
          <p:cNvPr id="7" name="Text Placeholder 6"/>
          <p:cNvSpPr>
            <a:spLocks noGrp="1"/>
          </p:cNvSpPr>
          <p:nvPr>
            <p:ph type="body" idx="1"/>
          </p:nvPr>
        </p:nvSpPr>
        <p:spPr>
          <a:xfrm>
            <a:off x="497541" y="1226671"/>
            <a:ext cx="3657600" cy="322729"/>
          </a:xfrm>
        </p:spPr>
        <p:txBody>
          <a:bodyPr/>
          <a:lstStyle/>
          <a:p>
            <a:r>
              <a:rPr lang="en-US" dirty="0" smtClean="0"/>
              <a:t>Inclusion Criteria</a:t>
            </a:r>
            <a:endParaRPr lang="en-US" dirty="0"/>
          </a:p>
        </p:txBody>
      </p:sp>
      <p:sp>
        <p:nvSpPr>
          <p:cNvPr id="8" name="Text Placeholder 7"/>
          <p:cNvSpPr>
            <a:spLocks noGrp="1"/>
          </p:cNvSpPr>
          <p:nvPr>
            <p:ph type="body" sz="quarter" idx="3"/>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6</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0" y="1621128"/>
            <a:ext cx="415131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8032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Quality of Evidence and Characterization of Evidence</a:t>
            </a:r>
            <a:endParaRPr lang="en-US" dirty="0"/>
          </a:p>
        </p:txBody>
      </p:sp>
      <p:sp>
        <p:nvSpPr>
          <p:cNvPr id="3" name="Content Placeholder 2"/>
          <p:cNvSpPr>
            <a:spLocks noGrp="1"/>
          </p:cNvSpPr>
          <p:nvPr>
            <p:ph sz="half" idx="2"/>
          </p:nvPr>
        </p:nvSpPr>
        <p:spPr>
          <a:xfrm>
            <a:off x="727500" y="1700010"/>
            <a:ext cx="7578300" cy="4340181"/>
          </a:xfrm>
        </p:spPr>
        <p:txBody>
          <a:bodyPr>
            <a:normAutofit/>
          </a:bodyPr>
          <a:lstStyle/>
          <a:p>
            <a:pPr>
              <a:spcBef>
                <a:spcPts val="0"/>
              </a:spcBef>
            </a:pPr>
            <a:r>
              <a:rPr lang="en-US" dirty="0" smtClean="0"/>
              <a:t>Included articles were reviewed for bias using the standards of the Cochrane Bias Methods Group</a:t>
            </a:r>
          </a:p>
          <a:p>
            <a:pPr lvl="1">
              <a:spcBef>
                <a:spcPts val="0"/>
              </a:spcBef>
            </a:pPr>
            <a:r>
              <a:rPr lang="en-US" dirty="0" smtClean="0"/>
              <a:t>Studies rated in discrete categories such as selection bias, attrition bias, reporting bias, etc.</a:t>
            </a:r>
          </a:p>
          <a:p>
            <a:pPr lvl="1">
              <a:spcBef>
                <a:spcPts val="0"/>
              </a:spcBef>
            </a:pPr>
            <a:r>
              <a:rPr lang="en-US" dirty="0" smtClean="0"/>
              <a:t>All studies were deemed acceptable quality and none were dropped</a:t>
            </a:r>
          </a:p>
          <a:p>
            <a:pPr>
              <a:spcBef>
                <a:spcPts val="0"/>
              </a:spcBef>
            </a:pPr>
            <a:r>
              <a:rPr lang="en-US" dirty="0" smtClean="0"/>
              <a:t>Overall body of evidence for each research question and topic was rated on a four-point scale:</a:t>
            </a:r>
          </a:p>
          <a:p>
            <a:pPr lvl="1">
              <a:spcBef>
                <a:spcPts val="0"/>
              </a:spcBef>
            </a:pPr>
            <a:r>
              <a:rPr lang="en-US" dirty="0" smtClean="0"/>
              <a:t>Strong: Evidence is convincing; highly unlikely new evidence will change conclusions</a:t>
            </a:r>
          </a:p>
          <a:p>
            <a:pPr lvl="1">
              <a:spcBef>
                <a:spcPts val="0"/>
              </a:spcBef>
            </a:pPr>
            <a:r>
              <a:rPr lang="en-US" dirty="0" smtClean="0"/>
              <a:t>Moderate: Evidence is somewhat convincing, small chance new evidence will change conclusions</a:t>
            </a:r>
          </a:p>
          <a:p>
            <a:pPr lvl="1">
              <a:spcBef>
                <a:spcPts val="0"/>
              </a:spcBef>
            </a:pPr>
            <a:r>
              <a:rPr lang="en-US" dirty="0" smtClean="0"/>
              <a:t>Weak: Some evidence exists, but there is a reasonable chance new evidence would overturn conclusions</a:t>
            </a:r>
          </a:p>
          <a:p>
            <a:pPr lvl="1">
              <a:spcBef>
                <a:spcPts val="0"/>
              </a:spcBef>
            </a:pPr>
            <a:r>
              <a:rPr lang="en-US" dirty="0" smtClean="0"/>
              <a:t>Unacceptably Weak: Insufficient evidence to draw conclusions</a:t>
            </a:r>
            <a:endParaRPr lang="en-US" dirty="0"/>
          </a:p>
        </p:txBody>
      </p:sp>
      <p:sp>
        <p:nvSpPr>
          <p:cNvPr id="7" name="Slide Number Placeholder 6"/>
          <p:cNvSpPr>
            <a:spLocks noGrp="1"/>
          </p:cNvSpPr>
          <p:nvPr>
            <p:ph type="sldNum" sz="quarter" idx="12"/>
          </p:nvPr>
        </p:nvSpPr>
        <p:spPr/>
        <p:txBody>
          <a:bodyPr/>
          <a:lstStyle/>
          <a:p>
            <a:pPr>
              <a:defRPr/>
            </a:pPr>
            <a:fld id="{1C4A2245-6785-4A79-AF52-0CBACAD1EC26}" type="slidenum">
              <a:rPr lang="en-US" smtClean="0"/>
              <a:pPr>
                <a:defRPr/>
              </a:pPr>
              <a:t>7</a:t>
            </a:fld>
            <a:endParaRPr lang="en-US"/>
          </a:p>
        </p:txBody>
      </p:sp>
    </p:spTree>
    <p:extLst>
      <p:ext uri="{BB962C8B-B14F-4D97-AF65-F5344CB8AC3E}">
        <p14:creationId xmlns:p14="http://schemas.microsoft.com/office/powerpoint/2010/main" val="2470215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1a</a:t>
            </a:r>
            <a:endParaRPr lang="en-US" dirty="0"/>
          </a:p>
        </p:txBody>
      </p:sp>
      <p:sp>
        <p:nvSpPr>
          <p:cNvPr id="3" name="Text Placeholder 2"/>
          <p:cNvSpPr>
            <a:spLocks noGrp="1"/>
          </p:cNvSpPr>
          <p:nvPr>
            <p:ph type="body" idx="1"/>
          </p:nvPr>
        </p:nvSpPr>
        <p:spPr/>
        <p:txBody>
          <a:bodyPr>
            <a:normAutofit fontScale="92500"/>
          </a:bodyPr>
          <a:lstStyle/>
          <a:p>
            <a:r>
              <a:rPr lang="en-US" sz="2000" b="1" dirty="0"/>
              <a:t>What is the relationship between licit use of prescribed Schedule II opioids or stimulants and the risk of a motor vehicle crash?</a:t>
            </a:r>
          </a:p>
          <a:p>
            <a:endParaRPr lang="en-US" dirty="0" smtClean="0"/>
          </a:p>
          <a:p>
            <a:r>
              <a:rPr lang="en-US" sz="1700" b="1" dirty="0" smtClean="0"/>
              <a:t>Evidence base n=25</a:t>
            </a:r>
            <a:endParaRPr lang="en-US" sz="1700" b="1" dirty="0"/>
          </a:p>
        </p:txBody>
      </p:sp>
      <p:sp>
        <p:nvSpPr>
          <p:cNvPr id="4" name="Slide Number Placeholder 3"/>
          <p:cNvSpPr>
            <a:spLocks noGrp="1"/>
          </p:cNvSpPr>
          <p:nvPr>
            <p:ph type="sldNum" sz="quarter" idx="12"/>
          </p:nvPr>
        </p:nvSpPr>
        <p:spPr/>
        <p:txBody>
          <a:bodyPr/>
          <a:lstStyle/>
          <a:p>
            <a:pPr>
              <a:defRPr/>
            </a:pPr>
            <a:fld id="{53B1BE28-4B78-4CA9-8BC5-D8D83F7ECF2C}" type="slidenum">
              <a:rPr lang="en-US" smtClean="0"/>
              <a:pPr>
                <a:defRPr/>
              </a:pPr>
              <a:t>8</a:t>
            </a:fld>
            <a:endParaRPr lang="en-US"/>
          </a:p>
        </p:txBody>
      </p:sp>
    </p:spTree>
    <p:extLst>
      <p:ext uri="{BB962C8B-B14F-4D97-AF65-F5344CB8AC3E}">
        <p14:creationId xmlns:p14="http://schemas.microsoft.com/office/powerpoint/2010/main" val="3009062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1a Conclusions</a:t>
            </a:r>
            <a:endParaRPr lang="en-US" dirty="0"/>
          </a:p>
        </p:txBody>
      </p:sp>
      <p:sp>
        <p:nvSpPr>
          <p:cNvPr id="3" name="Content Placeholder 2"/>
          <p:cNvSpPr>
            <a:spLocks noGrp="1"/>
          </p:cNvSpPr>
          <p:nvPr>
            <p:ph idx="1"/>
          </p:nvPr>
        </p:nvSpPr>
        <p:spPr/>
        <p:txBody>
          <a:bodyPr/>
          <a:lstStyle/>
          <a:p>
            <a:pPr marL="0" indent="0">
              <a:buNone/>
            </a:pPr>
            <a:r>
              <a:rPr lang="en-US" sz="2400" dirty="0"/>
              <a:t>There is moderate evidence to support the contention that licit use of opioids increases the risk of a motor vehicle crash. </a:t>
            </a:r>
            <a:endParaRPr lang="en-US" sz="2400" dirty="0" smtClean="0"/>
          </a:p>
          <a:p>
            <a:pPr marL="0" indent="0">
              <a:buNone/>
            </a:pPr>
            <a:r>
              <a:rPr lang="en-US" sz="2400" dirty="0" smtClean="0"/>
              <a:t>Several </a:t>
            </a:r>
            <a:r>
              <a:rPr lang="en-US" sz="2400" dirty="0"/>
              <a:t>large and recent studies link opioid use to increased risk of driver fatalities, driver injury, crash risk, and unsafe driver actions. </a:t>
            </a:r>
            <a:endParaRPr lang="en-US" sz="2400" dirty="0" smtClean="0"/>
          </a:p>
          <a:p>
            <a:pPr marL="0" indent="0">
              <a:buNone/>
            </a:pPr>
            <a:r>
              <a:rPr lang="en-US" sz="2400" dirty="0" smtClean="0"/>
              <a:t>Most </a:t>
            </a:r>
            <a:r>
              <a:rPr lang="en-US" sz="2400" dirty="0"/>
              <a:t>identified studies show increased risk. However, many of the findings are drawn from the same large European dataset, and many of them also classify all opioids together. Results for specific opioids are more limited and less convincing</a:t>
            </a:r>
            <a:r>
              <a:rPr lang="en-US" sz="2400" dirty="0" smtClean="0"/>
              <a:t>.</a:t>
            </a:r>
          </a:p>
          <a:p>
            <a:endParaRPr lang="en-US" dirty="0"/>
          </a:p>
          <a:p>
            <a:pPr lvl="1"/>
            <a:endParaRPr lang="en-US" dirty="0" smtClean="0"/>
          </a:p>
        </p:txBody>
      </p:sp>
      <p:sp>
        <p:nvSpPr>
          <p:cNvPr id="4" name="Slide Number Placeholder 3"/>
          <p:cNvSpPr>
            <a:spLocks noGrp="1"/>
          </p:cNvSpPr>
          <p:nvPr>
            <p:ph type="sldNum" sz="quarter" idx="12"/>
          </p:nvPr>
        </p:nvSpPr>
        <p:spPr/>
        <p:txBody>
          <a:bodyPr/>
          <a:lstStyle/>
          <a:p>
            <a:pPr>
              <a:defRPr/>
            </a:pPr>
            <a:fld id="{1C4A2245-6785-4A79-AF52-0CBACAD1EC26}" type="slidenum">
              <a:rPr lang="en-US" smtClean="0"/>
              <a:pPr>
                <a:defRPr/>
              </a:pPr>
              <a:t>9</a:t>
            </a:fld>
            <a:endParaRPr lang="en-US"/>
          </a:p>
        </p:txBody>
      </p:sp>
    </p:spTree>
    <p:extLst>
      <p:ext uri="{BB962C8B-B14F-4D97-AF65-F5344CB8AC3E}">
        <p14:creationId xmlns:p14="http://schemas.microsoft.com/office/powerpoint/2010/main" val="71623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OPQ Draft Version 2">
      <a:dk1>
        <a:sysClr val="windowText" lastClr="000000"/>
      </a:dk1>
      <a:lt1>
        <a:sysClr val="window" lastClr="FFFFFF"/>
      </a:lt1>
      <a:dk2>
        <a:srgbClr val="242852"/>
      </a:dk2>
      <a:lt2>
        <a:srgbClr val="ACCBF9"/>
      </a:lt2>
      <a:accent1>
        <a:srgbClr val="203C5A"/>
      </a:accent1>
      <a:accent2>
        <a:srgbClr val="99BADB"/>
      </a:accent2>
      <a:accent3>
        <a:srgbClr val="E2C446"/>
      </a:accent3>
      <a:accent4>
        <a:srgbClr val="417DB9"/>
      </a:accent4>
      <a:accent5>
        <a:srgbClr val="5AA2AE"/>
      </a:accent5>
      <a:accent6>
        <a:srgbClr val="A9CBEE"/>
      </a:accent6>
      <a:hlink>
        <a:srgbClr val="5B63B7"/>
      </a:hlink>
      <a:folHlink>
        <a:srgbClr val="3EBBF0"/>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13276</TotalTime>
  <Words>1893</Words>
  <Application>Microsoft Office PowerPoint</Application>
  <PresentationFormat>On-screen Show (4:3)</PresentationFormat>
  <Paragraphs>179</Paragraphs>
  <Slides>23</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굴림</vt:lpstr>
      <vt:lpstr>ＭＳ Ｐゴシック</vt:lpstr>
      <vt:lpstr>ＭＳ Ｐゴシック</vt:lpstr>
      <vt:lpstr>Arial</vt:lpstr>
      <vt:lpstr>Rockwell</vt:lpstr>
      <vt:lpstr>Times New Roman</vt:lpstr>
      <vt:lpstr>Wingdings</vt:lpstr>
      <vt:lpstr>Advantage</vt:lpstr>
      <vt:lpstr>Schedule II Opioids and Stimulants &amp; CMV Crash Risk and Driver Performance  Christine Brittle, Ph.D. Katherine Fiedler, Ph.D. Chris Cotterman Jacquelyn Palmer </vt:lpstr>
      <vt:lpstr>Roadmap</vt:lpstr>
      <vt:lpstr>Purpose</vt:lpstr>
      <vt:lpstr>Research Questions</vt:lpstr>
      <vt:lpstr>Search Methodology</vt:lpstr>
      <vt:lpstr>Search Methodology</vt:lpstr>
      <vt:lpstr>Evaluation of Quality of Evidence and Characterization of Evidence</vt:lpstr>
      <vt:lpstr>Research Question 1a</vt:lpstr>
      <vt:lpstr>Q 1a Conclusions</vt:lpstr>
      <vt:lpstr>Q1a Conclusions</vt:lpstr>
      <vt:lpstr>Research Question 1b</vt:lpstr>
      <vt:lpstr>Q1b Conclusions</vt:lpstr>
      <vt:lpstr>Q1b Conclusions</vt:lpstr>
      <vt:lpstr>Q1b Conclusions</vt:lpstr>
      <vt:lpstr>Research Question 2</vt:lpstr>
      <vt:lpstr>Q2 Conclusions</vt:lpstr>
      <vt:lpstr>Research Question 3</vt:lpstr>
      <vt:lpstr>Q3 Conclusions</vt:lpstr>
      <vt:lpstr>Q3 Conclusions</vt:lpstr>
      <vt:lpstr>Q3 Conclusions</vt:lpstr>
      <vt:lpstr>Conclusion</vt:lpstr>
      <vt:lpstr>Overall Conclusions</vt:lpstr>
      <vt:lpstr>Overall Conclusions</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E. Fiedler</dc:creator>
  <cp:lastModifiedBy>Katherine E. Fiedler</cp:lastModifiedBy>
  <cp:revision>413</cp:revision>
  <cp:lastPrinted>2013-11-04T20:14:07Z</cp:lastPrinted>
  <dcterms:created xsi:type="dcterms:W3CDTF">2013-10-30T03:57:32Z</dcterms:created>
  <dcterms:modified xsi:type="dcterms:W3CDTF">2014-10-16T20:14:52Z</dcterms:modified>
</cp:coreProperties>
</file>