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74" r:id="rId2"/>
  </p:sldMasterIdLst>
  <p:notesMasterIdLst>
    <p:notesMasterId r:id="rId36"/>
  </p:notesMasterIdLst>
  <p:handoutMasterIdLst>
    <p:handoutMasterId r:id="rId37"/>
  </p:handoutMasterIdLst>
  <p:sldIdLst>
    <p:sldId id="371" r:id="rId3"/>
    <p:sldId id="362" r:id="rId4"/>
    <p:sldId id="364" r:id="rId5"/>
    <p:sldId id="377" r:id="rId6"/>
    <p:sldId id="378" r:id="rId7"/>
    <p:sldId id="379" r:id="rId8"/>
    <p:sldId id="380" r:id="rId9"/>
    <p:sldId id="381" r:id="rId10"/>
    <p:sldId id="384" r:id="rId11"/>
    <p:sldId id="372" r:id="rId12"/>
    <p:sldId id="390" r:id="rId13"/>
    <p:sldId id="349" r:id="rId14"/>
    <p:sldId id="385" r:id="rId15"/>
    <p:sldId id="386" r:id="rId16"/>
    <p:sldId id="387" r:id="rId17"/>
    <p:sldId id="346" r:id="rId18"/>
    <p:sldId id="350" r:id="rId19"/>
    <p:sldId id="347" r:id="rId20"/>
    <p:sldId id="351" r:id="rId21"/>
    <p:sldId id="337" r:id="rId22"/>
    <p:sldId id="355" r:id="rId23"/>
    <p:sldId id="352" r:id="rId24"/>
    <p:sldId id="338" r:id="rId25"/>
    <p:sldId id="336" r:id="rId26"/>
    <p:sldId id="353" r:id="rId27"/>
    <p:sldId id="342" r:id="rId28"/>
    <p:sldId id="367" r:id="rId29"/>
    <p:sldId id="388" r:id="rId30"/>
    <p:sldId id="354" r:id="rId31"/>
    <p:sldId id="369" r:id="rId32"/>
    <p:sldId id="370" r:id="rId33"/>
    <p:sldId id="376" r:id="rId34"/>
    <p:sldId id="360" r:id="rId35"/>
  </p:sldIdLst>
  <p:sldSz cx="9144000" cy="6858000" type="screen4x3"/>
  <p:notesSz cx="6858000" cy="9144000"/>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extLst>
    <p:ext uri="{521415D9-36F7-43E2-AB2F-B90AF26B5E84}">
      <p14:sectionLst xmlns:p14="http://schemas.microsoft.com/office/powerpoint/2010/main">
        <p14:section name="Default Section" id="{247F24E3-0ACF-42A6-8856-86B9FAF072E5}">
          <p14:sldIdLst>
            <p14:sldId id="371"/>
          </p14:sldIdLst>
        </p14:section>
        <p14:section name="Untitled Section" id="{FC473E4E-CE32-4B33-8DD5-B7C1A5121CE8}">
          <p14:sldIdLst>
            <p14:sldId id="362"/>
            <p14:sldId id="364"/>
            <p14:sldId id="377"/>
            <p14:sldId id="378"/>
            <p14:sldId id="379"/>
            <p14:sldId id="380"/>
            <p14:sldId id="381"/>
            <p14:sldId id="384"/>
            <p14:sldId id="372"/>
            <p14:sldId id="390"/>
            <p14:sldId id="349"/>
            <p14:sldId id="385"/>
            <p14:sldId id="386"/>
            <p14:sldId id="387"/>
            <p14:sldId id="346"/>
            <p14:sldId id="350"/>
            <p14:sldId id="347"/>
            <p14:sldId id="351"/>
            <p14:sldId id="337"/>
            <p14:sldId id="355"/>
            <p14:sldId id="352"/>
            <p14:sldId id="338"/>
            <p14:sldId id="336"/>
            <p14:sldId id="353"/>
            <p14:sldId id="342"/>
            <p14:sldId id="367"/>
            <p14:sldId id="388"/>
            <p14:sldId id="354"/>
            <p14:sldId id="369"/>
            <p14:sldId id="370"/>
            <p14:sldId id="376"/>
            <p14:sldId id="36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82" autoAdjust="0"/>
    <p:restoredTop sz="97986" autoAdjust="0"/>
  </p:normalViewPr>
  <p:slideViewPr>
    <p:cSldViewPr>
      <p:cViewPr varScale="1">
        <p:scale>
          <a:sx n="105" d="100"/>
          <a:sy n="105" d="100"/>
        </p:scale>
        <p:origin x="-84" y="-84"/>
      </p:cViewPr>
      <p:guideLst>
        <p:guide orient="horz" pos="2160"/>
        <p:guide pos="2880"/>
      </p:guideLst>
    </p:cSldViewPr>
  </p:slideViewPr>
  <p:outlineViewPr>
    <p:cViewPr>
      <p:scale>
        <a:sx n="33" d="100"/>
        <a:sy n="33" d="100"/>
      </p:scale>
      <p:origin x="0" y="1021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dirty="0"/>
          </a:p>
        </p:txBody>
      </p:sp>
      <p:sp>
        <p:nvSpPr>
          <p:cNvPr id="3" name="Rectangle 3"/>
          <p:cNvSpPr>
            <a:spLocks noGrp="1"/>
          </p:cNvSpPr>
          <p:nvPr>
            <p:ph type="dt" sz="quarter" idx="1"/>
          </p:nvPr>
        </p:nvSpPr>
        <p:spPr>
          <a:xfrm>
            <a:off x="3884613" y="0"/>
            <a:ext cx="2971800" cy="457200"/>
          </a:xfrm>
          <a:prstGeom prst="rect">
            <a:avLst/>
          </a:prstGeom>
        </p:spPr>
        <p:txBody>
          <a:bodyPr vert="horz" rtlCol="0"/>
          <a:lstStyle>
            <a:lvl1pPr algn="r">
              <a:defRPr sz="1200"/>
            </a:lvl1pPr>
            <a:extLst/>
          </a:lstStyle>
          <a:p>
            <a:fld id="{68F88C59-319B-4332-9A1D-2A62CFCB00D8}" type="datetimeFigureOut">
              <a:rPr lang="en-US" smtClean="0"/>
              <a:pPr/>
              <a:t>9/3/2013</a:t>
            </a:fld>
            <a:endParaRPr lang="en-US" dirty="0"/>
          </a:p>
        </p:txBody>
      </p:sp>
      <p:sp>
        <p:nvSpPr>
          <p:cNvPr id="4" name="Rectangle 4"/>
          <p:cNvSpPr>
            <a:spLocks noGrp="1"/>
          </p:cNvSpPr>
          <p:nvPr>
            <p:ph type="ftr" sz="quarter" idx="2"/>
          </p:nvPr>
        </p:nvSpPr>
        <p:spPr>
          <a:xfrm>
            <a:off x="0" y="8685213"/>
            <a:ext cx="2971800" cy="457200"/>
          </a:xfrm>
          <a:prstGeom prst="rect">
            <a:avLst/>
          </a:prstGeom>
        </p:spPr>
        <p:txBody>
          <a:bodyPr vert="horz" rtlCol="0" anchor="b"/>
          <a:lstStyle>
            <a:lvl1pPr algn="l">
              <a:defRPr sz="1200"/>
            </a:lvl1pPr>
            <a:extLst/>
          </a:lstStyle>
          <a:p>
            <a:endParaRPr lang="en-US" dirty="0"/>
          </a:p>
        </p:txBody>
      </p:sp>
      <p:sp>
        <p:nvSpPr>
          <p:cNvPr id="5" name="Rectangle 5"/>
          <p:cNvSpPr>
            <a:spLocks noGrp="1"/>
          </p:cNvSpPr>
          <p:nvPr>
            <p:ph type="sldNum" sz="quarter" idx="3"/>
          </p:nvPr>
        </p:nvSpPr>
        <p:spPr>
          <a:xfrm>
            <a:off x="3884613" y="8685213"/>
            <a:ext cx="2971800" cy="457200"/>
          </a:xfrm>
          <a:prstGeom prst="rect">
            <a:avLst/>
          </a:prstGeom>
        </p:spPr>
        <p:txBody>
          <a:bodyPr vert="horz" rtlCol="0" anchor="b"/>
          <a:lstStyle>
            <a:lvl1pPr algn="r">
              <a:defRPr sz="1200"/>
            </a:lvl1pPr>
            <a:extLst/>
          </a:lstStyle>
          <a:p>
            <a:fld id="{B16A41B8-7DC3-4DB6-84E4-E105629EAA36}" type="slidenum">
              <a:rPr lang="en-US" smtClean="0"/>
              <a:pPr/>
              <a:t>‹#›</a:t>
            </a:fld>
            <a:endParaRPr lang="en-US" dirty="0"/>
          </a:p>
        </p:txBody>
      </p:sp>
    </p:spTree>
    <p:extLst>
      <p:ext uri="{BB962C8B-B14F-4D97-AF65-F5344CB8AC3E}">
        <p14:creationId xmlns:p14="http://schemas.microsoft.com/office/powerpoint/2010/main" val="25490687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dirty="0"/>
          </a:p>
        </p:txBody>
      </p:sp>
      <p:sp>
        <p:nvSpPr>
          <p:cNvPr id="3" name="Rectangle 3"/>
          <p:cNvSpPr>
            <a:spLocks noGrp="1"/>
          </p:cNvSpPr>
          <p:nvPr>
            <p:ph type="dt" idx="1"/>
          </p:nvPr>
        </p:nvSpPr>
        <p:spPr>
          <a:xfrm>
            <a:off x="3884613" y="0"/>
            <a:ext cx="2971800" cy="457200"/>
          </a:xfrm>
          <a:prstGeom prst="rect">
            <a:avLst/>
          </a:prstGeom>
        </p:spPr>
        <p:txBody>
          <a:bodyPr vert="horz" rtlCol="0"/>
          <a:lstStyle>
            <a:lvl1pPr algn="r">
              <a:defRPr sz="1200"/>
            </a:lvl1pPr>
            <a:extLst/>
          </a:lstStyle>
          <a:p>
            <a:fld id="{968B300D-05F0-4B43-940D-46DED5A791AD}" type="datetimeFigureOut">
              <a:rPr lang="en-US" smtClean="0"/>
              <a:pPr/>
              <a:t>9/3/2013</a:t>
            </a:fld>
            <a:endParaRPr lang="en-US" dirty="0"/>
          </a:p>
        </p:txBody>
      </p:sp>
      <p:sp>
        <p:nvSpPr>
          <p:cNvPr id="4" name="Rectangle 4"/>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extLst/>
          </a:lstStyle>
          <a:p>
            <a:endParaRPr lang="en-US" dirty="0"/>
          </a:p>
        </p:txBody>
      </p:sp>
      <p:sp>
        <p:nvSpPr>
          <p:cNvPr id="5" name="Rectangle 5"/>
          <p:cNvSpPr>
            <a:spLocks noGrp="1"/>
          </p:cNvSpPr>
          <p:nvPr>
            <p:ph type="body" sz="quarter" idx="3"/>
          </p:nvPr>
        </p:nvSpPr>
        <p:spPr>
          <a:xfrm>
            <a:off x="685800" y="4343400"/>
            <a:ext cx="5486400" cy="4114800"/>
          </a:xfrm>
          <a:prstGeom prst="rect">
            <a:avLst/>
          </a:prstGeom>
        </p:spPr>
        <p:txBody>
          <a:bodyPr vert="horz" rtlCol="0">
            <a:normAutofit/>
          </a:bodyPr>
          <a:lstStyle>
            <a:extLst/>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p:cNvSpPr>
          <p:nvPr>
            <p:ph type="ftr" sz="quarter" idx="4"/>
          </p:nvPr>
        </p:nvSpPr>
        <p:spPr>
          <a:xfrm>
            <a:off x="0" y="8685213"/>
            <a:ext cx="2971800" cy="457200"/>
          </a:xfrm>
          <a:prstGeom prst="rect">
            <a:avLst/>
          </a:prstGeom>
        </p:spPr>
        <p:txBody>
          <a:bodyPr vert="horz" rtlCol="0" anchor="b"/>
          <a:lstStyle>
            <a:lvl1pPr algn="l">
              <a:defRPr sz="1200"/>
            </a:lvl1pPr>
            <a:extLst/>
          </a:lstStyle>
          <a:p>
            <a:endParaRPr lang="en-US" dirty="0"/>
          </a:p>
        </p:txBody>
      </p:sp>
      <p:sp>
        <p:nvSpPr>
          <p:cNvPr id="7" name="Rectangle 7"/>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extLst/>
          </a:lstStyle>
          <a:p>
            <a:fld id="{9B26CD33-4337-4529-948A-94F6960B2374}" type="slidenum">
              <a:rPr lang="en-US" smtClean="0"/>
              <a:pPr/>
              <a:t>‹#›</a:t>
            </a:fld>
            <a:endParaRPr lang="en-US" dirty="0"/>
          </a:p>
        </p:txBody>
      </p:sp>
    </p:spTree>
    <p:extLst>
      <p:ext uri="{BB962C8B-B14F-4D97-AF65-F5344CB8AC3E}">
        <p14:creationId xmlns:p14="http://schemas.microsoft.com/office/powerpoint/2010/main" val="2956418607"/>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24</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24" name="Rectangle 7"/>
          <p:cNvSpPr>
            <a:spLocks noGrp="1"/>
          </p:cNvSpPr>
          <p:nvPr>
            <p:ph type="title" hasCustomPrompt="1"/>
          </p:nvPr>
        </p:nvSpPr>
        <p:spPr>
          <a:xfrm>
            <a:off x="228601" y="3962400"/>
            <a:ext cx="8298485" cy="1066800"/>
          </a:xfrm>
        </p:spPr>
        <p:txBody>
          <a:bodyPr bIns="0"/>
          <a:lstStyle>
            <a:lvl1pPr algn="r">
              <a:defRPr lang="en-US" dirty="0"/>
            </a:lvl1pPr>
            <a:extLst/>
          </a:lstStyle>
          <a:p>
            <a:r>
              <a:rPr lang="en-US" dirty="0" smtClean="0"/>
              <a:t>Click to add photo album title</a:t>
            </a:r>
            <a:endParaRPr lang="en-US" dirty="0"/>
          </a:p>
        </p:txBody>
      </p:sp>
      <p:sp>
        <p:nvSpPr>
          <p:cNvPr id="30" name="Rectangle 7"/>
          <p:cNvSpPr>
            <a:spLocks/>
          </p:cNvSpPr>
          <p:nvPr/>
        </p:nvSpPr>
        <p:spPr>
          <a:xfrm>
            <a:off x="453736" y="5181600"/>
            <a:ext cx="8229600" cy="1143000"/>
          </a:xfrm>
          <a:prstGeom prst="rect">
            <a:avLst/>
          </a:prstGeom>
        </p:spPr>
        <p:txBody>
          <a:bodyPr vert="horz" anchor="ctr">
            <a:normAutofit/>
          </a:bodyPr>
          <a:lstStyle>
            <a:extLst/>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0" i="1" u="none" strike="noStrike" kern="0" cap="none" spc="0" normalizeH="0" baseline="0" noProof="0" dirty="0">
              <a:ln>
                <a:noFill/>
              </a:ln>
              <a:solidFill>
                <a:schemeClr val="tx1"/>
              </a:solidFill>
              <a:effectLst/>
              <a:uLnTx/>
              <a:uFillTx/>
              <a:latin typeface="+mj-lt"/>
              <a:ea typeface="+mj-ea"/>
              <a:cs typeface="+mj-cs"/>
            </a:endParaRPr>
          </a:p>
        </p:txBody>
      </p:sp>
      <p:sp>
        <p:nvSpPr>
          <p:cNvPr id="9" name="Rectangle 7"/>
          <p:cNvSpPr>
            <a:spLocks noGrp="1"/>
          </p:cNvSpPr>
          <p:nvPr>
            <p:ph type="body" sz="quarter" idx="10" hasCustomPrompt="1"/>
          </p:nvPr>
        </p:nvSpPr>
        <p:spPr>
          <a:xfrm>
            <a:off x="2133600" y="5133975"/>
            <a:ext cx="6386946" cy="1219200"/>
          </a:xfrm>
        </p:spPr>
        <p:txBody>
          <a:bodyPr vert="horz" tIns="0" anchor="t" anchorCtr="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date and other details</a:t>
            </a:r>
            <a:endParaRPr lang="en-US" dirty="0"/>
          </a:p>
        </p:txBody>
      </p:sp>
      <p:sp>
        <p:nvSpPr>
          <p:cNvPr id="27" name="Rectangle 6"/>
          <p:cNvSpPr>
            <a:spLocks noGrp="1"/>
          </p:cNvSpPr>
          <p:nvPr>
            <p:ph type="pic" sz="quarter" idx="11"/>
          </p:nvPr>
        </p:nvSpPr>
        <p:spPr>
          <a:xfrm>
            <a:off x="6096000" y="1600200"/>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a:buFontTx/>
              <a:buNone/>
            </a:pPr>
            <a:r>
              <a:rPr lang="en-US" sz="2000" smtClean="0"/>
              <a:t>Click icon to add picture</a:t>
            </a:r>
            <a:endParaRPr lang="en-US" sz="2000" dirty="0"/>
          </a:p>
        </p:txBody>
      </p:sp>
      <p:sp>
        <p:nvSpPr>
          <p:cNvPr id="6" name="Rectangle 5"/>
          <p:cNvSpPr/>
          <p:nvPr userDrawn="1"/>
        </p:nvSpPr>
        <p:spPr>
          <a:xfrm>
            <a:off x="176844" y="186904"/>
            <a:ext cx="8763000" cy="6213896"/>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dirty="0"/>
          </a:p>
        </p:txBody>
      </p:sp>
      <p:sp>
        <p:nvSpPr>
          <p:cNvPr id="11" name="Rectangle 10"/>
          <p:cNvSpPr>
            <a:spLocks noGrp="1"/>
          </p:cNvSpPr>
          <p:nvPr>
            <p:ph type="dt" sz="half" idx="12"/>
          </p:nvPr>
        </p:nvSpPr>
        <p:spPr/>
        <p:txBody>
          <a:bodyPr/>
          <a:lstStyle>
            <a:extLst/>
          </a:lstStyle>
          <a:p>
            <a:fld id="{F30C84A2-23CF-44F5-B813-5187ED5C7D1C}" type="datetimeFigureOut">
              <a:rPr lang="en-US" sz="1200" smtClean="0">
                <a:solidFill>
                  <a:schemeClr val="tx2"/>
                </a:solidFill>
              </a:rPr>
              <a:pPr/>
              <a:t>9/3/2013</a:t>
            </a:fld>
            <a:endParaRPr lang="en-US" dirty="0"/>
          </a:p>
        </p:txBody>
      </p:sp>
      <p:sp>
        <p:nvSpPr>
          <p:cNvPr id="12" name="Rectangle 11"/>
          <p:cNvSpPr>
            <a:spLocks noGrp="1"/>
          </p:cNvSpPr>
          <p:nvPr>
            <p:ph type="sldNum" sz="quarter" idx="13"/>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3" name="Rectangle 12"/>
          <p:cNvSpPr>
            <a:spLocks noGrp="1"/>
          </p:cNvSpPr>
          <p:nvPr>
            <p:ph type="ftr" sz="quarter" idx="14"/>
          </p:nvPr>
        </p:nvSpPr>
        <p:spPr/>
        <p:txBody>
          <a:bodyPr/>
          <a:lstStyle>
            <a:extLst/>
          </a:lstStyle>
          <a:p>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Click icon to add picture</a:t>
            </a:r>
            <a:endParaRPr lang="en-US" dirty="0"/>
          </a:p>
        </p:txBody>
      </p:sp>
      <p:sp>
        <p:nvSpPr>
          <p:cNvPr id="15" name="Rectangle 7"/>
          <p:cNvSpPr>
            <a:spLocks noGrp="1" noChangeAspect="1"/>
          </p:cNvSpPr>
          <p:nvPr>
            <p:ph type="pic" sz="quarter" idx="12"/>
          </p:nvPr>
        </p:nvSpPr>
        <p:spPr>
          <a:xfrm>
            <a:off x="45720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Click icon to add picture</a:t>
            </a:r>
            <a:endParaRPr lang="en-US" dirty="0"/>
          </a:p>
        </p:txBody>
      </p:sp>
      <p:sp>
        <p:nvSpPr>
          <p:cNvPr id="26" name="Rectangle 7"/>
          <p:cNvSpPr>
            <a:spLocks noGrp="1" noChangeAspect="1"/>
          </p:cNvSpPr>
          <p:nvPr>
            <p:ph type="pic" sz="quarter" idx="13"/>
          </p:nvPr>
        </p:nvSpPr>
        <p:spPr>
          <a:xfrm>
            <a:off x="4663440" y="228600"/>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Click icon to add picture</a:t>
            </a:r>
            <a:endParaRPr lang="en-US" dirty="0"/>
          </a:p>
        </p:txBody>
      </p:sp>
      <p:sp>
        <p:nvSpPr>
          <p:cNvPr id="27" name="Rectangle 11"/>
          <p:cNvSpPr>
            <a:spLocks noGrp="1"/>
          </p:cNvSpPr>
          <p:nvPr>
            <p:ph type="body" sz="quarter" idx="14" hasCustomPrompt="1"/>
          </p:nvPr>
        </p:nvSpPr>
        <p:spPr>
          <a:xfrm>
            <a:off x="457200" y="228600"/>
            <a:ext cx="4023360" cy="3017520"/>
          </a:xfrm>
        </p:spPr>
        <p:txBody>
          <a:bodyPr anchor="b"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6" name="Rectangle 5"/>
          <p:cNvSpPr>
            <a:spLocks noGrp="1"/>
          </p:cNvSpPr>
          <p:nvPr>
            <p:ph type="dt" sz="half" idx="15"/>
          </p:nvPr>
        </p:nvSpPr>
        <p:spPr/>
        <p:txBody>
          <a:bodyPr/>
          <a:lstStyle>
            <a:extLst/>
          </a:lstStyle>
          <a:p>
            <a:fld id="{F30C84A2-23CF-44F5-B813-5187ED5C7D1C}" type="datetimeFigureOut">
              <a:rPr lang="en-US" sz="1200" smtClean="0">
                <a:solidFill>
                  <a:schemeClr val="tx2"/>
                </a:solidFill>
              </a:rPr>
              <a:pPr/>
              <a:t>9/3/2013</a:t>
            </a:fld>
            <a:endParaRPr lang="en-US" dirty="0"/>
          </a:p>
        </p:txBody>
      </p:sp>
      <p:sp>
        <p:nvSpPr>
          <p:cNvPr id="7" name="Rectangle 6"/>
          <p:cNvSpPr>
            <a:spLocks noGrp="1"/>
          </p:cNvSpPr>
          <p:nvPr>
            <p:ph type="sldNum" sz="quarter" idx="16"/>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7"/>
          </p:nvPr>
        </p:nvSpPr>
        <p:spPr/>
        <p:txBody>
          <a:bodyPr/>
          <a:lstStyle>
            <a:extLst/>
          </a:lstStyle>
          <a:p>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3436620"/>
            <a:ext cx="3649900" cy="2889504"/>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smtClean="0"/>
              <a:t>Click icon to add picture</a:t>
            </a:r>
            <a:endParaRPr lang="en-US" dirty="0"/>
          </a:p>
        </p:txBody>
      </p:sp>
      <p:sp>
        <p:nvSpPr>
          <p:cNvPr id="29" name="Rectangle 7"/>
          <p:cNvSpPr>
            <a:spLocks noGrp="1" noChangeAspect="1"/>
          </p:cNvSpPr>
          <p:nvPr>
            <p:ph type="pic" sz="quarter" idx="12"/>
          </p:nvPr>
        </p:nvSpPr>
        <p:spPr>
          <a:xfrm>
            <a:off x="426720" y="384048"/>
            <a:ext cx="4457700" cy="5943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smtClean="0"/>
              <a:t>Click icon to add picture</a:t>
            </a:r>
            <a:endParaRPr lang="en-US" dirty="0"/>
          </a:p>
        </p:txBody>
      </p:sp>
      <p:sp>
        <p:nvSpPr>
          <p:cNvPr id="10" name="Rectangle 7"/>
          <p:cNvSpPr>
            <a:spLocks noGrp="1" noChangeAspect="1"/>
          </p:cNvSpPr>
          <p:nvPr>
            <p:ph type="pic" sz="quarter" idx="13"/>
          </p:nvPr>
        </p:nvSpPr>
        <p:spPr>
          <a:xfrm>
            <a:off x="5067300" y="389332"/>
            <a:ext cx="3657600" cy="2887269"/>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smtClean="0"/>
              <a:t>Click icon to add picture</a:t>
            </a:r>
            <a:endParaRPr lang="en-US" dirty="0"/>
          </a:p>
        </p:txBody>
      </p:sp>
      <p:sp>
        <p:nvSpPr>
          <p:cNvPr id="5" name="Rectangle 4"/>
          <p:cNvSpPr>
            <a:spLocks noGrp="1"/>
          </p:cNvSpPr>
          <p:nvPr>
            <p:ph type="dt" sz="half" idx="14"/>
          </p:nvPr>
        </p:nvSpPr>
        <p:spPr/>
        <p:txBody>
          <a:bodyPr/>
          <a:lstStyle>
            <a:extLst/>
          </a:lstStyle>
          <a:p>
            <a:fld id="{F30C84A2-23CF-44F5-B813-5187ED5C7D1C}" type="datetimeFigureOut">
              <a:rPr lang="en-US" sz="1200" smtClean="0">
                <a:solidFill>
                  <a:schemeClr val="tx2"/>
                </a:solidFill>
              </a:rPr>
              <a:pPr/>
              <a:t>9/3/2013</a:t>
            </a:fld>
            <a:endParaRPr lang="en-US" dirty="0"/>
          </a:p>
        </p:txBody>
      </p:sp>
      <p:sp>
        <p:nvSpPr>
          <p:cNvPr id="6" name="Rectangle 5"/>
          <p:cNvSpPr>
            <a:spLocks noGrp="1"/>
          </p:cNvSpPr>
          <p:nvPr>
            <p:ph type="sldNum" sz="quarter" idx="15"/>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6"/>
          </p:nvPr>
        </p:nvSpPr>
        <p:spPr/>
        <p:txBody>
          <a:bodyPr/>
          <a:lstStyle>
            <a:extLst/>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228600"/>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3" name="Rectangle 7"/>
          <p:cNvSpPr>
            <a:spLocks noGrp="1"/>
          </p:cNvSpPr>
          <p:nvPr>
            <p:ph type="pic" sz="quarter" idx="26"/>
          </p:nvPr>
        </p:nvSpPr>
        <p:spPr>
          <a:xfrm>
            <a:off x="22292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10" name="Rectangle 7"/>
          <p:cNvSpPr>
            <a:spLocks noGrp="1" noChangeAspect="1"/>
          </p:cNvSpPr>
          <p:nvPr>
            <p:ph type="pic" sz="quarter" idx="25"/>
          </p:nvPr>
        </p:nvSpPr>
        <p:spPr>
          <a:xfrm>
            <a:off x="4672217" y="228600"/>
            <a:ext cx="2286000"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27" name="Rectangle 7"/>
          <p:cNvSpPr>
            <a:spLocks noGrp="1"/>
          </p:cNvSpPr>
          <p:nvPr>
            <p:ph type="pic" sz="quarter" idx="27"/>
          </p:nvPr>
        </p:nvSpPr>
        <p:spPr>
          <a:xfrm>
            <a:off x="46676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6" name="Rectangle 7"/>
          <p:cNvSpPr>
            <a:spLocks noGrp="1"/>
          </p:cNvSpPr>
          <p:nvPr>
            <p:ph type="body" sz="quarter" idx="16" hasCustomPrompt="1"/>
          </p:nvPr>
        </p:nvSpPr>
        <p:spPr>
          <a:xfrm>
            <a:off x="400497" y="1295400"/>
            <a:ext cx="1676400" cy="1905000"/>
          </a:xfrm>
        </p:spPr>
        <p:txBody>
          <a:bodyPr anchor="b" anchorCtr="0">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14" name="Rectangle 7"/>
          <p:cNvSpPr>
            <a:spLocks noGrp="1"/>
          </p:cNvSpPr>
          <p:nvPr>
            <p:ph type="body" sz="quarter" idx="29" hasCustomPrompt="1"/>
          </p:nvPr>
        </p:nvSpPr>
        <p:spPr>
          <a:xfrm>
            <a:off x="7086600" y="1295400"/>
            <a:ext cx="1676400" cy="1905000"/>
          </a:xfrm>
        </p:spPr>
        <p:txBody>
          <a:bodyPr anchor="b" anchorCtr="0"/>
          <a:lstStyle>
            <a:lvl1pPr marL="0" marR="0" indent="0" algn="l">
              <a:buFontTx/>
              <a:buNone/>
              <a:defRPr sz="1600" baseline="0"/>
            </a:lvl1pPr>
            <a:extLst/>
          </a:lstStyle>
          <a:p>
            <a:pPr lvl="0"/>
            <a:r>
              <a:rPr lang="en-US" dirty="0" smtClean="0"/>
              <a:t>Click to add caption</a:t>
            </a:r>
            <a:endParaRPr lang="en-US" dirty="0"/>
          </a:p>
        </p:txBody>
      </p:sp>
      <p:sp>
        <p:nvSpPr>
          <p:cNvPr id="4" name="Rectangle 7"/>
          <p:cNvSpPr>
            <a:spLocks noGrp="1"/>
          </p:cNvSpPr>
          <p:nvPr>
            <p:ph type="body" sz="quarter" idx="28" hasCustomPrompt="1"/>
          </p:nvPr>
        </p:nvSpPr>
        <p:spPr>
          <a:xfrm>
            <a:off x="400497" y="3352800"/>
            <a:ext cx="1676400" cy="1905000"/>
          </a:xfrm>
        </p:spPr>
        <p:txBody>
          <a:bodyPr anchor="t" anchorCtr="0"/>
          <a:lstStyle>
            <a:lvl1pPr marL="0" marR="0" indent="0" algn="r">
              <a:buFontTx/>
              <a:buNone/>
              <a:defRPr sz="1600" baseline="0"/>
            </a:lvl1pPr>
            <a:extLst/>
          </a:lstStyle>
          <a:p>
            <a:pPr lvl="0"/>
            <a:r>
              <a:rPr lang="en-US" dirty="0" smtClean="0"/>
              <a:t>Click to add caption</a:t>
            </a:r>
            <a:endParaRPr lang="en-US" dirty="0"/>
          </a:p>
        </p:txBody>
      </p:sp>
      <p:sp>
        <p:nvSpPr>
          <p:cNvPr id="13" name="Rectangle 7"/>
          <p:cNvSpPr>
            <a:spLocks noGrp="1"/>
          </p:cNvSpPr>
          <p:nvPr>
            <p:ph type="body" sz="quarter" idx="30" hasCustomPrompt="1"/>
          </p:nvPr>
        </p:nvSpPr>
        <p:spPr>
          <a:xfrm>
            <a:off x="7086600" y="3352800"/>
            <a:ext cx="1676400" cy="19050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11" name="Rectangle 10"/>
          <p:cNvSpPr>
            <a:spLocks noGrp="1"/>
          </p:cNvSpPr>
          <p:nvPr>
            <p:ph type="dt" sz="half" idx="31"/>
          </p:nvPr>
        </p:nvSpPr>
        <p:spPr/>
        <p:txBody>
          <a:bodyPr/>
          <a:lstStyle>
            <a:extLst/>
          </a:lstStyle>
          <a:p>
            <a:fld id="{F30C84A2-23CF-44F5-B813-5187ED5C7D1C}" type="datetimeFigureOut">
              <a:rPr lang="en-US" sz="1200" smtClean="0">
                <a:solidFill>
                  <a:schemeClr val="tx2"/>
                </a:solidFill>
              </a:rPr>
              <a:pPr/>
              <a:t>9/3/2013</a:t>
            </a:fld>
            <a:endParaRPr lang="en-US" dirty="0"/>
          </a:p>
        </p:txBody>
      </p:sp>
      <p:sp>
        <p:nvSpPr>
          <p:cNvPr id="12" name="Rectangle 11"/>
          <p:cNvSpPr>
            <a:spLocks noGrp="1"/>
          </p:cNvSpPr>
          <p:nvPr>
            <p:ph type="sldNum" sz="quarter" idx="32"/>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5" name="Rectangle 14"/>
          <p:cNvSpPr>
            <a:spLocks noGrp="1"/>
          </p:cNvSpPr>
          <p:nvPr>
            <p:ph type="ftr" sz="quarter" idx="33"/>
          </p:nvPr>
        </p:nvSpPr>
        <p:spPr/>
        <p:txBody>
          <a:bodyPr/>
          <a:lstStyle>
            <a:extLst/>
          </a:lstStyle>
          <a:p>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1" y="533400"/>
            <a:ext cx="3653297"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8" name="Rectangle 7"/>
          <p:cNvSpPr>
            <a:spLocks noGrp="1"/>
          </p:cNvSpPr>
          <p:nvPr>
            <p:ph type="body" sz="quarter" idx="16" hasCustomPrompt="1"/>
          </p:nvPr>
        </p:nvSpPr>
        <p:spPr>
          <a:xfrm>
            <a:off x="926821" y="6172200"/>
            <a:ext cx="3657600" cy="304800"/>
          </a:xfrm>
        </p:spPr>
        <p:txBody>
          <a:bodyPr lIns="9144" anchor="t" anchorCtr="0"/>
          <a:lstStyle>
            <a:lvl1pPr marL="0" marR="0" indent="0" algn="l">
              <a:buFontTx/>
              <a:buNone/>
              <a:defRPr sz="1600" baseline="0"/>
            </a:lvl1pPr>
            <a:extLst/>
          </a:lstStyle>
          <a:p>
            <a:pPr lvl="0"/>
            <a:r>
              <a:rPr lang="en-US" dirty="0" smtClean="0"/>
              <a:t>Click to add caption</a:t>
            </a:r>
            <a:endParaRPr lang="en-US" dirty="0"/>
          </a:p>
        </p:txBody>
      </p:sp>
      <p:sp>
        <p:nvSpPr>
          <p:cNvPr id="9" name="Rectangle 7"/>
          <p:cNvSpPr>
            <a:spLocks noGrp="1"/>
          </p:cNvSpPr>
          <p:nvPr>
            <p:ph type="pic" sz="quarter" idx="17"/>
          </p:nvPr>
        </p:nvSpPr>
        <p:spPr>
          <a:xfrm>
            <a:off x="4660621" y="5334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6" name="Rectangle 7"/>
          <p:cNvSpPr>
            <a:spLocks noGrp="1"/>
          </p:cNvSpPr>
          <p:nvPr>
            <p:ph type="pic" sz="quarter" idx="18"/>
          </p:nvPr>
        </p:nvSpPr>
        <p:spPr>
          <a:xfrm>
            <a:off x="9268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14" name="Rectangle 7"/>
          <p:cNvSpPr>
            <a:spLocks noGrp="1"/>
          </p:cNvSpPr>
          <p:nvPr>
            <p:ph type="pic" sz="quarter" idx="19"/>
          </p:nvPr>
        </p:nvSpPr>
        <p:spPr>
          <a:xfrm>
            <a:off x="46606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4" name="Rectangle 7"/>
          <p:cNvSpPr>
            <a:spLocks noGrp="1"/>
          </p:cNvSpPr>
          <p:nvPr>
            <p:ph type="body" sz="quarter" idx="22" hasCustomPrompt="1"/>
          </p:nvPr>
        </p:nvSpPr>
        <p:spPr>
          <a:xfrm>
            <a:off x="926821" y="152400"/>
            <a:ext cx="3657600" cy="304800"/>
          </a:xfrm>
        </p:spPr>
        <p:txBody>
          <a:bodyPr lIns="9144" anchor="t" anchorCtr="0"/>
          <a:lstStyle>
            <a:lvl1pPr marL="0" marR="0" indent="0" algn="l">
              <a:buFontTx/>
              <a:buNone/>
              <a:defRPr sz="1600" baseline="0"/>
            </a:lvl1pPr>
            <a:extLst/>
          </a:lstStyle>
          <a:p>
            <a:pPr lvl="0"/>
            <a:r>
              <a:rPr lang="en-US" dirty="0" smtClean="0"/>
              <a:t>Click to add caption</a:t>
            </a:r>
            <a:endParaRPr lang="en-US" dirty="0"/>
          </a:p>
        </p:txBody>
      </p:sp>
      <p:sp>
        <p:nvSpPr>
          <p:cNvPr id="18" name="Rectangle 7"/>
          <p:cNvSpPr>
            <a:spLocks noGrp="1"/>
          </p:cNvSpPr>
          <p:nvPr>
            <p:ph type="body" sz="quarter" idx="23" hasCustomPrompt="1"/>
          </p:nvPr>
        </p:nvSpPr>
        <p:spPr>
          <a:xfrm>
            <a:off x="4660621" y="6172200"/>
            <a:ext cx="3657600" cy="304800"/>
          </a:xfrm>
        </p:spPr>
        <p:txBody>
          <a:bodyPr lIns="9144" anchor="t" anchorCtr="0"/>
          <a:lstStyle>
            <a:lvl1pPr marL="0" marR="0" indent="0" algn="l">
              <a:buFontTx/>
              <a:buNone/>
              <a:defRPr sz="1600" baseline="0"/>
            </a:lvl1pPr>
            <a:extLst/>
          </a:lstStyle>
          <a:p>
            <a:pPr lvl="0"/>
            <a:r>
              <a:rPr lang="en-US" dirty="0" smtClean="0"/>
              <a:t>Click to add caption</a:t>
            </a:r>
            <a:endParaRPr lang="en-US" dirty="0"/>
          </a:p>
        </p:txBody>
      </p:sp>
      <p:sp>
        <p:nvSpPr>
          <p:cNvPr id="16" name="Rectangle 7"/>
          <p:cNvSpPr>
            <a:spLocks noGrp="1"/>
          </p:cNvSpPr>
          <p:nvPr>
            <p:ph type="body" sz="quarter" idx="24" hasCustomPrompt="1"/>
          </p:nvPr>
        </p:nvSpPr>
        <p:spPr>
          <a:xfrm>
            <a:off x="4660621" y="152400"/>
            <a:ext cx="3657600" cy="304800"/>
          </a:xfrm>
        </p:spPr>
        <p:txBody>
          <a:bodyPr lIns="9144" anchor="t" anchorCtr="0"/>
          <a:lstStyle>
            <a:lvl1pPr marL="0" marR="0" indent="0" algn="l">
              <a:buFontTx/>
              <a:buNone/>
              <a:defRPr sz="1600" baseline="0"/>
            </a:lvl1pPr>
            <a:extLst/>
          </a:lstStyle>
          <a:p>
            <a:pPr lvl="0"/>
            <a:r>
              <a:rPr lang="en-US" dirty="0" smtClean="0"/>
              <a:t>Click to add caption</a:t>
            </a:r>
            <a:endParaRPr lang="en-US" dirty="0"/>
          </a:p>
        </p:txBody>
      </p:sp>
      <p:sp>
        <p:nvSpPr>
          <p:cNvPr id="10" name="Rectangle 9"/>
          <p:cNvSpPr>
            <a:spLocks noGrp="1"/>
          </p:cNvSpPr>
          <p:nvPr>
            <p:ph type="dt" sz="half" idx="25"/>
          </p:nvPr>
        </p:nvSpPr>
        <p:spPr/>
        <p:txBody>
          <a:bodyPr/>
          <a:lstStyle>
            <a:extLst/>
          </a:lstStyle>
          <a:p>
            <a:fld id="{F30C84A2-23CF-44F5-B813-5187ED5C7D1C}" type="datetimeFigureOut">
              <a:rPr lang="en-US" sz="1200" smtClean="0">
                <a:solidFill>
                  <a:schemeClr val="tx2"/>
                </a:solidFill>
              </a:rPr>
              <a:pPr/>
              <a:t>9/3/2013</a:t>
            </a:fld>
            <a:endParaRPr lang="en-US" dirty="0"/>
          </a:p>
        </p:txBody>
      </p:sp>
      <p:sp>
        <p:nvSpPr>
          <p:cNvPr id="11" name="Rectangle 10"/>
          <p:cNvSpPr>
            <a:spLocks noGrp="1"/>
          </p:cNvSpPr>
          <p:nvPr>
            <p:ph type="sldNum" sz="quarter" idx="26"/>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2" name="Rectangle 11"/>
          <p:cNvSpPr>
            <a:spLocks noGrp="1"/>
          </p:cNvSpPr>
          <p:nvPr>
            <p:ph type="ftr" sz="quarter" idx="27"/>
          </p:nvPr>
        </p:nvSpPr>
        <p:spPr/>
        <p:txBody>
          <a:bodyPr/>
          <a:lstStyle>
            <a:extLst/>
          </a:lstStyle>
          <a:p>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30" name="Rectangle 7"/>
          <p:cNvSpPr>
            <a:spLocks noGrp="1"/>
          </p:cNvSpPr>
          <p:nvPr>
            <p:ph type="pic" sz="quarter" idx="31"/>
          </p:nvPr>
        </p:nvSpPr>
        <p:spPr>
          <a:xfrm>
            <a:off x="45466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7" name="Rectangle 7"/>
          <p:cNvSpPr>
            <a:spLocks noGrp="1"/>
          </p:cNvSpPr>
          <p:nvPr>
            <p:ph type="pic" sz="quarter" idx="30"/>
          </p:nvPr>
        </p:nvSpPr>
        <p:spPr>
          <a:xfrm>
            <a:off x="234906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29" name="Rectangle 7"/>
          <p:cNvSpPr>
            <a:spLocks noGrp="1"/>
          </p:cNvSpPr>
          <p:nvPr>
            <p:ph type="pic" sz="quarter" idx="32"/>
          </p:nvPr>
        </p:nvSpPr>
        <p:spPr>
          <a:xfrm>
            <a:off x="6740166"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24" name="Rectangle 7"/>
          <p:cNvSpPr>
            <a:spLocks noGrp="1"/>
          </p:cNvSpPr>
          <p:nvPr>
            <p:ph type="body" sz="quarter" idx="29" hasCustomPrompt="1"/>
          </p:nvPr>
        </p:nvSpPr>
        <p:spPr>
          <a:xfrm>
            <a:off x="152400" y="4495800"/>
            <a:ext cx="8763000" cy="1905000"/>
          </a:xfrm>
        </p:spPr>
        <p:txBody>
          <a:bodyPr anchor="t" anchorCtr="0"/>
          <a:lstStyle>
            <a:lvl1pPr marL="0" marR="0" indent="0" algn="l">
              <a:buFontTx/>
              <a:buNone/>
              <a:defRPr sz="2400" baseline="0"/>
            </a:lvl1pPr>
            <a:extLst/>
          </a:lstStyle>
          <a:p>
            <a:pPr lvl="0"/>
            <a:r>
              <a:rPr lang="en-US" dirty="0" smtClean="0"/>
              <a:t>Click to add caption</a:t>
            </a:r>
            <a:endParaRPr lang="en-US" dirty="0"/>
          </a:p>
        </p:txBody>
      </p:sp>
      <p:sp>
        <p:nvSpPr>
          <p:cNvPr id="8" name="Rectangle 7"/>
          <p:cNvSpPr>
            <a:spLocks noGrp="1"/>
          </p:cNvSpPr>
          <p:nvPr>
            <p:ph type="dt" sz="half" idx="33"/>
          </p:nvPr>
        </p:nvSpPr>
        <p:spPr/>
        <p:txBody>
          <a:bodyPr/>
          <a:lstStyle>
            <a:extLst/>
          </a:lstStyle>
          <a:p>
            <a:fld id="{F30C84A2-23CF-44F5-B813-5187ED5C7D1C}" type="datetimeFigureOut">
              <a:rPr lang="en-US" sz="1200" smtClean="0">
                <a:solidFill>
                  <a:schemeClr val="tx2"/>
                </a:solidFill>
              </a:rPr>
              <a:pPr/>
              <a:t>9/3/2013</a:t>
            </a:fld>
            <a:endParaRPr lang="en-US" dirty="0"/>
          </a:p>
        </p:txBody>
      </p:sp>
      <p:sp>
        <p:nvSpPr>
          <p:cNvPr id="9" name="Rectangle 8"/>
          <p:cNvSpPr>
            <a:spLocks noGrp="1"/>
          </p:cNvSpPr>
          <p:nvPr>
            <p:ph type="sldNum" sz="quarter" idx="34"/>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0" name="Rectangle 9"/>
          <p:cNvSpPr>
            <a:spLocks noGrp="1"/>
          </p:cNvSpPr>
          <p:nvPr>
            <p:ph type="ftr" sz="quarter" idx="35"/>
          </p:nvPr>
        </p:nvSpPr>
        <p:spPr/>
        <p:txBody>
          <a:bodyPr/>
          <a:lstStyle>
            <a:extLst/>
          </a:lstStyle>
          <a:p>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257665"/>
            <a:ext cx="4617720" cy="6172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4" name="Rectangle 7"/>
          <p:cNvSpPr>
            <a:spLocks noGrp="1" noChangeAspect="1"/>
          </p:cNvSpPr>
          <p:nvPr>
            <p:ph type="pic" sz="quarter" idx="18"/>
          </p:nvPr>
        </p:nvSpPr>
        <p:spPr>
          <a:xfrm>
            <a:off x="5788848" y="257665"/>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6" name="Rectangle 7"/>
          <p:cNvSpPr>
            <a:spLocks noGrp="1" noChangeAspect="1"/>
          </p:cNvSpPr>
          <p:nvPr>
            <p:ph type="pic" sz="quarter" idx="22"/>
          </p:nvPr>
        </p:nvSpPr>
        <p:spPr>
          <a:xfrm>
            <a:off x="5788848" y="2432657"/>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14" name="Rectangle 7"/>
          <p:cNvSpPr>
            <a:spLocks noGrp="1" noChangeAspect="1"/>
          </p:cNvSpPr>
          <p:nvPr>
            <p:ph type="pic" sz="quarter" idx="23"/>
          </p:nvPr>
        </p:nvSpPr>
        <p:spPr>
          <a:xfrm>
            <a:off x="5788848" y="4607649"/>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7" name="Rectangle 6"/>
          <p:cNvSpPr>
            <a:spLocks noGrp="1"/>
          </p:cNvSpPr>
          <p:nvPr>
            <p:ph type="dt" sz="half" idx="24"/>
          </p:nvPr>
        </p:nvSpPr>
        <p:spPr/>
        <p:txBody>
          <a:bodyPr/>
          <a:lstStyle>
            <a:extLst/>
          </a:lstStyle>
          <a:p>
            <a:fld id="{F30C84A2-23CF-44F5-B813-5187ED5C7D1C}" type="datetimeFigureOut">
              <a:rPr lang="en-US" sz="1200" smtClean="0">
                <a:solidFill>
                  <a:schemeClr val="tx2"/>
                </a:solidFill>
              </a:rPr>
              <a:pPr/>
              <a:t>9/3/2013</a:t>
            </a:fld>
            <a:endParaRPr lang="en-US" dirty="0"/>
          </a:p>
        </p:txBody>
      </p:sp>
      <p:sp>
        <p:nvSpPr>
          <p:cNvPr id="8" name="Rectangle 7"/>
          <p:cNvSpPr>
            <a:spLocks noGrp="1"/>
          </p:cNvSpPr>
          <p:nvPr>
            <p:ph type="sldNum" sz="quarter" idx="25"/>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9" name="Rectangle 8"/>
          <p:cNvSpPr>
            <a:spLocks noGrp="1"/>
          </p:cNvSpPr>
          <p:nvPr>
            <p:ph type="ftr" sz="quarter" idx="26"/>
          </p:nvPr>
        </p:nvSpPr>
        <p:spPr/>
        <p:txBody>
          <a:bodyPr/>
          <a:lstStyle>
            <a:extLst/>
          </a:lstStyle>
          <a:p>
            <a:endParaRPr lang="en-US" dirty="0"/>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34290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27" name="Rectangle 7"/>
          <p:cNvSpPr>
            <a:spLocks noGrp="1"/>
          </p:cNvSpPr>
          <p:nvPr>
            <p:ph type="pic" sz="quarter" idx="17"/>
          </p:nvPr>
        </p:nvSpPr>
        <p:spPr>
          <a:xfrm>
            <a:off x="3033848" y="228600"/>
            <a:ext cx="5562600" cy="4171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31" name="Rectangle 7"/>
          <p:cNvSpPr>
            <a:spLocks noGrp="1"/>
          </p:cNvSpPr>
          <p:nvPr>
            <p:ph type="pic" sz="quarter" idx="26"/>
          </p:nvPr>
        </p:nvSpPr>
        <p:spPr>
          <a:xfrm>
            <a:off x="609600" y="2286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26" name="Rectangle 7"/>
          <p:cNvSpPr>
            <a:spLocks noGrp="1" noChangeAspect="1"/>
          </p:cNvSpPr>
          <p:nvPr>
            <p:ph type="pic" sz="quarter" idx="27"/>
          </p:nvPr>
        </p:nvSpPr>
        <p:spPr>
          <a:xfrm>
            <a:off x="5943600" y="4495800"/>
            <a:ext cx="2666999"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23" name="Rectangle 7"/>
          <p:cNvSpPr>
            <a:spLocks noGrp="1" noChangeAspect="1"/>
          </p:cNvSpPr>
          <p:nvPr>
            <p:ph type="pic" sz="quarter" idx="28"/>
          </p:nvPr>
        </p:nvSpPr>
        <p:spPr>
          <a:xfrm>
            <a:off x="3033848" y="4495800"/>
            <a:ext cx="2757352"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7" name="Rectangle 6"/>
          <p:cNvSpPr>
            <a:spLocks noGrp="1"/>
          </p:cNvSpPr>
          <p:nvPr>
            <p:ph type="dt" sz="half" idx="29"/>
          </p:nvPr>
        </p:nvSpPr>
        <p:spPr/>
        <p:txBody>
          <a:bodyPr/>
          <a:lstStyle>
            <a:extLst/>
          </a:lstStyle>
          <a:p>
            <a:fld id="{F30C84A2-23CF-44F5-B813-5187ED5C7D1C}" type="datetimeFigureOut">
              <a:rPr lang="en-US" sz="1200" smtClean="0">
                <a:solidFill>
                  <a:schemeClr val="tx2"/>
                </a:solidFill>
              </a:rPr>
              <a:pPr/>
              <a:t>9/3/2013</a:t>
            </a:fld>
            <a:endParaRPr lang="en-US" dirty="0"/>
          </a:p>
        </p:txBody>
      </p:sp>
      <p:sp>
        <p:nvSpPr>
          <p:cNvPr id="8" name="Rectangle 7"/>
          <p:cNvSpPr>
            <a:spLocks noGrp="1"/>
          </p:cNvSpPr>
          <p:nvPr>
            <p:ph type="sldNum" sz="quarter" idx="30"/>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0" name="Rectangle 9"/>
          <p:cNvSpPr>
            <a:spLocks noGrp="1"/>
          </p:cNvSpPr>
          <p:nvPr>
            <p:ph type="ftr" sz="quarter" idx="31"/>
          </p:nvPr>
        </p:nvSpPr>
        <p:spPr/>
        <p:txBody>
          <a:bodyPr/>
          <a:lstStyle>
            <a:extLst/>
          </a:lstStyle>
          <a:p>
            <a:endParaRPr lang="en-US"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23" name="Rectangle 7"/>
          <p:cNvSpPr>
            <a:spLocks noGrp="1"/>
          </p:cNvSpPr>
          <p:nvPr>
            <p:ph type="pic" sz="quarter" idx="29"/>
          </p:nvPr>
        </p:nvSpPr>
        <p:spPr>
          <a:xfrm>
            <a:off x="51213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30" name="Rectangle 7"/>
          <p:cNvSpPr>
            <a:spLocks noGrp="1"/>
          </p:cNvSpPr>
          <p:nvPr>
            <p:ph type="pic" sz="quarter" idx="30"/>
          </p:nvPr>
        </p:nvSpPr>
        <p:spPr>
          <a:xfrm>
            <a:off x="471837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22" name="Rectangle 7"/>
          <p:cNvSpPr>
            <a:spLocks noGrp="1"/>
          </p:cNvSpPr>
          <p:nvPr>
            <p:ph type="pic" sz="quarter" idx="27"/>
          </p:nvPr>
        </p:nvSpPr>
        <p:spPr>
          <a:xfrm>
            <a:off x="32934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31" name="Rectangle 7"/>
          <p:cNvSpPr>
            <a:spLocks noGrp="1"/>
          </p:cNvSpPr>
          <p:nvPr>
            <p:ph type="pic" sz="quarter" idx="28"/>
          </p:nvPr>
        </p:nvSpPr>
        <p:spPr>
          <a:xfrm>
            <a:off x="60747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7" name="Rectangle 6"/>
          <p:cNvSpPr>
            <a:spLocks noGrp="1"/>
          </p:cNvSpPr>
          <p:nvPr>
            <p:ph type="dt" sz="half" idx="31"/>
          </p:nvPr>
        </p:nvSpPr>
        <p:spPr/>
        <p:txBody>
          <a:bodyPr/>
          <a:lstStyle>
            <a:extLst/>
          </a:lstStyle>
          <a:p>
            <a:fld id="{F30C84A2-23CF-44F5-B813-5187ED5C7D1C}" type="datetimeFigureOut">
              <a:rPr lang="en-US" sz="1200" smtClean="0">
                <a:solidFill>
                  <a:schemeClr val="tx2"/>
                </a:solidFill>
              </a:rPr>
              <a:pPr/>
              <a:t>9/3/2013</a:t>
            </a:fld>
            <a:endParaRPr lang="en-US" dirty="0"/>
          </a:p>
        </p:txBody>
      </p:sp>
      <p:sp>
        <p:nvSpPr>
          <p:cNvPr id="8" name="Rectangle 7"/>
          <p:cNvSpPr>
            <a:spLocks noGrp="1"/>
          </p:cNvSpPr>
          <p:nvPr>
            <p:ph type="sldNum" sz="quarter" idx="32"/>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9" name="Rectangle 8"/>
          <p:cNvSpPr>
            <a:spLocks noGrp="1"/>
          </p:cNvSpPr>
          <p:nvPr>
            <p:ph type="ftr" sz="quarter" idx="33"/>
          </p:nvPr>
        </p:nvSpPr>
        <p:spPr/>
        <p:txBody>
          <a:bodyPr/>
          <a:lstStyle>
            <a:extLst/>
          </a:lstStyle>
          <a:p>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3" y="16002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smtClean="0"/>
              <a:t>Click icon to add picture</a:t>
            </a:r>
            <a:endParaRPr lang="en-US" sz="2400" i="0" dirty="0"/>
          </a:p>
        </p:txBody>
      </p:sp>
      <p:sp>
        <p:nvSpPr>
          <p:cNvPr id="7" name="W¥ل云玗İαЂÕØÚáÛ丫:Téxt Plàçèhòlðêr 表¥鷗字㌍_W 6"/>
          <p:cNvSpPr>
            <a:spLocks noGrp="1"/>
          </p:cNvSpPr>
          <p:nvPr>
            <p:ph type="body" sz="quarter" idx="15" hasCustomPrompt="1"/>
          </p:nvPr>
        </p:nvSpPr>
        <p:spPr>
          <a:xfrm>
            <a:off x="3048000" y="4876800"/>
            <a:ext cx="3200400" cy="1295400"/>
          </a:xfrm>
        </p:spPr>
        <p:txBody>
          <a:bodyPr tIns="91440" rIns="9144" bIns="91440" anchor="t"/>
          <a:lstStyle>
            <a:lvl1pPr marL="0" marR="0" indent="0" algn="l">
              <a:buFontTx/>
              <a:buNone/>
              <a:defRPr sz="1800" i="0"/>
            </a:lvl1pPr>
            <a:extLst/>
          </a:lstStyle>
          <a:p>
            <a:pPr lvl="0"/>
            <a:r>
              <a:rPr lang="en-US" dirty="0" smtClean="0"/>
              <a:t>Click to add caption</a:t>
            </a:r>
            <a:endParaRPr lang="en-US" dirty="0"/>
          </a:p>
        </p:txBody>
      </p:sp>
      <p:sp>
        <p:nvSpPr>
          <p:cNvPr id="5" name="Rectangle 4"/>
          <p:cNvSpPr>
            <a:spLocks noGrp="1"/>
          </p:cNvSpPr>
          <p:nvPr>
            <p:ph type="dt" sz="half" idx="16"/>
          </p:nvPr>
        </p:nvSpPr>
        <p:spPr/>
        <p:txBody>
          <a:bodyPr/>
          <a:lstStyle>
            <a:extLst/>
          </a:lstStyle>
          <a:p>
            <a:fld id="{F30C84A2-23CF-44F5-B813-5187ED5C7D1C}" type="datetimeFigureOut">
              <a:rPr lang="en-US" sz="1200" smtClean="0">
                <a:solidFill>
                  <a:schemeClr val="tx2"/>
                </a:solidFill>
              </a:rPr>
              <a:pPr/>
              <a:t>9/3/2013</a:t>
            </a:fld>
            <a:endParaRPr lang="en-US" dirty="0"/>
          </a:p>
        </p:txBody>
      </p:sp>
      <p:sp>
        <p:nvSpPr>
          <p:cNvPr id="6" name="Rectangle 5"/>
          <p:cNvSpPr>
            <a:spLocks noGrp="1"/>
          </p:cNvSpPr>
          <p:nvPr>
            <p:ph type="sldNum" sz="quarter" idx="17"/>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8"/>
          </p:nvPr>
        </p:nvSpPr>
        <p:spPr/>
        <p:txBody>
          <a:bodyPr/>
          <a:lstStyle>
            <a:extLst/>
          </a:lstStyle>
          <a:p>
            <a:endParaRPr lang="en-US" dirty="0"/>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3"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smtClean="0"/>
              <a:t>Click icon to add picture</a:t>
            </a:r>
            <a:endParaRPr lang="en-US" sz="2400" i="0" dirty="0"/>
          </a:p>
        </p:txBody>
      </p:sp>
      <p:sp>
        <p:nvSpPr>
          <p:cNvPr id="6" name="W¥ل云玗İαЂôÁûÂÚ丫:Pïçtúrê Plå¢éhõlðér 表¥鷗字㌍ 表_W 5"/>
          <p:cNvSpPr>
            <a:spLocks noGrp="1" noChangeAspect="1"/>
          </p:cNvSpPr>
          <p:nvPr>
            <p:ph type="pic" sz="quarter" idx="14"/>
          </p:nvPr>
        </p:nvSpPr>
        <p:spPr>
          <a:xfrm>
            <a:off x="1143000"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smtClean="0"/>
              <a:t>Click icon to add picture</a:t>
            </a:r>
            <a:endParaRPr lang="en-US" sz="2400" i="0" dirty="0"/>
          </a:p>
        </p:txBody>
      </p:sp>
      <p:sp>
        <p:nvSpPr>
          <p:cNvPr id="7" name="W¥ل云玗İαЂÕØÚáÛ丫:Téxt Plàçèhòlðêr 表¥鷗字㌍_W 6"/>
          <p:cNvSpPr>
            <a:spLocks noGrp="1"/>
          </p:cNvSpPr>
          <p:nvPr>
            <p:ph type="body" sz="quarter" idx="15" hasCustomPrompt="1"/>
          </p:nvPr>
        </p:nvSpPr>
        <p:spPr>
          <a:xfrm>
            <a:off x="4953000" y="4648200"/>
            <a:ext cx="3200400" cy="1295400"/>
          </a:xfrm>
        </p:spPr>
        <p:txBody>
          <a:bodyPr tIns="91440" rIns="9144" bIns="91440" anchor="t"/>
          <a:lstStyle>
            <a:lvl1pPr marL="0" marR="0" indent="0" algn="l">
              <a:buFontTx/>
              <a:buNone/>
              <a:defRPr sz="1800" i="0"/>
            </a:lvl1pPr>
            <a:extLst/>
          </a:lstStyle>
          <a:p>
            <a:pPr lvl="0"/>
            <a:r>
              <a:rPr lang="en-US" dirty="0" smtClean="0"/>
              <a:t>Click to add caption</a:t>
            </a:r>
            <a:endParaRPr lang="en-US" dirty="0"/>
          </a:p>
        </p:txBody>
      </p:sp>
      <p:sp>
        <p:nvSpPr>
          <p:cNvPr id="8" name="W¥ل云玗İαЂÕØÚáÛ丫:Téxt Plàçèhòlðêr 表¥鷗字㌍_W 7"/>
          <p:cNvSpPr>
            <a:spLocks noGrp="1"/>
          </p:cNvSpPr>
          <p:nvPr>
            <p:ph type="body" sz="quarter" idx="16" hasCustomPrompt="1"/>
          </p:nvPr>
        </p:nvSpPr>
        <p:spPr>
          <a:xfrm>
            <a:off x="1143000" y="4648200"/>
            <a:ext cx="3200400" cy="1295400"/>
          </a:xfrm>
        </p:spPr>
        <p:txBody>
          <a:bodyPr tIns="91440" rIns="9144" bIns="91440" anchor="t"/>
          <a:lstStyle>
            <a:lvl1pPr marL="0" marR="0" indent="0" algn="l">
              <a:buFontTx/>
              <a:buNone/>
              <a:defRPr sz="1800" i="0"/>
            </a:lvl1pPr>
            <a:extLst/>
          </a:lstStyle>
          <a:p>
            <a:pPr lvl="0"/>
            <a:r>
              <a:rPr lang="en-US" dirty="0" smtClean="0"/>
              <a:t>Click to add caption</a:t>
            </a:r>
            <a:endParaRPr lang="en-US" dirty="0"/>
          </a:p>
        </p:txBody>
      </p:sp>
      <p:sp>
        <p:nvSpPr>
          <p:cNvPr id="9" name="Rectangle 8"/>
          <p:cNvSpPr>
            <a:spLocks noGrp="1"/>
          </p:cNvSpPr>
          <p:nvPr>
            <p:ph type="dt" sz="half" idx="17"/>
          </p:nvPr>
        </p:nvSpPr>
        <p:spPr/>
        <p:txBody>
          <a:bodyPr/>
          <a:lstStyle>
            <a:extLst/>
          </a:lstStyle>
          <a:p>
            <a:fld id="{F30C84A2-23CF-44F5-B813-5187ED5C7D1C}" type="datetimeFigureOut">
              <a:rPr lang="en-US" sz="1200" smtClean="0">
                <a:solidFill>
                  <a:schemeClr val="tx2"/>
                </a:solidFill>
              </a:rPr>
              <a:pPr/>
              <a:t>9/3/2013</a:t>
            </a:fld>
            <a:endParaRPr lang="en-US" dirty="0"/>
          </a:p>
        </p:txBody>
      </p:sp>
      <p:sp>
        <p:nvSpPr>
          <p:cNvPr id="10" name="Rectangle 9"/>
          <p:cNvSpPr>
            <a:spLocks noGrp="1"/>
          </p:cNvSpPr>
          <p:nvPr>
            <p:ph type="sldNum" sz="quarter" idx="18"/>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1" name="Rectangle 10"/>
          <p:cNvSpPr>
            <a:spLocks noGrp="1"/>
          </p:cNvSpPr>
          <p:nvPr>
            <p:ph type="ftr" sz="quarter" idx="19"/>
          </p:nvPr>
        </p:nvSpPr>
        <p:spPr/>
        <p:txBody>
          <a:bodyPr/>
          <a:lstStyle>
            <a:extLst/>
          </a:lstStyle>
          <a:p>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94590"/>
            <a:ext cx="746760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marL="0" marR="0" indent="1588" algn="ctr" rtl="0" latinLnBrk="0">
              <a:spcBef>
                <a:spcPct val="20000"/>
              </a:spcBef>
              <a:buFontTx/>
              <a:buNone/>
            </a:pPr>
            <a:r>
              <a:rPr lang="en-US" sz="2400" i="0" smtClean="0">
                <a:solidFill>
                  <a:schemeClr val="tx1"/>
                </a:solidFill>
                <a:latin typeface="+mn-lt"/>
                <a:ea typeface="+mn-ea"/>
                <a:cs typeface="+mn-cs"/>
              </a:rPr>
              <a:t>Click icon to add picture</a:t>
            </a:r>
            <a:endParaRPr lang="en-US" i="0" dirty="0"/>
          </a:p>
        </p:txBody>
      </p:sp>
      <p:sp>
        <p:nvSpPr>
          <p:cNvPr id="7" name="Rectangle 5"/>
          <p:cNvSpPr>
            <a:spLocks noGrp="1"/>
          </p:cNvSpPr>
          <p:nvPr>
            <p:ph type="body" sz="quarter" idx="11" hasCustomPrompt="1"/>
          </p:nvPr>
        </p:nvSpPr>
        <p:spPr>
          <a:xfrm>
            <a:off x="914400" y="6019800"/>
            <a:ext cx="7467600" cy="381000"/>
          </a:xfrm>
        </p:spPr>
        <p:txBody>
          <a:bodyPr rIns="9144" anchor="t"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4" name="Rectangle 3"/>
          <p:cNvSpPr>
            <a:spLocks noGrp="1"/>
          </p:cNvSpPr>
          <p:nvPr>
            <p:ph type="dt" sz="half" idx="12"/>
          </p:nvPr>
        </p:nvSpPr>
        <p:spPr/>
        <p:txBody>
          <a:bodyPr/>
          <a:lstStyle>
            <a:extLst/>
          </a:lstStyle>
          <a:p>
            <a:fld id="{F30C84A2-23CF-44F5-B813-5187ED5C7D1C}" type="datetimeFigureOut">
              <a:rPr lang="en-US" sz="1200" smtClean="0">
                <a:solidFill>
                  <a:schemeClr val="tx2"/>
                </a:solidFill>
              </a:rPr>
              <a:pPr/>
              <a:t>9/3/2013</a:t>
            </a:fld>
            <a:endParaRPr lang="en-US" dirty="0"/>
          </a:p>
        </p:txBody>
      </p:sp>
      <p:sp>
        <p:nvSpPr>
          <p:cNvPr id="6" name="Rectangle 5"/>
          <p:cNvSpPr>
            <a:spLocks noGrp="1"/>
          </p:cNvSpPr>
          <p:nvPr>
            <p:ph type="sldNum" sz="quarter" idx="13"/>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4"/>
          </p:nvPr>
        </p:nvSpPr>
        <p:spPr/>
        <p:txBody>
          <a:bodyPr/>
          <a:lstStyle>
            <a:extLst/>
          </a:lstStyle>
          <a:p>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2057400"/>
            <a:ext cx="8229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4" name="W¥ل云玗İαЂÕØÚáÛ丫:Téxt Plàçèhòlðêr 表¥鷗字㌍_W 3"/>
          <p:cNvSpPr>
            <a:spLocks noGrp="1"/>
          </p:cNvSpPr>
          <p:nvPr>
            <p:ph type="body" sz="quarter" idx="12" hasCustomPrompt="1"/>
          </p:nvPr>
        </p:nvSpPr>
        <p:spPr>
          <a:xfrm>
            <a:off x="457200" y="4876800"/>
            <a:ext cx="8229600" cy="1447800"/>
          </a:xfrm>
        </p:spPr>
        <p:txBody>
          <a:bodyPr tIns="91440" rIns="9144" bIns="91440" anchor="t"/>
          <a:lstStyle>
            <a:lvl1pPr marL="0" marR="0" indent="0" algn="l">
              <a:buFontTx/>
              <a:buNone/>
              <a:defRPr sz="1800" i="0"/>
            </a:lvl1pPr>
            <a:extLst/>
          </a:lstStyle>
          <a:p>
            <a:pPr lvl="0"/>
            <a:r>
              <a:rPr lang="en-US" dirty="0" smtClean="0"/>
              <a:t>Click to add caption</a:t>
            </a:r>
            <a:endParaRPr lang="en-US" dirty="0"/>
          </a:p>
        </p:txBody>
      </p:sp>
      <p:sp>
        <p:nvSpPr>
          <p:cNvPr id="5" name="Rectangle 4"/>
          <p:cNvSpPr>
            <a:spLocks noGrp="1"/>
          </p:cNvSpPr>
          <p:nvPr>
            <p:ph type="dt" sz="half" idx="31"/>
          </p:nvPr>
        </p:nvSpPr>
        <p:spPr/>
        <p:txBody>
          <a:bodyPr/>
          <a:lstStyle>
            <a:extLst/>
          </a:lstStyle>
          <a:p>
            <a:fld id="{F30C84A2-23CF-44F5-B813-5187ED5C7D1C}" type="datetimeFigureOut">
              <a:rPr lang="en-US" sz="1200" smtClean="0">
                <a:solidFill>
                  <a:schemeClr val="tx2"/>
                </a:solidFill>
              </a:rPr>
              <a:pPr/>
              <a:t>9/3/2013</a:t>
            </a:fld>
            <a:endParaRPr lang="en-US" dirty="0"/>
          </a:p>
        </p:txBody>
      </p:sp>
      <p:sp>
        <p:nvSpPr>
          <p:cNvPr id="6" name="Rectangle 5"/>
          <p:cNvSpPr>
            <a:spLocks noGrp="1"/>
          </p:cNvSpPr>
          <p:nvPr>
            <p:ph type="sldNum" sz="quarter" idx="32"/>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7" name="Rectangle 6"/>
          <p:cNvSpPr>
            <a:spLocks noGrp="1"/>
          </p:cNvSpPr>
          <p:nvPr>
            <p:ph type="ftr" sz="quarter" idx="33"/>
          </p:nvPr>
        </p:nvSpPr>
        <p:spPr/>
        <p:txBody>
          <a:bodyPr/>
          <a:lstStyle>
            <a:extLst/>
          </a:lstStyle>
          <a:p>
            <a:endParaRPr lang="en-US" dirty="0"/>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nchor="ctr"/>
          <a:lstStyle>
            <a:extLst/>
          </a:lstStyle>
          <a:p>
            <a:r>
              <a:rPr lang="en-US" noProof="1" smtClean="0"/>
              <a:t>Click to edit Master title style</a:t>
            </a:r>
            <a:endParaRPr lang="en-US"/>
          </a:p>
        </p:txBody>
      </p:sp>
      <p:sp>
        <p:nvSpPr>
          <p:cNvPr id="14" name="Rectangle 6"/>
          <p:cNvSpPr>
            <a:spLocks noGrp="1"/>
          </p:cNvSpPr>
          <p:nvPr>
            <p:ph idx="1"/>
          </p:nvPr>
        </p:nvSpPr>
        <p:spPr/>
        <p:txBody>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2" name="Rectangle 7"/>
          <p:cNvSpPr>
            <a:spLocks noGrp="1"/>
          </p:cNvSpPr>
          <p:nvPr>
            <p:ph type="dt" sz="half" idx="10"/>
          </p:nvPr>
        </p:nvSpPr>
        <p:spPr/>
        <p:txBody>
          <a:bodyPr/>
          <a:lstStyle>
            <a:extLst/>
          </a:lstStyle>
          <a:p>
            <a:fld id="{ACB2EC6F-6501-4E04-BD6C-A8A6CABB2C5B}" type="datetimeFigureOut">
              <a:rPr lang="en-US" smtClean="0"/>
              <a:pPr/>
              <a:t>9/3/2013</a:t>
            </a:fld>
            <a:endParaRPr lang="en-US" dirty="0"/>
          </a:p>
        </p:txBody>
      </p:sp>
      <p:sp>
        <p:nvSpPr>
          <p:cNvPr id="27" name="Rectangle 19"/>
          <p:cNvSpPr>
            <a:spLocks noGrp="1"/>
          </p:cNvSpPr>
          <p:nvPr>
            <p:ph type="ftr" sz="quarter" idx="11"/>
          </p:nvPr>
        </p:nvSpPr>
        <p:spPr/>
        <p:txBody>
          <a:bodyPr/>
          <a:lstStyle>
            <a:extLst/>
          </a:lstStyle>
          <a:p>
            <a:endParaRPr lang="en-US" dirty="0"/>
          </a:p>
        </p:txBody>
      </p:sp>
      <p:sp>
        <p:nvSpPr>
          <p:cNvPr id="24" name="Rectangle 26"/>
          <p:cNvSpPr>
            <a:spLocks noGrp="1"/>
          </p:cNvSpPr>
          <p:nvPr>
            <p:ph type="sldNum" sz="quarter" idx="12"/>
          </p:nvPr>
        </p:nvSpPr>
        <p:spPr/>
        <p:txBody>
          <a:bodyPr/>
          <a:lstStyle>
            <a:extLst/>
          </a:lstStyle>
          <a:p>
            <a:fld id="{963B0023-0CED-47F7-85AE-654F0B232C29}"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04BFF52-0207-4444-8A92-B82B68D87559}" type="datetimeFigureOut">
              <a:rPr lang="en-US" smtClean="0">
                <a:solidFill>
                  <a:prstClr val="white">
                    <a:shade val="50000"/>
                  </a:prstClr>
                </a:solidFill>
              </a:rPr>
              <a:pPr/>
              <a:t>9/3/2013</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86ED4ECE-80AD-4358-B6DD-778313A17FC2}" type="slidenum">
              <a:rPr lang="en-US" smtClean="0">
                <a:solidFill>
                  <a:prstClr val="white">
                    <a:shade val="50000"/>
                  </a:prstClr>
                </a:solidFill>
              </a:rPr>
              <a:pPr/>
              <a:t>‹#›</a:t>
            </a:fld>
            <a:endParaRPr lang="en-US">
              <a:solidFill>
                <a:prstClr val="white">
                  <a:shade val="50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5"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i="0" smtClean="0"/>
              <a:t>Click icon to add picture</a:t>
            </a:r>
            <a:endParaRPr lang="en-US" i="0" dirty="0"/>
          </a:p>
        </p:txBody>
      </p:sp>
      <p:sp>
        <p:nvSpPr>
          <p:cNvPr id="13" name="Rectangle 6"/>
          <p:cNvSpPr>
            <a:spLocks noGrp="1"/>
          </p:cNvSpPr>
          <p:nvPr>
            <p:ph type="body" sz="quarter" idx="11" hasCustomPrompt="1"/>
          </p:nvPr>
        </p:nvSpPr>
        <p:spPr>
          <a:xfrm>
            <a:off x="5257800" y="3048000"/>
            <a:ext cx="3505200" cy="3352800"/>
          </a:xfrm>
        </p:spPr>
        <p:txBody>
          <a:bodyPr tIns="91440" bIns="91440" anchor="b"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4" name="Rectangle 3"/>
          <p:cNvSpPr>
            <a:spLocks noGrp="1"/>
          </p:cNvSpPr>
          <p:nvPr>
            <p:ph type="dt" sz="half" idx="12"/>
          </p:nvPr>
        </p:nvSpPr>
        <p:spPr/>
        <p:txBody>
          <a:bodyPr/>
          <a:lstStyle>
            <a:extLst/>
          </a:lstStyle>
          <a:p>
            <a:fld id="{F30C84A2-23CF-44F5-B813-5187ED5C7D1C}" type="datetimeFigureOut">
              <a:rPr lang="en-US" sz="1200" smtClean="0">
                <a:solidFill>
                  <a:schemeClr val="tx2"/>
                </a:solidFill>
              </a:rPr>
              <a:pPr/>
              <a:t>9/3/2013</a:t>
            </a:fld>
            <a:endParaRPr lang="en-US" dirty="0"/>
          </a:p>
        </p:txBody>
      </p:sp>
      <p:sp>
        <p:nvSpPr>
          <p:cNvPr id="5" name="Rectangle 4"/>
          <p:cNvSpPr>
            <a:spLocks noGrp="1"/>
          </p:cNvSpPr>
          <p:nvPr>
            <p:ph type="sldNum" sz="quarter" idx="13"/>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6" name="Rectangle 5"/>
          <p:cNvSpPr>
            <a:spLocks noGrp="1"/>
          </p:cNvSpPr>
          <p:nvPr>
            <p:ph type="ftr" sz="quarter" idx="14"/>
          </p:nvPr>
        </p:nvSpPr>
        <p:spPr/>
        <p:txBody>
          <a:bodyPr/>
          <a:lstStyle>
            <a:extLst/>
          </a:lstStyle>
          <a:p>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hasCustomPrompt="1"/>
          </p:nvPr>
        </p:nvSpPr>
        <p:spPr>
          <a:xfrm>
            <a:off x="0" y="0"/>
            <a:ext cx="9144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a:buFontTx/>
              <a:buNone/>
            </a:pPr>
            <a:r>
              <a:rPr lang="en-US" i="0" dirty="0" smtClean="0"/>
              <a:t>Click icon</a:t>
            </a:r>
            <a:r>
              <a:rPr lang="en-US" i="0" baseline="0" dirty="0" smtClean="0"/>
              <a:t> to add </a:t>
            </a:r>
            <a:r>
              <a:rPr lang="en-US" i="0" dirty="0" smtClean="0"/>
              <a:t>full page picture</a:t>
            </a:r>
            <a:endParaRPr lang="en-US" i="0" baseline="0" dirty="0" smtClean="0"/>
          </a:p>
          <a:p>
            <a:pPr marL="0" marR="0" indent="0" algn="ctr">
              <a:buFontTx/>
              <a:buNone/>
            </a:pPr>
            <a:endParaRPr lang="en-US" i="0" dirty="0" smtClean="0"/>
          </a:p>
          <a:p>
            <a:pPr algn="ctr">
              <a:buFontTx/>
              <a:buNone/>
            </a:pPr>
            <a:endParaRPr lang="en-US" i="0" dirty="0" smtClean="0"/>
          </a:p>
          <a:p>
            <a:pPr algn="ctr">
              <a:buFontTx/>
              <a:buNone/>
            </a:pPr>
            <a:endParaRPr lang="en-US" i="0"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hasCustomPrompt="1"/>
          </p:nvPr>
        </p:nvSpPr>
        <p:spPr>
          <a:xfrm>
            <a:off x="752670" y="4572000"/>
            <a:ext cx="7781730" cy="990600"/>
          </a:xfrm>
        </p:spPr>
        <p:txBody>
          <a:bodyPr vert="horz" bIns="0" anchor="b" anchorCtr="0"/>
          <a:lstStyle>
            <a:lvl1pPr>
              <a:defRPr baseline="0"/>
            </a:lvl1pPr>
            <a:extLst/>
          </a:lstStyle>
          <a:p>
            <a:r>
              <a:rPr lang="en-US" dirty="0" smtClean="0"/>
              <a:t>Click to add section title</a:t>
            </a:r>
            <a:endParaRPr lang="en-US" dirty="0"/>
          </a:p>
        </p:txBody>
      </p:sp>
      <p:sp>
        <p:nvSpPr>
          <p:cNvPr id="27" name="Rectangle 11"/>
          <p:cNvSpPr>
            <a:spLocks noGrp="1"/>
          </p:cNvSpPr>
          <p:nvPr>
            <p:ph type="body" sz="quarter" idx="14" hasCustomPrompt="1"/>
          </p:nvPr>
        </p:nvSpPr>
        <p:spPr>
          <a:xfrm>
            <a:off x="752670" y="5600700"/>
            <a:ext cx="7772400" cy="838200"/>
          </a:xfrm>
        </p:spPr>
        <p:txBody>
          <a:bodyPr vert="horz" tIns="0"/>
          <a:lstStyle>
            <a:lvl1pPr>
              <a:buFontTx/>
              <a:buNone/>
              <a:defRPr sz="1800"/>
            </a:lvl1pPr>
            <a:extLst/>
          </a:lstStyle>
          <a:p>
            <a:pPr lvl="0"/>
            <a:r>
              <a:rPr lang="en-US" dirty="0" smtClean="0"/>
              <a:t>Click to add subtitle</a:t>
            </a:r>
            <a:endParaRPr lang="en-US" dirty="0"/>
          </a:p>
        </p:txBody>
      </p:sp>
      <p:sp>
        <p:nvSpPr>
          <p:cNvPr id="7" name="Rectangle 6"/>
          <p:cNvSpPr>
            <a:spLocks noGrp="1"/>
          </p:cNvSpPr>
          <p:nvPr>
            <p:ph type="pic" sz="quarter" idx="11"/>
          </p:nvPr>
        </p:nvSpPr>
        <p:spPr>
          <a:xfrm>
            <a:off x="786338"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a:buFontTx/>
              <a:buNone/>
            </a:pPr>
            <a:r>
              <a:rPr lang="en-US" sz="2000" smtClean="0"/>
              <a:t>Click icon to add picture</a:t>
            </a:r>
            <a:endParaRPr lang="en-US" sz="2000" dirty="0"/>
          </a:p>
        </p:txBody>
      </p:sp>
      <p:sp>
        <p:nvSpPr>
          <p:cNvPr id="18" name="Rectangle 6"/>
          <p:cNvSpPr>
            <a:spLocks noGrp="1"/>
          </p:cNvSpPr>
          <p:nvPr>
            <p:ph type="pic" sz="quarter" idx="15"/>
          </p:nvPr>
        </p:nvSpPr>
        <p:spPr>
          <a:xfrm>
            <a:off x="3474604"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a:buFontTx/>
              <a:buNone/>
            </a:pPr>
            <a:r>
              <a:rPr lang="en-US" sz="2000" smtClean="0"/>
              <a:t>Click icon to add picture</a:t>
            </a:r>
            <a:endParaRPr lang="en-US" sz="2000" dirty="0"/>
          </a:p>
        </p:txBody>
      </p:sp>
      <p:sp>
        <p:nvSpPr>
          <p:cNvPr id="2" name="Rectangle 6"/>
          <p:cNvSpPr>
            <a:spLocks noGrp="1"/>
          </p:cNvSpPr>
          <p:nvPr>
            <p:ph type="pic" sz="quarter" idx="16"/>
          </p:nvPr>
        </p:nvSpPr>
        <p:spPr>
          <a:xfrm>
            <a:off x="6162870"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a:buFontTx/>
              <a:buNone/>
            </a:pPr>
            <a:r>
              <a:rPr lang="en-US" sz="2000" smtClean="0"/>
              <a:t>Click icon to add picture</a:t>
            </a:r>
            <a:endParaRPr lang="en-US" sz="2000" dirty="0"/>
          </a:p>
        </p:txBody>
      </p:sp>
      <p:sp>
        <p:nvSpPr>
          <p:cNvPr id="8" name="Rectangle 7"/>
          <p:cNvSpPr>
            <a:spLocks noGrp="1"/>
          </p:cNvSpPr>
          <p:nvPr>
            <p:ph type="dt" sz="half" idx="17"/>
          </p:nvPr>
        </p:nvSpPr>
        <p:spPr/>
        <p:txBody>
          <a:bodyPr/>
          <a:lstStyle>
            <a:extLst/>
          </a:lstStyle>
          <a:p>
            <a:fld id="{F30C84A2-23CF-44F5-B813-5187ED5C7D1C}" type="datetimeFigureOut">
              <a:rPr lang="en-US" sz="1200" smtClean="0">
                <a:solidFill>
                  <a:schemeClr val="tx2"/>
                </a:solidFill>
              </a:rPr>
              <a:pPr/>
              <a:t>9/3/2013</a:t>
            </a:fld>
            <a:endParaRPr lang="en-US" dirty="0"/>
          </a:p>
        </p:txBody>
      </p:sp>
      <p:sp>
        <p:nvSpPr>
          <p:cNvPr id="9" name="Rectangle 8"/>
          <p:cNvSpPr>
            <a:spLocks noGrp="1"/>
          </p:cNvSpPr>
          <p:nvPr>
            <p:ph type="sldNum" sz="quarter" idx="18"/>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0" name="Rectangle 9"/>
          <p:cNvSpPr>
            <a:spLocks noGrp="1"/>
          </p:cNvSpPr>
          <p:nvPr>
            <p:ph type="ftr" sz="quarter" idx="19"/>
          </p:nvPr>
        </p:nvSpPr>
        <p:spPr/>
        <p:txBody>
          <a:bodyPr/>
          <a:lstStyle>
            <a:extLst/>
          </a:lstStyle>
          <a:p>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7" y="609600"/>
            <a:ext cx="3431353" cy="457514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smtClean="0"/>
              <a:t>Click icon to add picture</a:t>
            </a:r>
            <a:endParaRPr lang="en-US" sz="2400" i="0" dirty="0"/>
          </a:p>
        </p:txBody>
      </p:sp>
      <p:sp>
        <p:nvSpPr>
          <p:cNvPr id="11" name="Rectangle 8"/>
          <p:cNvSpPr>
            <a:spLocks noGrp="1" noChangeAspect="1"/>
          </p:cNvSpPr>
          <p:nvPr>
            <p:ph type="pic" sz="quarter" idx="11"/>
          </p:nvPr>
        </p:nvSpPr>
        <p:spPr>
          <a:xfrm>
            <a:off x="1066800" y="609600"/>
            <a:ext cx="3429000" cy="4572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smtClean="0"/>
              <a:t>Click icon to add picture</a:t>
            </a:r>
            <a:endParaRPr lang="en-US" sz="2400" i="0" dirty="0"/>
          </a:p>
        </p:txBody>
      </p:sp>
      <p:sp>
        <p:nvSpPr>
          <p:cNvPr id="3" name="Rectangle 7"/>
          <p:cNvSpPr>
            <a:spLocks noGrp="1"/>
          </p:cNvSpPr>
          <p:nvPr>
            <p:ph type="body" sz="quarter" idx="14" hasCustomPrompt="1"/>
          </p:nvPr>
        </p:nvSpPr>
        <p:spPr>
          <a:xfrm>
            <a:off x="1066800" y="5334000"/>
            <a:ext cx="3429000" cy="1066800"/>
          </a:xfrm>
        </p:spPr>
        <p:txBody>
          <a:bodyPr lIns="91440"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19" name="Rectangle 7"/>
          <p:cNvSpPr>
            <a:spLocks noGrp="1"/>
          </p:cNvSpPr>
          <p:nvPr>
            <p:ph type="body" sz="quarter" idx="15" hasCustomPrompt="1"/>
          </p:nvPr>
        </p:nvSpPr>
        <p:spPr>
          <a:xfrm>
            <a:off x="4724400" y="5334000"/>
            <a:ext cx="3429000" cy="1066800"/>
          </a:xfrm>
        </p:spPr>
        <p:txBody>
          <a:bodyPr lIns="91440"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6" name="Rectangle 5"/>
          <p:cNvSpPr>
            <a:spLocks noGrp="1"/>
          </p:cNvSpPr>
          <p:nvPr>
            <p:ph type="dt" sz="half" idx="16"/>
          </p:nvPr>
        </p:nvSpPr>
        <p:spPr/>
        <p:txBody>
          <a:bodyPr/>
          <a:lstStyle>
            <a:extLst/>
          </a:lstStyle>
          <a:p>
            <a:fld id="{F30C84A2-23CF-44F5-B813-5187ED5C7D1C}" type="datetimeFigureOut">
              <a:rPr lang="en-US" sz="1200" smtClean="0">
                <a:solidFill>
                  <a:schemeClr val="tx2"/>
                </a:solidFill>
              </a:rPr>
              <a:pPr/>
              <a:t>9/3/2013</a:t>
            </a:fld>
            <a:endParaRPr lang="en-US" dirty="0"/>
          </a:p>
        </p:txBody>
      </p:sp>
      <p:sp>
        <p:nvSpPr>
          <p:cNvPr id="7" name="Rectangle 6"/>
          <p:cNvSpPr>
            <a:spLocks noGrp="1"/>
          </p:cNvSpPr>
          <p:nvPr>
            <p:ph type="sldNum" sz="quarter" idx="17"/>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8"/>
          </p:nvPr>
        </p:nvSpPr>
        <p:spPr/>
        <p:txBody>
          <a:bodyPr/>
          <a:lstStyle>
            <a:extLst/>
          </a:lstStyle>
          <a:p>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25" name="Rectangle 7"/>
          <p:cNvSpPr>
            <a:spLocks noGrp="1" noChangeAspect="1"/>
          </p:cNvSpPr>
          <p:nvPr>
            <p:ph type="pic" sz="quarter" idx="14"/>
          </p:nvPr>
        </p:nvSpPr>
        <p:spPr>
          <a:xfrm>
            <a:off x="457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8" name="Rectangle 7"/>
          <p:cNvSpPr>
            <a:spLocks noGrp="1"/>
          </p:cNvSpPr>
          <p:nvPr>
            <p:ph type="body" sz="quarter" idx="16" hasCustomPrompt="1"/>
          </p:nvPr>
        </p:nvSpPr>
        <p:spPr>
          <a:xfrm>
            <a:off x="457200" y="4857750"/>
            <a:ext cx="4038600" cy="1238250"/>
          </a:xfrm>
        </p:spPr>
        <p:txBody>
          <a:bodyPr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19" name="Rectangle 7"/>
          <p:cNvSpPr>
            <a:spLocks noGrp="1"/>
          </p:cNvSpPr>
          <p:nvPr>
            <p:ph type="body" sz="quarter" idx="17" hasCustomPrompt="1"/>
          </p:nvPr>
        </p:nvSpPr>
        <p:spPr>
          <a:xfrm>
            <a:off x="4648200" y="4857750"/>
            <a:ext cx="4038600" cy="1238250"/>
          </a:xfrm>
        </p:spPr>
        <p:txBody>
          <a:bodyPr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6" name="Rectangle 5"/>
          <p:cNvSpPr>
            <a:spLocks noGrp="1"/>
          </p:cNvSpPr>
          <p:nvPr>
            <p:ph type="dt" sz="half" idx="18"/>
          </p:nvPr>
        </p:nvSpPr>
        <p:spPr/>
        <p:txBody>
          <a:bodyPr/>
          <a:lstStyle>
            <a:extLst/>
          </a:lstStyle>
          <a:p>
            <a:fld id="{F30C84A2-23CF-44F5-B813-5187ED5C7D1C}" type="datetimeFigureOut">
              <a:rPr lang="en-US" sz="1200" smtClean="0">
                <a:solidFill>
                  <a:schemeClr val="tx2"/>
                </a:solidFill>
              </a:rPr>
              <a:pPr/>
              <a:t>9/3/2013</a:t>
            </a:fld>
            <a:endParaRPr lang="en-US" dirty="0"/>
          </a:p>
        </p:txBody>
      </p:sp>
      <p:sp>
        <p:nvSpPr>
          <p:cNvPr id="7" name="Rectangle 6"/>
          <p:cNvSpPr>
            <a:spLocks noGrp="1"/>
          </p:cNvSpPr>
          <p:nvPr>
            <p:ph type="sldNum" sz="quarter" idx="19"/>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9" name="Rectangle 8"/>
          <p:cNvSpPr>
            <a:spLocks noGrp="1"/>
          </p:cNvSpPr>
          <p:nvPr>
            <p:ph type="ftr" sz="quarter" idx="20"/>
          </p:nvPr>
        </p:nvSpPr>
        <p:spPr/>
        <p:txBody>
          <a:bodyPr/>
          <a:lstStyle>
            <a:extLst/>
          </a:lstStyle>
          <a:p>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381000"/>
            <a:ext cx="3773424" cy="283006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i="0" smtClean="0"/>
              <a:t>Click icon to add picture</a:t>
            </a:r>
            <a:endParaRPr lang="en-US" i="0" dirty="0"/>
          </a:p>
        </p:txBody>
      </p:sp>
      <p:sp>
        <p:nvSpPr>
          <p:cNvPr id="22" name="Rectangle 7"/>
          <p:cNvSpPr>
            <a:spLocks noGrp="1" noChangeAspect="1"/>
          </p:cNvSpPr>
          <p:nvPr>
            <p:ph type="pic" sz="quarter" idx="12"/>
          </p:nvPr>
        </p:nvSpPr>
        <p:spPr>
          <a:xfrm>
            <a:off x="454152" y="381000"/>
            <a:ext cx="4462272" cy="594969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i="0" smtClean="0"/>
              <a:t>Click icon to add picture</a:t>
            </a:r>
            <a:endParaRPr lang="en-US" i="0" dirty="0"/>
          </a:p>
        </p:txBody>
      </p:sp>
      <p:sp>
        <p:nvSpPr>
          <p:cNvPr id="11" name="Rectangle 7"/>
          <p:cNvSpPr>
            <a:spLocks noGrp="1"/>
          </p:cNvSpPr>
          <p:nvPr>
            <p:ph type="body" sz="quarter" idx="13" hasCustomPrompt="1"/>
          </p:nvPr>
        </p:nvSpPr>
        <p:spPr>
          <a:xfrm>
            <a:off x="5141976" y="3352800"/>
            <a:ext cx="3773425" cy="2971800"/>
          </a:xfrm>
        </p:spPr>
        <p:txBody>
          <a:bodyPr anchor="t"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5" name="Rectangle 4"/>
          <p:cNvSpPr>
            <a:spLocks noGrp="1"/>
          </p:cNvSpPr>
          <p:nvPr>
            <p:ph type="dt" sz="half" idx="14"/>
          </p:nvPr>
        </p:nvSpPr>
        <p:spPr/>
        <p:txBody>
          <a:bodyPr/>
          <a:lstStyle>
            <a:extLst/>
          </a:lstStyle>
          <a:p>
            <a:fld id="{F30C84A2-23CF-44F5-B813-5187ED5C7D1C}" type="datetimeFigureOut">
              <a:rPr lang="en-US" sz="1200" smtClean="0">
                <a:solidFill>
                  <a:schemeClr val="tx2"/>
                </a:solidFill>
              </a:rPr>
              <a:pPr/>
              <a:t>9/3/2013</a:t>
            </a:fld>
            <a:endParaRPr lang="en-US" dirty="0"/>
          </a:p>
        </p:txBody>
      </p:sp>
      <p:sp>
        <p:nvSpPr>
          <p:cNvPr id="7" name="Rectangle 6"/>
          <p:cNvSpPr>
            <a:spLocks noGrp="1"/>
          </p:cNvSpPr>
          <p:nvPr>
            <p:ph type="sldNum" sz="quarter" idx="15"/>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6"/>
          </p:nvPr>
        </p:nvSpPr>
        <p:spPr/>
        <p:txBody>
          <a:bodyPr/>
          <a:lstStyle>
            <a:extLst/>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Click icon to add picture</a:t>
            </a:r>
            <a:endParaRPr lang="en-US" dirty="0"/>
          </a:p>
        </p:txBody>
      </p:sp>
      <p:sp>
        <p:nvSpPr>
          <p:cNvPr id="4" name="Rectangle 8"/>
          <p:cNvSpPr>
            <a:spLocks noGrp="1" noChangeAspect="1"/>
          </p:cNvSpPr>
          <p:nvPr>
            <p:ph type="pic" sz="quarter" idx="11"/>
          </p:nvPr>
        </p:nvSpPr>
        <p:spPr>
          <a:xfrm>
            <a:off x="32004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Click icon to add picture</a:t>
            </a:r>
            <a:endParaRPr lang="en-US" dirty="0"/>
          </a:p>
        </p:txBody>
      </p:sp>
      <p:sp>
        <p:nvSpPr>
          <p:cNvPr id="31" name="Rectangle 8"/>
          <p:cNvSpPr>
            <a:spLocks noGrp="1" noChangeAspect="1"/>
          </p:cNvSpPr>
          <p:nvPr>
            <p:ph type="pic" sz="quarter" idx="12"/>
          </p:nvPr>
        </p:nvSpPr>
        <p:spPr>
          <a:xfrm>
            <a:off x="61722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Click icon to add picture</a:t>
            </a:r>
            <a:endParaRPr lang="en-US" dirty="0"/>
          </a:p>
        </p:txBody>
      </p:sp>
      <p:sp>
        <p:nvSpPr>
          <p:cNvPr id="7" name="Rectangle 6"/>
          <p:cNvSpPr>
            <a:spLocks noGrp="1"/>
          </p:cNvSpPr>
          <p:nvPr>
            <p:ph type="body" sz="quarter" idx="13" hasCustomPrompt="1"/>
          </p:nvPr>
        </p:nvSpPr>
        <p:spPr>
          <a:xfrm>
            <a:off x="228600" y="4876800"/>
            <a:ext cx="2743200" cy="1447800"/>
          </a:xfrm>
        </p:spPr>
        <p:txBody>
          <a:bodyPr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6" name="Rectangle 6"/>
          <p:cNvSpPr>
            <a:spLocks noGrp="1"/>
          </p:cNvSpPr>
          <p:nvPr>
            <p:ph type="body" sz="quarter" idx="14" hasCustomPrompt="1"/>
          </p:nvPr>
        </p:nvSpPr>
        <p:spPr>
          <a:xfrm>
            <a:off x="3200400" y="4876800"/>
            <a:ext cx="2743200" cy="1447800"/>
          </a:xfrm>
        </p:spPr>
        <p:txBody>
          <a:bodyPr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14" name="Rectangle 6"/>
          <p:cNvSpPr>
            <a:spLocks noGrp="1"/>
          </p:cNvSpPr>
          <p:nvPr>
            <p:ph type="body" sz="quarter" idx="15" hasCustomPrompt="1"/>
          </p:nvPr>
        </p:nvSpPr>
        <p:spPr>
          <a:xfrm>
            <a:off x="6172200" y="4876800"/>
            <a:ext cx="2743200" cy="1447800"/>
          </a:xfrm>
        </p:spPr>
        <p:txBody>
          <a:bodyPr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8" name="Rectangle 7"/>
          <p:cNvSpPr>
            <a:spLocks noGrp="1"/>
          </p:cNvSpPr>
          <p:nvPr>
            <p:ph type="dt" sz="half" idx="16"/>
          </p:nvPr>
        </p:nvSpPr>
        <p:spPr/>
        <p:txBody>
          <a:bodyPr/>
          <a:lstStyle>
            <a:extLst/>
          </a:lstStyle>
          <a:p>
            <a:fld id="{F30C84A2-23CF-44F5-B813-5187ED5C7D1C}" type="datetimeFigureOut">
              <a:rPr lang="en-US" sz="1200" smtClean="0">
                <a:solidFill>
                  <a:schemeClr val="tx2"/>
                </a:solidFill>
              </a:rPr>
              <a:pPr/>
              <a:t>9/3/2013</a:t>
            </a:fld>
            <a:endParaRPr lang="en-US" dirty="0"/>
          </a:p>
        </p:txBody>
      </p:sp>
      <p:sp>
        <p:nvSpPr>
          <p:cNvPr id="9" name="Rectangle 8"/>
          <p:cNvSpPr>
            <a:spLocks noGrp="1"/>
          </p:cNvSpPr>
          <p:nvPr>
            <p:ph type="sldNum" sz="quarter" idx="17"/>
          </p:nvPr>
        </p:nvSpPr>
        <p:spPr/>
        <p:txBody>
          <a:bodyPr/>
          <a:lstStyle>
            <a:extLst/>
          </a:lstStyle>
          <a:p>
            <a:pPr algn="r"/>
            <a:fld id="{F99EC173-99AE-4773-AB25-02E469A13EAE}" type="slidenum">
              <a:rPr lang="en-US" sz="1200" smtClean="0">
                <a:solidFill>
                  <a:schemeClr val="tx2"/>
                </a:solidFill>
              </a:rPr>
              <a:pPr algn="r"/>
              <a:t>‹#›</a:t>
            </a:fld>
            <a:endParaRPr lang="en-US" dirty="0"/>
          </a:p>
        </p:txBody>
      </p:sp>
      <p:sp>
        <p:nvSpPr>
          <p:cNvPr id="10" name="Rectangle 9"/>
          <p:cNvSpPr>
            <a:spLocks noGrp="1"/>
          </p:cNvSpPr>
          <p:nvPr>
            <p:ph type="ftr" sz="quarter" idx="18"/>
          </p:nvPr>
        </p:nvSpPr>
        <p:spPr/>
        <p:txBody>
          <a:bodyPr/>
          <a:lstStyle>
            <a:extLst/>
          </a:lstStyle>
          <a:p>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74638"/>
            <a:ext cx="8229600" cy="1249362"/>
          </a:xfrm>
          <a:prstGeom prst="rect">
            <a:avLst/>
          </a:prstGeom>
        </p:spPr>
        <p:txBody>
          <a:bodyPr anchor="ctr">
            <a:normAutofit/>
          </a:bodyPr>
          <a:lstStyle>
            <a:extLst/>
          </a:lstStyle>
          <a:p>
            <a:r>
              <a:rPr lang="en-US" noProof="1" smtClean="0"/>
              <a:t>Click to edit Master title style</a:t>
            </a:r>
            <a:endParaRPr lang="en-US" dirty="0"/>
          </a:p>
        </p:txBody>
      </p:sp>
      <p:sp>
        <p:nvSpPr>
          <p:cNvPr id="13" name="Rectangle 5"/>
          <p:cNvSpPr>
            <a:spLocks noGrp="1"/>
          </p:cNvSpPr>
          <p:nvPr>
            <p:ph type="body" idx="1"/>
          </p:nvPr>
        </p:nvSpPr>
        <p:spPr>
          <a:xfrm>
            <a:off x="457200" y="1600200"/>
            <a:ext cx="8229600" cy="4525963"/>
          </a:xfrm>
          <a:prstGeom prst="rect">
            <a:avLst/>
          </a:prstGeom>
        </p:spPr>
        <p:txBody>
          <a:bodyPr>
            <a:normAutofit/>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dirty="0"/>
          </a:p>
        </p:txBody>
      </p:sp>
      <p:sp>
        <p:nvSpPr>
          <p:cNvPr id="29" name="Rectangle 3"/>
          <p:cNvSpPr>
            <a:spLocks noGrp="1"/>
          </p:cNvSpPr>
          <p:nvPr>
            <p:ph type="dt" sz="half" idx="2"/>
          </p:nvPr>
        </p:nvSpPr>
        <p:spPr>
          <a:xfrm>
            <a:off x="66675" y="6559360"/>
            <a:ext cx="2438400" cy="244475"/>
          </a:xfrm>
          <a:prstGeom prst="rect">
            <a:avLst/>
          </a:prstGeom>
        </p:spPr>
        <p:txBody>
          <a:bodyPr anchor="b"/>
          <a:lstStyle>
            <a:lvl1pPr>
              <a:defRPr sz="1200">
                <a:solidFill>
                  <a:schemeClr val="tx2"/>
                </a:solidFill>
              </a:defRPr>
            </a:lvl1pPr>
            <a:extLst/>
          </a:lstStyle>
          <a:p>
            <a:fld id="{F30C84A2-23CF-44F5-B813-5187ED5C7D1C}" type="datetimeFigureOut">
              <a:rPr lang="en-US" sz="1200" smtClean="0">
                <a:solidFill>
                  <a:schemeClr val="tx2"/>
                </a:solidFill>
              </a:rPr>
              <a:pPr/>
              <a:t>9/3/2013</a:t>
            </a:fld>
            <a:endParaRPr lang="en-US" sz="1200" dirty="0">
              <a:solidFill>
                <a:schemeClr val="tx2"/>
              </a:solidFill>
            </a:endParaRPr>
          </a:p>
        </p:txBody>
      </p:sp>
      <p:sp>
        <p:nvSpPr>
          <p:cNvPr id="20" name="Rectangle 25"/>
          <p:cNvSpPr>
            <a:spLocks noGrp="1"/>
          </p:cNvSpPr>
          <p:nvPr>
            <p:ph type="ftr" sz="quarter" idx="3"/>
          </p:nvPr>
        </p:nvSpPr>
        <p:spPr>
          <a:xfrm>
            <a:off x="2995653" y="6558153"/>
            <a:ext cx="4648200" cy="246888"/>
          </a:xfrm>
          <a:prstGeom prst="rect">
            <a:avLst/>
          </a:prstGeom>
        </p:spPr>
        <p:txBody>
          <a:bodyPr anchor="b"/>
          <a:lstStyle>
            <a:lvl1pPr algn="ctr">
              <a:defRPr sz="1200">
                <a:solidFill>
                  <a:schemeClr val="tx2"/>
                </a:solidFill>
              </a:defRPr>
            </a:lvl1pPr>
            <a:extLst/>
          </a:lstStyle>
          <a:p>
            <a:pPr algn="ctr"/>
            <a:endParaRPr lang="en-US" sz="1200" dirty="0">
              <a:solidFill>
                <a:schemeClr val="tx2"/>
              </a:solidFill>
            </a:endParaRPr>
          </a:p>
        </p:txBody>
      </p:sp>
      <p:sp>
        <p:nvSpPr>
          <p:cNvPr id="23" name="Rectangle 16"/>
          <p:cNvSpPr>
            <a:spLocks noGrp="1"/>
          </p:cNvSpPr>
          <p:nvPr>
            <p:ph type="sldNum" sz="quarter" idx="4"/>
          </p:nvPr>
        </p:nvSpPr>
        <p:spPr>
          <a:xfrm>
            <a:off x="8172450" y="6559360"/>
            <a:ext cx="914400" cy="244475"/>
          </a:xfrm>
          <a:prstGeom prst="rect">
            <a:avLst/>
          </a:prstGeom>
        </p:spPr>
        <p:txBody>
          <a:bodyPr/>
          <a:lstStyle>
            <a:lvl1pPr algn="r">
              <a:defRPr sz="1200">
                <a:solidFill>
                  <a:schemeClr val="tx2"/>
                </a:solidFill>
              </a:defRPr>
            </a:lvl1pPr>
            <a:extLst/>
          </a:lstStyle>
          <a:p>
            <a:pPr algn="r"/>
            <a:fld id="{F99EC173-99AE-4773-AB25-02E469A13EAE}" type="slidenum">
              <a:rPr lang="en-US" sz="1200" smtClean="0">
                <a:solidFill>
                  <a:schemeClr val="tx2"/>
                </a:solidFill>
              </a:rPr>
              <a:pPr algn="r"/>
              <a:t>‹#›</a:t>
            </a:fld>
            <a:endParaRPr lang="en-US" sz="1200" dirty="0">
              <a:solidFill>
                <a:schemeClr val="tx2"/>
              </a:solidFill>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ransition>
    <p:fade/>
  </p:transition>
  <p:timing>
    <p:tnLst>
      <p:par>
        <p:cTn id="1" dur="indefinite" restart="never" nodeType="tmRoot"/>
      </p:par>
    </p:tnLst>
  </p:timing>
  <p:txStyles>
    <p:titleStyle>
      <a:lvl1pPr algn="l" rtl="0" eaLnBrk="1" latinLnBrk="0" hangingPunct="1">
        <a:spcBef>
          <a:spcPct val="0"/>
        </a:spcBef>
        <a:buNone/>
        <a:defRPr sz="3200" cap="all" baseline="0">
          <a:solidFill>
            <a:schemeClr val="tx2"/>
          </a:solidFill>
          <a:effectLst>
            <a:outerShdw blurRad="51000" dist="37000" dir="540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1" latinLnBrk="0" hangingPunct="1">
        <a:spcBef>
          <a:spcPct val="20000"/>
        </a:spcBef>
        <a:buChar char="•"/>
        <a:defRPr sz="2400">
          <a:solidFill>
            <a:schemeClr val="tx1"/>
          </a:solidFill>
          <a:latin typeface="+mn-lt"/>
          <a:ea typeface="+mn-ea"/>
          <a:cs typeface="+mn-cs"/>
        </a:defRPr>
      </a:lvl1pPr>
      <a:lvl2pPr marL="742950" indent="-285750" algn="l" rtl="0" eaLnBrk="1" latinLnBrk="0" hangingPunct="1">
        <a:spcBef>
          <a:spcPct val="20000"/>
        </a:spcBef>
        <a:buChar char="–"/>
        <a:defRPr sz="2400">
          <a:solidFill>
            <a:schemeClr val="tx1"/>
          </a:solidFill>
          <a:latin typeface="+mn-lt"/>
          <a:ea typeface="+mn-ea"/>
          <a:cs typeface="+mn-cs"/>
        </a:defRPr>
      </a:lvl2pPr>
      <a:lvl3pPr marL="1143000" indent="-228600" algn="l" rtl="0" eaLnBrk="1" latinLnBrk="0" hangingPunct="1">
        <a:spcBef>
          <a:spcPct val="20000"/>
        </a:spcBef>
        <a:buChar char="•"/>
        <a:defRPr sz="2000">
          <a:solidFill>
            <a:schemeClr val="tx1"/>
          </a:solidFill>
          <a:latin typeface="+mn-lt"/>
          <a:ea typeface="+mn-ea"/>
          <a:cs typeface="+mn-cs"/>
        </a:defRPr>
      </a:lvl3pPr>
      <a:lvl4pPr marL="1600200" indent="-228600" algn="l" rtl="0" eaLnBrk="1" latinLnBrk="0" hangingPunct="1">
        <a:spcBef>
          <a:spcPct val="20000"/>
        </a:spcBef>
        <a:buChar char="–"/>
        <a:defRPr sz="1800">
          <a:solidFill>
            <a:schemeClr val="tx1"/>
          </a:solidFill>
          <a:latin typeface="+mn-lt"/>
          <a:ea typeface="+mn-ea"/>
          <a:cs typeface="+mn-cs"/>
        </a:defRPr>
      </a:lvl4pPr>
      <a:lvl5pPr marL="2057400" indent="-228600" algn="l" rtl="0" eaLnBrk="1" latinLnBrk="0" hangingPunct="1">
        <a:spcBef>
          <a:spcPct val="20000"/>
        </a:spcBef>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alphaModFix amt="12000"/>
            <a:lum/>
          </a:blip>
          <a:srcRect/>
          <a:stretch>
            <a:fillRect l="-10000" r="-10000"/>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104BFF52-0207-4444-8A92-B82B68D87559}" type="datetimeFigureOut">
              <a:rPr lang="en-US" smtClean="0">
                <a:solidFill>
                  <a:prstClr val="white">
                    <a:shade val="50000"/>
                  </a:prstClr>
                </a:solidFill>
              </a:rPr>
              <a:pPr/>
              <a:t>9/3/2013</a:t>
            </a:fld>
            <a:endParaRPr lang="en-US">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86ED4ECE-80AD-4358-B6DD-778313A17FC2}" type="slidenum">
              <a:rPr lang="en-US" smtClean="0">
                <a:solidFill>
                  <a:prstClr val="white">
                    <a:shade val="50000"/>
                  </a:prstClr>
                </a:solidFill>
              </a:rPr>
              <a:pPr/>
              <a:t>‹#›</a:t>
            </a:fld>
            <a:endParaRPr lang="en-US">
              <a:solidFill>
                <a:prstClr val="white">
                  <a:shade val="50000"/>
                </a:prstClr>
              </a:solidFill>
            </a:endParaRPr>
          </a:p>
        </p:txBody>
      </p:sp>
    </p:spTree>
  </p:cSld>
  <p:clrMap bg1="dk1" tx1="lt1" bg2="dk2" tx2="lt2" accent1="accent1" accent2="accent2" accent3="accent3" accent4="accent4" accent5="accent5" accent6="accent6" hlink="hlink" folHlink="folHlink"/>
  <p:sldLayoutIdLst>
    <p:sldLayoutId id="2147483675" r:id="rId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23.xml"/><Relationship Id="rId5" Type="http://schemas.openxmlformats.org/officeDocument/2006/relationships/hyperlink" Target="mailto:tperryman@robertsperryman.com" TargetMode="Externa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22.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438400"/>
            <a:ext cx="8229600" cy="1249362"/>
          </a:xfrm>
        </p:spPr>
        <p:txBody>
          <a:bodyPr>
            <a:normAutofit fontScale="90000"/>
          </a:bodyPr>
          <a:lstStyle/>
          <a:p>
            <a:pPr algn="ctr"/>
            <a:r>
              <a:rPr lang="en-US" dirty="0" smtClean="0"/>
              <a:t> Should Non-Preventable Crashes be Removed from Crash Basic?</a:t>
            </a:r>
            <a:endParaRPr lang="en-US"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52400"/>
            <a:ext cx="44323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16"/>
          <p:cNvSpPr txBox="1">
            <a:spLocks/>
          </p:cNvSpPr>
          <p:nvPr/>
        </p:nvSpPr>
        <p:spPr>
          <a:xfrm>
            <a:off x="1752600" y="4495800"/>
            <a:ext cx="6386946" cy="1219200"/>
          </a:xfrm>
          <a:prstGeom prst="rect">
            <a:avLst/>
          </a:prstGeom>
        </p:spPr>
        <p:txBody>
          <a:bodyPr anchor="b"/>
          <a:lstStyle>
            <a:lvl1pPr marL="0" algn="l" rtl="0" latinLnBrk="0">
              <a:defRPr sz="1200" kern="1200">
                <a:solidFill>
                  <a:schemeClr val="tx2"/>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a:lstStyle>
          <a:p>
            <a:pPr algn="r"/>
            <a:r>
              <a:rPr lang="en-US" sz="2400" dirty="0" smtClean="0"/>
              <a:t>MCSAC Subcommittee on CSA</a:t>
            </a:r>
          </a:p>
          <a:p>
            <a:pPr algn="r"/>
            <a:r>
              <a:rPr lang="en-US" sz="2400" dirty="0" smtClean="0"/>
              <a:t>September 11, 2013</a:t>
            </a:r>
          </a:p>
          <a:p>
            <a:pPr algn="r"/>
            <a:r>
              <a:rPr lang="en-US" sz="2400" dirty="0" smtClean="0"/>
              <a:t>Presented by Ted L. Perryman</a:t>
            </a:r>
          </a:p>
          <a:p>
            <a:pPr algn="r"/>
            <a:endParaRPr lang="en-US" dirty="0"/>
          </a:p>
        </p:txBody>
      </p:sp>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5943600"/>
            <a:ext cx="2236787"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2916978"/>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38200"/>
            <a:ext cx="9143999" cy="6019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276600" y="228600"/>
            <a:ext cx="2209259" cy="584775"/>
          </a:xfrm>
          <a:prstGeom prst="rect">
            <a:avLst/>
          </a:prstGeom>
          <a:noFill/>
        </p:spPr>
        <p:txBody>
          <a:bodyPr wrap="none" rtlCol="0">
            <a:spAutoFit/>
          </a:bodyPr>
          <a:lstStyle/>
          <a:p>
            <a:r>
              <a:rPr lang="en-US" sz="3200" dirty="0" smtClean="0"/>
              <a:t>ILLINOIS</a:t>
            </a:r>
            <a:r>
              <a:rPr lang="en-US" dirty="0" smtClean="0"/>
              <a:t> </a:t>
            </a:r>
            <a:endParaRPr lang="en-US" dirty="0"/>
          </a:p>
        </p:txBody>
      </p:sp>
    </p:spTree>
    <p:extLst>
      <p:ext uri="{BB962C8B-B14F-4D97-AF65-F5344CB8AC3E}">
        <p14:creationId xmlns:p14="http://schemas.microsoft.com/office/powerpoint/2010/main" val="2191738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28600" y="152400"/>
            <a:ext cx="8763000" cy="6400800"/>
          </a:xfrm>
        </p:spPr>
        <p:txBody>
          <a:bodyPr>
            <a:normAutofit/>
          </a:bodyPr>
          <a:lstStyle/>
          <a:p>
            <a:pPr marL="0" indent="0">
              <a:buNone/>
            </a:pPr>
            <a:endParaRPr lang="en-US" dirty="0" smtClean="0"/>
          </a:p>
          <a:p>
            <a:pPr>
              <a:buNone/>
            </a:pPr>
            <a:r>
              <a:rPr lang="en-US" sz="1050" dirty="0" smtClean="0"/>
              <a:t>TABLE 3A DRIVERS IN FATAL AND INJURY COLLISIONS AND DRIVERS WHO WERE AT FAULT BY TYPE OF VEHICLE - 2010</a:t>
            </a:r>
            <a:r>
              <a:rPr lang="en-US" sz="1300" dirty="0" smtClean="0"/>
              <a:t>	</a:t>
            </a:r>
          </a:p>
          <a:p>
            <a:pPr>
              <a:buNone/>
            </a:pPr>
            <a:endParaRPr lang="en-US" sz="1300" dirty="0" smtClean="0"/>
          </a:p>
          <a:p>
            <a:pPr>
              <a:buNone/>
            </a:pPr>
            <a:r>
              <a:rPr lang="en-US" sz="1300" dirty="0"/>
              <a:t> </a:t>
            </a:r>
            <a:r>
              <a:rPr lang="en-US" sz="1300" dirty="0" smtClean="0"/>
              <a:t>				</a:t>
            </a:r>
            <a:r>
              <a:rPr lang="en-US" sz="1200" dirty="0" smtClean="0"/>
              <a:t>DRIVER IN FATAL COLLISIONS	DRIVERS IN INJURY COLLISIONS</a:t>
            </a:r>
            <a:r>
              <a:rPr lang="en-US" sz="1300" dirty="0" smtClean="0"/>
              <a:t>	</a:t>
            </a:r>
          </a:p>
          <a:p>
            <a:pPr>
              <a:buNone/>
            </a:pPr>
            <a:r>
              <a:rPr lang="en-US" sz="1300" dirty="0"/>
              <a:t>					</a:t>
            </a:r>
            <a:r>
              <a:rPr lang="en-US" sz="1200" dirty="0" smtClean="0"/>
              <a:t>	Percent </a:t>
            </a:r>
            <a:r>
              <a:rPr lang="en-US" sz="1200" dirty="0"/>
              <a:t>At 	</a:t>
            </a:r>
            <a:r>
              <a:rPr lang="en-US" sz="1200" dirty="0" smtClean="0"/>
              <a:t>		Percent </a:t>
            </a:r>
            <a:r>
              <a:rPr lang="en-US" sz="1200" dirty="0"/>
              <a:t>At </a:t>
            </a:r>
            <a:endParaRPr lang="en-US" sz="1200" dirty="0" smtClean="0"/>
          </a:p>
          <a:p>
            <a:pPr>
              <a:buNone/>
            </a:pPr>
            <a:r>
              <a:rPr lang="en-US" sz="1200" dirty="0" smtClean="0"/>
              <a:t>				Total	At Fault	Fault 	Total	At Fault	Fault	</a:t>
            </a:r>
          </a:p>
          <a:p>
            <a:pPr marL="0" indent="0">
              <a:buNone/>
            </a:pPr>
            <a:r>
              <a:rPr lang="en-US" sz="1200" dirty="0" smtClean="0"/>
              <a:t>STATEWIDE VEHICLE TYPE*	</a:t>
            </a:r>
          </a:p>
          <a:p>
            <a:pPr marL="0" indent="0">
              <a:buNone/>
            </a:pPr>
            <a:r>
              <a:rPr lang="fr-FR" sz="1200" dirty="0" smtClean="0"/>
              <a:t>Passenger car		2,315	1,266	54.7	204,025	96,861	47.5	</a:t>
            </a:r>
          </a:p>
          <a:p>
            <a:pPr marL="0" indent="0">
              <a:buNone/>
            </a:pPr>
            <a:r>
              <a:rPr lang="en-US" sz="1200" dirty="0" smtClean="0"/>
              <a:t>Passenger car with trailer	3	2	66.7	484	234	48.3	</a:t>
            </a:r>
          </a:p>
          <a:p>
            <a:pPr marL="0" indent="0">
              <a:buNone/>
            </a:pPr>
            <a:r>
              <a:rPr lang="en-US" sz="1200" dirty="0" smtClean="0"/>
              <a:t>Motorcycle/scooter		373	244	65.4	9,818	5,530	56.3	</a:t>
            </a:r>
          </a:p>
          <a:p>
            <a:pPr marL="0" indent="0">
              <a:buNone/>
            </a:pPr>
            <a:r>
              <a:rPr lang="en-US" sz="1200" dirty="0" smtClean="0"/>
              <a:t>Moped						44	27	61.4	</a:t>
            </a:r>
          </a:p>
          <a:p>
            <a:pPr marL="0" indent="0">
              <a:buNone/>
            </a:pPr>
            <a:r>
              <a:rPr lang="en-US" sz="1200" dirty="0" smtClean="0"/>
              <a:t>Pickup or panel truck		606	316	52.1	32,045	16,333	51.0</a:t>
            </a:r>
          </a:p>
          <a:p>
            <a:pPr marL="0" indent="0">
              <a:buNone/>
            </a:pPr>
            <a:r>
              <a:rPr lang="en-US" sz="1200" dirty="0" smtClean="0"/>
              <a:t>Pickup or panel truck with trailer	19	7	36.8	789	365	46.3	</a:t>
            </a:r>
          </a:p>
          <a:p>
            <a:pPr marL="0" indent="0">
              <a:buNone/>
            </a:pPr>
            <a:r>
              <a:rPr lang="en-US" sz="1200" dirty="0" smtClean="0">
                <a:solidFill>
                  <a:srgbClr val="FFFF00"/>
                </a:solidFill>
              </a:rPr>
              <a:t>Truck or truck tractor		66	13	19.7	2,234	1,090	48.8	</a:t>
            </a:r>
          </a:p>
          <a:p>
            <a:pPr marL="0" indent="0">
              <a:buNone/>
            </a:pPr>
            <a:r>
              <a:rPr lang="en-US" sz="1200" dirty="0" smtClean="0">
                <a:solidFill>
                  <a:srgbClr val="FFFF00"/>
                </a:solidFill>
              </a:rPr>
              <a:t>Truck or truck tractor with trailer	147	28	19.0	2,863	1,060	37.0</a:t>
            </a:r>
            <a:r>
              <a:rPr lang="en-US" sz="1200" dirty="0" smtClean="0"/>
              <a:t>	</a:t>
            </a:r>
          </a:p>
          <a:p>
            <a:pPr marL="0" indent="0">
              <a:buNone/>
            </a:pPr>
            <a:r>
              <a:rPr lang="en-US" sz="1200" dirty="0" smtClean="0"/>
              <a:t>School bus			8	1	12.5	341	87	25.5	</a:t>
            </a:r>
          </a:p>
          <a:p>
            <a:pPr marL="0" indent="0">
              <a:buNone/>
            </a:pPr>
            <a:r>
              <a:rPr lang="en-US" sz="1200" dirty="0" smtClean="0"/>
              <a:t>Other bus			27	6	22.2	1,328	498	37.5	</a:t>
            </a:r>
          </a:p>
          <a:p>
            <a:pPr marL="0" indent="0">
              <a:buNone/>
            </a:pPr>
            <a:r>
              <a:rPr lang="en-US" sz="1200" dirty="0" smtClean="0"/>
              <a:t>Emergency vehicle		11	3	27.3	1,464	550	37.6	</a:t>
            </a:r>
          </a:p>
          <a:p>
            <a:pPr marL="0" indent="0">
              <a:buNone/>
            </a:pPr>
            <a:r>
              <a:rPr lang="en-US" sz="1200" dirty="0" smtClean="0"/>
              <a:t>Highway construction equipment				37	16	43.2	</a:t>
            </a:r>
          </a:p>
          <a:p>
            <a:pPr marL="0" indent="0">
              <a:buNone/>
            </a:pPr>
            <a:r>
              <a:rPr lang="en-US" sz="1200" dirty="0" smtClean="0"/>
              <a:t>Other			16	10	62.5	402	182	45.3	</a:t>
            </a:r>
          </a:p>
          <a:p>
            <a:pPr marL="0" indent="0">
              <a:buNone/>
            </a:pPr>
            <a:r>
              <a:rPr lang="en-US" sz="1200" dirty="0" smtClean="0"/>
              <a:t>Not stated1/		107	41	38.3	35,124	17,011	48.4	</a:t>
            </a:r>
          </a:p>
          <a:p>
            <a:pPr marL="0" indent="0">
              <a:buNone/>
            </a:pPr>
            <a:r>
              <a:rPr lang="en-US" sz="1200" dirty="0" smtClean="0"/>
              <a:t>TOTAL			3,698	1,937	52.4	290,998	139,844	48.1</a:t>
            </a:r>
            <a:r>
              <a:rPr lang="en-US" sz="1300" dirty="0" smtClean="0"/>
              <a:t>	</a:t>
            </a:r>
          </a:p>
          <a:p>
            <a:pPr marL="0" indent="0">
              <a:buNone/>
            </a:pPr>
            <a:endParaRPr lang="en-US" sz="1300" dirty="0" smtClean="0"/>
          </a:p>
          <a:p>
            <a:pPr marL="0" indent="0">
              <a:buNone/>
            </a:pPr>
            <a:r>
              <a:rPr lang="en-US" sz="1050" dirty="0" smtClean="0"/>
              <a:t>*May be under reported for Non-CHP agencies due to a traffic collisions report form revision July 2003. (See Preface for details.)	</a:t>
            </a:r>
          </a:p>
          <a:p>
            <a:pPr marL="0" indent="0">
              <a:buNone/>
            </a:pPr>
            <a:r>
              <a:rPr lang="en-US" sz="1050" dirty="0" smtClean="0"/>
              <a:t>1/May be over reported for Non-CHP agencies due to a traffic collisions report form revision July 2003. (See Preface for details.)	</a:t>
            </a:r>
          </a:p>
          <a:p>
            <a:pPr>
              <a:buNone/>
            </a:pPr>
            <a:endParaRPr lang="en-US" sz="13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667000"/>
            <a:ext cx="8229600" cy="1249362"/>
          </a:xfrm>
        </p:spPr>
        <p:txBody>
          <a:bodyPr/>
          <a:lstStyle/>
          <a:p>
            <a:pPr algn="ctr"/>
            <a:r>
              <a:rPr lang="en-US" dirty="0" smtClean="0"/>
              <a:t> CSA Scores IN The Courtroom</a:t>
            </a:r>
            <a:endParaRPr lang="en-US"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52400"/>
            <a:ext cx="44323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16"/>
          <p:cNvSpPr txBox="1">
            <a:spLocks/>
          </p:cNvSpPr>
          <p:nvPr/>
        </p:nvSpPr>
        <p:spPr>
          <a:xfrm>
            <a:off x="1752600" y="4267200"/>
            <a:ext cx="6386946" cy="1219200"/>
          </a:xfrm>
          <a:prstGeom prst="rect">
            <a:avLst/>
          </a:prstGeom>
        </p:spPr>
        <p:txBody>
          <a:bodyPr anchor="b"/>
          <a:lstStyle>
            <a:lvl1pPr marL="0" algn="l" rtl="0" latinLnBrk="0">
              <a:defRPr sz="1200" kern="1200">
                <a:solidFill>
                  <a:schemeClr val="tx2"/>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a:lstStyle>
          <a:p>
            <a:pPr algn="r"/>
            <a:r>
              <a:rPr lang="en-US" sz="2400" dirty="0" smtClean="0"/>
              <a:t>MCSAC Subcommittee on CSA</a:t>
            </a:r>
          </a:p>
          <a:p>
            <a:pPr algn="r"/>
            <a:r>
              <a:rPr lang="en-US" sz="2400" dirty="0" smtClean="0"/>
              <a:t>September 11, 2013</a:t>
            </a:r>
          </a:p>
          <a:p>
            <a:pPr algn="r"/>
            <a:r>
              <a:rPr lang="en-US" sz="2400" dirty="0" smtClean="0"/>
              <a:t>Presented by Ted L. Perryman</a:t>
            </a:r>
          </a:p>
          <a:p>
            <a:pPr algn="r"/>
            <a:endParaRPr lang="en-US" dirty="0"/>
          </a:p>
        </p:txBody>
      </p:sp>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5867400"/>
            <a:ext cx="2236787"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2916978"/>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CSA In Litigation</a:t>
            </a:r>
            <a:endParaRPr lang="en-US" dirty="0"/>
          </a:p>
        </p:txBody>
      </p:sp>
      <p:sp>
        <p:nvSpPr>
          <p:cNvPr id="3" name="Content Placeholder 2"/>
          <p:cNvSpPr>
            <a:spLocks noGrp="1"/>
          </p:cNvSpPr>
          <p:nvPr>
            <p:ph idx="1"/>
          </p:nvPr>
        </p:nvSpPr>
        <p:spPr/>
        <p:txBody>
          <a:bodyPr/>
          <a:lstStyle/>
          <a:p>
            <a:pPr>
              <a:buNone/>
            </a:pPr>
            <a:r>
              <a:rPr lang="en-US" dirty="0" smtClean="0"/>
              <a:t>	</a:t>
            </a:r>
            <a:r>
              <a:rPr lang="en-US" sz="2800" dirty="0" smtClean="0"/>
              <a:t>“The trucking industry has undergone major regulatory changes, and that means major new discovery issues for trial lawyers.  Last year, the FMCSA launched the CSA program to toughen safety requirements for commercial carriers.  Carriers are now operating under more stringent standards.”</a:t>
            </a:r>
          </a:p>
          <a:p>
            <a:pPr>
              <a:buNone/>
            </a:pPr>
            <a:endParaRPr lang="en-US" sz="2800" dirty="0" smtClean="0"/>
          </a:p>
          <a:p>
            <a:pPr>
              <a:buNone/>
            </a:pPr>
            <a:r>
              <a:rPr lang="en-US" dirty="0" smtClean="0"/>
              <a:t>	American Association for Justice, Trial Magazine, February 2011</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Discovery Requests</a:t>
            </a:r>
            <a:endParaRPr lang="en-US" dirty="0"/>
          </a:p>
        </p:txBody>
      </p:sp>
      <p:sp>
        <p:nvSpPr>
          <p:cNvPr id="3" name="Content Placeholder 2"/>
          <p:cNvSpPr>
            <a:spLocks noGrp="1"/>
          </p:cNvSpPr>
          <p:nvPr>
            <p:ph idx="1"/>
          </p:nvPr>
        </p:nvSpPr>
        <p:spPr/>
        <p:txBody>
          <a:bodyPr>
            <a:normAutofit lnSpcReduction="10000"/>
          </a:bodyPr>
          <a:lstStyle/>
          <a:p>
            <a:pPr lvl="0"/>
            <a:r>
              <a:rPr lang="en-US" dirty="0" smtClean="0"/>
              <a:t>In the three years before the wreck, were you found deficient in any BASIC by the FMCSA? If so, the date of each deficiency finding and list by date all BASIC categories in which you were found deficient?</a:t>
            </a:r>
          </a:p>
          <a:p>
            <a:pPr lvl="0">
              <a:buNone/>
            </a:pPr>
            <a:endParaRPr lang="en-US" dirty="0" smtClean="0"/>
          </a:p>
          <a:p>
            <a:pPr lvl="0"/>
            <a:r>
              <a:rPr lang="en-US" dirty="0" smtClean="0"/>
              <a:t>If you maintain that any BASIC measurement is incorrect or unjustified explain your contention and the basis for your contention.  Explain all efforts you have made to correct the data that you contend is incorrect or unjustified?</a:t>
            </a:r>
          </a:p>
          <a:p>
            <a:pPr lvl="0"/>
            <a:endParaRPr lang="en-US" dirty="0" smtClean="0"/>
          </a:p>
          <a:p>
            <a:pPr lvl="0">
              <a:buNone/>
            </a:pPr>
            <a:r>
              <a:rPr lang="en-US" dirty="0" smtClean="0"/>
              <a:t>Trial Magazine 2011</a:t>
            </a:r>
          </a:p>
          <a:p>
            <a:pPr lvl="0">
              <a:buNone/>
            </a:pPr>
            <a:endParaRPr lang="en-US" dirty="0" smtClean="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Discovery Requests</a:t>
            </a:r>
            <a:endParaRPr lang="en-US" dirty="0"/>
          </a:p>
        </p:txBody>
      </p:sp>
      <p:sp>
        <p:nvSpPr>
          <p:cNvPr id="3" name="Content Placeholder 2"/>
          <p:cNvSpPr>
            <a:spLocks noGrp="1"/>
          </p:cNvSpPr>
          <p:nvPr>
            <p:ph idx="1"/>
          </p:nvPr>
        </p:nvSpPr>
        <p:spPr/>
        <p:txBody>
          <a:bodyPr>
            <a:normAutofit/>
          </a:bodyPr>
          <a:lstStyle/>
          <a:p>
            <a:pPr lvl="0">
              <a:buNone/>
            </a:pPr>
            <a:endParaRPr lang="en-US" dirty="0" smtClean="0"/>
          </a:p>
          <a:p>
            <a:pPr lvl="0"/>
            <a:r>
              <a:rPr lang="en-US" dirty="0" smtClean="0"/>
              <a:t>Do you admit that a violation of a BASIC can lead to a crash?</a:t>
            </a:r>
          </a:p>
          <a:p>
            <a:pPr lvl="0"/>
            <a:r>
              <a:rPr lang="en-US" dirty="0" smtClean="0"/>
              <a:t>Do you admit that violation of a BASIC increases the risk of a crash?</a:t>
            </a:r>
          </a:p>
          <a:p>
            <a:pPr lvl="0"/>
            <a:r>
              <a:rPr lang="en-US" dirty="0" smtClean="0"/>
              <a:t>Do you admit that any violation of a BASIC is unsafe?</a:t>
            </a:r>
          </a:p>
          <a:p>
            <a:pPr lvl="0"/>
            <a:r>
              <a:rPr lang="en-US" dirty="0" smtClean="0"/>
              <a:t>Do you admit that violation of a BASIC endangers the public?”</a:t>
            </a:r>
          </a:p>
          <a:p>
            <a:endParaRPr lang="en-US" dirty="0" smtClean="0"/>
          </a:p>
          <a:p>
            <a:pPr>
              <a:buNone/>
            </a:pPr>
            <a:r>
              <a:rPr lang="en-US" dirty="0" smtClean="0"/>
              <a:t>Trial Magazine 2011</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Types of CSA Evidence</a:t>
            </a:r>
          </a:p>
        </p:txBody>
      </p:sp>
      <p:sp>
        <p:nvSpPr>
          <p:cNvPr id="3" name="Content Placeholder 2"/>
          <p:cNvSpPr>
            <a:spLocks noGrp="1"/>
          </p:cNvSpPr>
          <p:nvPr>
            <p:ph idx="1"/>
          </p:nvPr>
        </p:nvSpPr>
        <p:spPr/>
        <p:txBody>
          <a:bodyPr/>
          <a:lstStyle/>
          <a:p>
            <a:r>
              <a:rPr lang="en-US" sz="2800" dirty="0"/>
              <a:t>Percentile Rankings in each </a:t>
            </a:r>
            <a:r>
              <a:rPr lang="en-US" sz="2800" dirty="0" smtClean="0"/>
              <a:t>BASIC</a:t>
            </a:r>
          </a:p>
          <a:p>
            <a:r>
              <a:rPr lang="en-US" sz="2800" dirty="0" smtClean="0"/>
              <a:t>Roadside Inspections</a:t>
            </a:r>
          </a:p>
          <a:p>
            <a:r>
              <a:rPr lang="en-US" sz="2800" dirty="0"/>
              <a:t>Citations or violations of </a:t>
            </a:r>
            <a:r>
              <a:rPr lang="en-US" sz="2800" dirty="0" smtClean="0"/>
              <a:t>FMCSRs </a:t>
            </a:r>
            <a:r>
              <a:rPr lang="en-US" sz="2800" dirty="0"/>
              <a:t>or state </a:t>
            </a:r>
            <a:r>
              <a:rPr lang="en-US" sz="2800" dirty="0" smtClean="0"/>
              <a:t>law</a:t>
            </a:r>
          </a:p>
          <a:p>
            <a:r>
              <a:rPr lang="en-US" sz="2800" dirty="0" smtClean="0"/>
              <a:t>Crashes</a:t>
            </a:r>
            <a:endParaRPr lang="en-US" sz="2800" dirty="0"/>
          </a:p>
          <a:p>
            <a:pPr marL="0" indent="0">
              <a:buNone/>
            </a:pPr>
            <a:endParaRPr lang="en-US" dirty="0"/>
          </a:p>
          <a:p>
            <a:endParaRPr lang="en-US" dirty="0"/>
          </a:p>
        </p:txBody>
      </p:sp>
      <p:pic>
        <p:nvPicPr>
          <p:cNvPr id="717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4114800"/>
            <a:ext cx="3714592" cy="240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4166833"/>
            <a:ext cx="2743200" cy="2357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50481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Trucking Accident</a:t>
            </a:r>
            <a:endParaRPr lang="en-US" dirty="0"/>
          </a:p>
        </p:txBody>
      </p:sp>
      <p:sp>
        <p:nvSpPr>
          <p:cNvPr id="3" name="Content Placeholder 2"/>
          <p:cNvSpPr>
            <a:spLocks noGrp="1"/>
          </p:cNvSpPr>
          <p:nvPr>
            <p:ph idx="1"/>
          </p:nvPr>
        </p:nvSpPr>
        <p:spPr/>
        <p:txBody>
          <a:bodyPr>
            <a:normAutofit/>
          </a:bodyPr>
          <a:lstStyle/>
          <a:p>
            <a:pPr>
              <a:buNone/>
            </a:pPr>
            <a:r>
              <a:rPr lang="en-US" dirty="0" smtClean="0"/>
              <a:t>Facts:</a:t>
            </a:r>
          </a:p>
          <a:p>
            <a:pPr>
              <a:buNone/>
            </a:pPr>
            <a:r>
              <a:rPr lang="en-US" dirty="0" smtClean="0"/>
              <a:t>	Tractor-trailer rear-ends claimant vehicle and it is alleged that truck driver was “driving too fast for conditions” and “following too closely.”</a:t>
            </a:r>
          </a:p>
          <a:p>
            <a:pPr>
              <a:buNone/>
            </a:pPr>
            <a:endParaRPr lang="en-US" dirty="0" smtClean="0"/>
          </a:p>
          <a:p>
            <a:pPr>
              <a:buNone/>
            </a:pPr>
            <a:r>
              <a:rPr lang="en-US" dirty="0" smtClean="0"/>
              <a:t>CSA Score:</a:t>
            </a:r>
          </a:p>
          <a:p>
            <a:pPr>
              <a:buNone/>
            </a:pPr>
            <a:r>
              <a:rPr lang="en-US" dirty="0" smtClean="0"/>
              <a:t>	Motor Carrier’s Unsafe Driving Ranking is 75 and has an Alert status.  Motor carrier has received several citations for “driving too fast for conditions” and “following too closely” in the preceding 24 months.</a:t>
            </a:r>
          </a:p>
          <a:p>
            <a:pPr>
              <a:buNone/>
            </a:pPr>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IS CSA Relevant  In A Trucking </a:t>
            </a:r>
            <a:r>
              <a:rPr lang="en-US" dirty="0"/>
              <a:t>Accident </a:t>
            </a:r>
            <a:r>
              <a:rPr lang="en-US" dirty="0" smtClean="0"/>
              <a:t>Case?</a:t>
            </a:r>
            <a:endParaRPr lang="en-US" dirty="0"/>
          </a:p>
        </p:txBody>
      </p:sp>
      <p:sp>
        <p:nvSpPr>
          <p:cNvPr id="3" name="Content Placeholder 2"/>
          <p:cNvSpPr>
            <a:spLocks noGrp="1"/>
          </p:cNvSpPr>
          <p:nvPr>
            <p:ph idx="1"/>
          </p:nvPr>
        </p:nvSpPr>
        <p:spPr>
          <a:xfrm>
            <a:off x="533400" y="1600200"/>
            <a:ext cx="8229600" cy="4525963"/>
          </a:xfrm>
        </p:spPr>
        <p:txBody>
          <a:bodyPr>
            <a:normAutofit lnSpcReduction="10000"/>
          </a:bodyPr>
          <a:lstStyle/>
          <a:p>
            <a:pPr marL="0" indent="0">
              <a:buNone/>
            </a:pPr>
            <a:r>
              <a:rPr lang="en-US" dirty="0"/>
              <a:t>In most accident cases </a:t>
            </a:r>
            <a:r>
              <a:rPr lang="en-US" dirty="0" smtClean="0"/>
              <a:t>CSA evidence </a:t>
            </a:r>
            <a:r>
              <a:rPr lang="en-US" dirty="0"/>
              <a:t>should not be </a:t>
            </a:r>
            <a:r>
              <a:rPr lang="en-US" dirty="0" smtClean="0"/>
              <a:t>admissible.</a:t>
            </a:r>
          </a:p>
          <a:p>
            <a:pPr lvl="1"/>
            <a:endParaRPr lang="en-US" dirty="0" smtClean="0"/>
          </a:p>
          <a:p>
            <a:pPr lvl="1"/>
            <a:endParaRPr lang="en-US" dirty="0" smtClean="0"/>
          </a:p>
          <a:p>
            <a:pPr lvl="1"/>
            <a:endParaRPr lang="en-US" dirty="0" smtClean="0"/>
          </a:p>
          <a:p>
            <a:pPr lvl="1">
              <a:buNone/>
            </a:pPr>
            <a:endParaRPr lang="en-US" dirty="0" smtClean="0"/>
          </a:p>
          <a:p>
            <a:pPr lvl="1">
              <a:buNone/>
            </a:pPr>
            <a:endParaRPr lang="en-US" dirty="0" smtClean="0"/>
          </a:p>
          <a:p>
            <a:pPr lvl="1">
              <a:buNone/>
            </a:pPr>
            <a:r>
              <a:rPr lang="en-US" dirty="0" smtClean="0"/>
              <a:t>Evidence of a crime, wrong, or other act is not</a:t>
            </a:r>
          </a:p>
          <a:p>
            <a:pPr lvl="1">
              <a:buNone/>
            </a:pPr>
            <a:r>
              <a:rPr lang="en-US" dirty="0" smtClean="0"/>
              <a:t>admissible to prove a person’s character in order to</a:t>
            </a:r>
          </a:p>
          <a:p>
            <a:pPr lvl="1">
              <a:buNone/>
            </a:pPr>
            <a:r>
              <a:rPr lang="en-US" dirty="0" smtClean="0"/>
              <a:t>show that on a particular occasion the person acted in</a:t>
            </a:r>
          </a:p>
          <a:p>
            <a:pPr lvl="1">
              <a:buNone/>
            </a:pPr>
            <a:r>
              <a:rPr lang="en-US" dirty="0" smtClean="0"/>
              <a:t>accordance with the character.  Rule 404(B)</a:t>
            </a:r>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2"/>
            <a:endParaRPr lang="en-US" dirty="0"/>
          </a:p>
          <a:p>
            <a:pPr marL="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0" y="2514600"/>
            <a:ext cx="3581400" cy="1447800"/>
          </a:xfrm>
          <a:prstGeom prst="rect">
            <a:avLst/>
          </a:prstGeom>
        </p:spPr>
      </p:pic>
    </p:spTree>
    <p:extLst>
      <p:ext uri="{BB962C8B-B14F-4D97-AF65-F5344CB8AC3E}">
        <p14:creationId xmlns:p14="http://schemas.microsoft.com/office/powerpoint/2010/main" val="29314936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Trucking Accident</a:t>
            </a:r>
            <a:endParaRPr lang="en-US" dirty="0"/>
          </a:p>
        </p:txBody>
      </p:sp>
      <p:sp>
        <p:nvSpPr>
          <p:cNvPr id="3" name="Content Placeholder 2"/>
          <p:cNvSpPr>
            <a:spLocks noGrp="1"/>
          </p:cNvSpPr>
          <p:nvPr>
            <p:ph idx="1"/>
          </p:nvPr>
        </p:nvSpPr>
        <p:spPr>
          <a:xfrm>
            <a:off x="381000" y="1295400"/>
            <a:ext cx="8229600" cy="4525963"/>
          </a:xfrm>
        </p:spPr>
        <p:txBody>
          <a:bodyPr>
            <a:normAutofit fontScale="92500"/>
          </a:bodyPr>
          <a:lstStyle/>
          <a:p>
            <a:pPr>
              <a:buNone/>
            </a:pPr>
            <a:r>
              <a:rPr lang="en-US" dirty="0" smtClean="0"/>
              <a:t>Facts:	  Tractor trailer rear-ends claimant vehicle and it is alleged that truck driver was “following too closely” and was fatigued because he was in violation of HOS rules.  Claimant alleges that motor carrier failed to monitor and train its drivers on HOS and operating while fatigued.  </a:t>
            </a:r>
          </a:p>
          <a:p>
            <a:pPr>
              <a:buNone/>
            </a:pPr>
            <a:endParaRPr lang="en-US" dirty="0" smtClean="0"/>
          </a:p>
          <a:p>
            <a:pPr>
              <a:buNone/>
            </a:pPr>
            <a:r>
              <a:rPr lang="en-US" dirty="0" smtClean="0"/>
              <a:t>CSA Scores:  Motor Carrier has HOS score of 72 and on Alert status with majority of violations being “form and manner” in the past 24 months.</a:t>
            </a:r>
          </a:p>
          <a:p>
            <a:pPr>
              <a:buNone/>
            </a:pPr>
            <a:endParaRPr lang="en-US" dirty="0" smtClean="0"/>
          </a:p>
          <a:p>
            <a:pPr>
              <a:buNone/>
            </a:pPr>
            <a:r>
              <a:rPr lang="en-US" dirty="0" smtClean="0"/>
              <a:t>Admissible:   Rule 404(b)(2) says MAYBE.   </a:t>
            </a:r>
          </a:p>
          <a:p>
            <a:pPr>
              <a:buNone/>
            </a:pPr>
            <a:r>
              <a:rPr lang="en-US" dirty="0" smtClean="0"/>
              <a:t> </a:t>
            </a:r>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62650" y="4800600"/>
            <a:ext cx="2781300" cy="163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25079" r="25079"/>
          <a:stretch>
            <a:fillRect/>
          </a:stretch>
        </p:blipFill>
        <p:spPr>
          <a:xfrm>
            <a:off x="381000" y="609600"/>
            <a:ext cx="4462272" cy="5949696"/>
          </a:xfrm>
        </p:spPr>
      </p:pic>
      <p:sp>
        <p:nvSpPr>
          <p:cNvPr id="7" name="Text Placeholder 6"/>
          <p:cNvSpPr>
            <a:spLocks noGrp="1"/>
          </p:cNvSpPr>
          <p:nvPr>
            <p:ph type="body" sz="quarter" idx="13"/>
          </p:nvPr>
        </p:nvSpPr>
        <p:spPr>
          <a:xfrm>
            <a:off x="5105400" y="381000"/>
            <a:ext cx="3773425" cy="6019800"/>
          </a:xfrm>
        </p:spPr>
        <p:txBody>
          <a:bodyPr/>
          <a:lstStyle/>
          <a:p>
            <a:r>
              <a:rPr lang="en-US" u="sng" dirty="0" smtClean="0"/>
              <a:t>WHY MOTOR CARRIERS ARE </a:t>
            </a:r>
          </a:p>
          <a:p>
            <a:pPr algn="ctr"/>
            <a:r>
              <a:rPr lang="en-US" u="sng" dirty="0" smtClean="0"/>
              <a:t>UPSET</a:t>
            </a:r>
          </a:p>
          <a:p>
            <a:pPr algn="ctr"/>
            <a:endParaRPr lang="en-US" u="sng" dirty="0"/>
          </a:p>
          <a:p>
            <a:pPr marL="285750" indent="-285750">
              <a:buFont typeface="Arial" pitchFamily="34" charset="0"/>
              <a:buChar char="•"/>
            </a:pPr>
            <a:r>
              <a:rPr lang="en-US" dirty="0"/>
              <a:t>Round Rock, TX.  February 10, 2013.  Young 19 year old student fell off of an interstate highway overpass onto the pavement and was struck and killed by tractor trailer. </a:t>
            </a:r>
            <a:endParaRPr lang="en-US" dirty="0" smtClean="0"/>
          </a:p>
          <a:p>
            <a:pPr marL="285750" indent="-285750">
              <a:buFont typeface="Arial" pitchFamily="34" charset="0"/>
              <a:buChar char="•"/>
            </a:pPr>
            <a:endParaRPr lang="en-US" dirty="0" smtClean="0"/>
          </a:p>
          <a:p>
            <a:pPr marL="285750" indent="-285750">
              <a:buFont typeface="Arial" pitchFamily="34" charset="0"/>
              <a:buChar char="•"/>
            </a:pPr>
            <a:endParaRPr lang="en-US" dirty="0"/>
          </a:p>
          <a:p>
            <a:pPr marL="285750" indent="-285750">
              <a:buFont typeface="Arial" pitchFamily="34" charset="0"/>
              <a:buChar char="•"/>
            </a:pPr>
            <a:r>
              <a:rPr lang="en-US" dirty="0"/>
              <a:t>Williston, ND.  April 15, 2013.  A man stole a passenger vehicle and after leading police in a high speed chase (speeds exceeding 70 mph in a 25 mph zone) crashed his vehicle into the side of tanker truck causing the both vehicles to explode in flames. </a:t>
            </a:r>
            <a:endParaRPr lang="en-US" dirty="0" smtClean="0"/>
          </a:p>
          <a:p>
            <a:pPr marL="285750" indent="-285750">
              <a:buFont typeface="Arial" pitchFamily="34" charset="0"/>
              <a:buChar char="•"/>
            </a:pPr>
            <a:endParaRPr lang="en-US" dirty="0"/>
          </a:p>
          <a:p>
            <a:pPr marL="285750" indent="-285750">
              <a:buFont typeface="Arial" pitchFamily="34" charset="0"/>
              <a:buChar char="•"/>
            </a:pPr>
            <a:endParaRPr lang="en-US" dirty="0"/>
          </a:p>
          <a:p>
            <a:pPr marL="285750" indent="-285750">
              <a:buFont typeface="Arial" pitchFamily="34" charset="0"/>
              <a:buChar char="•"/>
            </a:pPr>
            <a:endParaRPr lang="en-US" dirty="0" smtClean="0"/>
          </a:p>
          <a:p>
            <a:pPr marL="285750" indent="-285750">
              <a:buFont typeface="Arial" pitchFamily="34" charset="0"/>
              <a:buChar char="•"/>
            </a:pPr>
            <a:endParaRPr lang="en-US" dirty="0"/>
          </a:p>
          <a:p>
            <a:pPr marL="285750" indent="-285750">
              <a:buFont typeface="Arial" pitchFamily="34" charset="0"/>
              <a:buChar char="•"/>
            </a:pPr>
            <a:endParaRPr lang="en-US" dirty="0"/>
          </a:p>
        </p:txBody>
      </p:sp>
    </p:spTree>
    <p:extLst>
      <p:ext uri="{BB962C8B-B14F-4D97-AF65-F5344CB8AC3E}">
        <p14:creationId xmlns:p14="http://schemas.microsoft.com/office/powerpoint/2010/main" val="4014195159"/>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Character Evidence - Rule </a:t>
            </a:r>
            <a:r>
              <a:rPr lang="en-US" dirty="0" smtClean="0"/>
              <a:t>404</a:t>
            </a:r>
            <a:r>
              <a:rPr lang="en-US" dirty="0"/>
              <a:t/>
            </a:r>
            <a:br>
              <a:rPr lang="en-US" dirty="0"/>
            </a:br>
            <a:endParaRPr lang="en-US" dirty="0"/>
          </a:p>
        </p:txBody>
      </p:sp>
      <p:sp>
        <p:nvSpPr>
          <p:cNvPr id="5" name="Content Placeholder 4"/>
          <p:cNvSpPr>
            <a:spLocks noGrp="1"/>
          </p:cNvSpPr>
          <p:nvPr>
            <p:ph idx="1"/>
          </p:nvPr>
        </p:nvSpPr>
        <p:spPr>
          <a:xfrm>
            <a:off x="457200" y="1219201"/>
            <a:ext cx="8229600" cy="4572000"/>
          </a:xfrm>
        </p:spPr>
        <p:txBody>
          <a:bodyPr/>
          <a:lstStyle/>
          <a:p>
            <a:pPr marL="457200" indent="-457200">
              <a:buAutoNum type="alphaLcParenBoth" startAt="2"/>
            </a:pPr>
            <a:r>
              <a:rPr lang="en-US" dirty="0" smtClean="0"/>
              <a:t>Crimes, Wrongs or Other Acts</a:t>
            </a:r>
          </a:p>
          <a:p>
            <a:pPr marL="0" indent="0">
              <a:buNone/>
            </a:pPr>
            <a:r>
              <a:rPr lang="en-US" dirty="0"/>
              <a:t>	</a:t>
            </a:r>
            <a:r>
              <a:rPr lang="en-US" dirty="0" smtClean="0"/>
              <a:t>(2)  This evidence may be admissible for another purpose, such as proving motive, opportunity, intent, preparation, plan, knowledge, identity, absence of mistake, or lack of accident.</a:t>
            </a:r>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3733800"/>
            <a:ext cx="3733800" cy="2780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5923570"/>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problem with Rule 404</a:t>
            </a:r>
            <a:endParaRPr lang="en-US" dirty="0"/>
          </a:p>
        </p:txBody>
      </p:sp>
      <p:sp>
        <p:nvSpPr>
          <p:cNvPr id="3" name="Content Placeholder 2"/>
          <p:cNvSpPr>
            <a:spLocks noGrp="1"/>
          </p:cNvSpPr>
          <p:nvPr>
            <p:ph idx="1"/>
          </p:nvPr>
        </p:nvSpPr>
        <p:spPr/>
        <p:txBody>
          <a:bodyPr>
            <a:normAutofit/>
          </a:bodyPr>
          <a:lstStyle/>
          <a:p>
            <a:pPr>
              <a:buNone/>
            </a:pPr>
            <a:r>
              <a:rPr lang="en-US" dirty="0" smtClean="0"/>
              <a:t>	It permits an attorney to plead the “right” words and suddenly CSA can be admissible.</a:t>
            </a:r>
          </a:p>
          <a:p>
            <a:pPr>
              <a:buNone/>
            </a:pPr>
            <a:endParaRPr lang="en-US" dirty="0" smtClean="0"/>
          </a:p>
          <a:p>
            <a:r>
              <a:rPr lang="en-US" dirty="0" smtClean="0"/>
              <a:t>Negligence claims made directly against Motor Carrier</a:t>
            </a:r>
          </a:p>
          <a:p>
            <a:pPr lvl="1"/>
            <a:r>
              <a:rPr lang="en-US" dirty="0" smtClean="0"/>
              <a:t>Negligent Hiring</a:t>
            </a:r>
          </a:p>
          <a:p>
            <a:pPr lvl="1"/>
            <a:r>
              <a:rPr lang="en-US" dirty="0" smtClean="0"/>
              <a:t>Negligent Retention</a:t>
            </a:r>
          </a:p>
          <a:p>
            <a:pPr lvl="1"/>
            <a:r>
              <a:rPr lang="en-US" dirty="0" smtClean="0"/>
              <a:t>Failure to train, monitor, and supervise</a:t>
            </a:r>
          </a:p>
          <a:p>
            <a:pPr>
              <a:buNone/>
            </a:pPr>
            <a:endParaRPr lang="en-US"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Hearsay evidence</a:t>
            </a:r>
            <a:endParaRPr lang="en-US" dirty="0"/>
          </a:p>
        </p:txBody>
      </p:sp>
      <p:sp>
        <p:nvSpPr>
          <p:cNvPr id="3" name="Content Placeholder 2"/>
          <p:cNvSpPr>
            <a:spLocks noGrp="1"/>
          </p:cNvSpPr>
          <p:nvPr>
            <p:ph idx="1"/>
          </p:nvPr>
        </p:nvSpPr>
        <p:spPr/>
        <p:txBody>
          <a:bodyPr/>
          <a:lstStyle/>
          <a:p>
            <a:pPr>
              <a:buNone/>
            </a:pPr>
            <a:r>
              <a:rPr lang="en-US" dirty="0" smtClean="0"/>
              <a:t>Hearsay Rule:   An out of court statement offered to prove the truth of the matter.</a:t>
            </a:r>
          </a:p>
          <a:p>
            <a:pPr>
              <a:buNone/>
            </a:pPr>
            <a:endParaRPr lang="en-US" dirty="0" smtClean="0"/>
          </a:p>
          <a:p>
            <a:pPr>
              <a:buNone/>
            </a:pPr>
            <a:r>
              <a:rPr lang="en-US" dirty="0" smtClean="0"/>
              <a:t>CSA Scores:  Are hearsay because they are compiled by the FMCSA (out of court) and being offered to prove that the motor carrier is unsafe.</a:t>
            </a:r>
            <a:endParaRPr 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4267200"/>
            <a:ext cx="3764454" cy="2355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382000" cy="1249362"/>
          </a:xfrm>
        </p:spPr>
        <p:txBody>
          <a:bodyPr/>
          <a:lstStyle/>
          <a:p>
            <a:pPr algn="ctr"/>
            <a:r>
              <a:rPr lang="en-US" dirty="0" smtClean="0"/>
              <a:t>  Hearsay </a:t>
            </a:r>
            <a:r>
              <a:rPr lang="en-US" dirty="0"/>
              <a:t>Exception </a:t>
            </a:r>
            <a:r>
              <a:rPr lang="en-US" dirty="0" smtClean="0"/>
              <a:t>– Public Records exception</a:t>
            </a:r>
            <a:endParaRPr lang="en-US" dirty="0"/>
          </a:p>
        </p:txBody>
      </p:sp>
      <p:sp>
        <p:nvSpPr>
          <p:cNvPr id="5" name="Content Placeholder 4"/>
          <p:cNvSpPr>
            <a:spLocks noGrp="1"/>
          </p:cNvSpPr>
          <p:nvPr>
            <p:ph idx="1"/>
          </p:nvPr>
        </p:nvSpPr>
        <p:spPr>
          <a:xfrm>
            <a:off x="457200" y="1600200"/>
            <a:ext cx="8534400" cy="5029200"/>
          </a:xfrm>
        </p:spPr>
        <p:txBody>
          <a:bodyPr>
            <a:normAutofit/>
          </a:bodyPr>
          <a:lstStyle/>
          <a:p>
            <a:pPr marL="0" indent="0">
              <a:buNone/>
            </a:pPr>
            <a:r>
              <a:rPr lang="en-US" dirty="0" smtClean="0"/>
              <a:t>Admissible if:</a:t>
            </a:r>
          </a:p>
          <a:p>
            <a:pPr marL="0" indent="0">
              <a:buNone/>
            </a:pPr>
            <a:endParaRPr lang="en-US" dirty="0"/>
          </a:p>
          <a:p>
            <a:pPr marL="0" indent="0">
              <a:buNone/>
            </a:pPr>
            <a:r>
              <a:rPr lang="en-US" dirty="0"/>
              <a:t>(iii) in a civil </a:t>
            </a:r>
            <a:r>
              <a:rPr lang="en-US" dirty="0" smtClean="0"/>
              <a:t>case if </a:t>
            </a:r>
            <a:r>
              <a:rPr lang="en-US" b="1" u="sng" dirty="0"/>
              <a:t>factual findings</a:t>
            </a:r>
            <a:r>
              <a:rPr lang="en-US" dirty="0"/>
              <a:t> </a:t>
            </a:r>
            <a:r>
              <a:rPr lang="en-US" dirty="0" smtClean="0"/>
              <a:t>are from </a:t>
            </a:r>
            <a:r>
              <a:rPr lang="en-US" dirty="0"/>
              <a:t>a legally authorized investigation; and</a:t>
            </a:r>
          </a:p>
          <a:p>
            <a:pPr marL="0" indent="0">
              <a:buNone/>
            </a:pPr>
            <a:r>
              <a:rPr lang="en-US" dirty="0"/>
              <a:t>	</a:t>
            </a:r>
            <a:endParaRPr lang="en-US" dirty="0" smtClean="0"/>
          </a:p>
          <a:p>
            <a:pPr marL="0" indent="0">
              <a:buNone/>
            </a:pPr>
            <a:r>
              <a:rPr lang="en-US" dirty="0" smtClean="0"/>
              <a:t>(</a:t>
            </a:r>
            <a:r>
              <a:rPr lang="en-US" dirty="0"/>
              <a:t>B) neither the source of information nor other circumstances indicate a </a:t>
            </a:r>
            <a:r>
              <a:rPr lang="en-US" b="1" u="sng" dirty="0"/>
              <a:t>lack of  trustworthiness</a:t>
            </a:r>
            <a:r>
              <a:rPr lang="en-US" dirty="0"/>
              <a:t>.</a:t>
            </a:r>
          </a:p>
          <a:p>
            <a:pPr marL="0" indent="0">
              <a:buNone/>
            </a:pPr>
            <a:endParaRPr lang="en-US"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4572000"/>
            <a:ext cx="2171700"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57777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5432" r="5432"/>
          <a:stretch>
            <a:fillRect/>
          </a:stretch>
        </p:blipFill>
        <p:spPr>
          <a:xfrm>
            <a:off x="609600" y="1752600"/>
            <a:ext cx="2982450" cy="3967040"/>
          </a:xfrm>
        </p:spPr>
      </p:pic>
      <p:sp>
        <p:nvSpPr>
          <p:cNvPr id="2" name="Rectangle 1"/>
          <p:cNvSpPr/>
          <p:nvPr/>
        </p:nvSpPr>
        <p:spPr>
          <a:xfrm>
            <a:off x="228600" y="457200"/>
            <a:ext cx="7848600" cy="707886"/>
          </a:xfrm>
          <a:prstGeom prst="rect">
            <a:avLst/>
          </a:prstGeom>
        </p:spPr>
        <p:txBody>
          <a:bodyPr wrap="square">
            <a:spAutoFit/>
          </a:bodyPr>
          <a:lstStyle/>
          <a:p>
            <a:pPr algn="ctr"/>
            <a:r>
              <a:rPr lang="en-US" sz="4000" dirty="0"/>
              <a:t>Factual Findings</a:t>
            </a:r>
          </a:p>
        </p:txBody>
      </p:sp>
      <p:sp>
        <p:nvSpPr>
          <p:cNvPr id="7" name="Rectangle 6"/>
          <p:cNvSpPr/>
          <p:nvPr/>
        </p:nvSpPr>
        <p:spPr>
          <a:xfrm>
            <a:off x="3810000" y="1752600"/>
            <a:ext cx="5105400" cy="4524315"/>
          </a:xfrm>
          <a:prstGeom prst="rect">
            <a:avLst/>
          </a:prstGeom>
        </p:spPr>
        <p:txBody>
          <a:bodyPr wrap="square">
            <a:spAutoFit/>
          </a:bodyPr>
          <a:lstStyle/>
          <a:p>
            <a:pPr marL="285750" indent="-285750">
              <a:buFont typeface="Arial" pitchFamily="34" charset="0"/>
              <a:buChar char="•"/>
            </a:pPr>
            <a:r>
              <a:rPr lang="en-US" sz="3200" dirty="0"/>
              <a:t>Not limited to purely factual observations.  Includes </a:t>
            </a:r>
            <a:r>
              <a:rPr lang="en-US" sz="3200" dirty="0" smtClean="0"/>
              <a:t>opinions conclusions </a:t>
            </a:r>
            <a:r>
              <a:rPr lang="en-US" sz="3200" dirty="0"/>
              <a:t>and evaluations</a:t>
            </a:r>
            <a:r>
              <a:rPr lang="en-US" sz="3200" dirty="0" smtClean="0"/>
              <a:t>.</a:t>
            </a:r>
          </a:p>
          <a:p>
            <a:pPr marL="285750" indent="-285750">
              <a:buFont typeface="Arial" pitchFamily="34" charset="0"/>
              <a:buChar char="•"/>
            </a:pPr>
            <a:endParaRPr lang="en-US" sz="3200" dirty="0" smtClean="0"/>
          </a:p>
          <a:p>
            <a:pPr marL="457200" indent="-457200">
              <a:buFont typeface="Arial" pitchFamily="34" charset="0"/>
              <a:buChar char="•"/>
            </a:pPr>
            <a:r>
              <a:rPr lang="en-US" sz="3200" dirty="0" smtClean="0"/>
              <a:t>Must </a:t>
            </a:r>
            <a:r>
              <a:rPr lang="en-US" sz="3200" dirty="0"/>
              <a:t>be final in nature. </a:t>
            </a:r>
          </a:p>
          <a:p>
            <a:endParaRPr lang="en-US" sz="3200" dirty="0"/>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Disclaimer</a:t>
            </a:r>
            <a:endParaRPr lang="en-US" dirty="0"/>
          </a:p>
        </p:txBody>
      </p:sp>
      <p:sp>
        <p:nvSpPr>
          <p:cNvPr id="3" name="Content Placeholder 2"/>
          <p:cNvSpPr>
            <a:spLocks noGrp="1"/>
          </p:cNvSpPr>
          <p:nvPr>
            <p:ph idx="1"/>
          </p:nvPr>
        </p:nvSpPr>
        <p:spPr/>
        <p:txBody>
          <a:bodyPr/>
          <a:lstStyle/>
          <a:p>
            <a:pPr>
              <a:buNone/>
            </a:pPr>
            <a:r>
              <a:rPr lang="en-US" dirty="0" smtClean="0"/>
              <a:t>	“The SMS is not a Safety Fitness Determination nor is it a safety rating pursuant to 49 CFR, Part 385; also, it does not represent FMCSA’s final determination about the safety of the carrier.”</a:t>
            </a:r>
            <a:endParaRPr lang="en-US"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3343275"/>
            <a:ext cx="4876800" cy="328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sz="4000" dirty="0"/>
              <a:t>Trustworthiness</a:t>
            </a:r>
            <a:r>
              <a:rPr lang="en-US" dirty="0"/>
              <a:t/>
            </a:r>
            <a:br>
              <a:rPr lang="en-US" dirty="0"/>
            </a:br>
            <a:endParaRPr lang="en-US" dirty="0"/>
          </a:p>
        </p:txBody>
      </p:sp>
      <p:sp>
        <p:nvSpPr>
          <p:cNvPr id="6" name="Content Placeholder 5"/>
          <p:cNvSpPr>
            <a:spLocks noGrp="1"/>
          </p:cNvSpPr>
          <p:nvPr>
            <p:ph idx="1"/>
          </p:nvPr>
        </p:nvSpPr>
        <p:spPr>
          <a:xfrm>
            <a:off x="457200" y="1371600"/>
            <a:ext cx="8382000" cy="4525963"/>
          </a:xfrm>
        </p:spPr>
        <p:txBody>
          <a:bodyPr>
            <a:normAutofit/>
          </a:bodyPr>
          <a:lstStyle/>
          <a:p>
            <a:r>
              <a:rPr lang="en-US" sz="3600" dirty="0"/>
              <a:t> Burden is on motor carrier to </a:t>
            </a:r>
            <a:r>
              <a:rPr lang="en-US" sz="3600" dirty="0" smtClean="0"/>
              <a:t>establish untrustworthiness.</a:t>
            </a:r>
          </a:p>
          <a:p>
            <a:pPr marL="0" indent="0">
              <a:buNone/>
            </a:pPr>
            <a:endParaRPr lang="en-US" sz="3600" dirty="0"/>
          </a:p>
          <a:p>
            <a:r>
              <a:rPr lang="en-US" sz="3600" dirty="0"/>
              <a:t>Appears to be a case by </a:t>
            </a:r>
            <a:r>
              <a:rPr lang="en-US" sz="3600" dirty="0" smtClean="0"/>
              <a:t>case determination </a:t>
            </a:r>
            <a:r>
              <a:rPr lang="en-US" sz="3600" dirty="0"/>
              <a:t>without specific definition.</a:t>
            </a:r>
          </a:p>
          <a:p>
            <a:endParaRPr lang="en-US" dirty="0"/>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4367988"/>
            <a:ext cx="2971800" cy="2228850"/>
          </a:xfrm>
          <a:prstGeom prst="rect">
            <a:avLst/>
          </a:prstGeom>
          <a:noFill/>
          <a:ln>
            <a:noFill/>
          </a:ln>
          <a:effectLst>
            <a:glow rad="63500">
              <a:schemeClr val="accent1">
                <a:satMod val="175000"/>
                <a:alpha val="40000"/>
              </a:schemeClr>
            </a:glo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5907858"/>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Examples of Unreliability of CSA Basic Rankings</a:t>
            </a:r>
          </a:p>
        </p:txBody>
      </p:sp>
      <p:sp>
        <p:nvSpPr>
          <p:cNvPr id="3" name="Content Placeholder 2"/>
          <p:cNvSpPr>
            <a:spLocks noGrp="1"/>
          </p:cNvSpPr>
          <p:nvPr>
            <p:ph idx="1"/>
          </p:nvPr>
        </p:nvSpPr>
        <p:spPr>
          <a:xfrm>
            <a:off x="533400" y="1976437"/>
            <a:ext cx="8229600" cy="3657600"/>
          </a:xfrm>
        </p:spPr>
        <p:txBody>
          <a:bodyPr/>
          <a:lstStyle/>
          <a:p>
            <a:r>
              <a:rPr lang="en-US" dirty="0"/>
              <a:t>Research Studies Show Lack of Statistical Correlation</a:t>
            </a:r>
            <a:r>
              <a:rPr lang="en-US" dirty="0" smtClean="0"/>
              <a:t>.</a:t>
            </a:r>
          </a:p>
          <a:p>
            <a:r>
              <a:rPr lang="en-US" dirty="0"/>
              <a:t>Statistical Outliers are Common</a:t>
            </a:r>
            <a:r>
              <a:rPr lang="en-US" dirty="0" smtClean="0"/>
              <a:t>.</a:t>
            </a:r>
          </a:p>
          <a:p>
            <a:r>
              <a:rPr lang="en-US" dirty="0"/>
              <a:t>Regional Enforcement Disparity</a:t>
            </a:r>
            <a:r>
              <a:rPr lang="en-US" dirty="0" smtClean="0"/>
              <a:t>.</a:t>
            </a:r>
          </a:p>
          <a:p>
            <a:r>
              <a:rPr lang="en-US" dirty="0"/>
              <a:t>Untimely Data</a:t>
            </a:r>
            <a:r>
              <a:rPr lang="en-US" dirty="0" smtClean="0"/>
              <a:t>.</a:t>
            </a:r>
          </a:p>
          <a:p>
            <a:r>
              <a:rPr lang="en-US" dirty="0"/>
              <a:t>Methodology is Subjective and Arbitrary</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8800" y="5516304"/>
            <a:ext cx="1933575" cy="105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5516304"/>
            <a:ext cx="2381250" cy="100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70344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609600"/>
            <a:ext cx="8229600" cy="5791200"/>
          </a:xfrm>
        </p:spPr>
        <p:txBody>
          <a:bodyPr>
            <a:normAutofit fontScale="92500"/>
          </a:bodyPr>
          <a:lstStyle/>
          <a:p>
            <a:pPr>
              <a:buNone/>
            </a:pPr>
            <a:r>
              <a:rPr lang="en-US" dirty="0" smtClean="0"/>
              <a:t>	“CSA information and rankings are established by the FMCSA and are admissible as government records … when relevant in your case. There has been extensive public comments and changes to the system as a result of comments from the American Trucking Association (ATA) and others.</a:t>
            </a:r>
          </a:p>
          <a:p>
            <a:pPr>
              <a:buNone/>
            </a:pPr>
            <a:endParaRPr lang="en-US" dirty="0" smtClean="0"/>
          </a:p>
          <a:p>
            <a:pPr>
              <a:buNone/>
            </a:pPr>
            <a:r>
              <a:rPr lang="en-US" dirty="0" smtClean="0"/>
              <a:t>	“The point is that CSA has been developed with the input of the trucking industry and the ATA. The federal regulations require this data to be recorded and kept for the public. As long as it is causally relevant to the crash you are handling, there is no sound evidentiary reason to preclude CSA information.”</a:t>
            </a:r>
          </a:p>
          <a:p>
            <a:pPr>
              <a:buNone/>
            </a:pPr>
            <a:r>
              <a:rPr lang="en-US" dirty="0" smtClean="0"/>
              <a:t> </a:t>
            </a:r>
          </a:p>
          <a:p>
            <a:r>
              <a:rPr lang="en-US" dirty="0" smtClean="0"/>
              <a:t>Chapter 10, Section 8 of Litigating Truck Accident Cases by Michael Jay </a:t>
            </a:r>
            <a:r>
              <a:rPr lang="en-US" dirty="0" err="1" smtClean="0"/>
              <a:t>Leizerman</a:t>
            </a:r>
            <a:endParaRPr lang="en-US" dirty="0" smtClean="0"/>
          </a:p>
          <a:p>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CSA Evidence Can be Costly to Motor Carrier</a:t>
            </a:r>
            <a:endParaRPr lang="en-US" dirty="0"/>
          </a:p>
        </p:txBody>
      </p:sp>
      <p:sp>
        <p:nvSpPr>
          <p:cNvPr id="3" name="Content Placeholder 2"/>
          <p:cNvSpPr>
            <a:spLocks noGrp="1"/>
          </p:cNvSpPr>
          <p:nvPr>
            <p:ph idx="1"/>
          </p:nvPr>
        </p:nvSpPr>
        <p:spPr/>
        <p:txBody>
          <a:bodyPr>
            <a:normAutofit lnSpcReduction="10000"/>
          </a:bodyPr>
          <a:lstStyle/>
          <a:p>
            <a:r>
              <a:rPr lang="en-US" dirty="0" smtClean="0"/>
              <a:t>High scores or rankings will be used to reflect on the “character” of the company.</a:t>
            </a:r>
          </a:p>
          <a:p>
            <a:r>
              <a:rPr lang="en-US" dirty="0" smtClean="0"/>
              <a:t>CSA rankings are misleading concerning the character of the company. </a:t>
            </a:r>
          </a:p>
          <a:p>
            <a:r>
              <a:rPr lang="en-US" dirty="0" smtClean="0"/>
              <a:t>Alert symbol denotes motor carrier is unsafe.</a:t>
            </a:r>
          </a:p>
          <a:p>
            <a:r>
              <a:rPr lang="en-US" dirty="0" smtClean="0"/>
              <a:t>Even non-Alert scores that exceed 50% reflect negatively on motor carrier.</a:t>
            </a:r>
          </a:p>
          <a:p>
            <a:r>
              <a:rPr lang="en-US" dirty="0" smtClean="0"/>
              <a:t>The number and types of violations in each BASIC reflect negatively.</a:t>
            </a:r>
          </a:p>
          <a:p>
            <a:r>
              <a:rPr lang="en-US" dirty="0" smtClean="0"/>
              <a:t>Misused by juries to establish liability.</a:t>
            </a:r>
          </a:p>
          <a:p>
            <a:r>
              <a:rPr lang="en-US" dirty="0" smtClean="0"/>
              <a:t>Misused by juries to increase the value of jury awards.</a:t>
            </a:r>
          </a:p>
          <a:p>
            <a:pPr>
              <a:buNone/>
            </a:pPr>
            <a:endParaRPr lang="en-US" dirty="0" smtClean="0"/>
          </a:p>
          <a:p>
            <a:endParaRPr lang="en-US" dirty="0" smtClean="0"/>
          </a:p>
          <a:p>
            <a:pPr lvl="1">
              <a:buNone/>
            </a:pPr>
            <a:endParaRPr lang="en-US" dirty="0" smtClean="0"/>
          </a:p>
          <a:p>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tretch>
            <a:fillRect/>
          </a:stretch>
        </p:blipFill>
        <p:spPr>
          <a:xfrm>
            <a:off x="381000" y="1981200"/>
            <a:ext cx="4462272" cy="2610429"/>
          </a:xfrm>
        </p:spPr>
      </p:pic>
      <p:sp>
        <p:nvSpPr>
          <p:cNvPr id="7" name="Text Placeholder 6"/>
          <p:cNvSpPr>
            <a:spLocks noGrp="1"/>
          </p:cNvSpPr>
          <p:nvPr>
            <p:ph type="body" sz="quarter" idx="13"/>
          </p:nvPr>
        </p:nvSpPr>
        <p:spPr>
          <a:xfrm>
            <a:off x="5105400" y="1219200"/>
            <a:ext cx="3773425" cy="5181600"/>
          </a:xfrm>
        </p:spPr>
        <p:txBody>
          <a:bodyPr/>
          <a:lstStyle/>
          <a:p>
            <a:pPr marL="285750" indent="-285750">
              <a:buFont typeface="Arial" pitchFamily="34" charset="0"/>
              <a:buChar char="•"/>
            </a:pPr>
            <a:endParaRPr lang="en-US" dirty="0" smtClean="0"/>
          </a:p>
          <a:p>
            <a:pPr marL="285750" indent="-285750">
              <a:buFont typeface="Arial" pitchFamily="34" charset="0"/>
              <a:buChar char="•"/>
            </a:pPr>
            <a:r>
              <a:rPr lang="en-US" dirty="0" smtClean="0"/>
              <a:t>North </a:t>
            </a:r>
            <a:r>
              <a:rPr lang="en-US" dirty="0"/>
              <a:t>Stafford, VA.  April 18, 2013.  A man was killed when he parked his vehicle on the side of I-95 and </a:t>
            </a:r>
            <a:r>
              <a:rPr lang="en-US" dirty="0" smtClean="0"/>
              <a:t>exited his vehicle walking </a:t>
            </a:r>
            <a:r>
              <a:rPr lang="en-US" dirty="0"/>
              <a:t>in front of a southbound </a:t>
            </a:r>
            <a:r>
              <a:rPr lang="en-US" dirty="0" smtClean="0"/>
              <a:t>tractor-trailer.</a:t>
            </a:r>
          </a:p>
          <a:p>
            <a:pPr marL="285750" indent="-285750">
              <a:buFont typeface="Arial" pitchFamily="34" charset="0"/>
              <a:buChar char="•"/>
            </a:pPr>
            <a:endParaRPr lang="en-US" dirty="0"/>
          </a:p>
          <a:p>
            <a:pPr marL="285750" indent="-285750">
              <a:buFont typeface="Arial" pitchFamily="34" charset="0"/>
              <a:buChar char="•"/>
            </a:pPr>
            <a:r>
              <a:rPr lang="en-US" dirty="0" smtClean="0"/>
              <a:t>McAllen</a:t>
            </a:r>
            <a:r>
              <a:rPr lang="en-US" dirty="0"/>
              <a:t>, TX.    May 7, 2013.   Motorist was killed in a fiery crash early in the morning when he drove wrong way on an interstate at a high rate of speed hitting a tractor-trailer head on</a:t>
            </a:r>
            <a:r>
              <a:rPr lang="en-US" dirty="0" smtClean="0"/>
              <a:t>.</a:t>
            </a:r>
          </a:p>
          <a:p>
            <a:pPr marL="285750" indent="-285750">
              <a:buFont typeface="Arial" pitchFamily="34" charset="0"/>
              <a:buChar char="•"/>
            </a:pPr>
            <a:endParaRPr lang="en-US" dirty="0"/>
          </a:p>
          <a:p>
            <a:pPr marL="285750" indent="-285750">
              <a:buFont typeface="Arial" pitchFamily="34" charset="0"/>
              <a:buChar char="•"/>
            </a:pPr>
            <a:endParaRPr lang="en-US" dirty="0"/>
          </a:p>
        </p:txBody>
      </p:sp>
      <p:sp>
        <p:nvSpPr>
          <p:cNvPr id="2" name="TextBox 1"/>
          <p:cNvSpPr txBox="1"/>
          <p:nvPr/>
        </p:nvSpPr>
        <p:spPr>
          <a:xfrm>
            <a:off x="533400" y="556437"/>
            <a:ext cx="8229600" cy="584775"/>
          </a:xfrm>
          <a:prstGeom prst="rect">
            <a:avLst/>
          </a:prstGeom>
          <a:noFill/>
        </p:spPr>
        <p:txBody>
          <a:bodyPr wrap="square" rtlCol="0">
            <a:spAutoFit/>
          </a:bodyPr>
          <a:lstStyle/>
          <a:p>
            <a:pPr algn="ctr"/>
            <a:r>
              <a:rPr lang="en-US" sz="3200" dirty="0" smtClean="0"/>
              <a:t>WHY MOTOR CARRIERS ARE UPSET</a:t>
            </a:r>
            <a:endParaRPr lang="en-US" sz="3200" dirty="0"/>
          </a:p>
        </p:txBody>
      </p:sp>
      <p:sp>
        <p:nvSpPr>
          <p:cNvPr id="3" name="TextBox 2"/>
          <p:cNvSpPr txBox="1"/>
          <p:nvPr/>
        </p:nvSpPr>
        <p:spPr>
          <a:xfrm>
            <a:off x="685800" y="5562600"/>
            <a:ext cx="473206" cy="369332"/>
          </a:xfrm>
          <a:prstGeom prst="rect">
            <a:avLst/>
          </a:prstGeom>
          <a:noFill/>
        </p:spPr>
        <p:txBody>
          <a:bodyPr wrap="none" rtlCol="0">
            <a:spAutoFit/>
          </a:bodyPr>
          <a:lstStyle/>
          <a:p>
            <a:pPr marL="285750" indent="-285750">
              <a:buFont typeface="Arial" pitchFamily="34" charset="0"/>
              <a:buChar char="•"/>
            </a:pPr>
            <a:endParaRPr lang="en-US" dirty="0"/>
          </a:p>
        </p:txBody>
      </p:sp>
      <p:sp>
        <p:nvSpPr>
          <p:cNvPr id="4" name="TextBox 3"/>
          <p:cNvSpPr txBox="1"/>
          <p:nvPr/>
        </p:nvSpPr>
        <p:spPr>
          <a:xfrm>
            <a:off x="152400" y="4731603"/>
            <a:ext cx="5105400" cy="2031325"/>
          </a:xfrm>
          <a:prstGeom prst="rect">
            <a:avLst/>
          </a:prstGeom>
          <a:noFill/>
        </p:spPr>
        <p:txBody>
          <a:bodyPr wrap="square" rtlCol="0">
            <a:spAutoFit/>
          </a:bodyPr>
          <a:lstStyle/>
          <a:p>
            <a:pPr marL="285750" indent="-285750">
              <a:buFont typeface="Arial" pitchFamily="34" charset="0"/>
              <a:buChar char="•"/>
            </a:pPr>
            <a:r>
              <a:rPr lang="en-US" dirty="0"/>
              <a:t>Lake George, NY. June 10, 2013.  Motorist was killed driving the wrong way on an interstate traveling 85 mph when she hit a box truck head on. The deceased motorist had been drinking at a local bar just hours before the crash.</a:t>
            </a:r>
          </a:p>
          <a:p>
            <a:pPr marL="285750" indent="-285750">
              <a:buFont typeface="Arial" pitchFamily="34" charset="0"/>
              <a:buChar char="•"/>
            </a:pPr>
            <a:endParaRPr lang="en-US" dirty="0"/>
          </a:p>
        </p:txBody>
      </p:sp>
    </p:spTree>
    <p:extLst>
      <p:ext uri="{BB962C8B-B14F-4D97-AF65-F5344CB8AC3E}">
        <p14:creationId xmlns:p14="http://schemas.microsoft.com/office/powerpoint/2010/main" val="2089917483"/>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dirty="0"/>
              <a:t/>
            </a:r>
            <a:br>
              <a:rPr lang="en-US" dirty="0"/>
            </a:br>
            <a:r>
              <a:rPr lang="en-US" dirty="0"/>
              <a:t>Broker-Shipper Liability</a:t>
            </a:r>
            <a:br>
              <a:rPr lang="en-US" dirty="0"/>
            </a:br>
            <a:endParaRPr lang="en-US" dirty="0"/>
          </a:p>
        </p:txBody>
      </p:sp>
      <p:sp>
        <p:nvSpPr>
          <p:cNvPr id="5" name="Content Placeholder 4"/>
          <p:cNvSpPr>
            <a:spLocks noGrp="1"/>
          </p:cNvSpPr>
          <p:nvPr>
            <p:ph idx="1"/>
          </p:nvPr>
        </p:nvSpPr>
        <p:spPr>
          <a:xfrm>
            <a:off x="457200" y="1447800"/>
            <a:ext cx="8229600" cy="4525963"/>
          </a:xfrm>
        </p:spPr>
        <p:txBody>
          <a:bodyPr/>
          <a:lstStyle/>
          <a:p>
            <a:pPr marL="0" indent="0">
              <a:buNone/>
            </a:pPr>
            <a:endParaRPr lang="en-US" dirty="0"/>
          </a:p>
          <a:p>
            <a:pPr marL="0" indent="0">
              <a:buNone/>
            </a:pPr>
            <a:r>
              <a:rPr lang="en-US" b="1" dirty="0"/>
              <a:t>Theories of Liability against Broker-Shipper</a:t>
            </a:r>
          </a:p>
          <a:p>
            <a:r>
              <a:rPr lang="en-US" dirty="0"/>
              <a:t>Traditional principal/agent or employer/employee relationship (control or right to control</a:t>
            </a:r>
            <a:r>
              <a:rPr lang="en-US" dirty="0" smtClean="0"/>
              <a:t>).</a:t>
            </a:r>
          </a:p>
          <a:p>
            <a:r>
              <a:rPr lang="en-US" dirty="0"/>
              <a:t>Joint Venture between Broker and Motor Carrier</a:t>
            </a:r>
            <a:r>
              <a:rPr lang="en-US" dirty="0" smtClean="0"/>
              <a:t>.</a:t>
            </a:r>
          </a:p>
          <a:p>
            <a:r>
              <a:rPr lang="en-US" dirty="0"/>
              <a:t>Negligent Hiring or Selection.</a:t>
            </a:r>
            <a:endParaRPr lang="en-US" dirty="0" smtClean="0"/>
          </a:p>
          <a:p>
            <a:pPr marL="0" indent="0">
              <a:buNone/>
            </a:pPr>
            <a:endParaRPr lang="en-US" dirty="0" smtClean="0"/>
          </a:p>
          <a:p>
            <a:pPr marL="0" indent="0">
              <a:buNone/>
            </a:pPr>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4318568"/>
            <a:ext cx="5334000" cy="2232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5545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dirty="0"/>
              <a:t/>
            </a:r>
            <a:br>
              <a:rPr lang="en-US" dirty="0"/>
            </a:br>
            <a:r>
              <a:rPr lang="en-US" dirty="0"/>
              <a:t>Broker-Shipper Liability</a:t>
            </a:r>
            <a:br>
              <a:rPr lang="en-US" dirty="0"/>
            </a:br>
            <a:endParaRPr lang="en-US" dirty="0"/>
          </a:p>
        </p:txBody>
      </p:sp>
      <p:sp>
        <p:nvSpPr>
          <p:cNvPr id="5" name="Content Placeholder 4"/>
          <p:cNvSpPr>
            <a:spLocks noGrp="1"/>
          </p:cNvSpPr>
          <p:nvPr>
            <p:ph idx="1"/>
          </p:nvPr>
        </p:nvSpPr>
        <p:spPr>
          <a:xfrm>
            <a:off x="457200" y="1447800"/>
            <a:ext cx="8229600" cy="4525963"/>
          </a:xfrm>
        </p:spPr>
        <p:txBody>
          <a:bodyPr>
            <a:normAutofit fontScale="92500"/>
          </a:bodyPr>
          <a:lstStyle/>
          <a:p>
            <a:pPr marL="0" indent="0">
              <a:buNone/>
            </a:pPr>
            <a:r>
              <a:rPr lang="en-US" dirty="0"/>
              <a:t>To succeed on a claim of </a:t>
            </a:r>
            <a:r>
              <a:rPr lang="en-US" b="1" u="sng" dirty="0"/>
              <a:t>Negligent Hiring</a:t>
            </a:r>
            <a:r>
              <a:rPr lang="en-US" dirty="0"/>
              <a:t>, the injured party must prove</a:t>
            </a:r>
            <a:r>
              <a:rPr lang="en-US" dirty="0" smtClean="0"/>
              <a:t>:</a:t>
            </a:r>
          </a:p>
          <a:p>
            <a:r>
              <a:rPr lang="en-US" dirty="0"/>
              <a:t>The motor carrier was, in fact, incompetent or unskilled to perform the job for which it was hired, </a:t>
            </a:r>
            <a:r>
              <a:rPr lang="en-US" dirty="0" smtClean="0"/>
              <a:t>and</a:t>
            </a:r>
          </a:p>
          <a:p>
            <a:r>
              <a:rPr lang="en-US" dirty="0"/>
              <a:t>The harm that resulted arose out of that incompetence, and </a:t>
            </a:r>
            <a:endParaRPr lang="en-US" dirty="0" smtClean="0"/>
          </a:p>
          <a:p>
            <a:r>
              <a:rPr lang="en-US" dirty="0"/>
              <a:t>The broker/shipper knew or should have known of the incompetence</a:t>
            </a:r>
            <a:r>
              <a:rPr lang="en-US" dirty="0" smtClean="0"/>
              <a:t>.</a:t>
            </a:r>
          </a:p>
          <a:p>
            <a:pPr marL="0" indent="0" algn="ctr">
              <a:buNone/>
            </a:pPr>
            <a:endParaRPr lang="en-US" dirty="0"/>
          </a:p>
          <a:p>
            <a:pPr marL="0" indent="0" algn="ctr">
              <a:buNone/>
            </a:pPr>
            <a:r>
              <a:rPr lang="en-US" dirty="0" smtClean="0"/>
              <a:t>CSA rankings </a:t>
            </a:r>
            <a:r>
              <a:rPr lang="en-US" dirty="0"/>
              <a:t>and data are used to prove that the motor carrier was incompetent and that broker/shipper should have known of the incompetency by viewing the FMCSA website. </a:t>
            </a:r>
            <a:endParaRPr lang="en-US" dirty="0" smtClean="0"/>
          </a:p>
          <a:p>
            <a:pPr marL="0" indent="0">
              <a:buNone/>
            </a:pPr>
            <a:endParaRPr lang="en-US" dirty="0"/>
          </a:p>
        </p:txBody>
      </p:sp>
    </p:spTree>
    <p:extLst>
      <p:ext uri="{BB962C8B-B14F-4D97-AF65-F5344CB8AC3E}">
        <p14:creationId xmlns:p14="http://schemas.microsoft.com/office/powerpoint/2010/main" val="42439441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Disclaimer</a:t>
            </a:r>
            <a:endParaRPr lang="en-US" dirty="0"/>
          </a:p>
        </p:txBody>
      </p:sp>
      <p:sp>
        <p:nvSpPr>
          <p:cNvPr id="3" name="Content Placeholder 2"/>
          <p:cNvSpPr>
            <a:spLocks noGrp="1"/>
          </p:cNvSpPr>
          <p:nvPr>
            <p:ph idx="1"/>
          </p:nvPr>
        </p:nvSpPr>
        <p:spPr/>
        <p:txBody>
          <a:bodyPr/>
          <a:lstStyle/>
          <a:p>
            <a:pPr>
              <a:buNone/>
            </a:pPr>
            <a:r>
              <a:rPr lang="en-US" dirty="0" smtClean="0"/>
              <a:t>	“The SMS is not a Safety Fitness Determination nor is it a safety rating pursuant to 49 CFR, Part 385; also, it does not represent FMCSA’s final determination about the safety of the carrier.”</a:t>
            </a:r>
            <a:endParaRPr lang="en-US"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3343275"/>
            <a:ext cx="4876800" cy="328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0000"/>
            <a:lum/>
            <a:extLst>
              <a:ext uri="{BEBA8EAE-BF5A-486C-A8C5-ECC9F3942E4B}">
                <a14:imgProps xmlns:a14="http://schemas.microsoft.com/office/drawing/2010/main">
                  <a14:imgLayer r:embed="rId3">
                    <a14:imgEffect>
                      <a14:saturation sat="150000"/>
                    </a14:imgEffect>
                  </a14:imgLayer>
                </a14:imgProps>
              </a:ext>
            </a:extLst>
          </a:blip>
          <a:srcRect/>
          <a:stretch>
            <a:fillRect l="-10000" r="-10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600" y="6082931"/>
            <a:ext cx="2405743" cy="796840"/>
          </a:xfrm>
          <a:prstGeom prst="rect">
            <a:avLst/>
          </a:prstGeom>
        </p:spPr>
      </p:pic>
      <p:sp>
        <p:nvSpPr>
          <p:cNvPr id="8" name="TextBox 7"/>
          <p:cNvSpPr txBox="1"/>
          <p:nvPr/>
        </p:nvSpPr>
        <p:spPr>
          <a:xfrm>
            <a:off x="2119423" y="1981200"/>
            <a:ext cx="4144083" cy="1938992"/>
          </a:xfrm>
          <a:prstGeom prst="rect">
            <a:avLst/>
          </a:prstGeom>
          <a:noFill/>
        </p:spPr>
        <p:txBody>
          <a:bodyPr wrap="none" rtlCol="0">
            <a:spAutoFit/>
          </a:bodyPr>
          <a:lstStyle/>
          <a:p>
            <a:pPr algn="ctr"/>
            <a:r>
              <a:rPr lang="en-US" sz="6000" dirty="0" smtClean="0">
                <a:solidFill>
                  <a:schemeClr val="bg1"/>
                </a:solidFill>
              </a:rPr>
              <a:t>Thank You </a:t>
            </a:r>
          </a:p>
          <a:p>
            <a:pPr algn="ctr"/>
            <a:r>
              <a:rPr lang="en-US" sz="6000" dirty="0" smtClean="0">
                <a:solidFill>
                  <a:schemeClr val="bg1"/>
                </a:solidFill>
              </a:rPr>
              <a:t>Questions?</a:t>
            </a:r>
            <a:endParaRPr lang="en-US" sz="6000" dirty="0">
              <a:solidFill>
                <a:schemeClr val="bg1"/>
              </a:solidFill>
            </a:endParaRPr>
          </a:p>
        </p:txBody>
      </p:sp>
      <p:sp>
        <p:nvSpPr>
          <p:cNvPr id="9" name="TextBox 8"/>
          <p:cNvSpPr txBox="1"/>
          <p:nvPr/>
        </p:nvSpPr>
        <p:spPr>
          <a:xfrm>
            <a:off x="1608778" y="4267200"/>
            <a:ext cx="5599611" cy="1384995"/>
          </a:xfrm>
          <a:prstGeom prst="rect">
            <a:avLst/>
          </a:prstGeom>
          <a:noFill/>
        </p:spPr>
        <p:txBody>
          <a:bodyPr wrap="none" rtlCol="0">
            <a:spAutoFit/>
          </a:bodyPr>
          <a:lstStyle/>
          <a:p>
            <a:pPr algn="ctr"/>
            <a:r>
              <a:rPr lang="en-US" sz="2800" dirty="0" smtClean="0">
                <a:solidFill>
                  <a:schemeClr val="bg1"/>
                </a:solidFill>
              </a:rPr>
              <a:t>Ted L. Perryman</a:t>
            </a:r>
          </a:p>
          <a:p>
            <a:pPr algn="ctr"/>
            <a:r>
              <a:rPr lang="en-US" sz="2800" dirty="0" smtClean="0">
                <a:solidFill>
                  <a:schemeClr val="bg1"/>
                </a:solidFill>
                <a:hlinkClick r:id="rId5"/>
              </a:rPr>
              <a:t>tperryman@robertsperryman.com</a:t>
            </a:r>
            <a:endParaRPr lang="en-US" sz="2800" dirty="0" smtClean="0">
              <a:solidFill>
                <a:schemeClr val="bg1"/>
              </a:solidFill>
            </a:endParaRPr>
          </a:p>
          <a:p>
            <a:pPr algn="ctr"/>
            <a:r>
              <a:rPr lang="en-US" sz="2800" dirty="0" smtClean="0">
                <a:solidFill>
                  <a:schemeClr val="bg1"/>
                </a:solidFill>
              </a:rPr>
              <a:t>314-421-1850</a:t>
            </a:r>
            <a:endParaRPr lang="en-US" sz="2800" dirty="0">
              <a:solidFill>
                <a:schemeClr val="bg1"/>
              </a:solidFill>
            </a:endParaRPr>
          </a:p>
        </p:txBody>
      </p:sp>
    </p:spTree>
    <p:extLst>
      <p:ext uri="{BB962C8B-B14F-4D97-AF65-F5344CB8AC3E}">
        <p14:creationId xmlns:p14="http://schemas.microsoft.com/office/powerpoint/2010/main" val="18980772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National Safety Counsel</a:t>
            </a:r>
            <a:endParaRPr lang="en-US" dirty="0"/>
          </a:p>
        </p:txBody>
      </p:sp>
      <p:sp>
        <p:nvSpPr>
          <p:cNvPr id="3" name="Content Placeholder 2"/>
          <p:cNvSpPr>
            <a:spLocks noGrp="1"/>
          </p:cNvSpPr>
          <p:nvPr>
            <p:ph idx="1"/>
          </p:nvPr>
        </p:nvSpPr>
        <p:spPr/>
        <p:txBody>
          <a:bodyPr/>
          <a:lstStyle/>
          <a:p>
            <a:endParaRPr lang="en-US" dirty="0" smtClean="0"/>
          </a:p>
          <a:p>
            <a:pPr>
              <a:buNone/>
            </a:pPr>
            <a:r>
              <a:rPr lang="en-US" dirty="0" smtClean="0"/>
              <a:t>	</a:t>
            </a:r>
            <a:r>
              <a:rPr lang="en-US" sz="3600" dirty="0" smtClean="0"/>
              <a:t>“Preventable accident is one in which the driver failed to do everything that reasonably could have been done to avoid the accident.”</a:t>
            </a:r>
          </a:p>
          <a:p>
            <a:pPr lvl="1">
              <a:buNone/>
            </a:pPr>
            <a:endParaRPr lang="en-US" dirty="0" smtClean="0"/>
          </a:p>
          <a:p>
            <a:pPr lvl="1"/>
            <a:endParaRPr lang="en-US" dirty="0" smtClean="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FMCSR  Part 385</a:t>
            </a:r>
            <a:endParaRPr lang="en-US" dirty="0"/>
          </a:p>
        </p:txBody>
      </p:sp>
      <p:sp>
        <p:nvSpPr>
          <p:cNvPr id="3" name="Content Placeholder 2"/>
          <p:cNvSpPr>
            <a:spLocks noGrp="1"/>
          </p:cNvSpPr>
          <p:nvPr>
            <p:ph idx="1"/>
          </p:nvPr>
        </p:nvSpPr>
        <p:spPr/>
        <p:txBody>
          <a:bodyPr>
            <a:normAutofit/>
          </a:bodyPr>
          <a:lstStyle/>
          <a:p>
            <a:pPr>
              <a:buNone/>
            </a:pPr>
            <a:r>
              <a:rPr lang="en-US" sz="3500" dirty="0" smtClean="0"/>
              <a:t>	“Preventable accident…means an accident that involved a commercial motor vehicle…that could have been averted but for an act, or failure to act, by the motor carrier or the driver.”</a:t>
            </a:r>
          </a:p>
          <a:p>
            <a:pPr>
              <a:buNone/>
            </a:pPr>
            <a:endParaRPr lang="en-US" sz="3500" dirty="0" smtClean="0"/>
          </a:p>
          <a:p>
            <a:pPr lvl="1"/>
            <a:r>
              <a:rPr lang="en-US" dirty="0" smtClean="0"/>
              <a:t>Section 385.3 FMCSR (Safety Fitness Procedures)</a:t>
            </a:r>
          </a:p>
          <a:p>
            <a:pPr lvl="1">
              <a:buNone/>
            </a:pPr>
            <a:endParaRPr lang="en-US" dirty="0" smtClean="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FMCSR  Part 385</a:t>
            </a:r>
            <a:endParaRPr lang="en-US" dirty="0"/>
          </a:p>
        </p:txBody>
      </p:sp>
      <p:sp>
        <p:nvSpPr>
          <p:cNvPr id="3" name="Content Placeholder 2"/>
          <p:cNvSpPr>
            <a:spLocks noGrp="1"/>
          </p:cNvSpPr>
          <p:nvPr>
            <p:ph idx="1"/>
          </p:nvPr>
        </p:nvSpPr>
        <p:spPr/>
        <p:txBody>
          <a:bodyPr>
            <a:normAutofit/>
          </a:bodyPr>
          <a:lstStyle/>
          <a:p>
            <a:pPr>
              <a:buNone/>
            </a:pPr>
            <a:r>
              <a:rPr lang="en-US" sz="3000" dirty="0" smtClean="0"/>
              <a:t>	“If a driver, who exercises normal judgment and foresight could have foreseen the possibility of the accident that in fact occurred, and avoided it by taking steps within his/her control which would not have risked causing another kind of mishap, the accident was preventable.”</a:t>
            </a:r>
          </a:p>
          <a:p>
            <a:pPr>
              <a:buNone/>
            </a:pPr>
            <a:endParaRPr lang="en-US" sz="3000" dirty="0" smtClean="0"/>
          </a:p>
          <a:p>
            <a:pPr lvl="1"/>
            <a:r>
              <a:rPr lang="en-US" dirty="0" smtClean="0"/>
              <a:t>Part 385, Appendix B, Accident Factor </a:t>
            </a:r>
          </a:p>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Negligence</a:t>
            </a:r>
            <a:endParaRPr lang="en-US" dirty="0"/>
          </a:p>
        </p:txBody>
      </p:sp>
      <p:sp>
        <p:nvSpPr>
          <p:cNvPr id="3" name="Content Placeholder 2"/>
          <p:cNvSpPr>
            <a:spLocks noGrp="1"/>
          </p:cNvSpPr>
          <p:nvPr>
            <p:ph idx="1"/>
          </p:nvPr>
        </p:nvSpPr>
        <p:spPr/>
        <p:txBody>
          <a:bodyPr/>
          <a:lstStyle/>
          <a:p>
            <a:pPr>
              <a:buNone/>
            </a:pPr>
            <a:r>
              <a:rPr lang="en-US" dirty="0" smtClean="0"/>
              <a:t>	</a:t>
            </a:r>
            <a:r>
              <a:rPr lang="en-US" sz="2800" dirty="0" smtClean="0"/>
              <a:t>The term “negligent” as used in these instructions means the failure to use the highest degree of care.  The phrase “highest degree of care” means that degree of care that a very careful person would use under the same or similar circumstances.</a:t>
            </a:r>
          </a:p>
          <a:p>
            <a:pPr>
              <a:buNone/>
            </a:pPr>
            <a:endParaRPr lang="en-US" dirty="0" smtClean="0"/>
          </a:p>
          <a:p>
            <a:pPr>
              <a:buNone/>
            </a:pPr>
            <a:r>
              <a:rPr lang="en-US" dirty="0" smtClean="0"/>
              <a:t>	Missouri Approved Instruction 11.03</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Negligence</a:t>
            </a:r>
            <a:endParaRPr lang="en-US" dirty="0"/>
          </a:p>
        </p:txBody>
      </p:sp>
      <p:sp>
        <p:nvSpPr>
          <p:cNvPr id="3" name="Content Placeholder 2"/>
          <p:cNvSpPr>
            <a:spLocks noGrp="1"/>
          </p:cNvSpPr>
          <p:nvPr>
            <p:ph idx="1"/>
          </p:nvPr>
        </p:nvSpPr>
        <p:spPr/>
        <p:txBody>
          <a:bodyPr>
            <a:normAutofit lnSpcReduction="10000"/>
          </a:bodyPr>
          <a:lstStyle/>
          <a:p>
            <a:pPr>
              <a:buNone/>
            </a:pPr>
            <a:r>
              <a:rPr lang="en-US" sz="2800" dirty="0" smtClean="0"/>
              <a:t>	When I use the word “negligence” in these instructions, I mean the failure to do something which a reasonably careful person would do, or the doing of something which a reasonably careful person would not do, under circumstances similar to those shown by the evidence. The law does not say how a reasonably careful person would act under those circumstances. That is for you to decide</a:t>
            </a:r>
            <a:r>
              <a:rPr lang="en-US" dirty="0" smtClean="0"/>
              <a:t>.</a:t>
            </a:r>
          </a:p>
          <a:p>
            <a:endParaRPr lang="en-US" dirty="0" smtClean="0"/>
          </a:p>
          <a:p>
            <a:pPr>
              <a:buNone/>
            </a:pPr>
            <a:r>
              <a:rPr lang="en-US" dirty="0" smtClean="0"/>
              <a:t>	Illinois Pattern Instruction 10.01</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sharpenSoften amount="-13000"/>
                    </a14:imgEffect>
                    <a14:imgEffect>
                      <a14:brightnessContrast contrast="-45000"/>
                    </a14:imgEffect>
                  </a14:imgLayer>
                </a14:imgProps>
              </a:ext>
              <a:ext uri="{28A0092B-C50C-407E-A947-70E740481C1C}">
                <a14:useLocalDpi xmlns:a14="http://schemas.microsoft.com/office/drawing/2010/main" val="0"/>
              </a:ext>
            </a:extLst>
          </a:blip>
          <a:stretch>
            <a:fillRect/>
          </a:stretch>
        </p:blipFill>
        <p:spPr>
          <a:xfrm>
            <a:off x="0" y="676275"/>
            <a:ext cx="9144000" cy="618172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0600" y="644525"/>
            <a:ext cx="4343400" cy="6213475"/>
          </a:xfrm>
          <a:prstGeom prst="rect">
            <a:avLst/>
          </a:prstGeom>
        </p:spPr>
      </p:pic>
      <p:sp>
        <p:nvSpPr>
          <p:cNvPr id="4" name="Right Arrow 3"/>
          <p:cNvSpPr/>
          <p:nvPr/>
        </p:nvSpPr>
        <p:spPr>
          <a:xfrm>
            <a:off x="2133600" y="1447800"/>
            <a:ext cx="2209800" cy="18288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TextBox 4"/>
          <p:cNvSpPr txBox="1"/>
          <p:nvPr/>
        </p:nvSpPr>
        <p:spPr>
          <a:xfrm>
            <a:off x="3276600" y="0"/>
            <a:ext cx="2372765" cy="584775"/>
          </a:xfrm>
          <a:prstGeom prst="rect">
            <a:avLst/>
          </a:prstGeom>
          <a:noFill/>
        </p:spPr>
        <p:txBody>
          <a:bodyPr wrap="none" rtlCol="0">
            <a:spAutoFit/>
          </a:bodyPr>
          <a:lstStyle/>
          <a:p>
            <a:r>
              <a:rPr lang="en-US" sz="3200" dirty="0" smtClean="0"/>
              <a:t>MISSOURI</a:t>
            </a:r>
            <a:endParaRPr lang="en-US" sz="3200"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Classic Photo 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2.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ClassicPhotoAlbum</Template>
  <TotalTime>0</TotalTime>
  <Words>920</Words>
  <Application>Microsoft Office PowerPoint</Application>
  <PresentationFormat>On-screen Show (4:3)</PresentationFormat>
  <Paragraphs>200</Paragraphs>
  <Slides>33</Slides>
  <Notes>1</Notes>
  <HiddenSlides>0</HiddenSlides>
  <MMClips>0</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Classic Photo Album</vt:lpstr>
      <vt:lpstr>Apex</vt:lpstr>
      <vt:lpstr> Should Non-Preventable Crashes be Removed from Crash Basic?</vt:lpstr>
      <vt:lpstr>PowerPoint Presentation</vt:lpstr>
      <vt:lpstr>PowerPoint Presentation</vt:lpstr>
      <vt:lpstr>National Safety Counsel</vt:lpstr>
      <vt:lpstr>FMCSR  Part 385</vt:lpstr>
      <vt:lpstr>FMCSR  Part 385</vt:lpstr>
      <vt:lpstr>Negligence</vt:lpstr>
      <vt:lpstr>Negligence</vt:lpstr>
      <vt:lpstr>PowerPoint Presentation</vt:lpstr>
      <vt:lpstr>PowerPoint Presentation</vt:lpstr>
      <vt:lpstr>PowerPoint Presentation</vt:lpstr>
      <vt:lpstr> CSA Scores IN The Courtroom</vt:lpstr>
      <vt:lpstr>CSA In Litigation</vt:lpstr>
      <vt:lpstr>Discovery Requests</vt:lpstr>
      <vt:lpstr>Discovery Requests</vt:lpstr>
      <vt:lpstr>Types of CSA Evidence</vt:lpstr>
      <vt:lpstr>Trucking Accident</vt:lpstr>
      <vt:lpstr>IS CSA Relevant  In A Trucking Accident Case?</vt:lpstr>
      <vt:lpstr>Trucking Accident</vt:lpstr>
      <vt:lpstr>Character Evidence - Rule 404 </vt:lpstr>
      <vt:lpstr>The problem with Rule 404</vt:lpstr>
      <vt:lpstr>Hearsay evidence</vt:lpstr>
      <vt:lpstr>  Hearsay Exception – Public Records exception</vt:lpstr>
      <vt:lpstr>PowerPoint Presentation</vt:lpstr>
      <vt:lpstr>Disclaimer</vt:lpstr>
      <vt:lpstr>Trustworthiness </vt:lpstr>
      <vt:lpstr>Examples of Unreliability of CSA Basic Rankings</vt:lpstr>
      <vt:lpstr>PowerPoint Presentation</vt:lpstr>
      <vt:lpstr>CSA Evidence Can be Costly to Motor Carrier</vt:lpstr>
      <vt:lpstr> Broker-Shipper Liability </vt:lpstr>
      <vt:lpstr> Broker-Shipper Liability </vt:lpstr>
      <vt:lpstr>Disclaimer</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2013-08-02T15:10:27Z</dcterms:created>
  <dcterms:modified xsi:type="dcterms:W3CDTF">2013-09-03T21:55:05Z</dcterms:modified>
</cp:coreProperties>
</file>