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diagrams/quickStyle4.xml" ContentType="application/vnd.openxmlformats-officedocument.drawingml.diagramStyle+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notesMasters/notesMaster1.xml" ContentType="application/vnd.openxmlformats-officedocument.presentationml.notesMaster+xml"/>
  <Override PartName="/ppt/theme/themeOverride1.xml" ContentType="application/vnd.openxmlformats-officedocument.themeOverr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diagrams/layout4.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notesSlides/notesSlide8.xml" ContentType="application/vnd.openxmlformats-officedocument.presentationml.notesSlide+xml"/>
  <Override PartName="/ppt/diagrams/layout3.xml" ContentType="application/vnd.openxmlformats-officedocument.drawingml.diagramLayout+xml"/>
  <Override PartName="/ppt/notesSlides/notesSlide9.xml" ContentType="application/vnd.openxmlformats-officedocument.presentationml.notesSlide+xml"/>
  <Override PartName="/ppt/diagrams/data4.xml" ContentType="application/vnd.openxmlformats-officedocument.drawingml.diagramData+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layout1.xml" ContentType="application/vnd.openxmlformats-officedocument.drawingml.diagramLayout+xml"/>
  <Override PartName="/ppt/notesSlides/notesSlide6.xml" ContentType="application/vnd.openxmlformats-officedocument.presentationml.notesSlide+xml"/>
  <Override PartName="/ppt/diagrams/data2.xml" ContentType="application/vnd.openxmlformats-officedocument.drawingml.diagramData+xml"/>
  <Override PartName="/ppt/notesSlides/notesSlide7.xml" ContentType="application/vnd.openxmlformats-officedocument.presentationml.notesSlide+xml"/>
  <Override PartName="/ppt/diagrams/data3.xml" ContentType="application/vnd.openxmlformats-officedocument.drawingml.diagramData+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diagrams/data1.xml" ContentType="application/vnd.openxmlformats-officedocument.drawingml.diagramData+xml"/>
  <Override PartName="/ppt/notesSlides/notesSlide5.xml" ContentType="application/vnd.openxmlformats-officedocument.presentationml.notesSlide+xml"/>
  <Override PartName="/ppt/diagrams/colors3.xml" ContentType="application/vnd.openxmlformats-officedocument.drawingml.diagramColors+xml"/>
  <Override PartName="/ppt/diagrams/colors4.xml" ContentType="application/vnd.openxmlformats-officedocument.drawingml.diagramColors+xml"/>
  <Override PartName="/docProps/core.xml" ContentType="application/vnd.openxmlformats-package.core-properties+xml"/>
  <Override PartName="/ppt/diagrams/drawing4.xml" ContentType="application/vnd.ms-office.drawingml.diagramDrawing+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diagrams/colors2.xml" ContentType="application/vnd.openxmlformats-officedocument.drawingml.diagramColors+xml"/>
  <Override PartName="/ppt/diagrams/drawing3.xml" ContentType="application/vnd.ms-office.drawingml.diagramDrawing+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diagrams/drawing1.xml" ContentType="application/vnd.ms-office.drawingml.diagramDrawing+xml"/>
  <Override PartName="/ppt/slides/slide1.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notesMasterIdLst>
    <p:notesMasterId r:id="rId14"/>
  </p:notesMasterIdLst>
  <p:handoutMasterIdLst>
    <p:handoutMasterId r:id="rId15"/>
  </p:handoutMasterIdLst>
  <p:sldIdLst>
    <p:sldId id="272" r:id="rId2"/>
    <p:sldId id="273" r:id="rId3"/>
    <p:sldId id="280" r:id="rId4"/>
    <p:sldId id="277" r:id="rId5"/>
    <p:sldId id="274" r:id="rId6"/>
    <p:sldId id="276" r:id="rId7"/>
    <p:sldId id="278" r:id="rId8"/>
    <p:sldId id="281" r:id="rId9"/>
    <p:sldId id="282" r:id="rId10"/>
    <p:sldId id="283" r:id="rId11"/>
    <p:sldId id="284" r:id="rId12"/>
    <p:sldId id="279" r:id="rId13"/>
  </p:sldIdLst>
  <p:sldSz cx="9144000" cy="6858000" type="screen4x3"/>
  <p:notesSz cx="7077075" cy="9051925"/>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FFE715"/>
    <a:srgbClr val="FFCC00"/>
    <a:srgbClr val="FFFFFF"/>
    <a:srgbClr val="FFFF00"/>
    <a:srgbClr val="F6E2A3"/>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5620"/>
    <p:restoredTop sz="94660"/>
  </p:normalViewPr>
  <p:slideViewPr>
    <p:cSldViewPr>
      <p:cViewPr varScale="1">
        <p:scale>
          <a:sx n="79" d="100"/>
          <a:sy n="79" d="100"/>
        </p:scale>
        <p:origin x="-894" y="-84"/>
      </p:cViewPr>
      <p:guideLst>
        <p:guide orient="horz" pos="2160"/>
        <p:guide pos="2880"/>
      </p:guideLst>
    </p:cSldViewPr>
  </p:slideViewPr>
  <p:notesTextViewPr>
    <p:cViewPr>
      <p:scale>
        <a:sx n="100" d="100"/>
        <a:sy n="100" d="100"/>
      </p:scale>
      <p:origin x="0" y="0"/>
    </p:cViewPr>
  </p:notesTextViewPr>
  <p:notesViewPr>
    <p:cSldViewPr>
      <p:cViewPr varScale="1">
        <p:scale>
          <a:sx n="60" d="100"/>
          <a:sy n="60" d="100"/>
        </p:scale>
        <p:origin x="-2496" y="-90"/>
      </p:cViewPr>
      <p:guideLst>
        <p:guide orient="horz" pos="2851"/>
        <p:guide pos="2229"/>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CA14C4E-2E9E-4D44-AC63-6B0CFDDFCF88}" type="doc">
      <dgm:prSet loTypeId="urn:microsoft.com/office/officeart/2005/8/layout/hProcess4" loCatId="process" qsTypeId="urn:microsoft.com/office/officeart/2005/8/quickstyle/simple1" qsCatId="simple" csTypeId="urn:microsoft.com/office/officeart/2005/8/colors/accent1_2" csCatId="accent1" phldr="1"/>
      <dgm:spPr/>
      <dgm:t>
        <a:bodyPr/>
        <a:lstStyle/>
        <a:p>
          <a:endParaRPr lang="en-US"/>
        </a:p>
      </dgm:t>
    </dgm:pt>
    <dgm:pt modelId="{FA7B0521-FA5E-4D50-9342-6D64D71D01CA}">
      <dgm:prSet phldrT="[Text]"/>
      <dgm:spPr>
        <a:solidFill>
          <a:schemeClr val="accent6">
            <a:lumMod val="50000"/>
          </a:schemeClr>
        </a:solidFill>
      </dgm:spPr>
      <dgm:t>
        <a:bodyPr/>
        <a:lstStyle/>
        <a:p>
          <a:r>
            <a:rPr lang="en-US" dirty="0" smtClean="0"/>
            <a:t>Enforcement</a:t>
          </a:r>
          <a:endParaRPr lang="en-US" dirty="0"/>
        </a:p>
      </dgm:t>
    </dgm:pt>
    <dgm:pt modelId="{B1738E56-BCC8-45F9-8BFA-D41A71A4ED33}" type="parTrans" cxnId="{D1FB82CC-BA2F-4846-A231-A7ABCF4B01B5}">
      <dgm:prSet/>
      <dgm:spPr/>
      <dgm:t>
        <a:bodyPr/>
        <a:lstStyle/>
        <a:p>
          <a:endParaRPr lang="en-US"/>
        </a:p>
      </dgm:t>
    </dgm:pt>
    <dgm:pt modelId="{AB57435C-4413-497D-A567-B4B8A2079607}" type="sibTrans" cxnId="{D1FB82CC-BA2F-4846-A231-A7ABCF4B01B5}">
      <dgm:prSet/>
      <dgm:spPr>
        <a:solidFill>
          <a:schemeClr val="tx1"/>
        </a:solidFill>
        <a:ln w="9525"/>
      </dgm:spPr>
      <dgm:t>
        <a:bodyPr/>
        <a:lstStyle/>
        <a:p>
          <a:endParaRPr lang="en-US"/>
        </a:p>
      </dgm:t>
    </dgm:pt>
    <dgm:pt modelId="{65D66AD3-61E6-47E5-97A0-D51761AD8B30}">
      <dgm:prSet phldrT="[Text]"/>
      <dgm:spPr>
        <a:ln>
          <a:solidFill>
            <a:schemeClr val="accent6">
              <a:lumMod val="50000"/>
            </a:schemeClr>
          </a:solidFill>
        </a:ln>
      </dgm:spPr>
      <dgm:t>
        <a:bodyPr/>
        <a:lstStyle/>
        <a:p>
          <a:r>
            <a:rPr lang="en-US" dirty="0" smtClean="0"/>
            <a:t>Enter Cab and View EOBR</a:t>
          </a:r>
          <a:endParaRPr lang="en-US" dirty="0"/>
        </a:p>
      </dgm:t>
    </dgm:pt>
    <dgm:pt modelId="{C3BCEED7-29DA-4E2F-A6E5-7699D4318F55}" type="parTrans" cxnId="{FF9BAE47-C385-48FD-8B90-3C95D352D8DF}">
      <dgm:prSet/>
      <dgm:spPr/>
      <dgm:t>
        <a:bodyPr/>
        <a:lstStyle/>
        <a:p>
          <a:endParaRPr lang="en-US"/>
        </a:p>
      </dgm:t>
    </dgm:pt>
    <dgm:pt modelId="{EE8236B5-7907-4207-AFC4-073A3C3B57B6}" type="sibTrans" cxnId="{FF9BAE47-C385-48FD-8B90-3C95D352D8DF}">
      <dgm:prSet/>
      <dgm:spPr/>
      <dgm:t>
        <a:bodyPr/>
        <a:lstStyle/>
        <a:p>
          <a:endParaRPr lang="en-US"/>
        </a:p>
      </dgm:t>
    </dgm:pt>
    <dgm:pt modelId="{7575888C-A67A-4C06-B3B8-26DF68DCFF32}">
      <dgm:prSet phldrT="[Text]"/>
      <dgm:spPr>
        <a:solidFill>
          <a:schemeClr val="accent5">
            <a:lumMod val="75000"/>
          </a:schemeClr>
        </a:solidFill>
      </dgm:spPr>
      <dgm:t>
        <a:bodyPr/>
        <a:lstStyle/>
        <a:p>
          <a:r>
            <a:rPr lang="en-US" dirty="0" smtClean="0">
              <a:solidFill>
                <a:schemeClr val="tx1"/>
              </a:solidFill>
            </a:rPr>
            <a:t>Driver</a:t>
          </a:r>
          <a:endParaRPr lang="en-US" dirty="0">
            <a:solidFill>
              <a:schemeClr val="tx1"/>
            </a:solidFill>
          </a:endParaRPr>
        </a:p>
      </dgm:t>
    </dgm:pt>
    <dgm:pt modelId="{95046FBA-F03B-42B3-A866-97F52E497F71}" type="parTrans" cxnId="{94813BAB-315D-401E-9633-F6CB2DFB0EFA}">
      <dgm:prSet/>
      <dgm:spPr/>
      <dgm:t>
        <a:bodyPr/>
        <a:lstStyle/>
        <a:p>
          <a:endParaRPr lang="en-US"/>
        </a:p>
      </dgm:t>
    </dgm:pt>
    <dgm:pt modelId="{B918CEF2-E8EA-4D37-A868-E960E0335C59}" type="sibTrans" cxnId="{94813BAB-315D-401E-9633-F6CB2DFB0EFA}">
      <dgm:prSet/>
      <dgm:spPr>
        <a:solidFill>
          <a:schemeClr val="tx1"/>
        </a:solidFill>
      </dgm:spPr>
      <dgm:t>
        <a:bodyPr/>
        <a:lstStyle/>
        <a:p>
          <a:endParaRPr lang="en-US"/>
        </a:p>
      </dgm:t>
    </dgm:pt>
    <dgm:pt modelId="{C9B656D0-48BA-462A-8170-ECB1BC5ECFC7}">
      <dgm:prSet phldrT="[Text]"/>
      <dgm:spPr/>
      <dgm:t>
        <a:bodyPr/>
        <a:lstStyle/>
        <a:p>
          <a:r>
            <a:rPr lang="en-US" dirty="0" smtClean="0"/>
            <a:t>Review &amp; Certify HOS status</a:t>
          </a:r>
          <a:endParaRPr lang="en-US" dirty="0"/>
        </a:p>
      </dgm:t>
    </dgm:pt>
    <dgm:pt modelId="{B3706B90-98EB-488F-BCA4-ED3A87C464A6}" type="parTrans" cxnId="{52808B2F-3EA7-4353-B4E6-D1156D6EA7CB}">
      <dgm:prSet/>
      <dgm:spPr/>
      <dgm:t>
        <a:bodyPr/>
        <a:lstStyle/>
        <a:p>
          <a:endParaRPr lang="en-US"/>
        </a:p>
      </dgm:t>
    </dgm:pt>
    <dgm:pt modelId="{49E55F93-EC75-409C-BC46-13B8656BA8FE}" type="sibTrans" cxnId="{52808B2F-3EA7-4353-B4E6-D1156D6EA7CB}">
      <dgm:prSet/>
      <dgm:spPr/>
      <dgm:t>
        <a:bodyPr/>
        <a:lstStyle/>
        <a:p>
          <a:endParaRPr lang="en-US"/>
        </a:p>
      </dgm:t>
    </dgm:pt>
    <dgm:pt modelId="{FEAC39AD-2EB7-4FAC-9616-7C6E4DFDD1F1}">
      <dgm:prSet phldrT="[Text]"/>
      <dgm:spPr/>
      <dgm:t>
        <a:bodyPr/>
        <a:lstStyle/>
        <a:p>
          <a:r>
            <a:rPr lang="en-US" dirty="0" smtClean="0"/>
            <a:t>Set EOBR to Manual Inspection Screen</a:t>
          </a:r>
          <a:endParaRPr lang="en-US" dirty="0"/>
        </a:p>
      </dgm:t>
    </dgm:pt>
    <dgm:pt modelId="{0A195998-8D2F-4D2A-8E2D-505140EC1351}" type="parTrans" cxnId="{B5799A75-9DF1-41A5-9844-FE39BF9DC1EB}">
      <dgm:prSet/>
      <dgm:spPr/>
      <dgm:t>
        <a:bodyPr/>
        <a:lstStyle/>
        <a:p>
          <a:endParaRPr lang="en-US"/>
        </a:p>
      </dgm:t>
    </dgm:pt>
    <dgm:pt modelId="{D5B34EA9-7CE3-4875-806D-126C8116193A}" type="sibTrans" cxnId="{B5799A75-9DF1-41A5-9844-FE39BF9DC1EB}">
      <dgm:prSet/>
      <dgm:spPr/>
      <dgm:t>
        <a:bodyPr/>
        <a:lstStyle/>
        <a:p>
          <a:endParaRPr lang="en-US"/>
        </a:p>
      </dgm:t>
    </dgm:pt>
    <dgm:pt modelId="{0346A137-005F-4066-A201-FE864DC6AB71}">
      <dgm:prSet phldrT="[Text]"/>
      <dgm:spPr>
        <a:solidFill>
          <a:schemeClr val="accent6">
            <a:lumMod val="50000"/>
          </a:schemeClr>
        </a:solidFill>
      </dgm:spPr>
      <dgm:t>
        <a:bodyPr/>
        <a:lstStyle/>
        <a:p>
          <a:r>
            <a:rPr lang="en-US" dirty="0" smtClean="0"/>
            <a:t>Enforcement</a:t>
          </a:r>
          <a:endParaRPr lang="en-US" dirty="0"/>
        </a:p>
      </dgm:t>
    </dgm:pt>
    <dgm:pt modelId="{4A79CA77-965C-4032-B782-499FF6858494}" type="parTrans" cxnId="{EF3015F5-91EF-46A8-A3A3-518554CE2A5C}">
      <dgm:prSet/>
      <dgm:spPr/>
      <dgm:t>
        <a:bodyPr/>
        <a:lstStyle/>
        <a:p>
          <a:endParaRPr lang="en-US"/>
        </a:p>
      </dgm:t>
    </dgm:pt>
    <dgm:pt modelId="{DEC159FE-0563-4F6D-B82B-EFFACD6A1DE8}" type="sibTrans" cxnId="{EF3015F5-91EF-46A8-A3A3-518554CE2A5C}">
      <dgm:prSet/>
      <dgm:spPr/>
      <dgm:t>
        <a:bodyPr/>
        <a:lstStyle/>
        <a:p>
          <a:endParaRPr lang="en-US"/>
        </a:p>
      </dgm:t>
    </dgm:pt>
    <dgm:pt modelId="{8DF443A1-7432-4563-9669-ED630EC15828}">
      <dgm:prSet phldrT="[Text]"/>
      <dgm:spPr>
        <a:ln>
          <a:solidFill>
            <a:schemeClr val="accent6">
              <a:lumMod val="50000"/>
            </a:schemeClr>
          </a:solidFill>
        </a:ln>
      </dgm:spPr>
      <dgm:t>
        <a:bodyPr/>
        <a:lstStyle/>
        <a:p>
          <a:r>
            <a:rPr lang="en-US" dirty="0" smtClean="0"/>
            <a:t>Reviews RODs on screen</a:t>
          </a:r>
          <a:endParaRPr lang="en-US" dirty="0"/>
        </a:p>
      </dgm:t>
    </dgm:pt>
    <dgm:pt modelId="{D291C9F9-51FA-4F95-A868-23C1BA473268}" type="parTrans" cxnId="{B22E029A-83A0-4B0E-BBF8-844CCC242E08}">
      <dgm:prSet/>
      <dgm:spPr/>
      <dgm:t>
        <a:bodyPr/>
        <a:lstStyle/>
        <a:p>
          <a:endParaRPr lang="en-US"/>
        </a:p>
      </dgm:t>
    </dgm:pt>
    <dgm:pt modelId="{9ED07BD8-4273-4B07-8533-DA1DFDDA372F}" type="sibTrans" cxnId="{B22E029A-83A0-4B0E-BBF8-844CCC242E08}">
      <dgm:prSet/>
      <dgm:spPr/>
      <dgm:t>
        <a:bodyPr/>
        <a:lstStyle/>
        <a:p>
          <a:endParaRPr lang="en-US"/>
        </a:p>
      </dgm:t>
    </dgm:pt>
    <dgm:pt modelId="{0C494606-F750-4DD1-A001-99629676C755}">
      <dgm:prSet phldrT="[Text]"/>
      <dgm:spPr>
        <a:ln>
          <a:solidFill>
            <a:schemeClr val="accent6">
              <a:lumMod val="50000"/>
            </a:schemeClr>
          </a:solidFill>
        </a:ln>
      </dgm:spPr>
      <dgm:t>
        <a:bodyPr/>
        <a:lstStyle/>
        <a:p>
          <a:r>
            <a:rPr lang="en-US" dirty="0" smtClean="0"/>
            <a:t>Either graph or summary</a:t>
          </a:r>
          <a:endParaRPr lang="en-US" dirty="0"/>
        </a:p>
      </dgm:t>
    </dgm:pt>
    <dgm:pt modelId="{E1A87BA0-A4FC-4805-9B40-B0FC5F6A369E}" type="parTrans" cxnId="{0B12BFA6-969A-4B86-8B4D-40685C225165}">
      <dgm:prSet/>
      <dgm:spPr/>
      <dgm:t>
        <a:bodyPr/>
        <a:lstStyle/>
        <a:p>
          <a:endParaRPr lang="en-US"/>
        </a:p>
      </dgm:t>
    </dgm:pt>
    <dgm:pt modelId="{453E5DC5-DCDF-4048-9DE0-718CE8CE6306}" type="sibTrans" cxnId="{0B12BFA6-969A-4B86-8B4D-40685C225165}">
      <dgm:prSet/>
      <dgm:spPr/>
      <dgm:t>
        <a:bodyPr/>
        <a:lstStyle/>
        <a:p>
          <a:endParaRPr lang="en-US"/>
        </a:p>
      </dgm:t>
    </dgm:pt>
    <dgm:pt modelId="{A0F2A8B6-74D8-48D6-8587-113EB26E2857}">
      <dgm:prSet phldrT="[Text]"/>
      <dgm:spPr>
        <a:solidFill>
          <a:schemeClr val="accent5">
            <a:lumMod val="75000"/>
          </a:schemeClr>
        </a:solidFill>
      </dgm:spPr>
      <dgm:t>
        <a:bodyPr/>
        <a:lstStyle/>
        <a:p>
          <a:r>
            <a:rPr lang="en-US" dirty="0" smtClean="0">
              <a:solidFill>
                <a:schemeClr val="tx1"/>
              </a:solidFill>
            </a:rPr>
            <a:t>Driver</a:t>
          </a:r>
          <a:endParaRPr lang="en-US" dirty="0">
            <a:solidFill>
              <a:schemeClr val="tx1"/>
            </a:solidFill>
          </a:endParaRPr>
        </a:p>
      </dgm:t>
    </dgm:pt>
    <dgm:pt modelId="{8FEBB820-1020-42AB-BD77-1B036C54035D}" type="parTrans" cxnId="{6221CF57-E28C-4EAD-92A3-C806B2EF7342}">
      <dgm:prSet/>
      <dgm:spPr/>
      <dgm:t>
        <a:bodyPr/>
        <a:lstStyle/>
        <a:p>
          <a:endParaRPr lang="en-US"/>
        </a:p>
      </dgm:t>
    </dgm:pt>
    <dgm:pt modelId="{A263C3E4-B478-4ED7-BEAB-33D2962F318C}" type="sibTrans" cxnId="{6221CF57-E28C-4EAD-92A3-C806B2EF7342}">
      <dgm:prSet/>
      <dgm:spPr>
        <a:solidFill>
          <a:schemeClr val="tx1"/>
        </a:solidFill>
        <a:ln w="9525"/>
      </dgm:spPr>
      <dgm:t>
        <a:bodyPr/>
        <a:lstStyle/>
        <a:p>
          <a:endParaRPr lang="en-US"/>
        </a:p>
      </dgm:t>
    </dgm:pt>
    <dgm:pt modelId="{04B40177-F7B8-4693-B564-E19759650C2B}">
      <dgm:prSet phldrT="[Text]"/>
      <dgm:spPr>
        <a:noFill/>
      </dgm:spPr>
      <dgm:t>
        <a:bodyPr/>
        <a:lstStyle/>
        <a:p>
          <a:r>
            <a:rPr lang="en-US" dirty="0" smtClean="0">
              <a:solidFill>
                <a:schemeClr val="tx1"/>
              </a:solidFill>
            </a:rPr>
            <a:t>Allows Officer / Inspector into cab</a:t>
          </a:r>
          <a:endParaRPr lang="en-US" dirty="0">
            <a:solidFill>
              <a:schemeClr val="tx1"/>
            </a:solidFill>
          </a:endParaRPr>
        </a:p>
      </dgm:t>
    </dgm:pt>
    <dgm:pt modelId="{B66F46C1-A478-42F2-884D-3A1EF57D398C}" type="parTrans" cxnId="{91F2C361-119E-4C4C-B743-6B806708ACB0}">
      <dgm:prSet/>
      <dgm:spPr/>
      <dgm:t>
        <a:bodyPr/>
        <a:lstStyle/>
        <a:p>
          <a:endParaRPr lang="en-US"/>
        </a:p>
      </dgm:t>
    </dgm:pt>
    <dgm:pt modelId="{5C5BC859-A5B4-43B4-B271-42FDD46F0785}" type="sibTrans" cxnId="{91F2C361-119E-4C4C-B743-6B806708ACB0}">
      <dgm:prSet/>
      <dgm:spPr/>
      <dgm:t>
        <a:bodyPr/>
        <a:lstStyle/>
        <a:p>
          <a:endParaRPr lang="en-US"/>
        </a:p>
      </dgm:t>
    </dgm:pt>
    <dgm:pt modelId="{20A44726-9974-454B-9393-086C830DB33D}" type="pres">
      <dgm:prSet presAssocID="{8CA14C4E-2E9E-4D44-AC63-6B0CFDDFCF88}" presName="Name0" presStyleCnt="0">
        <dgm:presLayoutVars>
          <dgm:dir/>
          <dgm:animLvl val="lvl"/>
          <dgm:resizeHandles val="exact"/>
        </dgm:presLayoutVars>
      </dgm:prSet>
      <dgm:spPr/>
      <dgm:t>
        <a:bodyPr/>
        <a:lstStyle/>
        <a:p>
          <a:endParaRPr lang="en-US"/>
        </a:p>
      </dgm:t>
    </dgm:pt>
    <dgm:pt modelId="{4E80ECB2-4ABE-41A7-98E7-6E7AD9A2756C}" type="pres">
      <dgm:prSet presAssocID="{8CA14C4E-2E9E-4D44-AC63-6B0CFDDFCF88}" presName="tSp" presStyleCnt="0"/>
      <dgm:spPr/>
    </dgm:pt>
    <dgm:pt modelId="{2A594676-01F0-4C07-9526-1B32BCFF1B35}" type="pres">
      <dgm:prSet presAssocID="{8CA14C4E-2E9E-4D44-AC63-6B0CFDDFCF88}" presName="bSp" presStyleCnt="0"/>
      <dgm:spPr/>
    </dgm:pt>
    <dgm:pt modelId="{CB9ADED1-1C3C-4955-9553-38E9F3D73E13}" type="pres">
      <dgm:prSet presAssocID="{8CA14C4E-2E9E-4D44-AC63-6B0CFDDFCF88}" presName="process" presStyleCnt="0"/>
      <dgm:spPr/>
    </dgm:pt>
    <dgm:pt modelId="{A284315D-C25C-4B21-950F-8EDAC49D6F9E}" type="pres">
      <dgm:prSet presAssocID="{A0F2A8B6-74D8-48D6-8587-113EB26E2857}" presName="composite1" presStyleCnt="0"/>
      <dgm:spPr/>
    </dgm:pt>
    <dgm:pt modelId="{2CF2298A-ADA7-44C0-9FC0-AB0E2B7A0B19}" type="pres">
      <dgm:prSet presAssocID="{A0F2A8B6-74D8-48D6-8587-113EB26E2857}" presName="dummyNode1" presStyleLbl="node1" presStyleIdx="0" presStyleCnt="4"/>
      <dgm:spPr/>
    </dgm:pt>
    <dgm:pt modelId="{D600A28C-8B5C-4631-81ED-B05BF5DB810C}" type="pres">
      <dgm:prSet presAssocID="{A0F2A8B6-74D8-48D6-8587-113EB26E2857}" presName="childNode1" presStyleLbl="bgAcc1" presStyleIdx="0" presStyleCnt="4">
        <dgm:presLayoutVars>
          <dgm:bulletEnabled val="1"/>
        </dgm:presLayoutVars>
      </dgm:prSet>
      <dgm:spPr/>
      <dgm:t>
        <a:bodyPr/>
        <a:lstStyle/>
        <a:p>
          <a:endParaRPr lang="en-US"/>
        </a:p>
      </dgm:t>
    </dgm:pt>
    <dgm:pt modelId="{0726D9CE-F594-4728-9DFC-BBC2A8E295AF}" type="pres">
      <dgm:prSet presAssocID="{A0F2A8B6-74D8-48D6-8587-113EB26E2857}" presName="childNode1tx" presStyleLbl="bgAcc1" presStyleIdx="0" presStyleCnt="4">
        <dgm:presLayoutVars>
          <dgm:bulletEnabled val="1"/>
        </dgm:presLayoutVars>
      </dgm:prSet>
      <dgm:spPr/>
      <dgm:t>
        <a:bodyPr/>
        <a:lstStyle/>
        <a:p>
          <a:endParaRPr lang="en-US"/>
        </a:p>
      </dgm:t>
    </dgm:pt>
    <dgm:pt modelId="{06C2CF4A-ED3D-476D-BFE9-4DCCF652EB8E}" type="pres">
      <dgm:prSet presAssocID="{A0F2A8B6-74D8-48D6-8587-113EB26E2857}" presName="parentNode1" presStyleLbl="node1" presStyleIdx="0" presStyleCnt="4">
        <dgm:presLayoutVars>
          <dgm:chMax val="1"/>
          <dgm:bulletEnabled val="1"/>
        </dgm:presLayoutVars>
      </dgm:prSet>
      <dgm:spPr/>
      <dgm:t>
        <a:bodyPr/>
        <a:lstStyle/>
        <a:p>
          <a:endParaRPr lang="en-US"/>
        </a:p>
      </dgm:t>
    </dgm:pt>
    <dgm:pt modelId="{F9271F88-9603-4E09-9E70-A8B71DC4574B}" type="pres">
      <dgm:prSet presAssocID="{A0F2A8B6-74D8-48D6-8587-113EB26E2857}" presName="connSite1" presStyleCnt="0"/>
      <dgm:spPr/>
    </dgm:pt>
    <dgm:pt modelId="{A6424ADB-2AD1-40AE-86E2-0B2332867EA8}" type="pres">
      <dgm:prSet presAssocID="{A263C3E4-B478-4ED7-BEAB-33D2962F318C}" presName="Name9" presStyleLbl="sibTrans2D1" presStyleIdx="0" presStyleCnt="3"/>
      <dgm:spPr/>
      <dgm:t>
        <a:bodyPr/>
        <a:lstStyle/>
        <a:p>
          <a:endParaRPr lang="en-US"/>
        </a:p>
      </dgm:t>
    </dgm:pt>
    <dgm:pt modelId="{AB73095B-D220-4716-BC24-A3F990F73332}" type="pres">
      <dgm:prSet presAssocID="{FA7B0521-FA5E-4D50-9342-6D64D71D01CA}" presName="composite2" presStyleCnt="0"/>
      <dgm:spPr/>
    </dgm:pt>
    <dgm:pt modelId="{5F4FCEFE-7FB4-4CF4-862F-3DC820088963}" type="pres">
      <dgm:prSet presAssocID="{FA7B0521-FA5E-4D50-9342-6D64D71D01CA}" presName="dummyNode2" presStyleLbl="node1" presStyleIdx="0" presStyleCnt="4"/>
      <dgm:spPr/>
    </dgm:pt>
    <dgm:pt modelId="{E59D8451-1789-4170-8260-F801A4CB8335}" type="pres">
      <dgm:prSet presAssocID="{FA7B0521-FA5E-4D50-9342-6D64D71D01CA}" presName="childNode2" presStyleLbl="bgAcc1" presStyleIdx="1" presStyleCnt="4">
        <dgm:presLayoutVars>
          <dgm:bulletEnabled val="1"/>
        </dgm:presLayoutVars>
      </dgm:prSet>
      <dgm:spPr/>
      <dgm:t>
        <a:bodyPr/>
        <a:lstStyle/>
        <a:p>
          <a:endParaRPr lang="en-US"/>
        </a:p>
      </dgm:t>
    </dgm:pt>
    <dgm:pt modelId="{623BF7D6-9D81-4E6F-AC89-08BDCC26C8EF}" type="pres">
      <dgm:prSet presAssocID="{FA7B0521-FA5E-4D50-9342-6D64D71D01CA}" presName="childNode2tx" presStyleLbl="bgAcc1" presStyleIdx="1" presStyleCnt="4">
        <dgm:presLayoutVars>
          <dgm:bulletEnabled val="1"/>
        </dgm:presLayoutVars>
      </dgm:prSet>
      <dgm:spPr/>
      <dgm:t>
        <a:bodyPr/>
        <a:lstStyle/>
        <a:p>
          <a:endParaRPr lang="en-US"/>
        </a:p>
      </dgm:t>
    </dgm:pt>
    <dgm:pt modelId="{77AAFE05-7A9E-452E-A5E4-6AE695404095}" type="pres">
      <dgm:prSet presAssocID="{FA7B0521-FA5E-4D50-9342-6D64D71D01CA}" presName="parentNode2" presStyleLbl="node1" presStyleIdx="1" presStyleCnt="4">
        <dgm:presLayoutVars>
          <dgm:chMax val="0"/>
          <dgm:bulletEnabled val="1"/>
        </dgm:presLayoutVars>
      </dgm:prSet>
      <dgm:spPr/>
      <dgm:t>
        <a:bodyPr/>
        <a:lstStyle/>
        <a:p>
          <a:endParaRPr lang="en-US"/>
        </a:p>
      </dgm:t>
    </dgm:pt>
    <dgm:pt modelId="{0899E83A-6003-4F8E-B5A0-72FE152E966B}" type="pres">
      <dgm:prSet presAssocID="{FA7B0521-FA5E-4D50-9342-6D64D71D01CA}" presName="connSite2" presStyleCnt="0"/>
      <dgm:spPr/>
    </dgm:pt>
    <dgm:pt modelId="{4B8F363D-EE83-40A2-BFE0-51F18228809F}" type="pres">
      <dgm:prSet presAssocID="{AB57435C-4413-497D-A567-B4B8A2079607}" presName="Name18" presStyleLbl="sibTrans2D1" presStyleIdx="1" presStyleCnt="3"/>
      <dgm:spPr/>
      <dgm:t>
        <a:bodyPr/>
        <a:lstStyle/>
        <a:p>
          <a:endParaRPr lang="en-US"/>
        </a:p>
      </dgm:t>
    </dgm:pt>
    <dgm:pt modelId="{3D942248-A355-46A3-9207-8C0B01C56AD7}" type="pres">
      <dgm:prSet presAssocID="{7575888C-A67A-4C06-B3B8-26DF68DCFF32}" presName="composite1" presStyleCnt="0"/>
      <dgm:spPr/>
    </dgm:pt>
    <dgm:pt modelId="{317F5D0A-D5BE-406A-8423-488111E4FC34}" type="pres">
      <dgm:prSet presAssocID="{7575888C-A67A-4C06-B3B8-26DF68DCFF32}" presName="dummyNode1" presStyleLbl="node1" presStyleIdx="1" presStyleCnt="4"/>
      <dgm:spPr/>
    </dgm:pt>
    <dgm:pt modelId="{82C0D479-D1E8-47D4-A400-A3860A9EBA58}" type="pres">
      <dgm:prSet presAssocID="{7575888C-A67A-4C06-B3B8-26DF68DCFF32}" presName="childNode1" presStyleLbl="bgAcc1" presStyleIdx="2" presStyleCnt="4">
        <dgm:presLayoutVars>
          <dgm:bulletEnabled val="1"/>
        </dgm:presLayoutVars>
      </dgm:prSet>
      <dgm:spPr/>
      <dgm:t>
        <a:bodyPr/>
        <a:lstStyle/>
        <a:p>
          <a:endParaRPr lang="en-US"/>
        </a:p>
      </dgm:t>
    </dgm:pt>
    <dgm:pt modelId="{25490E81-DF2F-40CF-A21E-8CDB80F775B2}" type="pres">
      <dgm:prSet presAssocID="{7575888C-A67A-4C06-B3B8-26DF68DCFF32}" presName="childNode1tx" presStyleLbl="bgAcc1" presStyleIdx="2" presStyleCnt="4">
        <dgm:presLayoutVars>
          <dgm:bulletEnabled val="1"/>
        </dgm:presLayoutVars>
      </dgm:prSet>
      <dgm:spPr/>
      <dgm:t>
        <a:bodyPr/>
        <a:lstStyle/>
        <a:p>
          <a:endParaRPr lang="en-US"/>
        </a:p>
      </dgm:t>
    </dgm:pt>
    <dgm:pt modelId="{19286BCA-09A5-47DA-9434-F0AC7212CBCB}" type="pres">
      <dgm:prSet presAssocID="{7575888C-A67A-4C06-B3B8-26DF68DCFF32}" presName="parentNode1" presStyleLbl="node1" presStyleIdx="2" presStyleCnt="4">
        <dgm:presLayoutVars>
          <dgm:chMax val="1"/>
          <dgm:bulletEnabled val="1"/>
        </dgm:presLayoutVars>
      </dgm:prSet>
      <dgm:spPr/>
      <dgm:t>
        <a:bodyPr/>
        <a:lstStyle/>
        <a:p>
          <a:endParaRPr lang="en-US"/>
        </a:p>
      </dgm:t>
    </dgm:pt>
    <dgm:pt modelId="{73A7B8AC-B8C9-4D89-903A-88D25D5B0DA0}" type="pres">
      <dgm:prSet presAssocID="{7575888C-A67A-4C06-B3B8-26DF68DCFF32}" presName="connSite1" presStyleCnt="0"/>
      <dgm:spPr/>
    </dgm:pt>
    <dgm:pt modelId="{53AB4F8C-8C18-4085-AE68-737583C22632}" type="pres">
      <dgm:prSet presAssocID="{B918CEF2-E8EA-4D37-A868-E960E0335C59}" presName="Name9" presStyleLbl="sibTrans2D1" presStyleIdx="2" presStyleCnt="3"/>
      <dgm:spPr/>
      <dgm:t>
        <a:bodyPr/>
        <a:lstStyle/>
        <a:p>
          <a:endParaRPr lang="en-US"/>
        </a:p>
      </dgm:t>
    </dgm:pt>
    <dgm:pt modelId="{B9A7C222-6087-4AB4-B0B1-41872E1E2A6C}" type="pres">
      <dgm:prSet presAssocID="{0346A137-005F-4066-A201-FE864DC6AB71}" presName="composite2" presStyleCnt="0"/>
      <dgm:spPr/>
    </dgm:pt>
    <dgm:pt modelId="{A05FC0F4-A0A3-4832-9047-EBCDFCE3D0B9}" type="pres">
      <dgm:prSet presAssocID="{0346A137-005F-4066-A201-FE864DC6AB71}" presName="dummyNode2" presStyleLbl="node1" presStyleIdx="2" presStyleCnt="4"/>
      <dgm:spPr/>
    </dgm:pt>
    <dgm:pt modelId="{92C628B1-AD83-4A5E-AFC0-8EEB1AEEB5FB}" type="pres">
      <dgm:prSet presAssocID="{0346A137-005F-4066-A201-FE864DC6AB71}" presName="childNode2" presStyleLbl="bgAcc1" presStyleIdx="3" presStyleCnt="4">
        <dgm:presLayoutVars>
          <dgm:bulletEnabled val="1"/>
        </dgm:presLayoutVars>
      </dgm:prSet>
      <dgm:spPr/>
      <dgm:t>
        <a:bodyPr/>
        <a:lstStyle/>
        <a:p>
          <a:endParaRPr lang="en-US"/>
        </a:p>
      </dgm:t>
    </dgm:pt>
    <dgm:pt modelId="{8E4C97D8-F0EE-455C-8DC0-574D34714C96}" type="pres">
      <dgm:prSet presAssocID="{0346A137-005F-4066-A201-FE864DC6AB71}" presName="childNode2tx" presStyleLbl="bgAcc1" presStyleIdx="3" presStyleCnt="4">
        <dgm:presLayoutVars>
          <dgm:bulletEnabled val="1"/>
        </dgm:presLayoutVars>
      </dgm:prSet>
      <dgm:spPr/>
      <dgm:t>
        <a:bodyPr/>
        <a:lstStyle/>
        <a:p>
          <a:endParaRPr lang="en-US"/>
        </a:p>
      </dgm:t>
    </dgm:pt>
    <dgm:pt modelId="{AEF04180-47B4-41D8-8FA1-B3E08A560A6A}" type="pres">
      <dgm:prSet presAssocID="{0346A137-005F-4066-A201-FE864DC6AB71}" presName="parentNode2" presStyleLbl="node1" presStyleIdx="3" presStyleCnt="4">
        <dgm:presLayoutVars>
          <dgm:chMax val="0"/>
          <dgm:bulletEnabled val="1"/>
        </dgm:presLayoutVars>
      </dgm:prSet>
      <dgm:spPr/>
      <dgm:t>
        <a:bodyPr/>
        <a:lstStyle/>
        <a:p>
          <a:endParaRPr lang="en-US"/>
        </a:p>
      </dgm:t>
    </dgm:pt>
    <dgm:pt modelId="{D58A53B0-A4C9-440D-B572-B52976190A1E}" type="pres">
      <dgm:prSet presAssocID="{0346A137-005F-4066-A201-FE864DC6AB71}" presName="connSite2" presStyleCnt="0"/>
      <dgm:spPr/>
    </dgm:pt>
  </dgm:ptLst>
  <dgm:cxnLst>
    <dgm:cxn modelId="{420EE4D7-7B6A-4423-B526-021E5C8B0AD5}" type="presOf" srcId="{A263C3E4-B478-4ED7-BEAB-33D2962F318C}" destId="{A6424ADB-2AD1-40AE-86E2-0B2332867EA8}" srcOrd="0" destOrd="0" presId="urn:microsoft.com/office/officeart/2005/8/layout/hProcess4"/>
    <dgm:cxn modelId="{8C798DE3-CFB5-4476-A251-56E426E48E31}" type="presOf" srcId="{8DF443A1-7432-4563-9669-ED630EC15828}" destId="{92C628B1-AD83-4A5E-AFC0-8EEB1AEEB5FB}" srcOrd="0" destOrd="0" presId="urn:microsoft.com/office/officeart/2005/8/layout/hProcess4"/>
    <dgm:cxn modelId="{AB2923A5-21E8-48BC-B1D5-A8C1B71D9416}" type="presOf" srcId="{C9B656D0-48BA-462A-8170-ECB1BC5ECFC7}" destId="{25490E81-DF2F-40CF-A21E-8CDB80F775B2}" srcOrd="1" destOrd="0" presId="urn:microsoft.com/office/officeart/2005/8/layout/hProcess4"/>
    <dgm:cxn modelId="{6B91E2AF-8180-4D6F-9DE1-48DFC85D5012}" type="presOf" srcId="{C9B656D0-48BA-462A-8170-ECB1BC5ECFC7}" destId="{82C0D479-D1E8-47D4-A400-A3860A9EBA58}" srcOrd="0" destOrd="0" presId="urn:microsoft.com/office/officeart/2005/8/layout/hProcess4"/>
    <dgm:cxn modelId="{0B12BFA6-969A-4B86-8B4D-40685C225165}" srcId="{0346A137-005F-4066-A201-FE864DC6AB71}" destId="{0C494606-F750-4DD1-A001-99629676C755}" srcOrd="1" destOrd="0" parTransId="{E1A87BA0-A4FC-4805-9B40-B0FC5F6A369E}" sibTransId="{453E5DC5-DCDF-4048-9DE0-718CE8CE6306}"/>
    <dgm:cxn modelId="{CBF3FE09-3F82-4B09-8129-83B5D49EB5D9}" type="presOf" srcId="{0C494606-F750-4DD1-A001-99629676C755}" destId="{8E4C97D8-F0EE-455C-8DC0-574D34714C96}" srcOrd="1" destOrd="1" presId="urn:microsoft.com/office/officeart/2005/8/layout/hProcess4"/>
    <dgm:cxn modelId="{D1FB82CC-BA2F-4846-A231-A7ABCF4B01B5}" srcId="{8CA14C4E-2E9E-4D44-AC63-6B0CFDDFCF88}" destId="{FA7B0521-FA5E-4D50-9342-6D64D71D01CA}" srcOrd="1" destOrd="0" parTransId="{B1738E56-BCC8-45F9-8BFA-D41A71A4ED33}" sibTransId="{AB57435C-4413-497D-A567-B4B8A2079607}"/>
    <dgm:cxn modelId="{785D4E7C-8C3C-4773-8F2A-B7735F39670F}" type="presOf" srcId="{FEAC39AD-2EB7-4FAC-9616-7C6E4DFDD1F1}" destId="{82C0D479-D1E8-47D4-A400-A3860A9EBA58}" srcOrd="0" destOrd="1" presId="urn:microsoft.com/office/officeart/2005/8/layout/hProcess4"/>
    <dgm:cxn modelId="{6D497C62-BAC6-4D33-9219-71919C65970B}" type="presOf" srcId="{8DF443A1-7432-4563-9669-ED630EC15828}" destId="{8E4C97D8-F0EE-455C-8DC0-574D34714C96}" srcOrd="1" destOrd="0" presId="urn:microsoft.com/office/officeart/2005/8/layout/hProcess4"/>
    <dgm:cxn modelId="{94813BAB-315D-401E-9633-F6CB2DFB0EFA}" srcId="{8CA14C4E-2E9E-4D44-AC63-6B0CFDDFCF88}" destId="{7575888C-A67A-4C06-B3B8-26DF68DCFF32}" srcOrd="2" destOrd="0" parTransId="{95046FBA-F03B-42B3-A866-97F52E497F71}" sibTransId="{B918CEF2-E8EA-4D37-A868-E960E0335C59}"/>
    <dgm:cxn modelId="{1A2081F6-8D5D-4065-9C5C-339DEED1A703}" type="presOf" srcId="{B918CEF2-E8EA-4D37-A868-E960E0335C59}" destId="{53AB4F8C-8C18-4085-AE68-737583C22632}" srcOrd="0" destOrd="0" presId="urn:microsoft.com/office/officeart/2005/8/layout/hProcess4"/>
    <dgm:cxn modelId="{C8E8AC91-1F99-4A82-8626-393D58A44740}" type="presOf" srcId="{0C494606-F750-4DD1-A001-99629676C755}" destId="{92C628B1-AD83-4A5E-AFC0-8EEB1AEEB5FB}" srcOrd="0" destOrd="1" presId="urn:microsoft.com/office/officeart/2005/8/layout/hProcess4"/>
    <dgm:cxn modelId="{FF9BAE47-C385-48FD-8B90-3C95D352D8DF}" srcId="{FA7B0521-FA5E-4D50-9342-6D64D71D01CA}" destId="{65D66AD3-61E6-47E5-97A0-D51761AD8B30}" srcOrd="0" destOrd="0" parTransId="{C3BCEED7-29DA-4E2F-A6E5-7699D4318F55}" sibTransId="{EE8236B5-7907-4207-AFC4-073A3C3B57B6}"/>
    <dgm:cxn modelId="{08DB3234-D5E3-4B65-8ADD-A8DC2335F5F7}" type="presOf" srcId="{65D66AD3-61E6-47E5-97A0-D51761AD8B30}" destId="{623BF7D6-9D81-4E6F-AC89-08BDCC26C8EF}" srcOrd="1" destOrd="0" presId="urn:microsoft.com/office/officeart/2005/8/layout/hProcess4"/>
    <dgm:cxn modelId="{52808B2F-3EA7-4353-B4E6-D1156D6EA7CB}" srcId="{7575888C-A67A-4C06-B3B8-26DF68DCFF32}" destId="{C9B656D0-48BA-462A-8170-ECB1BC5ECFC7}" srcOrd="0" destOrd="0" parTransId="{B3706B90-98EB-488F-BCA4-ED3A87C464A6}" sibTransId="{49E55F93-EC75-409C-BC46-13B8656BA8FE}"/>
    <dgm:cxn modelId="{0909F750-2760-4DAD-90D8-8917174BC0A3}" type="presOf" srcId="{FEAC39AD-2EB7-4FAC-9616-7C6E4DFDD1F1}" destId="{25490E81-DF2F-40CF-A21E-8CDB80F775B2}" srcOrd="1" destOrd="1" presId="urn:microsoft.com/office/officeart/2005/8/layout/hProcess4"/>
    <dgm:cxn modelId="{91F2C361-119E-4C4C-B743-6B806708ACB0}" srcId="{A0F2A8B6-74D8-48D6-8587-113EB26E2857}" destId="{04B40177-F7B8-4693-B564-E19759650C2B}" srcOrd="0" destOrd="0" parTransId="{B66F46C1-A478-42F2-884D-3A1EF57D398C}" sibTransId="{5C5BC859-A5B4-43B4-B271-42FDD46F0785}"/>
    <dgm:cxn modelId="{EF3015F5-91EF-46A8-A3A3-518554CE2A5C}" srcId="{8CA14C4E-2E9E-4D44-AC63-6B0CFDDFCF88}" destId="{0346A137-005F-4066-A201-FE864DC6AB71}" srcOrd="3" destOrd="0" parTransId="{4A79CA77-965C-4032-B782-499FF6858494}" sibTransId="{DEC159FE-0563-4F6D-B82B-EFFACD6A1DE8}"/>
    <dgm:cxn modelId="{033E47FE-686B-4F58-8CAC-D412BA318D23}" type="presOf" srcId="{65D66AD3-61E6-47E5-97A0-D51761AD8B30}" destId="{E59D8451-1789-4170-8260-F801A4CB8335}" srcOrd="0" destOrd="0" presId="urn:microsoft.com/office/officeart/2005/8/layout/hProcess4"/>
    <dgm:cxn modelId="{6221CF57-E28C-4EAD-92A3-C806B2EF7342}" srcId="{8CA14C4E-2E9E-4D44-AC63-6B0CFDDFCF88}" destId="{A0F2A8B6-74D8-48D6-8587-113EB26E2857}" srcOrd="0" destOrd="0" parTransId="{8FEBB820-1020-42AB-BD77-1B036C54035D}" sibTransId="{A263C3E4-B478-4ED7-BEAB-33D2962F318C}"/>
    <dgm:cxn modelId="{DBE50A9E-239A-4431-8410-FE5F372E3DC5}" type="presOf" srcId="{FA7B0521-FA5E-4D50-9342-6D64D71D01CA}" destId="{77AAFE05-7A9E-452E-A5E4-6AE695404095}" srcOrd="0" destOrd="0" presId="urn:microsoft.com/office/officeart/2005/8/layout/hProcess4"/>
    <dgm:cxn modelId="{42DEF6AB-1BF3-45B6-97C4-0837817F75A4}" type="presOf" srcId="{8CA14C4E-2E9E-4D44-AC63-6B0CFDDFCF88}" destId="{20A44726-9974-454B-9393-086C830DB33D}" srcOrd="0" destOrd="0" presId="urn:microsoft.com/office/officeart/2005/8/layout/hProcess4"/>
    <dgm:cxn modelId="{2D1FA1BF-1589-4828-85B4-03DD53DAFCCD}" type="presOf" srcId="{A0F2A8B6-74D8-48D6-8587-113EB26E2857}" destId="{06C2CF4A-ED3D-476D-BFE9-4DCCF652EB8E}" srcOrd="0" destOrd="0" presId="urn:microsoft.com/office/officeart/2005/8/layout/hProcess4"/>
    <dgm:cxn modelId="{19061417-46F3-4884-89EA-16A71CE620DB}" type="presOf" srcId="{7575888C-A67A-4C06-B3B8-26DF68DCFF32}" destId="{19286BCA-09A5-47DA-9434-F0AC7212CBCB}" srcOrd="0" destOrd="0" presId="urn:microsoft.com/office/officeart/2005/8/layout/hProcess4"/>
    <dgm:cxn modelId="{623BD078-2019-4A37-95A4-819F7882E067}" type="presOf" srcId="{AB57435C-4413-497D-A567-B4B8A2079607}" destId="{4B8F363D-EE83-40A2-BFE0-51F18228809F}" srcOrd="0" destOrd="0" presId="urn:microsoft.com/office/officeart/2005/8/layout/hProcess4"/>
    <dgm:cxn modelId="{393CB406-9AB6-4843-A2BE-8649C2002CF7}" type="presOf" srcId="{04B40177-F7B8-4693-B564-E19759650C2B}" destId="{0726D9CE-F594-4728-9DFC-BBC2A8E295AF}" srcOrd="1" destOrd="0" presId="urn:microsoft.com/office/officeart/2005/8/layout/hProcess4"/>
    <dgm:cxn modelId="{B22E029A-83A0-4B0E-BBF8-844CCC242E08}" srcId="{0346A137-005F-4066-A201-FE864DC6AB71}" destId="{8DF443A1-7432-4563-9669-ED630EC15828}" srcOrd="0" destOrd="0" parTransId="{D291C9F9-51FA-4F95-A868-23C1BA473268}" sibTransId="{9ED07BD8-4273-4B07-8533-DA1DFDDA372F}"/>
    <dgm:cxn modelId="{20B07B75-5075-47D5-B1B1-D128A6839FBC}" type="presOf" srcId="{04B40177-F7B8-4693-B564-E19759650C2B}" destId="{D600A28C-8B5C-4631-81ED-B05BF5DB810C}" srcOrd="0" destOrd="0" presId="urn:microsoft.com/office/officeart/2005/8/layout/hProcess4"/>
    <dgm:cxn modelId="{B5799A75-9DF1-41A5-9844-FE39BF9DC1EB}" srcId="{7575888C-A67A-4C06-B3B8-26DF68DCFF32}" destId="{FEAC39AD-2EB7-4FAC-9616-7C6E4DFDD1F1}" srcOrd="1" destOrd="0" parTransId="{0A195998-8D2F-4D2A-8E2D-505140EC1351}" sibTransId="{D5B34EA9-7CE3-4875-806D-126C8116193A}"/>
    <dgm:cxn modelId="{42DF3875-F4B0-49BF-9594-1B1F74FF87E7}" type="presOf" srcId="{0346A137-005F-4066-A201-FE864DC6AB71}" destId="{AEF04180-47B4-41D8-8FA1-B3E08A560A6A}" srcOrd="0" destOrd="0" presId="urn:microsoft.com/office/officeart/2005/8/layout/hProcess4"/>
    <dgm:cxn modelId="{9FB5351B-1653-47DB-A622-407481978D71}" type="presParOf" srcId="{20A44726-9974-454B-9393-086C830DB33D}" destId="{4E80ECB2-4ABE-41A7-98E7-6E7AD9A2756C}" srcOrd="0" destOrd="0" presId="urn:microsoft.com/office/officeart/2005/8/layout/hProcess4"/>
    <dgm:cxn modelId="{21A7B47C-AF67-455C-B558-EC47574FCC30}" type="presParOf" srcId="{20A44726-9974-454B-9393-086C830DB33D}" destId="{2A594676-01F0-4C07-9526-1B32BCFF1B35}" srcOrd="1" destOrd="0" presId="urn:microsoft.com/office/officeart/2005/8/layout/hProcess4"/>
    <dgm:cxn modelId="{9CA6E1E3-4015-4153-B1C3-2469BDB0A2C4}" type="presParOf" srcId="{20A44726-9974-454B-9393-086C830DB33D}" destId="{CB9ADED1-1C3C-4955-9553-38E9F3D73E13}" srcOrd="2" destOrd="0" presId="urn:microsoft.com/office/officeart/2005/8/layout/hProcess4"/>
    <dgm:cxn modelId="{3E10488A-CC94-425C-8230-7059E3FE496E}" type="presParOf" srcId="{CB9ADED1-1C3C-4955-9553-38E9F3D73E13}" destId="{A284315D-C25C-4B21-950F-8EDAC49D6F9E}" srcOrd="0" destOrd="0" presId="urn:microsoft.com/office/officeart/2005/8/layout/hProcess4"/>
    <dgm:cxn modelId="{423FBBD0-C687-47E3-8110-17767D9F2EF1}" type="presParOf" srcId="{A284315D-C25C-4B21-950F-8EDAC49D6F9E}" destId="{2CF2298A-ADA7-44C0-9FC0-AB0E2B7A0B19}" srcOrd="0" destOrd="0" presId="urn:microsoft.com/office/officeart/2005/8/layout/hProcess4"/>
    <dgm:cxn modelId="{7EC6EE40-A1B7-4284-80EC-675D305F7E11}" type="presParOf" srcId="{A284315D-C25C-4B21-950F-8EDAC49D6F9E}" destId="{D600A28C-8B5C-4631-81ED-B05BF5DB810C}" srcOrd="1" destOrd="0" presId="urn:microsoft.com/office/officeart/2005/8/layout/hProcess4"/>
    <dgm:cxn modelId="{029CE4AB-AB41-4762-B655-690613748540}" type="presParOf" srcId="{A284315D-C25C-4B21-950F-8EDAC49D6F9E}" destId="{0726D9CE-F594-4728-9DFC-BBC2A8E295AF}" srcOrd="2" destOrd="0" presId="urn:microsoft.com/office/officeart/2005/8/layout/hProcess4"/>
    <dgm:cxn modelId="{B89F2E4C-ABB1-4BF3-890E-CD8376E55ADE}" type="presParOf" srcId="{A284315D-C25C-4B21-950F-8EDAC49D6F9E}" destId="{06C2CF4A-ED3D-476D-BFE9-4DCCF652EB8E}" srcOrd="3" destOrd="0" presId="urn:microsoft.com/office/officeart/2005/8/layout/hProcess4"/>
    <dgm:cxn modelId="{95B233C0-366E-4B39-8E99-99B6D3F3CD77}" type="presParOf" srcId="{A284315D-C25C-4B21-950F-8EDAC49D6F9E}" destId="{F9271F88-9603-4E09-9E70-A8B71DC4574B}" srcOrd="4" destOrd="0" presId="urn:microsoft.com/office/officeart/2005/8/layout/hProcess4"/>
    <dgm:cxn modelId="{EE24C618-BDEE-43CB-8035-B8BFBC87A8AD}" type="presParOf" srcId="{CB9ADED1-1C3C-4955-9553-38E9F3D73E13}" destId="{A6424ADB-2AD1-40AE-86E2-0B2332867EA8}" srcOrd="1" destOrd="0" presId="urn:microsoft.com/office/officeart/2005/8/layout/hProcess4"/>
    <dgm:cxn modelId="{8A4466E0-8F43-489F-989E-3404F57C888B}" type="presParOf" srcId="{CB9ADED1-1C3C-4955-9553-38E9F3D73E13}" destId="{AB73095B-D220-4716-BC24-A3F990F73332}" srcOrd="2" destOrd="0" presId="urn:microsoft.com/office/officeart/2005/8/layout/hProcess4"/>
    <dgm:cxn modelId="{E86DA839-1872-4693-8D95-7182B704D0CE}" type="presParOf" srcId="{AB73095B-D220-4716-BC24-A3F990F73332}" destId="{5F4FCEFE-7FB4-4CF4-862F-3DC820088963}" srcOrd="0" destOrd="0" presId="urn:microsoft.com/office/officeart/2005/8/layout/hProcess4"/>
    <dgm:cxn modelId="{9FA6FA5C-71A3-4B42-8BA5-8012B756F656}" type="presParOf" srcId="{AB73095B-D220-4716-BC24-A3F990F73332}" destId="{E59D8451-1789-4170-8260-F801A4CB8335}" srcOrd="1" destOrd="0" presId="urn:microsoft.com/office/officeart/2005/8/layout/hProcess4"/>
    <dgm:cxn modelId="{B1A2D28B-63F8-4015-B388-90F4D470F2DA}" type="presParOf" srcId="{AB73095B-D220-4716-BC24-A3F990F73332}" destId="{623BF7D6-9D81-4E6F-AC89-08BDCC26C8EF}" srcOrd="2" destOrd="0" presId="urn:microsoft.com/office/officeart/2005/8/layout/hProcess4"/>
    <dgm:cxn modelId="{1396AF71-E564-4225-B89E-9D4418B29E06}" type="presParOf" srcId="{AB73095B-D220-4716-BC24-A3F990F73332}" destId="{77AAFE05-7A9E-452E-A5E4-6AE695404095}" srcOrd="3" destOrd="0" presId="urn:microsoft.com/office/officeart/2005/8/layout/hProcess4"/>
    <dgm:cxn modelId="{D0858800-C1A9-49E4-82C2-03D67F775410}" type="presParOf" srcId="{AB73095B-D220-4716-BC24-A3F990F73332}" destId="{0899E83A-6003-4F8E-B5A0-72FE152E966B}" srcOrd="4" destOrd="0" presId="urn:microsoft.com/office/officeart/2005/8/layout/hProcess4"/>
    <dgm:cxn modelId="{E9CFA68D-F2FD-4219-863E-AAFE03731CD7}" type="presParOf" srcId="{CB9ADED1-1C3C-4955-9553-38E9F3D73E13}" destId="{4B8F363D-EE83-40A2-BFE0-51F18228809F}" srcOrd="3" destOrd="0" presId="urn:microsoft.com/office/officeart/2005/8/layout/hProcess4"/>
    <dgm:cxn modelId="{12063EF4-4A14-4B0F-8641-08B1E9940B1D}" type="presParOf" srcId="{CB9ADED1-1C3C-4955-9553-38E9F3D73E13}" destId="{3D942248-A355-46A3-9207-8C0B01C56AD7}" srcOrd="4" destOrd="0" presId="urn:microsoft.com/office/officeart/2005/8/layout/hProcess4"/>
    <dgm:cxn modelId="{483CE44F-CB31-4079-AEF9-38A6382E079E}" type="presParOf" srcId="{3D942248-A355-46A3-9207-8C0B01C56AD7}" destId="{317F5D0A-D5BE-406A-8423-488111E4FC34}" srcOrd="0" destOrd="0" presId="urn:microsoft.com/office/officeart/2005/8/layout/hProcess4"/>
    <dgm:cxn modelId="{567F56AF-038D-4775-97FE-C72D481BDF44}" type="presParOf" srcId="{3D942248-A355-46A3-9207-8C0B01C56AD7}" destId="{82C0D479-D1E8-47D4-A400-A3860A9EBA58}" srcOrd="1" destOrd="0" presId="urn:microsoft.com/office/officeart/2005/8/layout/hProcess4"/>
    <dgm:cxn modelId="{F89288D2-802B-4FC8-8975-D43D5B0E262A}" type="presParOf" srcId="{3D942248-A355-46A3-9207-8C0B01C56AD7}" destId="{25490E81-DF2F-40CF-A21E-8CDB80F775B2}" srcOrd="2" destOrd="0" presId="urn:microsoft.com/office/officeart/2005/8/layout/hProcess4"/>
    <dgm:cxn modelId="{E34EAB8A-62D0-4219-BE96-69E454BDFAEE}" type="presParOf" srcId="{3D942248-A355-46A3-9207-8C0B01C56AD7}" destId="{19286BCA-09A5-47DA-9434-F0AC7212CBCB}" srcOrd="3" destOrd="0" presId="urn:microsoft.com/office/officeart/2005/8/layout/hProcess4"/>
    <dgm:cxn modelId="{025A2C34-326B-4C0B-A4CF-F90C415CE8D8}" type="presParOf" srcId="{3D942248-A355-46A3-9207-8C0B01C56AD7}" destId="{73A7B8AC-B8C9-4D89-903A-88D25D5B0DA0}" srcOrd="4" destOrd="0" presId="urn:microsoft.com/office/officeart/2005/8/layout/hProcess4"/>
    <dgm:cxn modelId="{18A6B93D-F81E-472B-9744-01541D56F264}" type="presParOf" srcId="{CB9ADED1-1C3C-4955-9553-38E9F3D73E13}" destId="{53AB4F8C-8C18-4085-AE68-737583C22632}" srcOrd="5" destOrd="0" presId="urn:microsoft.com/office/officeart/2005/8/layout/hProcess4"/>
    <dgm:cxn modelId="{97C70A00-DD5D-423A-93BE-A5D989264BBD}" type="presParOf" srcId="{CB9ADED1-1C3C-4955-9553-38E9F3D73E13}" destId="{B9A7C222-6087-4AB4-B0B1-41872E1E2A6C}" srcOrd="6" destOrd="0" presId="urn:microsoft.com/office/officeart/2005/8/layout/hProcess4"/>
    <dgm:cxn modelId="{6D237BDD-1A5F-4193-806E-56EB1EA7D037}" type="presParOf" srcId="{B9A7C222-6087-4AB4-B0B1-41872E1E2A6C}" destId="{A05FC0F4-A0A3-4832-9047-EBCDFCE3D0B9}" srcOrd="0" destOrd="0" presId="urn:microsoft.com/office/officeart/2005/8/layout/hProcess4"/>
    <dgm:cxn modelId="{60FBCBBC-14B8-4430-BDF8-4766DB33DFAE}" type="presParOf" srcId="{B9A7C222-6087-4AB4-B0B1-41872E1E2A6C}" destId="{92C628B1-AD83-4A5E-AFC0-8EEB1AEEB5FB}" srcOrd="1" destOrd="0" presId="urn:microsoft.com/office/officeart/2005/8/layout/hProcess4"/>
    <dgm:cxn modelId="{5140504A-5E14-4695-B465-988921E0AA4B}" type="presParOf" srcId="{B9A7C222-6087-4AB4-B0B1-41872E1E2A6C}" destId="{8E4C97D8-F0EE-455C-8DC0-574D34714C96}" srcOrd="2" destOrd="0" presId="urn:microsoft.com/office/officeart/2005/8/layout/hProcess4"/>
    <dgm:cxn modelId="{1111D368-8A51-4F2A-B897-0383DEA39A06}" type="presParOf" srcId="{B9A7C222-6087-4AB4-B0B1-41872E1E2A6C}" destId="{AEF04180-47B4-41D8-8FA1-B3E08A560A6A}" srcOrd="3" destOrd="0" presId="urn:microsoft.com/office/officeart/2005/8/layout/hProcess4"/>
    <dgm:cxn modelId="{D1E1F0C8-DD81-4839-B88A-378E920ADAC7}" type="presParOf" srcId="{B9A7C222-6087-4AB4-B0B1-41872E1E2A6C}" destId="{D58A53B0-A4C9-440D-B572-B52976190A1E}" srcOrd="4" destOrd="0" presId="urn:microsoft.com/office/officeart/2005/8/layout/hProcess4"/>
  </dgm:cxnLst>
  <dgm:bg/>
  <dgm:whole/>
  <dgm:extLst>
    <a:ext uri="http://schemas.microsoft.com/office/drawing/2008/diagram">
      <dsp:dataModelExt xmlns=""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CA14C4E-2E9E-4D44-AC63-6B0CFDDFCF88}" type="doc">
      <dgm:prSet loTypeId="urn:microsoft.com/office/officeart/2005/8/layout/hProcess4" loCatId="process" qsTypeId="urn:microsoft.com/office/officeart/2005/8/quickstyle/simple1" qsCatId="simple" csTypeId="urn:microsoft.com/office/officeart/2005/8/colors/accent1_2" csCatId="accent1" phldr="1"/>
      <dgm:spPr/>
      <dgm:t>
        <a:bodyPr/>
        <a:lstStyle/>
        <a:p>
          <a:endParaRPr lang="en-US"/>
        </a:p>
      </dgm:t>
    </dgm:pt>
    <dgm:pt modelId="{FA7B0521-FA5E-4D50-9342-6D64D71D01CA}">
      <dgm:prSet phldrT="[Text]"/>
      <dgm:spPr>
        <a:solidFill>
          <a:schemeClr val="accent6">
            <a:lumMod val="50000"/>
          </a:schemeClr>
        </a:solidFill>
      </dgm:spPr>
      <dgm:t>
        <a:bodyPr/>
        <a:lstStyle/>
        <a:p>
          <a:r>
            <a:rPr lang="en-US" dirty="0" smtClean="0"/>
            <a:t>Enforcement</a:t>
          </a:r>
          <a:endParaRPr lang="en-US" dirty="0"/>
        </a:p>
      </dgm:t>
    </dgm:pt>
    <dgm:pt modelId="{B1738E56-BCC8-45F9-8BFA-D41A71A4ED33}" type="parTrans" cxnId="{D1FB82CC-BA2F-4846-A231-A7ABCF4B01B5}">
      <dgm:prSet/>
      <dgm:spPr/>
      <dgm:t>
        <a:bodyPr/>
        <a:lstStyle/>
        <a:p>
          <a:endParaRPr lang="en-US"/>
        </a:p>
      </dgm:t>
    </dgm:pt>
    <dgm:pt modelId="{AB57435C-4413-497D-A567-B4B8A2079607}" type="sibTrans" cxnId="{D1FB82CC-BA2F-4846-A231-A7ABCF4B01B5}">
      <dgm:prSet/>
      <dgm:spPr>
        <a:solidFill>
          <a:schemeClr val="tx1"/>
        </a:solidFill>
        <a:ln w="9525"/>
      </dgm:spPr>
      <dgm:t>
        <a:bodyPr/>
        <a:lstStyle/>
        <a:p>
          <a:endParaRPr lang="en-US"/>
        </a:p>
      </dgm:t>
    </dgm:pt>
    <dgm:pt modelId="{65D66AD3-61E6-47E5-97A0-D51761AD8B30}">
      <dgm:prSet phldrT="[Text]"/>
      <dgm:spPr>
        <a:ln>
          <a:solidFill>
            <a:schemeClr val="accent6">
              <a:lumMod val="50000"/>
            </a:schemeClr>
          </a:solidFill>
        </a:ln>
      </dgm:spPr>
      <dgm:t>
        <a:bodyPr/>
        <a:lstStyle/>
        <a:p>
          <a:r>
            <a:rPr lang="en-US" dirty="0" smtClean="0"/>
            <a:t>Reviews RODs on screen</a:t>
          </a:r>
          <a:endParaRPr lang="en-US" dirty="0"/>
        </a:p>
      </dgm:t>
    </dgm:pt>
    <dgm:pt modelId="{C3BCEED7-29DA-4E2F-A6E5-7699D4318F55}" type="parTrans" cxnId="{FF9BAE47-C385-48FD-8B90-3C95D352D8DF}">
      <dgm:prSet/>
      <dgm:spPr/>
      <dgm:t>
        <a:bodyPr/>
        <a:lstStyle/>
        <a:p>
          <a:endParaRPr lang="en-US"/>
        </a:p>
      </dgm:t>
    </dgm:pt>
    <dgm:pt modelId="{EE8236B5-7907-4207-AFC4-073A3C3B57B6}" type="sibTrans" cxnId="{FF9BAE47-C385-48FD-8B90-3C95D352D8DF}">
      <dgm:prSet/>
      <dgm:spPr/>
      <dgm:t>
        <a:bodyPr/>
        <a:lstStyle/>
        <a:p>
          <a:endParaRPr lang="en-US"/>
        </a:p>
      </dgm:t>
    </dgm:pt>
    <dgm:pt modelId="{A0F2A8B6-74D8-48D6-8587-113EB26E2857}">
      <dgm:prSet phldrT="[Text]"/>
      <dgm:spPr>
        <a:solidFill>
          <a:schemeClr val="accent5">
            <a:lumMod val="75000"/>
          </a:schemeClr>
        </a:solidFill>
      </dgm:spPr>
      <dgm:t>
        <a:bodyPr/>
        <a:lstStyle/>
        <a:p>
          <a:r>
            <a:rPr lang="en-US" dirty="0" smtClean="0">
              <a:solidFill>
                <a:schemeClr val="tx1"/>
              </a:solidFill>
            </a:rPr>
            <a:t>Driver</a:t>
          </a:r>
          <a:endParaRPr lang="en-US" dirty="0">
            <a:solidFill>
              <a:schemeClr val="tx1"/>
            </a:solidFill>
          </a:endParaRPr>
        </a:p>
      </dgm:t>
    </dgm:pt>
    <dgm:pt modelId="{8FEBB820-1020-42AB-BD77-1B036C54035D}" type="parTrans" cxnId="{6221CF57-E28C-4EAD-92A3-C806B2EF7342}">
      <dgm:prSet/>
      <dgm:spPr/>
      <dgm:t>
        <a:bodyPr/>
        <a:lstStyle/>
        <a:p>
          <a:endParaRPr lang="en-US"/>
        </a:p>
      </dgm:t>
    </dgm:pt>
    <dgm:pt modelId="{A263C3E4-B478-4ED7-BEAB-33D2962F318C}" type="sibTrans" cxnId="{6221CF57-E28C-4EAD-92A3-C806B2EF7342}">
      <dgm:prSet/>
      <dgm:spPr>
        <a:solidFill>
          <a:schemeClr val="tx1"/>
        </a:solidFill>
        <a:ln w="9525"/>
      </dgm:spPr>
      <dgm:t>
        <a:bodyPr/>
        <a:lstStyle/>
        <a:p>
          <a:endParaRPr lang="en-US"/>
        </a:p>
      </dgm:t>
    </dgm:pt>
    <dgm:pt modelId="{04B40177-F7B8-4693-B564-E19759650C2B}">
      <dgm:prSet phldrT="[Text]"/>
      <dgm:spPr>
        <a:noFill/>
      </dgm:spPr>
      <dgm:t>
        <a:bodyPr/>
        <a:lstStyle/>
        <a:p>
          <a:r>
            <a:rPr lang="en-US" dirty="0" smtClean="0"/>
            <a:t>Review &amp; Certify HOS status</a:t>
          </a:r>
          <a:endParaRPr lang="en-US" dirty="0">
            <a:solidFill>
              <a:schemeClr val="tx1"/>
            </a:solidFill>
          </a:endParaRPr>
        </a:p>
      </dgm:t>
    </dgm:pt>
    <dgm:pt modelId="{B66F46C1-A478-42F2-884D-3A1EF57D398C}" type="parTrans" cxnId="{91F2C361-119E-4C4C-B743-6B806708ACB0}">
      <dgm:prSet/>
      <dgm:spPr/>
      <dgm:t>
        <a:bodyPr/>
        <a:lstStyle/>
        <a:p>
          <a:endParaRPr lang="en-US"/>
        </a:p>
      </dgm:t>
    </dgm:pt>
    <dgm:pt modelId="{5C5BC859-A5B4-43B4-B271-42FDD46F0785}" type="sibTrans" cxnId="{91F2C361-119E-4C4C-B743-6B806708ACB0}">
      <dgm:prSet/>
      <dgm:spPr/>
      <dgm:t>
        <a:bodyPr/>
        <a:lstStyle/>
        <a:p>
          <a:endParaRPr lang="en-US"/>
        </a:p>
      </dgm:t>
    </dgm:pt>
    <dgm:pt modelId="{6781BE25-5147-4685-AD1A-116105C43FDE}">
      <dgm:prSet phldrT="[Text]"/>
      <dgm:spPr/>
      <dgm:t>
        <a:bodyPr/>
        <a:lstStyle/>
        <a:p>
          <a:r>
            <a:rPr lang="en-US" dirty="0" smtClean="0"/>
            <a:t>Set EOBR to Manual Inspection Screen</a:t>
          </a:r>
          <a:endParaRPr lang="en-US" dirty="0"/>
        </a:p>
      </dgm:t>
    </dgm:pt>
    <dgm:pt modelId="{27541DD8-A621-4C45-9E54-742657B938F0}" type="parTrans" cxnId="{059DB4CF-EA4D-4A28-9C17-EDEB15843956}">
      <dgm:prSet/>
      <dgm:spPr/>
      <dgm:t>
        <a:bodyPr/>
        <a:lstStyle/>
        <a:p>
          <a:endParaRPr lang="en-US"/>
        </a:p>
      </dgm:t>
    </dgm:pt>
    <dgm:pt modelId="{01EDB0D9-383C-475D-8F2D-66F6A4E50BAF}" type="sibTrans" cxnId="{059DB4CF-EA4D-4A28-9C17-EDEB15843956}">
      <dgm:prSet/>
      <dgm:spPr/>
      <dgm:t>
        <a:bodyPr/>
        <a:lstStyle/>
        <a:p>
          <a:endParaRPr lang="en-US"/>
        </a:p>
      </dgm:t>
    </dgm:pt>
    <dgm:pt modelId="{2A9DFA59-6006-4AB9-969F-FF1AB1A594D5}">
      <dgm:prSet phldrT="[Text]"/>
      <dgm:spPr>
        <a:noFill/>
      </dgm:spPr>
      <dgm:t>
        <a:bodyPr/>
        <a:lstStyle/>
        <a:p>
          <a:r>
            <a:rPr lang="en-US" dirty="0" smtClean="0">
              <a:solidFill>
                <a:schemeClr val="tx1"/>
              </a:solidFill>
            </a:rPr>
            <a:t>Remove from dash mounted location (if fixed mounted)</a:t>
          </a:r>
          <a:endParaRPr lang="en-US" dirty="0">
            <a:solidFill>
              <a:schemeClr val="tx1"/>
            </a:solidFill>
          </a:endParaRPr>
        </a:p>
      </dgm:t>
    </dgm:pt>
    <dgm:pt modelId="{69FCF79E-B132-47BE-BF91-720A7367EA05}" type="parTrans" cxnId="{3197A564-A001-4445-905D-426828BD07E0}">
      <dgm:prSet/>
      <dgm:spPr/>
      <dgm:t>
        <a:bodyPr/>
        <a:lstStyle/>
        <a:p>
          <a:endParaRPr lang="en-US"/>
        </a:p>
      </dgm:t>
    </dgm:pt>
    <dgm:pt modelId="{5E45623A-FFBA-4833-A7F7-4C384D52E6F8}" type="sibTrans" cxnId="{3197A564-A001-4445-905D-426828BD07E0}">
      <dgm:prSet/>
      <dgm:spPr/>
      <dgm:t>
        <a:bodyPr/>
        <a:lstStyle/>
        <a:p>
          <a:endParaRPr lang="en-US"/>
        </a:p>
      </dgm:t>
    </dgm:pt>
    <dgm:pt modelId="{69635F6A-8D84-4C61-BF4C-51CC308CCFB6}">
      <dgm:prSet phldrT="[Text]"/>
      <dgm:spPr/>
      <dgm:t>
        <a:bodyPr/>
        <a:lstStyle/>
        <a:p>
          <a:r>
            <a:rPr lang="en-US" dirty="0" smtClean="0"/>
            <a:t>Give EOBR to Officer / Inspector</a:t>
          </a:r>
          <a:endParaRPr lang="en-US" dirty="0"/>
        </a:p>
      </dgm:t>
    </dgm:pt>
    <dgm:pt modelId="{FD06B400-5C44-4B9C-B9F0-F814F6651119}" type="parTrans" cxnId="{489AB2A8-2E79-46A6-896E-64E8161DF122}">
      <dgm:prSet/>
      <dgm:spPr/>
      <dgm:t>
        <a:bodyPr/>
        <a:lstStyle/>
        <a:p>
          <a:endParaRPr lang="en-US"/>
        </a:p>
      </dgm:t>
    </dgm:pt>
    <dgm:pt modelId="{B2AAD0CE-0F8F-48FD-92EA-B053835C3D7B}" type="sibTrans" cxnId="{489AB2A8-2E79-46A6-896E-64E8161DF122}">
      <dgm:prSet/>
      <dgm:spPr/>
      <dgm:t>
        <a:bodyPr/>
        <a:lstStyle/>
        <a:p>
          <a:endParaRPr lang="en-US"/>
        </a:p>
      </dgm:t>
    </dgm:pt>
    <dgm:pt modelId="{3DF2037B-94A9-40CB-8C98-2778EA44E02D}">
      <dgm:prSet/>
      <dgm:spPr/>
      <dgm:t>
        <a:bodyPr/>
        <a:lstStyle/>
        <a:p>
          <a:r>
            <a:rPr lang="en-US" dirty="0" smtClean="0"/>
            <a:t>Either graph or summary</a:t>
          </a:r>
          <a:endParaRPr lang="en-US" dirty="0"/>
        </a:p>
      </dgm:t>
    </dgm:pt>
    <dgm:pt modelId="{D9FA8156-57FA-4803-8A2E-94B0BDD7EB43}" type="parTrans" cxnId="{D25D0574-A991-4317-958A-9B53204B3B26}">
      <dgm:prSet/>
      <dgm:spPr/>
      <dgm:t>
        <a:bodyPr/>
        <a:lstStyle/>
        <a:p>
          <a:endParaRPr lang="en-US"/>
        </a:p>
      </dgm:t>
    </dgm:pt>
    <dgm:pt modelId="{66C198A3-C366-46A1-8C1D-02926610F116}" type="sibTrans" cxnId="{D25D0574-A991-4317-958A-9B53204B3B26}">
      <dgm:prSet/>
      <dgm:spPr/>
      <dgm:t>
        <a:bodyPr/>
        <a:lstStyle/>
        <a:p>
          <a:endParaRPr lang="en-US"/>
        </a:p>
      </dgm:t>
    </dgm:pt>
    <dgm:pt modelId="{948F63B7-8A77-4B7D-8FF0-53D3C94A2F65}">
      <dgm:prSet/>
      <dgm:spPr/>
      <dgm:t>
        <a:bodyPr/>
        <a:lstStyle/>
        <a:p>
          <a:r>
            <a:rPr lang="en-US" dirty="0" smtClean="0"/>
            <a:t>Returns EOBR to driver</a:t>
          </a:r>
          <a:endParaRPr lang="en-US" dirty="0"/>
        </a:p>
      </dgm:t>
    </dgm:pt>
    <dgm:pt modelId="{AB02AF0D-3151-4557-BF0E-AC9F96255C3B}" type="parTrans" cxnId="{3D361544-7071-485E-925F-BCBF5D6A346C}">
      <dgm:prSet/>
      <dgm:spPr/>
      <dgm:t>
        <a:bodyPr/>
        <a:lstStyle/>
        <a:p>
          <a:endParaRPr lang="en-US"/>
        </a:p>
      </dgm:t>
    </dgm:pt>
    <dgm:pt modelId="{11860273-A887-4605-9832-9F1293FFEA17}" type="sibTrans" cxnId="{3D361544-7071-485E-925F-BCBF5D6A346C}">
      <dgm:prSet/>
      <dgm:spPr/>
      <dgm:t>
        <a:bodyPr/>
        <a:lstStyle/>
        <a:p>
          <a:endParaRPr lang="en-US"/>
        </a:p>
      </dgm:t>
    </dgm:pt>
    <dgm:pt modelId="{20A44726-9974-454B-9393-086C830DB33D}" type="pres">
      <dgm:prSet presAssocID="{8CA14C4E-2E9E-4D44-AC63-6B0CFDDFCF88}" presName="Name0" presStyleCnt="0">
        <dgm:presLayoutVars>
          <dgm:dir/>
          <dgm:animLvl val="lvl"/>
          <dgm:resizeHandles val="exact"/>
        </dgm:presLayoutVars>
      </dgm:prSet>
      <dgm:spPr/>
      <dgm:t>
        <a:bodyPr/>
        <a:lstStyle/>
        <a:p>
          <a:endParaRPr lang="en-US"/>
        </a:p>
      </dgm:t>
    </dgm:pt>
    <dgm:pt modelId="{4E80ECB2-4ABE-41A7-98E7-6E7AD9A2756C}" type="pres">
      <dgm:prSet presAssocID="{8CA14C4E-2E9E-4D44-AC63-6B0CFDDFCF88}" presName="tSp" presStyleCnt="0"/>
      <dgm:spPr/>
    </dgm:pt>
    <dgm:pt modelId="{2A594676-01F0-4C07-9526-1B32BCFF1B35}" type="pres">
      <dgm:prSet presAssocID="{8CA14C4E-2E9E-4D44-AC63-6B0CFDDFCF88}" presName="bSp" presStyleCnt="0"/>
      <dgm:spPr/>
    </dgm:pt>
    <dgm:pt modelId="{CB9ADED1-1C3C-4955-9553-38E9F3D73E13}" type="pres">
      <dgm:prSet presAssocID="{8CA14C4E-2E9E-4D44-AC63-6B0CFDDFCF88}" presName="process" presStyleCnt="0"/>
      <dgm:spPr/>
    </dgm:pt>
    <dgm:pt modelId="{A284315D-C25C-4B21-950F-8EDAC49D6F9E}" type="pres">
      <dgm:prSet presAssocID="{A0F2A8B6-74D8-48D6-8587-113EB26E2857}" presName="composite1" presStyleCnt="0"/>
      <dgm:spPr/>
    </dgm:pt>
    <dgm:pt modelId="{2CF2298A-ADA7-44C0-9FC0-AB0E2B7A0B19}" type="pres">
      <dgm:prSet presAssocID="{A0F2A8B6-74D8-48D6-8587-113EB26E2857}" presName="dummyNode1" presStyleLbl="node1" presStyleIdx="0" presStyleCnt="2"/>
      <dgm:spPr/>
    </dgm:pt>
    <dgm:pt modelId="{D600A28C-8B5C-4631-81ED-B05BF5DB810C}" type="pres">
      <dgm:prSet presAssocID="{A0F2A8B6-74D8-48D6-8587-113EB26E2857}" presName="childNode1" presStyleLbl="bgAcc1" presStyleIdx="0" presStyleCnt="2" custScaleY="205493">
        <dgm:presLayoutVars>
          <dgm:bulletEnabled val="1"/>
        </dgm:presLayoutVars>
      </dgm:prSet>
      <dgm:spPr/>
      <dgm:t>
        <a:bodyPr/>
        <a:lstStyle/>
        <a:p>
          <a:endParaRPr lang="en-US"/>
        </a:p>
      </dgm:t>
    </dgm:pt>
    <dgm:pt modelId="{0726D9CE-F594-4728-9DFC-BBC2A8E295AF}" type="pres">
      <dgm:prSet presAssocID="{A0F2A8B6-74D8-48D6-8587-113EB26E2857}" presName="childNode1tx" presStyleLbl="bgAcc1" presStyleIdx="0" presStyleCnt="2">
        <dgm:presLayoutVars>
          <dgm:bulletEnabled val="1"/>
        </dgm:presLayoutVars>
      </dgm:prSet>
      <dgm:spPr/>
      <dgm:t>
        <a:bodyPr/>
        <a:lstStyle/>
        <a:p>
          <a:endParaRPr lang="en-US"/>
        </a:p>
      </dgm:t>
    </dgm:pt>
    <dgm:pt modelId="{06C2CF4A-ED3D-476D-BFE9-4DCCF652EB8E}" type="pres">
      <dgm:prSet presAssocID="{A0F2A8B6-74D8-48D6-8587-113EB26E2857}" presName="parentNode1" presStyleLbl="node1" presStyleIdx="0" presStyleCnt="2">
        <dgm:presLayoutVars>
          <dgm:chMax val="1"/>
          <dgm:bulletEnabled val="1"/>
        </dgm:presLayoutVars>
      </dgm:prSet>
      <dgm:spPr/>
      <dgm:t>
        <a:bodyPr/>
        <a:lstStyle/>
        <a:p>
          <a:endParaRPr lang="en-US"/>
        </a:p>
      </dgm:t>
    </dgm:pt>
    <dgm:pt modelId="{F9271F88-9603-4E09-9E70-A8B71DC4574B}" type="pres">
      <dgm:prSet presAssocID="{A0F2A8B6-74D8-48D6-8587-113EB26E2857}" presName="connSite1" presStyleCnt="0"/>
      <dgm:spPr/>
    </dgm:pt>
    <dgm:pt modelId="{A6424ADB-2AD1-40AE-86E2-0B2332867EA8}" type="pres">
      <dgm:prSet presAssocID="{A263C3E4-B478-4ED7-BEAB-33D2962F318C}" presName="Name9" presStyleLbl="sibTrans2D1" presStyleIdx="0" presStyleCnt="1"/>
      <dgm:spPr/>
      <dgm:t>
        <a:bodyPr/>
        <a:lstStyle/>
        <a:p>
          <a:endParaRPr lang="en-US"/>
        </a:p>
      </dgm:t>
    </dgm:pt>
    <dgm:pt modelId="{AB73095B-D220-4716-BC24-A3F990F73332}" type="pres">
      <dgm:prSet presAssocID="{FA7B0521-FA5E-4D50-9342-6D64D71D01CA}" presName="composite2" presStyleCnt="0"/>
      <dgm:spPr/>
    </dgm:pt>
    <dgm:pt modelId="{5F4FCEFE-7FB4-4CF4-862F-3DC820088963}" type="pres">
      <dgm:prSet presAssocID="{FA7B0521-FA5E-4D50-9342-6D64D71D01CA}" presName="dummyNode2" presStyleLbl="node1" presStyleIdx="0" presStyleCnt="2"/>
      <dgm:spPr/>
    </dgm:pt>
    <dgm:pt modelId="{E59D8451-1789-4170-8260-F801A4CB8335}" type="pres">
      <dgm:prSet presAssocID="{FA7B0521-FA5E-4D50-9342-6D64D71D01CA}" presName="childNode2" presStyleLbl="bgAcc1" presStyleIdx="1" presStyleCnt="2">
        <dgm:presLayoutVars>
          <dgm:bulletEnabled val="1"/>
        </dgm:presLayoutVars>
      </dgm:prSet>
      <dgm:spPr/>
      <dgm:t>
        <a:bodyPr/>
        <a:lstStyle/>
        <a:p>
          <a:endParaRPr lang="en-US"/>
        </a:p>
      </dgm:t>
    </dgm:pt>
    <dgm:pt modelId="{623BF7D6-9D81-4E6F-AC89-08BDCC26C8EF}" type="pres">
      <dgm:prSet presAssocID="{FA7B0521-FA5E-4D50-9342-6D64D71D01CA}" presName="childNode2tx" presStyleLbl="bgAcc1" presStyleIdx="1" presStyleCnt="2">
        <dgm:presLayoutVars>
          <dgm:bulletEnabled val="1"/>
        </dgm:presLayoutVars>
      </dgm:prSet>
      <dgm:spPr/>
      <dgm:t>
        <a:bodyPr/>
        <a:lstStyle/>
        <a:p>
          <a:endParaRPr lang="en-US"/>
        </a:p>
      </dgm:t>
    </dgm:pt>
    <dgm:pt modelId="{77AAFE05-7A9E-452E-A5E4-6AE695404095}" type="pres">
      <dgm:prSet presAssocID="{FA7B0521-FA5E-4D50-9342-6D64D71D01CA}" presName="parentNode2" presStyleLbl="node1" presStyleIdx="1" presStyleCnt="2">
        <dgm:presLayoutVars>
          <dgm:chMax val="0"/>
          <dgm:bulletEnabled val="1"/>
        </dgm:presLayoutVars>
      </dgm:prSet>
      <dgm:spPr/>
      <dgm:t>
        <a:bodyPr/>
        <a:lstStyle/>
        <a:p>
          <a:endParaRPr lang="en-US"/>
        </a:p>
      </dgm:t>
    </dgm:pt>
    <dgm:pt modelId="{0899E83A-6003-4F8E-B5A0-72FE152E966B}" type="pres">
      <dgm:prSet presAssocID="{FA7B0521-FA5E-4D50-9342-6D64D71D01CA}" presName="connSite2" presStyleCnt="0"/>
      <dgm:spPr/>
    </dgm:pt>
  </dgm:ptLst>
  <dgm:cxnLst>
    <dgm:cxn modelId="{4AE0FB57-10C8-4A74-9D87-CF1E0D3AEC22}" type="presOf" srcId="{2A9DFA59-6006-4AB9-969F-FF1AB1A594D5}" destId="{D600A28C-8B5C-4631-81ED-B05BF5DB810C}" srcOrd="0" destOrd="1" presId="urn:microsoft.com/office/officeart/2005/8/layout/hProcess4"/>
    <dgm:cxn modelId="{D1FB82CC-BA2F-4846-A231-A7ABCF4B01B5}" srcId="{8CA14C4E-2E9E-4D44-AC63-6B0CFDDFCF88}" destId="{FA7B0521-FA5E-4D50-9342-6D64D71D01CA}" srcOrd="1" destOrd="0" parTransId="{B1738E56-BCC8-45F9-8BFA-D41A71A4ED33}" sibTransId="{AB57435C-4413-497D-A567-B4B8A2079607}"/>
    <dgm:cxn modelId="{A8802722-FAC9-40A9-8FA9-B9C16B078A65}" type="presOf" srcId="{04B40177-F7B8-4693-B564-E19759650C2B}" destId="{0726D9CE-F594-4728-9DFC-BBC2A8E295AF}" srcOrd="1" destOrd="0" presId="urn:microsoft.com/office/officeart/2005/8/layout/hProcess4"/>
    <dgm:cxn modelId="{E1D937AE-EA06-4637-904B-2F872604C08C}" type="presOf" srcId="{65D66AD3-61E6-47E5-97A0-D51761AD8B30}" destId="{E59D8451-1789-4170-8260-F801A4CB8335}" srcOrd="0" destOrd="0" presId="urn:microsoft.com/office/officeart/2005/8/layout/hProcess4"/>
    <dgm:cxn modelId="{814D3D03-A39C-4695-B92C-EB96B5B40E48}" type="presOf" srcId="{69635F6A-8D84-4C61-BF4C-51CC308CCFB6}" destId="{D600A28C-8B5C-4631-81ED-B05BF5DB810C}" srcOrd="0" destOrd="3" presId="urn:microsoft.com/office/officeart/2005/8/layout/hProcess4"/>
    <dgm:cxn modelId="{FF9BAE47-C385-48FD-8B90-3C95D352D8DF}" srcId="{FA7B0521-FA5E-4D50-9342-6D64D71D01CA}" destId="{65D66AD3-61E6-47E5-97A0-D51761AD8B30}" srcOrd="0" destOrd="0" parTransId="{C3BCEED7-29DA-4E2F-A6E5-7699D4318F55}" sibTransId="{EE8236B5-7907-4207-AFC4-073A3C3B57B6}"/>
    <dgm:cxn modelId="{E07A5736-F8D9-4480-8D99-153E427A78A6}" type="presOf" srcId="{3DF2037B-94A9-40CB-8C98-2778EA44E02D}" destId="{623BF7D6-9D81-4E6F-AC89-08BDCC26C8EF}" srcOrd="1" destOrd="1" presId="urn:microsoft.com/office/officeart/2005/8/layout/hProcess4"/>
    <dgm:cxn modelId="{3197A564-A001-4445-905D-426828BD07E0}" srcId="{A0F2A8B6-74D8-48D6-8587-113EB26E2857}" destId="{2A9DFA59-6006-4AB9-969F-FF1AB1A594D5}" srcOrd="1" destOrd="0" parTransId="{69FCF79E-B132-47BE-BF91-720A7367EA05}" sibTransId="{5E45623A-FFBA-4833-A7F7-4C384D52E6F8}"/>
    <dgm:cxn modelId="{91F2C361-119E-4C4C-B743-6B806708ACB0}" srcId="{A0F2A8B6-74D8-48D6-8587-113EB26E2857}" destId="{04B40177-F7B8-4693-B564-E19759650C2B}" srcOrd="0" destOrd="0" parTransId="{B66F46C1-A478-42F2-884D-3A1EF57D398C}" sibTransId="{5C5BC859-A5B4-43B4-B271-42FDD46F0785}"/>
    <dgm:cxn modelId="{F852265C-5D71-44EF-AD1F-D9ADB5F9AB9F}" type="presOf" srcId="{FA7B0521-FA5E-4D50-9342-6D64D71D01CA}" destId="{77AAFE05-7A9E-452E-A5E4-6AE695404095}" srcOrd="0" destOrd="0" presId="urn:microsoft.com/office/officeart/2005/8/layout/hProcess4"/>
    <dgm:cxn modelId="{6221CF57-E28C-4EAD-92A3-C806B2EF7342}" srcId="{8CA14C4E-2E9E-4D44-AC63-6B0CFDDFCF88}" destId="{A0F2A8B6-74D8-48D6-8587-113EB26E2857}" srcOrd="0" destOrd="0" parTransId="{8FEBB820-1020-42AB-BD77-1B036C54035D}" sibTransId="{A263C3E4-B478-4ED7-BEAB-33D2962F318C}"/>
    <dgm:cxn modelId="{927C9F13-7C4E-4F4B-98A2-F93FED143199}" type="presOf" srcId="{2A9DFA59-6006-4AB9-969F-FF1AB1A594D5}" destId="{0726D9CE-F594-4728-9DFC-BBC2A8E295AF}" srcOrd="1" destOrd="1" presId="urn:microsoft.com/office/officeart/2005/8/layout/hProcess4"/>
    <dgm:cxn modelId="{715DCD1C-B348-4103-9AC5-0F825F4BA336}" type="presOf" srcId="{3DF2037B-94A9-40CB-8C98-2778EA44E02D}" destId="{E59D8451-1789-4170-8260-F801A4CB8335}" srcOrd="0" destOrd="1" presId="urn:microsoft.com/office/officeart/2005/8/layout/hProcess4"/>
    <dgm:cxn modelId="{3D361544-7071-485E-925F-BCBF5D6A346C}" srcId="{FA7B0521-FA5E-4D50-9342-6D64D71D01CA}" destId="{948F63B7-8A77-4B7D-8FF0-53D3C94A2F65}" srcOrd="2" destOrd="0" parTransId="{AB02AF0D-3151-4557-BF0E-AC9F96255C3B}" sibTransId="{11860273-A887-4605-9832-9F1293FFEA17}"/>
    <dgm:cxn modelId="{D7C8E681-F291-4C0C-905C-6FAF4FCA7EDE}" type="presOf" srcId="{6781BE25-5147-4685-AD1A-116105C43FDE}" destId="{D600A28C-8B5C-4631-81ED-B05BF5DB810C}" srcOrd="0" destOrd="2" presId="urn:microsoft.com/office/officeart/2005/8/layout/hProcess4"/>
    <dgm:cxn modelId="{FEE7F095-48C9-466F-B76E-74977E4BA9C3}" type="presOf" srcId="{8CA14C4E-2E9E-4D44-AC63-6B0CFDDFCF88}" destId="{20A44726-9974-454B-9393-086C830DB33D}" srcOrd="0" destOrd="0" presId="urn:microsoft.com/office/officeart/2005/8/layout/hProcess4"/>
    <dgm:cxn modelId="{DC0369FC-D64A-4C24-9C9D-357BC7BDA7C6}" type="presOf" srcId="{948F63B7-8A77-4B7D-8FF0-53D3C94A2F65}" destId="{E59D8451-1789-4170-8260-F801A4CB8335}" srcOrd="0" destOrd="2" presId="urn:microsoft.com/office/officeart/2005/8/layout/hProcess4"/>
    <dgm:cxn modelId="{308372CD-9E9A-4003-83BA-0BDE63A045B8}" type="presOf" srcId="{65D66AD3-61E6-47E5-97A0-D51761AD8B30}" destId="{623BF7D6-9D81-4E6F-AC89-08BDCC26C8EF}" srcOrd="1" destOrd="0" presId="urn:microsoft.com/office/officeart/2005/8/layout/hProcess4"/>
    <dgm:cxn modelId="{D25D0574-A991-4317-958A-9B53204B3B26}" srcId="{FA7B0521-FA5E-4D50-9342-6D64D71D01CA}" destId="{3DF2037B-94A9-40CB-8C98-2778EA44E02D}" srcOrd="1" destOrd="0" parTransId="{D9FA8156-57FA-4803-8A2E-94B0BDD7EB43}" sibTransId="{66C198A3-C366-46A1-8C1D-02926610F116}"/>
    <dgm:cxn modelId="{7666AF70-8DB2-4D0C-A75A-1AF72592A6D5}" type="presOf" srcId="{04B40177-F7B8-4693-B564-E19759650C2B}" destId="{D600A28C-8B5C-4631-81ED-B05BF5DB810C}" srcOrd="0" destOrd="0" presId="urn:microsoft.com/office/officeart/2005/8/layout/hProcess4"/>
    <dgm:cxn modelId="{8944AE58-4450-473D-9253-EC5B8D197940}" type="presOf" srcId="{6781BE25-5147-4685-AD1A-116105C43FDE}" destId="{0726D9CE-F594-4728-9DFC-BBC2A8E295AF}" srcOrd="1" destOrd="2" presId="urn:microsoft.com/office/officeart/2005/8/layout/hProcess4"/>
    <dgm:cxn modelId="{6DD8D432-539C-4738-B49E-FCD2AD95CF25}" type="presOf" srcId="{A263C3E4-B478-4ED7-BEAB-33D2962F318C}" destId="{A6424ADB-2AD1-40AE-86E2-0B2332867EA8}" srcOrd="0" destOrd="0" presId="urn:microsoft.com/office/officeart/2005/8/layout/hProcess4"/>
    <dgm:cxn modelId="{97731BC9-D5A3-4161-876D-D0B4247A622C}" type="presOf" srcId="{69635F6A-8D84-4C61-BF4C-51CC308CCFB6}" destId="{0726D9CE-F594-4728-9DFC-BBC2A8E295AF}" srcOrd="1" destOrd="3" presId="urn:microsoft.com/office/officeart/2005/8/layout/hProcess4"/>
    <dgm:cxn modelId="{020503A5-C6F5-4BEA-AA3B-C588FD745ACE}" type="presOf" srcId="{948F63B7-8A77-4B7D-8FF0-53D3C94A2F65}" destId="{623BF7D6-9D81-4E6F-AC89-08BDCC26C8EF}" srcOrd="1" destOrd="2" presId="urn:microsoft.com/office/officeart/2005/8/layout/hProcess4"/>
    <dgm:cxn modelId="{059DB4CF-EA4D-4A28-9C17-EDEB15843956}" srcId="{A0F2A8B6-74D8-48D6-8587-113EB26E2857}" destId="{6781BE25-5147-4685-AD1A-116105C43FDE}" srcOrd="2" destOrd="0" parTransId="{27541DD8-A621-4C45-9E54-742657B938F0}" sibTransId="{01EDB0D9-383C-475D-8F2D-66F6A4E50BAF}"/>
    <dgm:cxn modelId="{489AB2A8-2E79-46A6-896E-64E8161DF122}" srcId="{A0F2A8B6-74D8-48D6-8587-113EB26E2857}" destId="{69635F6A-8D84-4C61-BF4C-51CC308CCFB6}" srcOrd="3" destOrd="0" parTransId="{FD06B400-5C44-4B9C-B9F0-F814F6651119}" sibTransId="{B2AAD0CE-0F8F-48FD-92EA-B053835C3D7B}"/>
    <dgm:cxn modelId="{F36EC288-DD87-4925-9266-A8E9CB4F008E}" type="presOf" srcId="{A0F2A8B6-74D8-48D6-8587-113EB26E2857}" destId="{06C2CF4A-ED3D-476D-BFE9-4DCCF652EB8E}" srcOrd="0" destOrd="0" presId="urn:microsoft.com/office/officeart/2005/8/layout/hProcess4"/>
    <dgm:cxn modelId="{0B8453B2-446C-4203-A3B8-ABB3BCCF22A5}" type="presParOf" srcId="{20A44726-9974-454B-9393-086C830DB33D}" destId="{4E80ECB2-4ABE-41A7-98E7-6E7AD9A2756C}" srcOrd="0" destOrd="0" presId="urn:microsoft.com/office/officeart/2005/8/layout/hProcess4"/>
    <dgm:cxn modelId="{693C5532-A57F-4D59-80D6-139DE9394D38}" type="presParOf" srcId="{20A44726-9974-454B-9393-086C830DB33D}" destId="{2A594676-01F0-4C07-9526-1B32BCFF1B35}" srcOrd="1" destOrd="0" presId="urn:microsoft.com/office/officeart/2005/8/layout/hProcess4"/>
    <dgm:cxn modelId="{5A0FF0E5-DD66-473A-AFD3-257332344600}" type="presParOf" srcId="{20A44726-9974-454B-9393-086C830DB33D}" destId="{CB9ADED1-1C3C-4955-9553-38E9F3D73E13}" srcOrd="2" destOrd="0" presId="urn:microsoft.com/office/officeart/2005/8/layout/hProcess4"/>
    <dgm:cxn modelId="{F0638BE4-5F02-4D72-821D-ADAD3C4C5A75}" type="presParOf" srcId="{CB9ADED1-1C3C-4955-9553-38E9F3D73E13}" destId="{A284315D-C25C-4B21-950F-8EDAC49D6F9E}" srcOrd="0" destOrd="0" presId="urn:microsoft.com/office/officeart/2005/8/layout/hProcess4"/>
    <dgm:cxn modelId="{012A0C8A-EFBB-4DAC-B7F8-BBD31766CCE0}" type="presParOf" srcId="{A284315D-C25C-4B21-950F-8EDAC49D6F9E}" destId="{2CF2298A-ADA7-44C0-9FC0-AB0E2B7A0B19}" srcOrd="0" destOrd="0" presId="urn:microsoft.com/office/officeart/2005/8/layout/hProcess4"/>
    <dgm:cxn modelId="{CC9F8C79-138B-4A2C-AC30-85F9C4B3DE9E}" type="presParOf" srcId="{A284315D-C25C-4B21-950F-8EDAC49D6F9E}" destId="{D600A28C-8B5C-4631-81ED-B05BF5DB810C}" srcOrd="1" destOrd="0" presId="urn:microsoft.com/office/officeart/2005/8/layout/hProcess4"/>
    <dgm:cxn modelId="{FAF0B860-8DB7-4AD1-B767-12EF2BEC72C5}" type="presParOf" srcId="{A284315D-C25C-4B21-950F-8EDAC49D6F9E}" destId="{0726D9CE-F594-4728-9DFC-BBC2A8E295AF}" srcOrd="2" destOrd="0" presId="urn:microsoft.com/office/officeart/2005/8/layout/hProcess4"/>
    <dgm:cxn modelId="{9031A37C-659E-4DEC-B4A1-521786AD6B05}" type="presParOf" srcId="{A284315D-C25C-4B21-950F-8EDAC49D6F9E}" destId="{06C2CF4A-ED3D-476D-BFE9-4DCCF652EB8E}" srcOrd="3" destOrd="0" presId="urn:microsoft.com/office/officeart/2005/8/layout/hProcess4"/>
    <dgm:cxn modelId="{BAF0CD06-1F82-4476-BF8B-28449D951C2E}" type="presParOf" srcId="{A284315D-C25C-4B21-950F-8EDAC49D6F9E}" destId="{F9271F88-9603-4E09-9E70-A8B71DC4574B}" srcOrd="4" destOrd="0" presId="urn:microsoft.com/office/officeart/2005/8/layout/hProcess4"/>
    <dgm:cxn modelId="{FAD607CC-C84D-44DE-8280-8C88CBDB14D8}" type="presParOf" srcId="{CB9ADED1-1C3C-4955-9553-38E9F3D73E13}" destId="{A6424ADB-2AD1-40AE-86E2-0B2332867EA8}" srcOrd="1" destOrd="0" presId="urn:microsoft.com/office/officeart/2005/8/layout/hProcess4"/>
    <dgm:cxn modelId="{3F5FDD58-875E-4899-A3EB-E465F45EABF2}" type="presParOf" srcId="{CB9ADED1-1C3C-4955-9553-38E9F3D73E13}" destId="{AB73095B-D220-4716-BC24-A3F990F73332}" srcOrd="2" destOrd="0" presId="urn:microsoft.com/office/officeart/2005/8/layout/hProcess4"/>
    <dgm:cxn modelId="{06BC3847-5B39-4714-BEB3-EB8851B288C0}" type="presParOf" srcId="{AB73095B-D220-4716-BC24-A3F990F73332}" destId="{5F4FCEFE-7FB4-4CF4-862F-3DC820088963}" srcOrd="0" destOrd="0" presId="urn:microsoft.com/office/officeart/2005/8/layout/hProcess4"/>
    <dgm:cxn modelId="{4D48CE71-5682-47E1-B5A9-767B0A769586}" type="presParOf" srcId="{AB73095B-D220-4716-BC24-A3F990F73332}" destId="{E59D8451-1789-4170-8260-F801A4CB8335}" srcOrd="1" destOrd="0" presId="urn:microsoft.com/office/officeart/2005/8/layout/hProcess4"/>
    <dgm:cxn modelId="{E160DC43-572F-48D6-B3D5-DA14DB7C245D}" type="presParOf" srcId="{AB73095B-D220-4716-BC24-A3F990F73332}" destId="{623BF7D6-9D81-4E6F-AC89-08BDCC26C8EF}" srcOrd="2" destOrd="0" presId="urn:microsoft.com/office/officeart/2005/8/layout/hProcess4"/>
    <dgm:cxn modelId="{5851107A-8F12-4D1A-8463-AE936988FA75}" type="presParOf" srcId="{AB73095B-D220-4716-BC24-A3F990F73332}" destId="{77AAFE05-7A9E-452E-A5E4-6AE695404095}" srcOrd="3" destOrd="0" presId="urn:microsoft.com/office/officeart/2005/8/layout/hProcess4"/>
    <dgm:cxn modelId="{0A05808D-F187-4375-9B40-D1329D3D6278}" type="presParOf" srcId="{AB73095B-D220-4716-BC24-A3F990F73332}" destId="{0899E83A-6003-4F8E-B5A0-72FE152E966B}" srcOrd="4" destOrd="0" presId="urn:microsoft.com/office/officeart/2005/8/layout/hProcess4"/>
  </dgm:cxnLst>
  <dgm:bg/>
  <dgm:whole/>
  <dgm:extLst>
    <a:ext uri="http://schemas.microsoft.com/office/drawing/2008/diagram">
      <dsp:dataModelExt xmlns=""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CA14C4E-2E9E-4D44-AC63-6B0CFDDFCF88}" type="doc">
      <dgm:prSet loTypeId="urn:microsoft.com/office/officeart/2005/8/layout/hProcess4" loCatId="process" qsTypeId="urn:microsoft.com/office/officeart/2005/8/quickstyle/simple1" qsCatId="simple" csTypeId="urn:microsoft.com/office/officeart/2005/8/colors/accent1_2" csCatId="accent1" phldr="1"/>
      <dgm:spPr/>
      <dgm:t>
        <a:bodyPr/>
        <a:lstStyle/>
        <a:p>
          <a:endParaRPr lang="en-US"/>
        </a:p>
      </dgm:t>
    </dgm:pt>
    <dgm:pt modelId="{7575888C-A67A-4C06-B3B8-26DF68DCFF32}">
      <dgm:prSet phldrT="[Text]"/>
      <dgm:spPr>
        <a:solidFill>
          <a:schemeClr val="accent5">
            <a:lumMod val="75000"/>
          </a:schemeClr>
        </a:solidFill>
      </dgm:spPr>
      <dgm:t>
        <a:bodyPr/>
        <a:lstStyle/>
        <a:p>
          <a:r>
            <a:rPr lang="en-US" dirty="0" smtClean="0">
              <a:solidFill>
                <a:schemeClr val="tx1"/>
              </a:solidFill>
            </a:rPr>
            <a:t>Driver</a:t>
          </a:r>
          <a:endParaRPr lang="en-US" dirty="0">
            <a:solidFill>
              <a:schemeClr val="tx1"/>
            </a:solidFill>
          </a:endParaRPr>
        </a:p>
      </dgm:t>
    </dgm:pt>
    <dgm:pt modelId="{95046FBA-F03B-42B3-A866-97F52E497F71}" type="parTrans" cxnId="{94813BAB-315D-401E-9633-F6CB2DFB0EFA}">
      <dgm:prSet/>
      <dgm:spPr/>
      <dgm:t>
        <a:bodyPr/>
        <a:lstStyle/>
        <a:p>
          <a:endParaRPr lang="en-US"/>
        </a:p>
      </dgm:t>
    </dgm:pt>
    <dgm:pt modelId="{B918CEF2-E8EA-4D37-A868-E960E0335C59}" type="sibTrans" cxnId="{94813BAB-315D-401E-9633-F6CB2DFB0EFA}">
      <dgm:prSet/>
      <dgm:spPr>
        <a:solidFill>
          <a:schemeClr val="tx1"/>
        </a:solidFill>
      </dgm:spPr>
      <dgm:t>
        <a:bodyPr/>
        <a:lstStyle/>
        <a:p>
          <a:endParaRPr lang="en-US"/>
        </a:p>
      </dgm:t>
    </dgm:pt>
    <dgm:pt modelId="{C9B656D0-48BA-462A-8170-ECB1BC5ECFC7}">
      <dgm:prSet phldrT="[Text]"/>
      <dgm:spPr/>
      <dgm:t>
        <a:bodyPr/>
        <a:lstStyle/>
        <a:p>
          <a:r>
            <a:rPr lang="en-US" dirty="0" smtClean="0"/>
            <a:t>Review &amp; Certify HOS status</a:t>
          </a:r>
          <a:endParaRPr lang="en-US" dirty="0"/>
        </a:p>
      </dgm:t>
    </dgm:pt>
    <dgm:pt modelId="{B3706B90-98EB-488F-BCA4-ED3A87C464A6}" type="parTrans" cxnId="{52808B2F-3EA7-4353-B4E6-D1156D6EA7CB}">
      <dgm:prSet/>
      <dgm:spPr/>
      <dgm:t>
        <a:bodyPr/>
        <a:lstStyle/>
        <a:p>
          <a:endParaRPr lang="en-US"/>
        </a:p>
      </dgm:t>
    </dgm:pt>
    <dgm:pt modelId="{49E55F93-EC75-409C-BC46-13B8656BA8FE}" type="sibTrans" cxnId="{52808B2F-3EA7-4353-B4E6-D1156D6EA7CB}">
      <dgm:prSet/>
      <dgm:spPr/>
      <dgm:t>
        <a:bodyPr/>
        <a:lstStyle/>
        <a:p>
          <a:endParaRPr lang="en-US"/>
        </a:p>
      </dgm:t>
    </dgm:pt>
    <dgm:pt modelId="{FEAC39AD-2EB7-4FAC-9616-7C6E4DFDD1F1}">
      <dgm:prSet phldrT="[Text]"/>
      <dgm:spPr/>
      <dgm:t>
        <a:bodyPr/>
        <a:lstStyle/>
        <a:p>
          <a:r>
            <a:rPr lang="en-US" dirty="0" smtClean="0"/>
            <a:t>Prints copy of RODs from EOBR</a:t>
          </a:r>
          <a:endParaRPr lang="en-US" dirty="0"/>
        </a:p>
      </dgm:t>
    </dgm:pt>
    <dgm:pt modelId="{0A195998-8D2F-4D2A-8E2D-505140EC1351}" type="parTrans" cxnId="{B5799A75-9DF1-41A5-9844-FE39BF9DC1EB}">
      <dgm:prSet/>
      <dgm:spPr/>
      <dgm:t>
        <a:bodyPr/>
        <a:lstStyle/>
        <a:p>
          <a:endParaRPr lang="en-US"/>
        </a:p>
      </dgm:t>
    </dgm:pt>
    <dgm:pt modelId="{D5B34EA9-7CE3-4875-806D-126C8116193A}" type="sibTrans" cxnId="{B5799A75-9DF1-41A5-9844-FE39BF9DC1EB}">
      <dgm:prSet/>
      <dgm:spPr/>
      <dgm:t>
        <a:bodyPr/>
        <a:lstStyle/>
        <a:p>
          <a:endParaRPr lang="en-US"/>
        </a:p>
      </dgm:t>
    </dgm:pt>
    <dgm:pt modelId="{0C494606-F750-4DD1-A001-99629676C755}">
      <dgm:prSet phldrT="[Text]"/>
      <dgm:spPr>
        <a:ln>
          <a:solidFill>
            <a:schemeClr val="accent6">
              <a:lumMod val="50000"/>
            </a:schemeClr>
          </a:solidFill>
        </a:ln>
      </dgm:spPr>
      <dgm:t>
        <a:bodyPr/>
        <a:lstStyle/>
        <a:p>
          <a:r>
            <a:rPr lang="en-US" dirty="0" smtClean="0"/>
            <a:t>Receives printed copy of RODs from driver</a:t>
          </a:r>
          <a:endParaRPr lang="en-US" dirty="0"/>
        </a:p>
      </dgm:t>
    </dgm:pt>
    <dgm:pt modelId="{E1A87BA0-A4FC-4805-9B40-B0FC5F6A369E}" type="parTrans" cxnId="{0B12BFA6-969A-4B86-8B4D-40685C225165}">
      <dgm:prSet/>
      <dgm:spPr/>
      <dgm:t>
        <a:bodyPr/>
        <a:lstStyle/>
        <a:p>
          <a:endParaRPr lang="en-US"/>
        </a:p>
      </dgm:t>
    </dgm:pt>
    <dgm:pt modelId="{453E5DC5-DCDF-4048-9DE0-718CE8CE6306}" type="sibTrans" cxnId="{0B12BFA6-969A-4B86-8B4D-40685C225165}">
      <dgm:prSet/>
      <dgm:spPr/>
      <dgm:t>
        <a:bodyPr/>
        <a:lstStyle/>
        <a:p>
          <a:endParaRPr lang="en-US"/>
        </a:p>
      </dgm:t>
    </dgm:pt>
    <dgm:pt modelId="{7F777B00-4E66-4D9C-BA83-563A18F944DF}">
      <dgm:prSet phldrT="[Text]"/>
      <dgm:spPr>
        <a:solidFill>
          <a:schemeClr val="accent6">
            <a:lumMod val="50000"/>
          </a:schemeClr>
        </a:solidFill>
        <a:ln>
          <a:solidFill>
            <a:schemeClr val="accent6">
              <a:lumMod val="50000"/>
            </a:schemeClr>
          </a:solidFill>
        </a:ln>
      </dgm:spPr>
      <dgm:t>
        <a:bodyPr/>
        <a:lstStyle/>
        <a:p>
          <a:r>
            <a:rPr lang="en-US" dirty="0" smtClean="0"/>
            <a:t>Enforcement</a:t>
          </a:r>
          <a:endParaRPr lang="en-US" dirty="0"/>
        </a:p>
      </dgm:t>
    </dgm:pt>
    <dgm:pt modelId="{7A8FB5CD-6DDF-4EC2-AD6F-5C97F5340B8B}" type="parTrans" cxnId="{2F94A4D9-17FD-4CD1-A53D-83062055792B}">
      <dgm:prSet/>
      <dgm:spPr/>
      <dgm:t>
        <a:bodyPr/>
        <a:lstStyle/>
        <a:p>
          <a:endParaRPr lang="en-US"/>
        </a:p>
      </dgm:t>
    </dgm:pt>
    <dgm:pt modelId="{A859B997-F52F-4CDB-8329-41C3B36D4E9C}" type="sibTrans" cxnId="{2F94A4D9-17FD-4CD1-A53D-83062055792B}">
      <dgm:prSet/>
      <dgm:spPr/>
      <dgm:t>
        <a:bodyPr/>
        <a:lstStyle/>
        <a:p>
          <a:endParaRPr lang="en-US"/>
        </a:p>
      </dgm:t>
    </dgm:pt>
    <dgm:pt modelId="{20A44726-9974-454B-9393-086C830DB33D}" type="pres">
      <dgm:prSet presAssocID="{8CA14C4E-2E9E-4D44-AC63-6B0CFDDFCF88}" presName="Name0" presStyleCnt="0">
        <dgm:presLayoutVars>
          <dgm:dir/>
          <dgm:animLvl val="lvl"/>
          <dgm:resizeHandles val="exact"/>
        </dgm:presLayoutVars>
      </dgm:prSet>
      <dgm:spPr/>
      <dgm:t>
        <a:bodyPr/>
        <a:lstStyle/>
        <a:p>
          <a:endParaRPr lang="en-US"/>
        </a:p>
      </dgm:t>
    </dgm:pt>
    <dgm:pt modelId="{4E80ECB2-4ABE-41A7-98E7-6E7AD9A2756C}" type="pres">
      <dgm:prSet presAssocID="{8CA14C4E-2E9E-4D44-AC63-6B0CFDDFCF88}" presName="tSp" presStyleCnt="0"/>
      <dgm:spPr/>
    </dgm:pt>
    <dgm:pt modelId="{2A594676-01F0-4C07-9526-1B32BCFF1B35}" type="pres">
      <dgm:prSet presAssocID="{8CA14C4E-2E9E-4D44-AC63-6B0CFDDFCF88}" presName="bSp" presStyleCnt="0"/>
      <dgm:spPr/>
    </dgm:pt>
    <dgm:pt modelId="{CB9ADED1-1C3C-4955-9553-38E9F3D73E13}" type="pres">
      <dgm:prSet presAssocID="{8CA14C4E-2E9E-4D44-AC63-6B0CFDDFCF88}" presName="process" presStyleCnt="0"/>
      <dgm:spPr/>
    </dgm:pt>
    <dgm:pt modelId="{3D942248-A355-46A3-9207-8C0B01C56AD7}" type="pres">
      <dgm:prSet presAssocID="{7575888C-A67A-4C06-B3B8-26DF68DCFF32}" presName="composite1" presStyleCnt="0"/>
      <dgm:spPr/>
    </dgm:pt>
    <dgm:pt modelId="{317F5D0A-D5BE-406A-8423-488111E4FC34}" type="pres">
      <dgm:prSet presAssocID="{7575888C-A67A-4C06-B3B8-26DF68DCFF32}" presName="dummyNode1" presStyleLbl="node1" presStyleIdx="0" presStyleCnt="2"/>
      <dgm:spPr/>
    </dgm:pt>
    <dgm:pt modelId="{82C0D479-D1E8-47D4-A400-A3860A9EBA58}" type="pres">
      <dgm:prSet presAssocID="{7575888C-A67A-4C06-B3B8-26DF68DCFF32}" presName="childNode1" presStyleLbl="bgAcc1" presStyleIdx="0" presStyleCnt="2">
        <dgm:presLayoutVars>
          <dgm:bulletEnabled val="1"/>
        </dgm:presLayoutVars>
      </dgm:prSet>
      <dgm:spPr/>
      <dgm:t>
        <a:bodyPr/>
        <a:lstStyle/>
        <a:p>
          <a:endParaRPr lang="en-US"/>
        </a:p>
      </dgm:t>
    </dgm:pt>
    <dgm:pt modelId="{25490E81-DF2F-40CF-A21E-8CDB80F775B2}" type="pres">
      <dgm:prSet presAssocID="{7575888C-A67A-4C06-B3B8-26DF68DCFF32}" presName="childNode1tx" presStyleLbl="bgAcc1" presStyleIdx="0" presStyleCnt="2">
        <dgm:presLayoutVars>
          <dgm:bulletEnabled val="1"/>
        </dgm:presLayoutVars>
      </dgm:prSet>
      <dgm:spPr/>
      <dgm:t>
        <a:bodyPr/>
        <a:lstStyle/>
        <a:p>
          <a:endParaRPr lang="en-US"/>
        </a:p>
      </dgm:t>
    </dgm:pt>
    <dgm:pt modelId="{19286BCA-09A5-47DA-9434-F0AC7212CBCB}" type="pres">
      <dgm:prSet presAssocID="{7575888C-A67A-4C06-B3B8-26DF68DCFF32}" presName="parentNode1" presStyleLbl="node1" presStyleIdx="0" presStyleCnt="2">
        <dgm:presLayoutVars>
          <dgm:chMax val="1"/>
          <dgm:bulletEnabled val="1"/>
        </dgm:presLayoutVars>
      </dgm:prSet>
      <dgm:spPr/>
      <dgm:t>
        <a:bodyPr/>
        <a:lstStyle/>
        <a:p>
          <a:endParaRPr lang="en-US"/>
        </a:p>
      </dgm:t>
    </dgm:pt>
    <dgm:pt modelId="{73A7B8AC-B8C9-4D89-903A-88D25D5B0DA0}" type="pres">
      <dgm:prSet presAssocID="{7575888C-A67A-4C06-B3B8-26DF68DCFF32}" presName="connSite1" presStyleCnt="0"/>
      <dgm:spPr/>
    </dgm:pt>
    <dgm:pt modelId="{53AB4F8C-8C18-4085-AE68-737583C22632}" type="pres">
      <dgm:prSet presAssocID="{B918CEF2-E8EA-4D37-A868-E960E0335C59}" presName="Name9" presStyleLbl="sibTrans2D1" presStyleIdx="0" presStyleCnt="1"/>
      <dgm:spPr/>
      <dgm:t>
        <a:bodyPr/>
        <a:lstStyle/>
        <a:p>
          <a:endParaRPr lang="en-US"/>
        </a:p>
      </dgm:t>
    </dgm:pt>
    <dgm:pt modelId="{3C1C4340-040C-4668-A5F0-B5B5B9DC8C6B}" type="pres">
      <dgm:prSet presAssocID="{7F777B00-4E66-4D9C-BA83-563A18F944DF}" presName="composite2" presStyleCnt="0"/>
      <dgm:spPr/>
    </dgm:pt>
    <dgm:pt modelId="{6FD59DFD-665C-4FC7-A4DD-CAE4E793A699}" type="pres">
      <dgm:prSet presAssocID="{7F777B00-4E66-4D9C-BA83-563A18F944DF}" presName="dummyNode2" presStyleLbl="node1" presStyleIdx="0" presStyleCnt="2"/>
      <dgm:spPr/>
    </dgm:pt>
    <dgm:pt modelId="{30A53C56-D028-4E14-AD57-BCD8E32BF18E}" type="pres">
      <dgm:prSet presAssocID="{7F777B00-4E66-4D9C-BA83-563A18F944DF}" presName="childNode2" presStyleLbl="bgAcc1" presStyleIdx="1" presStyleCnt="2">
        <dgm:presLayoutVars>
          <dgm:bulletEnabled val="1"/>
        </dgm:presLayoutVars>
      </dgm:prSet>
      <dgm:spPr/>
      <dgm:t>
        <a:bodyPr/>
        <a:lstStyle/>
        <a:p>
          <a:endParaRPr lang="en-US"/>
        </a:p>
      </dgm:t>
    </dgm:pt>
    <dgm:pt modelId="{D7864C91-9A85-4518-B2D3-4379358CAB01}" type="pres">
      <dgm:prSet presAssocID="{7F777B00-4E66-4D9C-BA83-563A18F944DF}" presName="childNode2tx" presStyleLbl="bgAcc1" presStyleIdx="1" presStyleCnt="2">
        <dgm:presLayoutVars>
          <dgm:bulletEnabled val="1"/>
        </dgm:presLayoutVars>
      </dgm:prSet>
      <dgm:spPr/>
      <dgm:t>
        <a:bodyPr/>
        <a:lstStyle/>
        <a:p>
          <a:endParaRPr lang="en-US"/>
        </a:p>
      </dgm:t>
    </dgm:pt>
    <dgm:pt modelId="{17DBE50A-B285-4467-83FC-A09B1201A28D}" type="pres">
      <dgm:prSet presAssocID="{7F777B00-4E66-4D9C-BA83-563A18F944DF}" presName="parentNode2" presStyleLbl="node1" presStyleIdx="1" presStyleCnt="2">
        <dgm:presLayoutVars>
          <dgm:chMax val="0"/>
          <dgm:bulletEnabled val="1"/>
        </dgm:presLayoutVars>
      </dgm:prSet>
      <dgm:spPr/>
      <dgm:t>
        <a:bodyPr/>
        <a:lstStyle/>
        <a:p>
          <a:endParaRPr lang="en-US"/>
        </a:p>
      </dgm:t>
    </dgm:pt>
    <dgm:pt modelId="{5583940D-D6EB-46FF-9D09-06EB9480999B}" type="pres">
      <dgm:prSet presAssocID="{7F777B00-4E66-4D9C-BA83-563A18F944DF}" presName="connSite2" presStyleCnt="0"/>
      <dgm:spPr/>
    </dgm:pt>
  </dgm:ptLst>
  <dgm:cxnLst>
    <dgm:cxn modelId="{1DEBC3D0-64A1-4496-9DF7-9FDA4B31691C}" type="presOf" srcId="{0C494606-F750-4DD1-A001-99629676C755}" destId="{30A53C56-D028-4E14-AD57-BCD8E32BF18E}" srcOrd="0" destOrd="0" presId="urn:microsoft.com/office/officeart/2005/8/layout/hProcess4"/>
    <dgm:cxn modelId="{2E3EB6BB-6993-42AA-883B-2EE4563E54AC}" type="presOf" srcId="{0C494606-F750-4DD1-A001-99629676C755}" destId="{D7864C91-9A85-4518-B2D3-4379358CAB01}" srcOrd="1" destOrd="0" presId="urn:microsoft.com/office/officeart/2005/8/layout/hProcess4"/>
    <dgm:cxn modelId="{B5799A75-9DF1-41A5-9844-FE39BF9DC1EB}" srcId="{7575888C-A67A-4C06-B3B8-26DF68DCFF32}" destId="{FEAC39AD-2EB7-4FAC-9616-7C6E4DFDD1F1}" srcOrd="1" destOrd="0" parTransId="{0A195998-8D2F-4D2A-8E2D-505140EC1351}" sibTransId="{D5B34EA9-7CE3-4875-806D-126C8116193A}"/>
    <dgm:cxn modelId="{26903A2A-A8CC-4792-9DFD-A12420052DE3}" type="presOf" srcId="{7F777B00-4E66-4D9C-BA83-563A18F944DF}" destId="{17DBE50A-B285-4467-83FC-A09B1201A28D}" srcOrd="0" destOrd="0" presId="urn:microsoft.com/office/officeart/2005/8/layout/hProcess4"/>
    <dgm:cxn modelId="{52808B2F-3EA7-4353-B4E6-D1156D6EA7CB}" srcId="{7575888C-A67A-4C06-B3B8-26DF68DCFF32}" destId="{C9B656D0-48BA-462A-8170-ECB1BC5ECFC7}" srcOrd="0" destOrd="0" parTransId="{B3706B90-98EB-488F-BCA4-ED3A87C464A6}" sibTransId="{49E55F93-EC75-409C-BC46-13B8656BA8FE}"/>
    <dgm:cxn modelId="{8473A797-493A-4D8F-BE29-7CE83D767A01}" type="presOf" srcId="{FEAC39AD-2EB7-4FAC-9616-7C6E4DFDD1F1}" destId="{25490E81-DF2F-40CF-A21E-8CDB80F775B2}" srcOrd="1" destOrd="1" presId="urn:microsoft.com/office/officeart/2005/8/layout/hProcess4"/>
    <dgm:cxn modelId="{EE3B61A3-6768-46A7-BAC1-CF2A6FF99659}" type="presOf" srcId="{8CA14C4E-2E9E-4D44-AC63-6B0CFDDFCF88}" destId="{20A44726-9974-454B-9393-086C830DB33D}" srcOrd="0" destOrd="0" presId="urn:microsoft.com/office/officeart/2005/8/layout/hProcess4"/>
    <dgm:cxn modelId="{371132B7-ADC3-4DC5-A952-E4F6906EC6B6}" type="presOf" srcId="{FEAC39AD-2EB7-4FAC-9616-7C6E4DFDD1F1}" destId="{82C0D479-D1E8-47D4-A400-A3860A9EBA58}" srcOrd="0" destOrd="1" presId="urn:microsoft.com/office/officeart/2005/8/layout/hProcess4"/>
    <dgm:cxn modelId="{2F94A4D9-17FD-4CD1-A53D-83062055792B}" srcId="{8CA14C4E-2E9E-4D44-AC63-6B0CFDDFCF88}" destId="{7F777B00-4E66-4D9C-BA83-563A18F944DF}" srcOrd="1" destOrd="0" parTransId="{7A8FB5CD-6DDF-4EC2-AD6F-5C97F5340B8B}" sibTransId="{A859B997-F52F-4CDB-8329-41C3B36D4E9C}"/>
    <dgm:cxn modelId="{0B12BFA6-969A-4B86-8B4D-40685C225165}" srcId="{7F777B00-4E66-4D9C-BA83-563A18F944DF}" destId="{0C494606-F750-4DD1-A001-99629676C755}" srcOrd="0" destOrd="0" parTransId="{E1A87BA0-A4FC-4805-9B40-B0FC5F6A369E}" sibTransId="{453E5DC5-DCDF-4048-9DE0-718CE8CE6306}"/>
    <dgm:cxn modelId="{93C14E98-0008-40C3-A0AA-91E2AB5D3D64}" type="presOf" srcId="{7575888C-A67A-4C06-B3B8-26DF68DCFF32}" destId="{19286BCA-09A5-47DA-9434-F0AC7212CBCB}" srcOrd="0" destOrd="0" presId="urn:microsoft.com/office/officeart/2005/8/layout/hProcess4"/>
    <dgm:cxn modelId="{5E9418DA-48B1-4040-ACAC-F82817FCFF9E}" type="presOf" srcId="{C9B656D0-48BA-462A-8170-ECB1BC5ECFC7}" destId="{25490E81-DF2F-40CF-A21E-8CDB80F775B2}" srcOrd="1" destOrd="0" presId="urn:microsoft.com/office/officeart/2005/8/layout/hProcess4"/>
    <dgm:cxn modelId="{EC0731EA-69AF-4CA6-A2E5-9A14810FAF37}" type="presOf" srcId="{C9B656D0-48BA-462A-8170-ECB1BC5ECFC7}" destId="{82C0D479-D1E8-47D4-A400-A3860A9EBA58}" srcOrd="0" destOrd="0" presId="urn:microsoft.com/office/officeart/2005/8/layout/hProcess4"/>
    <dgm:cxn modelId="{94689796-5B90-482D-879C-46B9D9FAE4AF}" type="presOf" srcId="{B918CEF2-E8EA-4D37-A868-E960E0335C59}" destId="{53AB4F8C-8C18-4085-AE68-737583C22632}" srcOrd="0" destOrd="0" presId="urn:microsoft.com/office/officeart/2005/8/layout/hProcess4"/>
    <dgm:cxn modelId="{94813BAB-315D-401E-9633-F6CB2DFB0EFA}" srcId="{8CA14C4E-2E9E-4D44-AC63-6B0CFDDFCF88}" destId="{7575888C-A67A-4C06-B3B8-26DF68DCFF32}" srcOrd="0" destOrd="0" parTransId="{95046FBA-F03B-42B3-A866-97F52E497F71}" sibTransId="{B918CEF2-E8EA-4D37-A868-E960E0335C59}"/>
    <dgm:cxn modelId="{13D8178C-B5CC-4C2D-9781-27DFC032A632}" type="presParOf" srcId="{20A44726-9974-454B-9393-086C830DB33D}" destId="{4E80ECB2-4ABE-41A7-98E7-6E7AD9A2756C}" srcOrd="0" destOrd="0" presId="urn:microsoft.com/office/officeart/2005/8/layout/hProcess4"/>
    <dgm:cxn modelId="{12A3A473-DA78-42F2-8D89-9FAE16F97C05}" type="presParOf" srcId="{20A44726-9974-454B-9393-086C830DB33D}" destId="{2A594676-01F0-4C07-9526-1B32BCFF1B35}" srcOrd="1" destOrd="0" presId="urn:microsoft.com/office/officeart/2005/8/layout/hProcess4"/>
    <dgm:cxn modelId="{04235357-7B1F-4D67-9FFC-14D5A897492A}" type="presParOf" srcId="{20A44726-9974-454B-9393-086C830DB33D}" destId="{CB9ADED1-1C3C-4955-9553-38E9F3D73E13}" srcOrd="2" destOrd="0" presId="urn:microsoft.com/office/officeart/2005/8/layout/hProcess4"/>
    <dgm:cxn modelId="{31879211-3F40-427F-BC38-865A6B72C911}" type="presParOf" srcId="{CB9ADED1-1C3C-4955-9553-38E9F3D73E13}" destId="{3D942248-A355-46A3-9207-8C0B01C56AD7}" srcOrd="0" destOrd="0" presId="urn:microsoft.com/office/officeart/2005/8/layout/hProcess4"/>
    <dgm:cxn modelId="{27242AC7-92B0-401D-B0E5-6CD3C610141F}" type="presParOf" srcId="{3D942248-A355-46A3-9207-8C0B01C56AD7}" destId="{317F5D0A-D5BE-406A-8423-488111E4FC34}" srcOrd="0" destOrd="0" presId="urn:microsoft.com/office/officeart/2005/8/layout/hProcess4"/>
    <dgm:cxn modelId="{A677AECA-0721-42D4-8D69-EFD3C82C7401}" type="presParOf" srcId="{3D942248-A355-46A3-9207-8C0B01C56AD7}" destId="{82C0D479-D1E8-47D4-A400-A3860A9EBA58}" srcOrd="1" destOrd="0" presId="urn:microsoft.com/office/officeart/2005/8/layout/hProcess4"/>
    <dgm:cxn modelId="{12BD7F4A-B58B-48CE-ACC9-D5230907B2BD}" type="presParOf" srcId="{3D942248-A355-46A3-9207-8C0B01C56AD7}" destId="{25490E81-DF2F-40CF-A21E-8CDB80F775B2}" srcOrd="2" destOrd="0" presId="urn:microsoft.com/office/officeart/2005/8/layout/hProcess4"/>
    <dgm:cxn modelId="{F0066AD8-DE52-4C79-83B8-9895BFACDF8F}" type="presParOf" srcId="{3D942248-A355-46A3-9207-8C0B01C56AD7}" destId="{19286BCA-09A5-47DA-9434-F0AC7212CBCB}" srcOrd="3" destOrd="0" presId="urn:microsoft.com/office/officeart/2005/8/layout/hProcess4"/>
    <dgm:cxn modelId="{CBF4B2C7-9875-42D9-B240-DF965711C0B9}" type="presParOf" srcId="{3D942248-A355-46A3-9207-8C0B01C56AD7}" destId="{73A7B8AC-B8C9-4D89-903A-88D25D5B0DA0}" srcOrd="4" destOrd="0" presId="urn:microsoft.com/office/officeart/2005/8/layout/hProcess4"/>
    <dgm:cxn modelId="{AF7A081A-9F72-48A6-9DE7-9A89E71C9649}" type="presParOf" srcId="{CB9ADED1-1C3C-4955-9553-38E9F3D73E13}" destId="{53AB4F8C-8C18-4085-AE68-737583C22632}" srcOrd="1" destOrd="0" presId="urn:microsoft.com/office/officeart/2005/8/layout/hProcess4"/>
    <dgm:cxn modelId="{06082FC6-20C2-45F4-96FF-E47A770AB8B2}" type="presParOf" srcId="{CB9ADED1-1C3C-4955-9553-38E9F3D73E13}" destId="{3C1C4340-040C-4668-A5F0-B5B5B9DC8C6B}" srcOrd="2" destOrd="0" presId="urn:microsoft.com/office/officeart/2005/8/layout/hProcess4"/>
    <dgm:cxn modelId="{6BDF0F76-C747-4702-A68A-11DB4B46D91E}" type="presParOf" srcId="{3C1C4340-040C-4668-A5F0-B5B5B9DC8C6B}" destId="{6FD59DFD-665C-4FC7-A4DD-CAE4E793A699}" srcOrd="0" destOrd="0" presId="urn:microsoft.com/office/officeart/2005/8/layout/hProcess4"/>
    <dgm:cxn modelId="{EDDD8993-74C3-45A8-800E-12B4788E732D}" type="presParOf" srcId="{3C1C4340-040C-4668-A5F0-B5B5B9DC8C6B}" destId="{30A53C56-D028-4E14-AD57-BCD8E32BF18E}" srcOrd="1" destOrd="0" presId="urn:microsoft.com/office/officeart/2005/8/layout/hProcess4"/>
    <dgm:cxn modelId="{21E03A06-EC18-498D-A59E-2706409DF52A}" type="presParOf" srcId="{3C1C4340-040C-4668-A5F0-B5B5B9DC8C6B}" destId="{D7864C91-9A85-4518-B2D3-4379358CAB01}" srcOrd="2" destOrd="0" presId="urn:microsoft.com/office/officeart/2005/8/layout/hProcess4"/>
    <dgm:cxn modelId="{0B9EEC0D-7FC5-44E9-AF18-DDC858194048}" type="presParOf" srcId="{3C1C4340-040C-4668-A5F0-B5B5B9DC8C6B}" destId="{17DBE50A-B285-4467-83FC-A09B1201A28D}" srcOrd="3" destOrd="0" presId="urn:microsoft.com/office/officeart/2005/8/layout/hProcess4"/>
    <dgm:cxn modelId="{3F517C0D-EBE1-41D3-AD23-F129C45045FF}" type="presParOf" srcId="{3C1C4340-040C-4668-A5F0-B5B5B9DC8C6B}" destId="{5583940D-D6EB-46FF-9D09-06EB9480999B}" srcOrd="4" destOrd="0" presId="urn:microsoft.com/office/officeart/2005/8/layout/hProcess4"/>
  </dgm:cxnLst>
  <dgm:bg/>
  <dgm:whole/>
  <dgm:extLst>
    <a:ext uri="http://schemas.microsoft.com/office/drawing/2008/diagram">
      <dsp:dataModelExt xmlns=""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CA14C4E-2E9E-4D44-AC63-6B0CFDDFCF88}" type="doc">
      <dgm:prSet loTypeId="urn:microsoft.com/office/officeart/2005/8/layout/hProcess4" loCatId="process" qsTypeId="urn:microsoft.com/office/officeart/2005/8/quickstyle/simple1" qsCatId="simple" csTypeId="urn:microsoft.com/office/officeart/2005/8/colors/accent1_2" csCatId="accent1" phldr="1"/>
      <dgm:spPr/>
      <dgm:t>
        <a:bodyPr/>
        <a:lstStyle/>
        <a:p>
          <a:endParaRPr lang="en-US"/>
        </a:p>
      </dgm:t>
    </dgm:pt>
    <dgm:pt modelId="{FA7B0521-FA5E-4D50-9342-6D64D71D01CA}">
      <dgm:prSet phldrT="[Text]"/>
      <dgm:spPr>
        <a:solidFill>
          <a:schemeClr val="accent6">
            <a:lumMod val="50000"/>
          </a:schemeClr>
        </a:solidFill>
      </dgm:spPr>
      <dgm:t>
        <a:bodyPr/>
        <a:lstStyle/>
        <a:p>
          <a:r>
            <a:rPr lang="en-US" dirty="0" smtClean="0"/>
            <a:t>Enforcement</a:t>
          </a:r>
          <a:endParaRPr lang="en-US" dirty="0"/>
        </a:p>
      </dgm:t>
    </dgm:pt>
    <dgm:pt modelId="{B1738E56-BCC8-45F9-8BFA-D41A71A4ED33}" type="parTrans" cxnId="{D1FB82CC-BA2F-4846-A231-A7ABCF4B01B5}">
      <dgm:prSet/>
      <dgm:spPr/>
      <dgm:t>
        <a:bodyPr/>
        <a:lstStyle/>
        <a:p>
          <a:endParaRPr lang="en-US"/>
        </a:p>
      </dgm:t>
    </dgm:pt>
    <dgm:pt modelId="{AB57435C-4413-497D-A567-B4B8A2079607}" type="sibTrans" cxnId="{D1FB82CC-BA2F-4846-A231-A7ABCF4B01B5}">
      <dgm:prSet/>
      <dgm:spPr>
        <a:solidFill>
          <a:schemeClr val="tx1"/>
        </a:solidFill>
        <a:ln w="9525"/>
      </dgm:spPr>
      <dgm:t>
        <a:bodyPr/>
        <a:lstStyle/>
        <a:p>
          <a:endParaRPr lang="en-US"/>
        </a:p>
      </dgm:t>
    </dgm:pt>
    <dgm:pt modelId="{65D66AD3-61E6-47E5-97A0-D51761AD8B30}">
      <dgm:prSet phldrT="[Text]"/>
      <dgm:spPr>
        <a:ln>
          <a:solidFill>
            <a:schemeClr val="accent6">
              <a:lumMod val="50000"/>
            </a:schemeClr>
          </a:solidFill>
        </a:ln>
      </dgm:spPr>
      <dgm:t>
        <a:bodyPr/>
        <a:lstStyle/>
        <a:p>
          <a:r>
            <a:rPr lang="en-US" dirty="0" smtClean="0"/>
            <a:t>Handheld printer in Enforcement Vehicle or Inspection Station with USB cable.</a:t>
          </a:r>
          <a:endParaRPr lang="en-US" dirty="0"/>
        </a:p>
      </dgm:t>
    </dgm:pt>
    <dgm:pt modelId="{C3BCEED7-29DA-4E2F-A6E5-7699D4318F55}" type="parTrans" cxnId="{FF9BAE47-C385-48FD-8B90-3C95D352D8DF}">
      <dgm:prSet/>
      <dgm:spPr/>
      <dgm:t>
        <a:bodyPr/>
        <a:lstStyle/>
        <a:p>
          <a:endParaRPr lang="en-US"/>
        </a:p>
      </dgm:t>
    </dgm:pt>
    <dgm:pt modelId="{EE8236B5-7907-4207-AFC4-073A3C3B57B6}" type="sibTrans" cxnId="{FF9BAE47-C385-48FD-8B90-3C95D352D8DF}">
      <dgm:prSet/>
      <dgm:spPr/>
      <dgm:t>
        <a:bodyPr/>
        <a:lstStyle/>
        <a:p>
          <a:endParaRPr lang="en-US"/>
        </a:p>
      </dgm:t>
    </dgm:pt>
    <dgm:pt modelId="{7575888C-A67A-4C06-B3B8-26DF68DCFF32}">
      <dgm:prSet phldrT="[Text]"/>
      <dgm:spPr>
        <a:solidFill>
          <a:schemeClr val="accent5">
            <a:lumMod val="75000"/>
          </a:schemeClr>
        </a:solidFill>
      </dgm:spPr>
      <dgm:t>
        <a:bodyPr/>
        <a:lstStyle/>
        <a:p>
          <a:r>
            <a:rPr lang="en-US" dirty="0" smtClean="0">
              <a:solidFill>
                <a:schemeClr val="tx1"/>
              </a:solidFill>
            </a:rPr>
            <a:t>Driver</a:t>
          </a:r>
          <a:endParaRPr lang="en-US" dirty="0">
            <a:solidFill>
              <a:schemeClr val="tx1"/>
            </a:solidFill>
          </a:endParaRPr>
        </a:p>
      </dgm:t>
    </dgm:pt>
    <dgm:pt modelId="{95046FBA-F03B-42B3-A866-97F52E497F71}" type="parTrans" cxnId="{94813BAB-315D-401E-9633-F6CB2DFB0EFA}">
      <dgm:prSet/>
      <dgm:spPr/>
      <dgm:t>
        <a:bodyPr/>
        <a:lstStyle/>
        <a:p>
          <a:endParaRPr lang="en-US"/>
        </a:p>
      </dgm:t>
    </dgm:pt>
    <dgm:pt modelId="{B918CEF2-E8EA-4D37-A868-E960E0335C59}" type="sibTrans" cxnId="{94813BAB-315D-401E-9633-F6CB2DFB0EFA}">
      <dgm:prSet/>
      <dgm:spPr>
        <a:solidFill>
          <a:schemeClr val="tx1"/>
        </a:solidFill>
      </dgm:spPr>
      <dgm:t>
        <a:bodyPr/>
        <a:lstStyle/>
        <a:p>
          <a:endParaRPr lang="en-US"/>
        </a:p>
      </dgm:t>
    </dgm:pt>
    <dgm:pt modelId="{C9B656D0-48BA-462A-8170-ECB1BC5ECFC7}">
      <dgm:prSet phldrT="[Text]"/>
      <dgm:spPr/>
      <dgm:t>
        <a:bodyPr/>
        <a:lstStyle/>
        <a:p>
          <a:r>
            <a:rPr lang="en-US" dirty="0" smtClean="0"/>
            <a:t>Review &amp; Certify HOS status</a:t>
          </a:r>
          <a:endParaRPr lang="en-US" dirty="0"/>
        </a:p>
      </dgm:t>
    </dgm:pt>
    <dgm:pt modelId="{B3706B90-98EB-488F-BCA4-ED3A87C464A6}" type="parTrans" cxnId="{52808B2F-3EA7-4353-B4E6-D1156D6EA7CB}">
      <dgm:prSet/>
      <dgm:spPr/>
      <dgm:t>
        <a:bodyPr/>
        <a:lstStyle/>
        <a:p>
          <a:endParaRPr lang="en-US"/>
        </a:p>
      </dgm:t>
    </dgm:pt>
    <dgm:pt modelId="{49E55F93-EC75-409C-BC46-13B8656BA8FE}" type="sibTrans" cxnId="{52808B2F-3EA7-4353-B4E6-D1156D6EA7CB}">
      <dgm:prSet/>
      <dgm:spPr/>
      <dgm:t>
        <a:bodyPr/>
        <a:lstStyle/>
        <a:p>
          <a:endParaRPr lang="en-US"/>
        </a:p>
      </dgm:t>
    </dgm:pt>
    <dgm:pt modelId="{FEAC39AD-2EB7-4FAC-9616-7C6E4DFDD1F1}">
      <dgm:prSet phldrT="[Text]"/>
      <dgm:spPr/>
      <dgm:t>
        <a:bodyPr/>
        <a:lstStyle/>
        <a:p>
          <a:r>
            <a:rPr lang="en-US" dirty="0" smtClean="0"/>
            <a:t>Connect Enforcement Printer via USB to EOBR</a:t>
          </a:r>
          <a:endParaRPr lang="en-US" dirty="0"/>
        </a:p>
      </dgm:t>
    </dgm:pt>
    <dgm:pt modelId="{0A195998-8D2F-4D2A-8E2D-505140EC1351}" type="parTrans" cxnId="{B5799A75-9DF1-41A5-9844-FE39BF9DC1EB}">
      <dgm:prSet/>
      <dgm:spPr/>
      <dgm:t>
        <a:bodyPr/>
        <a:lstStyle/>
        <a:p>
          <a:endParaRPr lang="en-US"/>
        </a:p>
      </dgm:t>
    </dgm:pt>
    <dgm:pt modelId="{D5B34EA9-7CE3-4875-806D-126C8116193A}" type="sibTrans" cxnId="{B5799A75-9DF1-41A5-9844-FE39BF9DC1EB}">
      <dgm:prSet/>
      <dgm:spPr/>
      <dgm:t>
        <a:bodyPr/>
        <a:lstStyle/>
        <a:p>
          <a:endParaRPr lang="en-US"/>
        </a:p>
      </dgm:t>
    </dgm:pt>
    <dgm:pt modelId="{0346A137-005F-4066-A201-FE864DC6AB71}">
      <dgm:prSet phldrT="[Text]"/>
      <dgm:spPr>
        <a:solidFill>
          <a:schemeClr val="accent6">
            <a:lumMod val="50000"/>
          </a:schemeClr>
        </a:solidFill>
      </dgm:spPr>
      <dgm:t>
        <a:bodyPr/>
        <a:lstStyle/>
        <a:p>
          <a:r>
            <a:rPr lang="en-US" dirty="0" smtClean="0"/>
            <a:t>Enforcement</a:t>
          </a:r>
          <a:endParaRPr lang="en-US" dirty="0"/>
        </a:p>
      </dgm:t>
    </dgm:pt>
    <dgm:pt modelId="{4A79CA77-965C-4032-B782-499FF6858494}" type="parTrans" cxnId="{EF3015F5-91EF-46A8-A3A3-518554CE2A5C}">
      <dgm:prSet/>
      <dgm:spPr/>
      <dgm:t>
        <a:bodyPr/>
        <a:lstStyle/>
        <a:p>
          <a:endParaRPr lang="en-US"/>
        </a:p>
      </dgm:t>
    </dgm:pt>
    <dgm:pt modelId="{DEC159FE-0563-4F6D-B82B-EFFACD6A1DE8}" type="sibTrans" cxnId="{EF3015F5-91EF-46A8-A3A3-518554CE2A5C}">
      <dgm:prSet/>
      <dgm:spPr/>
      <dgm:t>
        <a:bodyPr/>
        <a:lstStyle/>
        <a:p>
          <a:endParaRPr lang="en-US"/>
        </a:p>
      </dgm:t>
    </dgm:pt>
    <dgm:pt modelId="{8DF443A1-7432-4563-9669-ED630EC15828}">
      <dgm:prSet phldrT="[Text]"/>
      <dgm:spPr>
        <a:ln>
          <a:solidFill>
            <a:schemeClr val="accent6">
              <a:lumMod val="50000"/>
            </a:schemeClr>
          </a:solidFill>
        </a:ln>
      </dgm:spPr>
      <dgm:t>
        <a:bodyPr/>
        <a:lstStyle/>
        <a:p>
          <a:r>
            <a:rPr lang="en-US" dirty="0" smtClean="0"/>
            <a:t>Receive printed copy of RODs and portable printer back from driver</a:t>
          </a:r>
          <a:endParaRPr lang="en-US" dirty="0"/>
        </a:p>
      </dgm:t>
    </dgm:pt>
    <dgm:pt modelId="{D291C9F9-51FA-4F95-A868-23C1BA473268}" type="parTrans" cxnId="{B22E029A-83A0-4B0E-BBF8-844CCC242E08}">
      <dgm:prSet/>
      <dgm:spPr/>
      <dgm:t>
        <a:bodyPr/>
        <a:lstStyle/>
        <a:p>
          <a:endParaRPr lang="en-US"/>
        </a:p>
      </dgm:t>
    </dgm:pt>
    <dgm:pt modelId="{9ED07BD8-4273-4B07-8533-DA1DFDDA372F}" type="sibTrans" cxnId="{B22E029A-83A0-4B0E-BBF8-844CCC242E08}">
      <dgm:prSet/>
      <dgm:spPr/>
      <dgm:t>
        <a:bodyPr/>
        <a:lstStyle/>
        <a:p>
          <a:endParaRPr lang="en-US"/>
        </a:p>
      </dgm:t>
    </dgm:pt>
    <dgm:pt modelId="{ABFB256C-C33B-4FB3-AF40-580A7692D817}">
      <dgm:prSet/>
      <dgm:spPr/>
      <dgm:t>
        <a:bodyPr/>
        <a:lstStyle/>
        <a:p>
          <a:r>
            <a:rPr lang="en-US" dirty="0" smtClean="0"/>
            <a:t>USB cable would create connection between EOBR and Printers.</a:t>
          </a:r>
          <a:endParaRPr lang="en-US" dirty="0"/>
        </a:p>
      </dgm:t>
    </dgm:pt>
    <dgm:pt modelId="{4445F253-D9A3-4D3C-8E1C-B87BC1F6C976}" type="parTrans" cxnId="{C0786BC9-A919-4879-8E4B-C3152586B1C9}">
      <dgm:prSet/>
      <dgm:spPr/>
      <dgm:t>
        <a:bodyPr/>
        <a:lstStyle/>
        <a:p>
          <a:endParaRPr lang="en-US"/>
        </a:p>
      </dgm:t>
    </dgm:pt>
    <dgm:pt modelId="{CFD8155D-5104-4D71-8CDC-FF5C8B36534A}" type="sibTrans" cxnId="{C0786BC9-A919-4879-8E4B-C3152586B1C9}">
      <dgm:prSet/>
      <dgm:spPr/>
      <dgm:t>
        <a:bodyPr/>
        <a:lstStyle/>
        <a:p>
          <a:endParaRPr lang="en-US"/>
        </a:p>
      </dgm:t>
    </dgm:pt>
    <dgm:pt modelId="{2B09244C-A564-4B7A-ADF0-9D7F94B5F1B7}">
      <dgm:prSet/>
      <dgm:spPr/>
      <dgm:t>
        <a:bodyPr/>
        <a:lstStyle/>
        <a:p>
          <a:r>
            <a:rPr lang="en-US" dirty="0" smtClean="0"/>
            <a:t>DOT Officer / Inspector would provide printer to driver at beginning of inspection</a:t>
          </a:r>
          <a:endParaRPr lang="en-US" dirty="0"/>
        </a:p>
      </dgm:t>
    </dgm:pt>
    <dgm:pt modelId="{81824421-C47D-4E4B-9116-F80C2B1AC583}" type="parTrans" cxnId="{B2A950F4-4D68-424E-9A54-4F27083D6440}">
      <dgm:prSet/>
      <dgm:spPr/>
      <dgm:t>
        <a:bodyPr/>
        <a:lstStyle/>
        <a:p>
          <a:endParaRPr lang="en-US"/>
        </a:p>
      </dgm:t>
    </dgm:pt>
    <dgm:pt modelId="{D7390B38-50FF-4157-A837-260995BA338A}" type="sibTrans" cxnId="{B2A950F4-4D68-424E-9A54-4F27083D6440}">
      <dgm:prSet/>
      <dgm:spPr/>
      <dgm:t>
        <a:bodyPr/>
        <a:lstStyle/>
        <a:p>
          <a:endParaRPr lang="en-US"/>
        </a:p>
      </dgm:t>
    </dgm:pt>
    <dgm:pt modelId="{4B987468-B4B3-45C8-A6FC-29C3E46E599F}">
      <dgm:prSet phldrT="[Text]"/>
      <dgm:spPr/>
      <dgm:t>
        <a:bodyPr/>
        <a:lstStyle/>
        <a:p>
          <a:r>
            <a:rPr lang="en-US" dirty="0" smtClean="0"/>
            <a:t>Print RODs from EOBR using Enforcement’s printer</a:t>
          </a:r>
          <a:endParaRPr lang="en-US" dirty="0"/>
        </a:p>
      </dgm:t>
    </dgm:pt>
    <dgm:pt modelId="{9A3FDCAF-75D8-4505-A9BD-F399E266BE8E}" type="parTrans" cxnId="{CF94FFE1-0AFF-4DA6-9F99-04E8011C1E28}">
      <dgm:prSet/>
      <dgm:spPr/>
      <dgm:t>
        <a:bodyPr/>
        <a:lstStyle/>
        <a:p>
          <a:endParaRPr lang="en-US"/>
        </a:p>
      </dgm:t>
    </dgm:pt>
    <dgm:pt modelId="{65F4A368-9457-4030-BDBD-510B3A1820F8}" type="sibTrans" cxnId="{CF94FFE1-0AFF-4DA6-9F99-04E8011C1E28}">
      <dgm:prSet/>
      <dgm:spPr/>
      <dgm:t>
        <a:bodyPr/>
        <a:lstStyle/>
        <a:p>
          <a:endParaRPr lang="en-US"/>
        </a:p>
      </dgm:t>
    </dgm:pt>
    <dgm:pt modelId="{20A44726-9974-454B-9393-086C830DB33D}" type="pres">
      <dgm:prSet presAssocID="{8CA14C4E-2E9E-4D44-AC63-6B0CFDDFCF88}" presName="Name0" presStyleCnt="0">
        <dgm:presLayoutVars>
          <dgm:dir/>
          <dgm:animLvl val="lvl"/>
          <dgm:resizeHandles val="exact"/>
        </dgm:presLayoutVars>
      </dgm:prSet>
      <dgm:spPr/>
      <dgm:t>
        <a:bodyPr/>
        <a:lstStyle/>
        <a:p>
          <a:endParaRPr lang="en-US"/>
        </a:p>
      </dgm:t>
    </dgm:pt>
    <dgm:pt modelId="{4E80ECB2-4ABE-41A7-98E7-6E7AD9A2756C}" type="pres">
      <dgm:prSet presAssocID="{8CA14C4E-2E9E-4D44-AC63-6B0CFDDFCF88}" presName="tSp" presStyleCnt="0"/>
      <dgm:spPr/>
    </dgm:pt>
    <dgm:pt modelId="{2A594676-01F0-4C07-9526-1B32BCFF1B35}" type="pres">
      <dgm:prSet presAssocID="{8CA14C4E-2E9E-4D44-AC63-6B0CFDDFCF88}" presName="bSp" presStyleCnt="0"/>
      <dgm:spPr/>
    </dgm:pt>
    <dgm:pt modelId="{CB9ADED1-1C3C-4955-9553-38E9F3D73E13}" type="pres">
      <dgm:prSet presAssocID="{8CA14C4E-2E9E-4D44-AC63-6B0CFDDFCF88}" presName="process" presStyleCnt="0"/>
      <dgm:spPr/>
    </dgm:pt>
    <dgm:pt modelId="{1DC4E230-A9CF-408D-B99C-A1E107651B93}" type="pres">
      <dgm:prSet presAssocID="{FA7B0521-FA5E-4D50-9342-6D64D71D01CA}" presName="composite1" presStyleCnt="0"/>
      <dgm:spPr/>
    </dgm:pt>
    <dgm:pt modelId="{64E7131E-AB6C-4285-ACE9-E860193A9EC0}" type="pres">
      <dgm:prSet presAssocID="{FA7B0521-FA5E-4D50-9342-6D64D71D01CA}" presName="dummyNode1" presStyleLbl="node1" presStyleIdx="0" presStyleCnt="3"/>
      <dgm:spPr/>
    </dgm:pt>
    <dgm:pt modelId="{EE488CE1-44AE-4FF7-AA0E-BC6F024A3D90}" type="pres">
      <dgm:prSet presAssocID="{FA7B0521-FA5E-4D50-9342-6D64D71D01CA}" presName="childNode1" presStyleLbl="bgAcc1" presStyleIdx="0" presStyleCnt="3">
        <dgm:presLayoutVars>
          <dgm:bulletEnabled val="1"/>
        </dgm:presLayoutVars>
      </dgm:prSet>
      <dgm:spPr/>
      <dgm:t>
        <a:bodyPr/>
        <a:lstStyle/>
        <a:p>
          <a:endParaRPr lang="en-US"/>
        </a:p>
      </dgm:t>
    </dgm:pt>
    <dgm:pt modelId="{2BC8DEC9-2713-404D-BD49-EDFC65B80585}" type="pres">
      <dgm:prSet presAssocID="{FA7B0521-FA5E-4D50-9342-6D64D71D01CA}" presName="childNode1tx" presStyleLbl="bgAcc1" presStyleIdx="0" presStyleCnt="3">
        <dgm:presLayoutVars>
          <dgm:bulletEnabled val="1"/>
        </dgm:presLayoutVars>
      </dgm:prSet>
      <dgm:spPr/>
      <dgm:t>
        <a:bodyPr/>
        <a:lstStyle/>
        <a:p>
          <a:endParaRPr lang="en-US"/>
        </a:p>
      </dgm:t>
    </dgm:pt>
    <dgm:pt modelId="{8400C0C6-4B3C-4F29-BDBF-A57320ADA332}" type="pres">
      <dgm:prSet presAssocID="{FA7B0521-FA5E-4D50-9342-6D64D71D01CA}" presName="parentNode1" presStyleLbl="node1" presStyleIdx="0" presStyleCnt="3">
        <dgm:presLayoutVars>
          <dgm:chMax val="1"/>
          <dgm:bulletEnabled val="1"/>
        </dgm:presLayoutVars>
      </dgm:prSet>
      <dgm:spPr/>
      <dgm:t>
        <a:bodyPr/>
        <a:lstStyle/>
        <a:p>
          <a:endParaRPr lang="en-US"/>
        </a:p>
      </dgm:t>
    </dgm:pt>
    <dgm:pt modelId="{A37AE359-9059-4694-9608-5A1EABB42DBE}" type="pres">
      <dgm:prSet presAssocID="{FA7B0521-FA5E-4D50-9342-6D64D71D01CA}" presName="connSite1" presStyleCnt="0"/>
      <dgm:spPr/>
    </dgm:pt>
    <dgm:pt modelId="{73E4F874-96A8-4560-BCA6-3552909D47A2}" type="pres">
      <dgm:prSet presAssocID="{AB57435C-4413-497D-A567-B4B8A2079607}" presName="Name9" presStyleLbl="sibTrans2D1" presStyleIdx="0" presStyleCnt="2"/>
      <dgm:spPr/>
      <dgm:t>
        <a:bodyPr/>
        <a:lstStyle/>
        <a:p>
          <a:endParaRPr lang="en-US"/>
        </a:p>
      </dgm:t>
    </dgm:pt>
    <dgm:pt modelId="{0A410776-0A28-48AD-A51A-B6854C9D1A26}" type="pres">
      <dgm:prSet presAssocID="{7575888C-A67A-4C06-B3B8-26DF68DCFF32}" presName="composite2" presStyleCnt="0"/>
      <dgm:spPr/>
    </dgm:pt>
    <dgm:pt modelId="{FC79765F-34E4-4E7A-A843-BFD52BDEB3EA}" type="pres">
      <dgm:prSet presAssocID="{7575888C-A67A-4C06-B3B8-26DF68DCFF32}" presName="dummyNode2" presStyleLbl="node1" presStyleIdx="0" presStyleCnt="3"/>
      <dgm:spPr/>
    </dgm:pt>
    <dgm:pt modelId="{CB0CA672-FFA0-44CB-8107-B49F4D9F56F0}" type="pres">
      <dgm:prSet presAssocID="{7575888C-A67A-4C06-B3B8-26DF68DCFF32}" presName="childNode2" presStyleLbl="bgAcc1" presStyleIdx="1" presStyleCnt="3">
        <dgm:presLayoutVars>
          <dgm:bulletEnabled val="1"/>
        </dgm:presLayoutVars>
      </dgm:prSet>
      <dgm:spPr/>
      <dgm:t>
        <a:bodyPr/>
        <a:lstStyle/>
        <a:p>
          <a:endParaRPr lang="en-US"/>
        </a:p>
      </dgm:t>
    </dgm:pt>
    <dgm:pt modelId="{46230CE2-2E41-4F33-BD64-5CFDA51911E1}" type="pres">
      <dgm:prSet presAssocID="{7575888C-A67A-4C06-B3B8-26DF68DCFF32}" presName="childNode2tx" presStyleLbl="bgAcc1" presStyleIdx="1" presStyleCnt="3">
        <dgm:presLayoutVars>
          <dgm:bulletEnabled val="1"/>
        </dgm:presLayoutVars>
      </dgm:prSet>
      <dgm:spPr/>
      <dgm:t>
        <a:bodyPr/>
        <a:lstStyle/>
        <a:p>
          <a:endParaRPr lang="en-US"/>
        </a:p>
      </dgm:t>
    </dgm:pt>
    <dgm:pt modelId="{8EE298FC-2B46-433B-BE21-B77E036A2A14}" type="pres">
      <dgm:prSet presAssocID="{7575888C-A67A-4C06-B3B8-26DF68DCFF32}" presName="parentNode2" presStyleLbl="node1" presStyleIdx="1" presStyleCnt="3">
        <dgm:presLayoutVars>
          <dgm:chMax val="0"/>
          <dgm:bulletEnabled val="1"/>
        </dgm:presLayoutVars>
      </dgm:prSet>
      <dgm:spPr/>
      <dgm:t>
        <a:bodyPr/>
        <a:lstStyle/>
        <a:p>
          <a:endParaRPr lang="en-US"/>
        </a:p>
      </dgm:t>
    </dgm:pt>
    <dgm:pt modelId="{FD96758F-1930-472E-9628-F5ECB5CD712D}" type="pres">
      <dgm:prSet presAssocID="{7575888C-A67A-4C06-B3B8-26DF68DCFF32}" presName="connSite2" presStyleCnt="0"/>
      <dgm:spPr/>
    </dgm:pt>
    <dgm:pt modelId="{55E1C038-77D1-4EE9-8721-36C2B9C33B24}" type="pres">
      <dgm:prSet presAssocID="{B918CEF2-E8EA-4D37-A868-E960E0335C59}" presName="Name18" presStyleLbl="sibTrans2D1" presStyleIdx="1" presStyleCnt="2"/>
      <dgm:spPr/>
      <dgm:t>
        <a:bodyPr/>
        <a:lstStyle/>
        <a:p>
          <a:endParaRPr lang="en-US"/>
        </a:p>
      </dgm:t>
    </dgm:pt>
    <dgm:pt modelId="{4D92135D-2DB8-4E72-B852-EF6DA1CE34E7}" type="pres">
      <dgm:prSet presAssocID="{0346A137-005F-4066-A201-FE864DC6AB71}" presName="composite1" presStyleCnt="0"/>
      <dgm:spPr/>
    </dgm:pt>
    <dgm:pt modelId="{62E65968-3626-45D3-A7E5-89ACD4F25B16}" type="pres">
      <dgm:prSet presAssocID="{0346A137-005F-4066-A201-FE864DC6AB71}" presName="dummyNode1" presStyleLbl="node1" presStyleIdx="1" presStyleCnt="3"/>
      <dgm:spPr/>
    </dgm:pt>
    <dgm:pt modelId="{0C7959DB-1D8A-4FCA-9FA5-2436D3B3A24A}" type="pres">
      <dgm:prSet presAssocID="{0346A137-005F-4066-A201-FE864DC6AB71}" presName="childNode1" presStyleLbl="bgAcc1" presStyleIdx="2" presStyleCnt="3">
        <dgm:presLayoutVars>
          <dgm:bulletEnabled val="1"/>
        </dgm:presLayoutVars>
      </dgm:prSet>
      <dgm:spPr/>
      <dgm:t>
        <a:bodyPr/>
        <a:lstStyle/>
        <a:p>
          <a:endParaRPr lang="en-US"/>
        </a:p>
      </dgm:t>
    </dgm:pt>
    <dgm:pt modelId="{EB2341A8-97DE-4857-95BB-A5A6B0CD4963}" type="pres">
      <dgm:prSet presAssocID="{0346A137-005F-4066-A201-FE864DC6AB71}" presName="childNode1tx" presStyleLbl="bgAcc1" presStyleIdx="2" presStyleCnt="3">
        <dgm:presLayoutVars>
          <dgm:bulletEnabled val="1"/>
        </dgm:presLayoutVars>
      </dgm:prSet>
      <dgm:spPr/>
      <dgm:t>
        <a:bodyPr/>
        <a:lstStyle/>
        <a:p>
          <a:endParaRPr lang="en-US"/>
        </a:p>
      </dgm:t>
    </dgm:pt>
    <dgm:pt modelId="{688AA0B5-05F1-47D0-846D-AB1F1259089C}" type="pres">
      <dgm:prSet presAssocID="{0346A137-005F-4066-A201-FE864DC6AB71}" presName="parentNode1" presStyleLbl="node1" presStyleIdx="2" presStyleCnt="3">
        <dgm:presLayoutVars>
          <dgm:chMax val="1"/>
          <dgm:bulletEnabled val="1"/>
        </dgm:presLayoutVars>
      </dgm:prSet>
      <dgm:spPr/>
      <dgm:t>
        <a:bodyPr/>
        <a:lstStyle/>
        <a:p>
          <a:endParaRPr lang="en-US"/>
        </a:p>
      </dgm:t>
    </dgm:pt>
    <dgm:pt modelId="{152275F7-22F5-419F-8882-57CA2D16040B}" type="pres">
      <dgm:prSet presAssocID="{0346A137-005F-4066-A201-FE864DC6AB71}" presName="connSite1" presStyleCnt="0"/>
      <dgm:spPr/>
    </dgm:pt>
  </dgm:ptLst>
  <dgm:cxnLst>
    <dgm:cxn modelId="{73C4C0AE-15DA-4F51-9BA0-DEBE4091CA28}" type="presOf" srcId="{ABFB256C-C33B-4FB3-AF40-580A7692D817}" destId="{EE488CE1-44AE-4FF7-AA0E-BC6F024A3D90}" srcOrd="0" destOrd="1" presId="urn:microsoft.com/office/officeart/2005/8/layout/hProcess4"/>
    <dgm:cxn modelId="{C0786BC9-A919-4879-8E4B-C3152586B1C9}" srcId="{FA7B0521-FA5E-4D50-9342-6D64D71D01CA}" destId="{ABFB256C-C33B-4FB3-AF40-580A7692D817}" srcOrd="1" destOrd="0" parTransId="{4445F253-D9A3-4D3C-8E1C-B87BC1F6C976}" sibTransId="{CFD8155D-5104-4D71-8CDC-FF5C8B36534A}"/>
    <dgm:cxn modelId="{A4746D59-8FDA-491D-BC05-4CBA2D0CEE50}" type="presOf" srcId="{C9B656D0-48BA-462A-8170-ECB1BC5ECFC7}" destId="{46230CE2-2E41-4F33-BD64-5CFDA51911E1}" srcOrd="1" destOrd="0" presId="urn:microsoft.com/office/officeart/2005/8/layout/hProcess4"/>
    <dgm:cxn modelId="{D1FB82CC-BA2F-4846-A231-A7ABCF4B01B5}" srcId="{8CA14C4E-2E9E-4D44-AC63-6B0CFDDFCF88}" destId="{FA7B0521-FA5E-4D50-9342-6D64D71D01CA}" srcOrd="0" destOrd="0" parTransId="{B1738E56-BCC8-45F9-8BFA-D41A71A4ED33}" sibTransId="{AB57435C-4413-497D-A567-B4B8A2079607}"/>
    <dgm:cxn modelId="{6E724103-B842-4222-B72D-FA8080E78BA8}" type="presOf" srcId="{ABFB256C-C33B-4FB3-AF40-580A7692D817}" destId="{2BC8DEC9-2713-404D-BD49-EDFC65B80585}" srcOrd="1" destOrd="1" presId="urn:microsoft.com/office/officeart/2005/8/layout/hProcess4"/>
    <dgm:cxn modelId="{9AA2CBDE-464F-4DDC-9F87-B75429E6150B}" type="presOf" srcId="{65D66AD3-61E6-47E5-97A0-D51761AD8B30}" destId="{EE488CE1-44AE-4FF7-AA0E-BC6F024A3D90}" srcOrd="0" destOrd="0" presId="urn:microsoft.com/office/officeart/2005/8/layout/hProcess4"/>
    <dgm:cxn modelId="{1C6A0375-4D10-4C54-A68E-E2420F9AE9C0}" type="presOf" srcId="{7575888C-A67A-4C06-B3B8-26DF68DCFF32}" destId="{8EE298FC-2B46-433B-BE21-B77E036A2A14}" srcOrd="0" destOrd="0" presId="urn:microsoft.com/office/officeart/2005/8/layout/hProcess4"/>
    <dgm:cxn modelId="{94813BAB-315D-401E-9633-F6CB2DFB0EFA}" srcId="{8CA14C4E-2E9E-4D44-AC63-6B0CFDDFCF88}" destId="{7575888C-A67A-4C06-B3B8-26DF68DCFF32}" srcOrd="1" destOrd="0" parTransId="{95046FBA-F03B-42B3-A866-97F52E497F71}" sibTransId="{B918CEF2-E8EA-4D37-A868-E960E0335C59}"/>
    <dgm:cxn modelId="{E080B073-E4E8-43DD-BE0A-F2E11A663984}" type="presOf" srcId="{B918CEF2-E8EA-4D37-A868-E960E0335C59}" destId="{55E1C038-77D1-4EE9-8721-36C2B9C33B24}" srcOrd="0" destOrd="0" presId="urn:microsoft.com/office/officeart/2005/8/layout/hProcess4"/>
    <dgm:cxn modelId="{0C8C1B33-F450-4D26-8EA0-66CBF2582712}" type="presOf" srcId="{FEAC39AD-2EB7-4FAC-9616-7C6E4DFDD1F1}" destId="{46230CE2-2E41-4F33-BD64-5CFDA51911E1}" srcOrd="1" destOrd="1" presId="urn:microsoft.com/office/officeart/2005/8/layout/hProcess4"/>
    <dgm:cxn modelId="{CEE7FD83-940B-4589-8F9F-04165326E7CB}" type="presOf" srcId="{2B09244C-A564-4B7A-ADF0-9D7F94B5F1B7}" destId="{2BC8DEC9-2713-404D-BD49-EDFC65B80585}" srcOrd="1" destOrd="2" presId="urn:microsoft.com/office/officeart/2005/8/layout/hProcess4"/>
    <dgm:cxn modelId="{FF9BAE47-C385-48FD-8B90-3C95D352D8DF}" srcId="{FA7B0521-FA5E-4D50-9342-6D64D71D01CA}" destId="{65D66AD3-61E6-47E5-97A0-D51761AD8B30}" srcOrd="0" destOrd="0" parTransId="{C3BCEED7-29DA-4E2F-A6E5-7699D4318F55}" sibTransId="{EE8236B5-7907-4207-AFC4-073A3C3B57B6}"/>
    <dgm:cxn modelId="{72500823-291E-4C08-9217-9699E66B475B}" type="presOf" srcId="{8CA14C4E-2E9E-4D44-AC63-6B0CFDDFCF88}" destId="{20A44726-9974-454B-9393-086C830DB33D}" srcOrd="0" destOrd="0" presId="urn:microsoft.com/office/officeart/2005/8/layout/hProcess4"/>
    <dgm:cxn modelId="{52808B2F-3EA7-4353-B4E6-D1156D6EA7CB}" srcId="{7575888C-A67A-4C06-B3B8-26DF68DCFF32}" destId="{C9B656D0-48BA-462A-8170-ECB1BC5ECFC7}" srcOrd="0" destOrd="0" parTransId="{B3706B90-98EB-488F-BCA4-ED3A87C464A6}" sibTransId="{49E55F93-EC75-409C-BC46-13B8656BA8FE}"/>
    <dgm:cxn modelId="{55646F8D-C410-4920-B09B-6D14E690D17C}" type="presOf" srcId="{8DF443A1-7432-4563-9669-ED630EC15828}" destId="{0C7959DB-1D8A-4FCA-9FA5-2436D3B3A24A}" srcOrd="0" destOrd="0" presId="urn:microsoft.com/office/officeart/2005/8/layout/hProcess4"/>
    <dgm:cxn modelId="{CF94FFE1-0AFF-4DA6-9F99-04E8011C1E28}" srcId="{7575888C-A67A-4C06-B3B8-26DF68DCFF32}" destId="{4B987468-B4B3-45C8-A6FC-29C3E46E599F}" srcOrd="2" destOrd="0" parTransId="{9A3FDCAF-75D8-4505-A9BD-F399E266BE8E}" sibTransId="{65F4A368-9457-4030-BDBD-510B3A1820F8}"/>
    <dgm:cxn modelId="{EF3015F5-91EF-46A8-A3A3-518554CE2A5C}" srcId="{8CA14C4E-2E9E-4D44-AC63-6B0CFDDFCF88}" destId="{0346A137-005F-4066-A201-FE864DC6AB71}" srcOrd="2" destOrd="0" parTransId="{4A79CA77-965C-4032-B782-499FF6858494}" sibTransId="{DEC159FE-0563-4F6D-B82B-EFFACD6A1DE8}"/>
    <dgm:cxn modelId="{A6B41521-F894-466A-A532-5D6A269BB90B}" type="presOf" srcId="{4B987468-B4B3-45C8-A6FC-29C3E46E599F}" destId="{CB0CA672-FFA0-44CB-8107-B49F4D9F56F0}" srcOrd="0" destOrd="2" presId="urn:microsoft.com/office/officeart/2005/8/layout/hProcess4"/>
    <dgm:cxn modelId="{B76BCF8B-5E18-40EE-B6F3-E2EE5F8A9BC4}" type="presOf" srcId="{8DF443A1-7432-4563-9669-ED630EC15828}" destId="{EB2341A8-97DE-4857-95BB-A5A6B0CD4963}" srcOrd="1" destOrd="0" presId="urn:microsoft.com/office/officeart/2005/8/layout/hProcess4"/>
    <dgm:cxn modelId="{43759417-7561-4117-B509-DBCD5E9F9984}" type="presOf" srcId="{C9B656D0-48BA-462A-8170-ECB1BC5ECFC7}" destId="{CB0CA672-FFA0-44CB-8107-B49F4D9F56F0}" srcOrd="0" destOrd="0" presId="urn:microsoft.com/office/officeart/2005/8/layout/hProcess4"/>
    <dgm:cxn modelId="{B2A950F4-4D68-424E-9A54-4F27083D6440}" srcId="{FA7B0521-FA5E-4D50-9342-6D64D71D01CA}" destId="{2B09244C-A564-4B7A-ADF0-9D7F94B5F1B7}" srcOrd="2" destOrd="0" parTransId="{81824421-C47D-4E4B-9116-F80C2B1AC583}" sibTransId="{D7390B38-50FF-4157-A837-260995BA338A}"/>
    <dgm:cxn modelId="{0F96219F-2147-45E1-87FA-504BD24B0A7D}" type="presOf" srcId="{2B09244C-A564-4B7A-ADF0-9D7F94B5F1B7}" destId="{EE488CE1-44AE-4FF7-AA0E-BC6F024A3D90}" srcOrd="0" destOrd="2" presId="urn:microsoft.com/office/officeart/2005/8/layout/hProcess4"/>
    <dgm:cxn modelId="{B22E029A-83A0-4B0E-BBF8-844CCC242E08}" srcId="{0346A137-005F-4066-A201-FE864DC6AB71}" destId="{8DF443A1-7432-4563-9669-ED630EC15828}" srcOrd="0" destOrd="0" parTransId="{D291C9F9-51FA-4F95-A868-23C1BA473268}" sibTransId="{9ED07BD8-4273-4B07-8533-DA1DFDDA372F}"/>
    <dgm:cxn modelId="{087E8A77-FA51-4CE0-8491-4B9972E36DC8}" type="presOf" srcId="{AB57435C-4413-497D-A567-B4B8A2079607}" destId="{73E4F874-96A8-4560-BCA6-3552909D47A2}" srcOrd="0" destOrd="0" presId="urn:microsoft.com/office/officeart/2005/8/layout/hProcess4"/>
    <dgm:cxn modelId="{CB0D58CD-3832-471B-AF86-9A88E96F71DD}" type="presOf" srcId="{4B987468-B4B3-45C8-A6FC-29C3E46E599F}" destId="{46230CE2-2E41-4F33-BD64-5CFDA51911E1}" srcOrd="1" destOrd="2" presId="urn:microsoft.com/office/officeart/2005/8/layout/hProcess4"/>
    <dgm:cxn modelId="{F316C61B-D408-4A10-B613-C4B775D9DB40}" type="presOf" srcId="{FA7B0521-FA5E-4D50-9342-6D64D71D01CA}" destId="{8400C0C6-4B3C-4F29-BDBF-A57320ADA332}" srcOrd="0" destOrd="0" presId="urn:microsoft.com/office/officeart/2005/8/layout/hProcess4"/>
    <dgm:cxn modelId="{B5799A75-9DF1-41A5-9844-FE39BF9DC1EB}" srcId="{7575888C-A67A-4C06-B3B8-26DF68DCFF32}" destId="{FEAC39AD-2EB7-4FAC-9616-7C6E4DFDD1F1}" srcOrd="1" destOrd="0" parTransId="{0A195998-8D2F-4D2A-8E2D-505140EC1351}" sibTransId="{D5B34EA9-7CE3-4875-806D-126C8116193A}"/>
    <dgm:cxn modelId="{C815527B-E39A-423D-86BF-71FBCF942EA8}" type="presOf" srcId="{0346A137-005F-4066-A201-FE864DC6AB71}" destId="{688AA0B5-05F1-47D0-846D-AB1F1259089C}" srcOrd="0" destOrd="0" presId="urn:microsoft.com/office/officeart/2005/8/layout/hProcess4"/>
    <dgm:cxn modelId="{A6E423E4-E2F7-45AD-B85C-4E29B39D5407}" type="presOf" srcId="{FEAC39AD-2EB7-4FAC-9616-7C6E4DFDD1F1}" destId="{CB0CA672-FFA0-44CB-8107-B49F4D9F56F0}" srcOrd="0" destOrd="1" presId="urn:microsoft.com/office/officeart/2005/8/layout/hProcess4"/>
    <dgm:cxn modelId="{3C772CDA-287A-4276-8757-5EBC08547D46}" type="presOf" srcId="{65D66AD3-61E6-47E5-97A0-D51761AD8B30}" destId="{2BC8DEC9-2713-404D-BD49-EDFC65B80585}" srcOrd="1" destOrd="0" presId="urn:microsoft.com/office/officeart/2005/8/layout/hProcess4"/>
    <dgm:cxn modelId="{4200CC76-7309-4D4C-BB60-CBE525B9DEC5}" type="presParOf" srcId="{20A44726-9974-454B-9393-086C830DB33D}" destId="{4E80ECB2-4ABE-41A7-98E7-6E7AD9A2756C}" srcOrd="0" destOrd="0" presId="urn:microsoft.com/office/officeart/2005/8/layout/hProcess4"/>
    <dgm:cxn modelId="{27AC10D5-F51E-40EE-B1C3-F2E111FE1FE5}" type="presParOf" srcId="{20A44726-9974-454B-9393-086C830DB33D}" destId="{2A594676-01F0-4C07-9526-1B32BCFF1B35}" srcOrd="1" destOrd="0" presId="urn:microsoft.com/office/officeart/2005/8/layout/hProcess4"/>
    <dgm:cxn modelId="{8BB0F0DB-D0CD-4FAA-84AC-62794961ADAE}" type="presParOf" srcId="{20A44726-9974-454B-9393-086C830DB33D}" destId="{CB9ADED1-1C3C-4955-9553-38E9F3D73E13}" srcOrd="2" destOrd="0" presId="urn:microsoft.com/office/officeart/2005/8/layout/hProcess4"/>
    <dgm:cxn modelId="{ADD15F0D-369C-4D59-A2C8-53ED01360DFB}" type="presParOf" srcId="{CB9ADED1-1C3C-4955-9553-38E9F3D73E13}" destId="{1DC4E230-A9CF-408D-B99C-A1E107651B93}" srcOrd="0" destOrd="0" presId="urn:microsoft.com/office/officeart/2005/8/layout/hProcess4"/>
    <dgm:cxn modelId="{D3271D23-AFF8-4AA0-BF53-B3F251958466}" type="presParOf" srcId="{1DC4E230-A9CF-408D-B99C-A1E107651B93}" destId="{64E7131E-AB6C-4285-ACE9-E860193A9EC0}" srcOrd="0" destOrd="0" presId="urn:microsoft.com/office/officeart/2005/8/layout/hProcess4"/>
    <dgm:cxn modelId="{2E1EC872-146B-4FED-A8F9-D53D7D781908}" type="presParOf" srcId="{1DC4E230-A9CF-408D-B99C-A1E107651B93}" destId="{EE488CE1-44AE-4FF7-AA0E-BC6F024A3D90}" srcOrd="1" destOrd="0" presId="urn:microsoft.com/office/officeart/2005/8/layout/hProcess4"/>
    <dgm:cxn modelId="{47764AF4-4175-4DB0-BF06-EF6F62A649DB}" type="presParOf" srcId="{1DC4E230-A9CF-408D-B99C-A1E107651B93}" destId="{2BC8DEC9-2713-404D-BD49-EDFC65B80585}" srcOrd="2" destOrd="0" presId="urn:microsoft.com/office/officeart/2005/8/layout/hProcess4"/>
    <dgm:cxn modelId="{1987DFCA-CE14-4664-AF84-42AB74D5055D}" type="presParOf" srcId="{1DC4E230-A9CF-408D-B99C-A1E107651B93}" destId="{8400C0C6-4B3C-4F29-BDBF-A57320ADA332}" srcOrd="3" destOrd="0" presId="urn:microsoft.com/office/officeart/2005/8/layout/hProcess4"/>
    <dgm:cxn modelId="{86AB8545-87B4-4137-A5DB-39C5105A6EFA}" type="presParOf" srcId="{1DC4E230-A9CF-408D-B99C-A1E107651B93}" destId="{A37AE359-9059-4694-9608-5A1EABB42DBE}" srcOrd="4" destOrd="0" presId="urn:microsoft.com/office/officeart/2005/8/layout/hProcess4"/>
    <dgm:cxn modelId="{2D0ABC67-3BA5-4316-A0B8-F54EDEADD266}" type="presParOf" srcId="{CB9ADED1-1C3C-4955-9553-38E9F3D73E13}" destId="{73E4F874-96A8-4560-BCA6-3552909D47A2}" srcOrd="1" destOrd="0" presId="urn:microsoft.com/office/officeart/2005/8/layout/hProcess4"/>
    <dgm:cxn modelId="{4B5248B8-D57F-4E73-8D97-8C20B2B97C5D}" type="presParOf" srcId="{CB9ADED1-1C3C-4955-9553-38E9F3D73E13}" destId="{0A410776-0A28-48AD-A51A-B6854C9D1A26}" srcOrd="2" destOrd="0" presId="urn:microsoft.com/office/officeart/2005/8/layout/hProcess4"/>
    <dgm:cxn modelId="{F4A56D26-85B9-4D7A-B6F6-D805B25D3B2C}" type="presParOf" srcId="{0A410776-0A28-48AD-A51A-B6854C9D1A26}" destId="{FC79765F-34E4-4E7A-A843-BFD52BDEB3EA}" srcOrd="0" destOrd="0" presId="urn:microsoft.com/office/officeart/2005/8/layout/hProcess4"/>
    <dgm:cxn modelId="{15D2625B-0056-4D8F-9D7C-493DD5273384}" type="presParOf" srcId="{0A410776-0A28-48AD-A51A-B6854C9D1A26}" destId="{CB0CA672-FFA0-44CB-8107-B49F4D9F56F0}" srcOrd="1" destOrd="0" presId="urn:microsoft.com/office/officeart/2005/8/layout/hProcess4"/>
    <dgm:cxn modelId="{0B67F91E-05F8-40B9-AE55-79097A6E7BED}" type="presParOf" srcId="{0A410776-0A28-48AD-A51A-B6854C9D1A26}" destId="{46230CE2-2E41-4F33-BD64-5CFDA51911E1}" srcOrd="2" destOrd="0" presId="urn:microsoft.com/office/officeart/2005/8/layout/hProcess4"/>
    <dgm:cxn modelId="{4BF2793F-DD4F-4429-976D-8E1F2604491A}" type="presParOf" srcId="{0A410776-0A28-48AD-A51A-B6854C9D1A26}" destId="{8EE298FC-2B46-433B-BE21-B77E036A2A14}" srcOrd="3" destOrd="0" presId="urn:microsoft.com/office/officeart/2005/8/layout/hProcess4"/>
    <dgm:cxn modelId="{808A6299-3EF7-455D-A84B-1158FF655800}" type="presParOf" srcId="{0A410776-0A28-48AD-A51A-B6854C9D1A26}" destId="{FD96758F-1930-472E-9628-F5ECB5CD712D}" srcOrd="4" destOrd="0" presId="urn:microsoft.com/office/officeart/2005/8/layout/hProcess4"/>
    <dgm:cxn modelId="{21FAFEA0-24C5-4D09-AD21-A8A4B372F660}" type="presParOf" srcId="{CB9ADED1-1C3C-4955-9553-38E9F3D73E13}" destId="{55E1C038-77D1-4EE9-8721-36C2B9C33B24}" srcOrd="3" destOrd="0" presId="urn:microsoft.com/office/officeart/2005/8/layout/hProcess4"/>
    <dgm:cxn modelId="{28440D6F-785C-4943-BDAD-0B21E2370655}" type="presParOf" srcId="{CB9ADED1-1C3C-4955-9553-38E9F3D73E13}" destId="{4D92135D-2DB8-4E72-B852-EF6DA1CE34E7}" srcOrd="4" destOrd="0" presId="urn:microsoft.com/office/officeart/2005/8/layout/hProcess4"/>
    <dgm:cxn modelId="{AFE7634D-3911-4EDB-9A2C-75A09116232A}" type="presParOf" srcId="{4D92135D-2DB8-4E72-B852-EF6DA1CE34E7}" destId="{62E65968-3626-45D3-A7E5-89ACD4F25B16}" srcOrd="0" destOrd="0" presId="urn:microsoft.com/office/officeart/2005/8/layout/hProcess4"/>
    <dgm:cxn modelId="{C366282D-C456-4CD1-92AD-E61DC20A65AC}" type="presParOf" srcId="{4D92135D-2DB8-4E72-B852-EF6DA1CE34E7}" destId="{0C7959DB-1D8A-4FCA-9FA5-2436D3B3A24A}" srcOrd="1" destOrd="0" presId="urn:microsoft.com/office/officeart/2005/8/layout/hProcess4"/>
    <dgm:cxn modelId="{9DC489C7-B368-4841-88E8-F4B95601FC21}" type="presParOf" srcId="{4D92135D-2DB8-4E72-B852-EF6DA1CE34E7}" destId="{EB2341A8-97DE-4857-95BB-A5A6B0CD4963}" srcOrd="2" destOrd="0" presId="urn:microsoft.com/office/officeart/2005/8/layout/hProcess4"/>
    <dgm:cxn modelId="{46997F77-DF57-4D1B-9859-60B418404EC4}" type="presParOf" srcId="{4D92135D-2DB8-4E72-B852-EF6DA1CE34E7}" destId="{688AA0B5-05F1-47D0-846D-AB1F1259089C}" srcOrd="3" destOrd="0" presId="urn:microsoft.com/office/officeart/2005/8/layout/hProcess4"/>
    <dgm:cxn modelId="{904C7B69-63BD-4F75-8FE0-F90C13D94226}" type="presParOf" srcId="{4D92135D-2DB8-4E72-B852-EF6DA1CE34E7}" destId="{152275F7-22F5-419F-8882-57CA2D16040B}" srcOrd="4" destOrd="0" presId="urn:microsoft.com/office/officeart/2005/8/layout/hProcess4"/>
  </dgm:cxnLst>
  <dgm:bg/>
  <dgm:whole/>
  <dgm:extLst>
    <a:ext uri="http://schemas.microsoft.com/office/drawing/2008/diagram">
      <dsp:dataModelExt xmlns=""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600A28C-8B5C-4631-81ED-B05BF5DB810C}">
      <dsp:nvSpPr>
        <dsp:cNvPr id="0" name=""/>
        <dsp:cNvSpPr/>
      </dsp:nvSpPr>
      <dsp:spPr>
        <a:xfrm>
          <a:off x="194" y="1960413"/>
          <a:ext cx="1878897" cy="1549697"/>
        </a:xfrm>
        <a:prstGeom prst="roundRect">
          <a:avLst>
            <a:gd name="adj" fmla="val 10000"/>
          </a:avLst>
        </a:prstGeom>
        <a:no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8575" tIns="28575" rIns="28575" bIns="28575" numCol="1" spcCol="1270" anchor="t" anchorCtr="0">
          <a:noAutofit/>
        </a:bodyPr>
        <a:lstStyle/>
        <a:p>
          <a:pPr marL="114300" lvl="1" indent="-114300" algn="l" defTabSz="666750">
            <a:lnSpc>
              <a:spcPct val="90000"/>
            </a:lnSpc>
            <a:spcBef>
              <a:spcPct val="0"/>
            </a:spcBef>
            <a:spcAft>
              <a:spcPct val="15000"/>
            </a:spcAft>
            <a:buChar char="••"/>
          </a:pPr>
          <a:r>
            <a:rPr lang="en-US" sz="1500" kern="1200" dirty="0" smtClean="0">
              <a:solidFill>
                <a:schemeClr val="tx1"/>
              </a:solidFill>
            </a:rPr>
            <a:t>Allows Officer / Inspector into cab</a:t>
          </a:r>
          <a:endParaRPr lang="en-US" sz="1500" kern="1200" dirty="0">
            <a:solidFill>
              <a:schemeClr val="tx1"/>
            </a:solidFill>
          </a:endParaRPr>
        </a:p>
      </dsp:txBody>
      <dsp:txXfrm>
        <a:off x="194" y="1960413"/>
        <a:ext cx="1878897" cy="1217619"/>
      </dsp:txXfrm>
    </dsp:sp>
    <dsp:sp modelId="{A6424ADB-2AD1-40AE-86E2-0B2332867EA8}">
      <dsp:nvSpPr>
        <dsp:cNvPr id="0" name=""/>
        <dsp:cNvSpPr/>
      </dsp:nvSpPr>
      <dsp:spPr>
        <a:xfrm>
          <a:off x="1070280" y="2380482"/>
          <a:ext cx="1996764" cy="1996764"/>
        </a:xfrm>
        <a:prstGeom prst="leftCircularArrow">
          <a:avLst>
            <a:gd name="adj1" fmla="val 2780"/>
            <a:gd name="adj2" fmla="val 339100"/>
            <a:gd name="adj3" fmla="val 2114611"/>
            <a:gd name="adj4" fmla="val 9024489"/>
            <a:gd name="adj5" fmla="val 3243"/>
          </a:avLst>
        </a:prstGeom>
        <a:solidFill>
          <a:schemeClr val="tx1"/>
        </a:solidFill>
        <a:ln w="9525">
          <a:noFill/>
        </a:ln>
        <a:effectLst/>
      </dsp:spPr>
      <dsp:style>
        <a:lnRef idx="0">
          <a:scrgbClr r="0" g="0" b="0"/>
        </a:lnRef>
        <a:fillRef idx="1">
          <a:scrgbClr r="0" g="0" b="0"/>
        </a:fillRef>
        <a:effectRef idx="0">
          <a:scrgbClr r="0" g="0" b="0"/>
        </a:effectRef>
        <a:fontRef idx="minor">
          <a:schemeClr val="lt1"/>
        </a:fontRef>
      </dsp:style>
    </dsp:sp>
    <dsp:sp modelId="{06C2CF4A-ED3D-476D-BFE9-4DCCF652EB8E}">
      <dsp:nvSpPr>
        <dsp:cNvPr id="0" name=""/>
        <dsp:cNvSpPr/>
      </dsp:nvSpPr>
      <dsp:spPr>
        <a:xfrm>
          <a:off x="417727" y="3178033"/>
          <a:ext cx="1670130" cy="664155"/>
        </a:xfrm>
        <a:prstGeom prst="roundRect">
          <a:avLst>
            <a:gd name="adj" fmla="val 10000"/>
          </a:avLst>
        </a:prstGeom>
        <a:solidFill>
          <a:schemeClr val="accent5">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815" tIns="29210" rIns="43815" bIns="29210" numCol="1" spcCol="1270" anchor="ctr" anchorCtr="0">
          <a:noAutofit/>
        </a:bodyPr>
        <a:lstStyle/>
        <a:p>
          <a:pPr lvl="0" algn="ctr" defTabSz="1022350">
            <a:lnSpc>
              <a:spcPct val="90000"/>
            </a:lnSpc>
            <a:spcBef>
              <a:spcPct val="0"/>
            </a:spcBef>
            <a:spcAft>
              <a:spcPct val="35000"/>
            </a:spcAft>
          </a:pPr>
          <a:r>
            <a:rPr lang="en-US" sz="2300" kern="1200" dirty="0" smtClean="0">
              <a:solidFill>
                <a:schemeClr val="tx1"/>
              </a:solidFill>
            </a:rPr>
            <a:t>Driver</a:t>
          </a:r>
          <a:endParaRPr lang="en-US" sz="2300" kern="1200" dirty="0">
            <a:solidFill>
              <a:schemeClr val="tx1"/>
            </a:solidFill>
          </a:endParaRPr>
        </a:p>
      </dsp:txBody>
      <dsp:txXfrm>
        <a:off x="417727" y="3178033"/>
        <a:ext cx="1670130" cy="664155"/>
      </dsp:txXfrm>
    </dsp:sp>
    <dsp:sp modelId="{E59D8451-1789-4170-8260-F801A4CB8335}">
      <dsp:nvSpPr>
        <dsp:cNvPr id="0" name=""/>
        <dsp:cNvSpPr/>
      </dsp:nvSpPr>
      <dsp:spPr>
        <a:xfrm>
          <a:off x="2352177" y="1960413"/>
          <a:ext cx="1878897" cy="1549697"/>
        </a:xfrm>
        <a:prstGeom prst="roundRect">
          <a:avLst>
            <a:gd name="adj" fmla="val 10000"/>
          </a:avLst>
        </a:prstGeom>
        <a:solidFill>
          <a:schemeClr val="lt1">
            <a:alpha val="90000"/>
            <a:hueOff val="0"/>
            <a:satOff val="0"/>
            <a:lumOff val="0"/>
            <a:alphaOff val="0"/>
          </a:schemeClr>
        </a:solidFill>
        <a:ln w="25400" cap="flat" cmpd="sng" algn="ctr">
          <a:solidFill>
            <a:schemeClr val="accent6">
              <a:lumMod val="5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8575" tIns="28575" rIns="28575" bIns="28575" numCol="1" spcCol="1270" anchor="t" anchorCtr="0">
          <a:noAutofit/>
        </a:bodyPr>
        <a:lstStyle/>
        <a:p>
          <a:pPr marL="114300" lvl="1" indent="-114300" algn="l" defTabSz="666750">
            <a:lnSpc>
              <a:spcPct val="90000"/>
            </a:lnSpc>
            <a:spcBef>
              <a:spcPct val="0"/>
            </a:spcBef>
            <a:spcAft>
              <a:spcPct val="15000"/>
            </a:spcAft>
            <a:buChar char="••"/>
          </a:pPr>
          <a:r>
            <a:rPr lang="en-US" sz="1500" kern="1200" dirty="0" smtClean="0"/>
            <a:t>Enter Cab and View EOBR</a:t>
          </a:r>
          <a:endParaRPr lang="en-US" sz="1500" kern="1200" dirty="0"/>
        </a:p>
      </dsp:txBody>
      <dsp:txXfrm>
        <a:off x="2352177" y="2292491"/>
        <a:ext cx="1878897" cy="1217619"/>
      </dsp:txXfrm>
    </dsp:sp>
    <dsp:sp modelId="{4B8F363D-EE83-40A2-BFE0-51F18228809F}">
      <dsp:nvSpPr>
        <dsp:cNvPr id="0" name=""/>
        <dsp:cNvSpPr/>
      </dsp:nvSpPr>
      <dsp:spPr>
        <a:xfrm>
          <a:off x="3406604" y="1032516"/>
          <a:ext cx="2236845" cy="2236845"/>
        </a:xfrm>
        <a:prstGeom prst="circularArrow">
          <a:avLst>
            <a:gd name="adj1" fmla="val 2481"/>
            <a:gd name="adj2" fmla="val 300610"/>
            <a:gd name="adj3" fmla="val 19523879"/>
            <a:gd name="adj4" fmla="val 12575511"/>
            <a:gd name="adj5" fmla="val 2895"/>
          </a:avLst>
        </a:prstGeom>
        <a:solidFill>
          <a:schemeClr val="tx1"/>
        </a:solidFill>
        <a:ln w="9525">
          <a:noFill/>
        </a:ln>
        <a:effectLst/>
      </dsp:spPr>
      <dsp:style>
        <a:lnRef idx="0">
          <a:scrgbClr r="0" g="0" b="0"/>
        </a:lnRef>
        <a:fillRef idx="1">
          <a:scrgbClr r="0" g="0" b="0"/>
        </a:fillRef>
        <a:effectRef idx="0">
          <a:scrgbClr r="0" g="0" b="0"/>
        </a:effectRef>
        <a:fontRef idx="minor">
          <a:schemeClr val="lt1"/>
        </a:fontRef>
      </dsp:style>
    </dsp:sp>
    <dsp:sp modelId="{77AAFE05-7A9E-452E-A5E4-6AE695404095}">
      <dsp:nvSpPr>
        <dsp:cNvPr id="0" name=""/>
        <dsp:cNvSpPr/>
      </dsp:nvSpPr>
      <dsp:spPr>
        <a:xfrm>
          <a:off x="2769709" y="1628335"/>
          <a:ext cx="1670130" cy="664155"/>
        </a:xfrm>
        <a:prstGeom prst="roundRect">
          <a:avLst>
            <a:gd name="adj" fmla="val 10000"/>
          </a:avLst>
        </a:prstGeom>
        <a:solidFill>
          <a:schemeClr val="accent6">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815" tIns="29210" rIns="43815" bIns="29210" numCol="1" spcCol="1270" anchor="ctr" anchorCtr="0">
          <a:noAutofit/>
        </a:bodyPr>
        <a:lstStyle/>
        <a:p>
          <a:pPr lvl="0" algn="ctr" defTabSz="1022350">
            <a:lnSpc>
              <a:spcPct val="90000"/>
            </a:lnSpc>
            <a:spcBef>
              <a:spcPct val="0"/>
            </a:spcBef>
            <a:spcAft>
              <a:spcPct val="35000"/>
            </a:spcAft>
          </a:pPr>
          <a:r>
            <a:rPr lang="en-US" sz="2300" kern="1200" dirty="0" smtClean="0"/>
            <a:t>Enforcement</a:t>
          </a:r>
          <a:endParaRPr lang="en-US" sz="2300" kern="1200" dirty="0"/>
        </a:p>
      </dsp:txBody>
      <dsp:txXfrm>
        <a:off x="2769709" y="1628335"/>
        <a:ext cx="1670130" cy="664155"/>
      </dsp:txXfrm>
    </dsp:sp>
    <dsp:sp modelId="{82C0D479-D1E8-47D4-A400-A3860A9EBA58}">
      <dsp:nvSpPr>
        <dsp:cNvPr id="0" name=""/>
        <dsp:cNvSpPr/>
      </dsp:nvSpPr>
      <dsp:spPr>
        <a:xfrm>
          <a:off x="4704159" y="1960413"/>
          <a:ext cx="1878897" cy="1549697"/>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8575" tIns="28575" rIns="28575" bIns="28575" numCol="1" spcCol="1270" anchor="t" anchorCtr="0">
          <a:noAutofit/>
        </a:bodyPr>
        <a:lstStyle/>
        <a:p>
          <a:pPr marL="114300" lvl="1" indent="-114300" algn="l" defTabSz="666750">
            <a:lnSpc>
              <a:spcPct val="90000"/>
            </a:lnSpc>
            <a:spcBef>
              <a:spcPct val="0"/>
            </a:spcBef>
            <a:spcAft>
              <a:spcPct val="15000"/>
            </a:spcAft>
            <a:buChar char="••"/>
          </a:pPr>
          <a:r>
            <a:rPr lang="en-US" sz="1500" kern="1200" dirty="0" smtClean="0"/>
            <a:t>Review &amp; Certify HOS status</a:t>
          </a:r>
          <a:endParaRPr lang="en-US" sz="1500" kern="1200" dirty="0"/>
        </a:p>
        <a:p>
          <a:pPr marL="114300" lvl="1" indent="-114300" algn="l" defTabSz="666750">
            <a:lnSpc>
              <a:spcPct val="90000"/>
            </a:lnSpc>
            <a:spcBef>
              <a:spcPct val="0"/>
            </a:spcBef>
            <a:spcAft>
              <a:spcPct val="15000"/>
            </a:spcAft>
            <a:buChar char="••"/>
          </a:pPr>
          <a:r>
            <a:rPr lang="en-US" sz="1500" kern="1200" dirty="0" smtClean="0"/>
            <a:t>Set EOBR to Manual Inspection Screen</a:t>
          </a:r>
          <a:endParaRPr lang="en-US" sz="1500" kern="1200" dirty="0"/>
        </a:p>
      </dsp:txBody>
      <dsp:txXfrm>
        <a:off x="4704159" y="1960413"/>
        <a:ext cx="1878897" cy="1217619"/>
      </dsp:txXfrm>
    </dsp:sp>
    <dsp:sp modelId="{53AB4F8C-8C18-4085-AE68-737583C22632}">
      <dsp:nvSpPr>
        <dsp:cNvPr id="0" name=""/>
        <dsp:cNvSpPr/>
      </dsp:nvSpPr>
      <dsp:spPr>
        <a:xfrm>
          <a:off x="5774244" y="2380482"/>
          <a:ext cx="1996764" cy="1996764"/>
        </a:xfrm>
        <a:prstGeom prst="leftCircularArrow">
          <a:avLst>
            <a:gd name="adj1" fmla="val 2780"/>
            <a:gd name="adj2" fmla="val 339100"/>
            <a:gd name="adj3" fmla="val 2114611"/>
            <a:gd name="adj4" fmla="val 9024489"/>
            <a:gd name="adj5" fmla="val 3243"/>
          </a:avLst>
        </a:prstGeom>
        <a:solidFill>
          <a:schemeClr val="tx1"/>
        </a:solidFill>
        <a:ln>
          <a:noFill/>
        </a:ln>
        <a:effectLst/>
      </dsp:spPr>
      <dsp:style>
        <a:lnRef idx="0">
          <a:scrgbClr r="0" g="0" b="0"/>
        </a:lnRef>
        <a:fillRef idx="1">
          <a:scrgbClr r="0" g="0" b="0"/>
        </a:fillRef>
        <a:effectRef idx="0">
          <a:scrgbClr r="0" g="0" b="0"/>
        </a:effectRef>
        <a:fontRef idx="minor">
          <a:schemeClr val="lt1"/>
        </a:fontRef>
      </dsp:style>
    </dsp:sp>
    <dsp:sp modelId="{19286BCA-09A5-47DA-9434-F0AC7212CBCB}">
      <dsp:nvSpPr>
        <dsp:cNvPr id="0" name=""/>
        <dsp:cNvSpPr/>
      </dsp:nvSpPr>
      <dsp:spPr>
        <a:xfrm>
          <a:off x="5121692" y="3178033"/>
          <a:ext cx="1670130" cy="664155"/>
        </a:xfrm>
        <a:prstGeom prst="roundRect">
          <a:avLst>
            <a:gd name="adj" fmla="val 10000"/>
          </a:avLst>
        </a:prstGeom>
        <a:solidFill>
          <a:schemeClr val="accent5">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815" tIns="29210" rIns="43815" bIns="29210" numCol="1" spcCol="1270" anchor="ctr" anchorCtr="0">
          <a:noAutofit/>
        </a:bodyPr>
        <a:lstStyle/>
        <a:p>
          <a:pPr lvl="0" algn="ctr" defTabSz="1022350">
            <a:lnSpc>
              <a:spcPct val="90000"/>
            </a:lnSpc>
            <a:spcBef>
              <a:spcPct val="0"/>
            </a:spcBef>
            <a:spcAft>
              <a:spcPct val="35000"/>
            </a:spcAft>
          </a:pPr>
          <a:r>
            <a:rPr lang="en-US" sz="2300" kern="1200" dirty="0" smtClean="0">
              <a:solidFill>
                <a:schemeClr val="tx1"/>
              </a:solidFill>
            </a:rPr>
            <a:t>Driver</a:t>
          </a:r>
          <a:endParaRPr lang="en-US" sz="2300" kern="1200" dirty="0">
            <a:solidFill>
              <a:schemeClr val="tx1"/>
            </a:solidFill>
          </a:endParaRPr>
        </a:p>
      </dsp:txBody>
      <dsp:txXfrm>
        <a:off x="5121692" y="3178033"/>
        <a:ext cx="1670130" cy="664155"/>
      </dsp:txXfrm>
    </dsp:sp>
    <dsp:sp modelId="{92C628B1-AD83-4A5E-AFC0-8EEB1AEEB5FB}">
      <dsp:nvSpPr>
        <dsp:cNvPr id="0" name=""/>
        <dsp:cNvSpPr/>
      </dsp:nvSpPr>
      <dsp:spPr>
        <a:xfrm>
          <a:off x="7056141" y="1960413"/>
          <a:ext cx="1878897" cy="1549697"/>
        </a:xfrm>
        <a:prstGeom prst="roundRect">
          <a:avLst>
            <a:gd name="adj" fmla="val 10000"/>
          </a:avLst>
        </a:prstGeom>
        <a:solidFill>
          <a:schemeClr val="lt1">
            <a:alpha val="90000"/>
            <a:hueOff val="0"/>
            <a:satOff val="0"/>
            <a:lumOff val="0"/>
            <a:alphaOff val="0"/>
          </a:schemeClr>
        </a:solidFill>
        <a:ln w="25400" cap="flat" cmpd="sng" algn="ctr">
          <a:solidFill>
            <a:schemeClr val="accent6">
              <a:lumMod val="5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8575" tIns="28575" rIns="28575" bIns="28575" numCol="1" spcCol="1270" anchor="t" anchorCtr="0">
          <a:noAutofit/>
        </a:bodyPr>
        <a:lstStyle/>
        <a:p>
          <a:pPr marL="114300" lvl="1" indent="-114300" algn="l" defTabSz="666750">
            <a:lnSpc>
              <a:spcPct val="90000"/>
            </a:lnSpc>
            <a:spcBef>
              <a:spcPct val="0"/>
            </a:spcBef>
            <a:spcAft>
              <a:spcPct val="15000"/>
            </a:spcAft>
            <a:buChar char="••"/>
          </a:pPr>
          <a:r>
            <a:rPr lang="en-US" sz="1500" kern="1200" dirty="0" smtClean="0"/>
            <a:t>Reviews RODs on screen</a:t>
          </a:r>
          <a:endParaRPr lang="en-US" sz="1500" kern="1200" dirty="0"/>
        </a:p>
        <a:p>
          <a:pPr marL="114300" lvl="1" indent="-114300" algn="l" defTabSz="666750">
            <a:lnSpc>
              <a:spcPct val="90000"/>
            </a:lnSpc>
            <a:spcBef>
              <a:spcPct val="0"/>
            </a:spcBef>
            <a:spcAft>
              <a:spcPct val="15000"/>
            </a:spcAft>
            <a:buChar char="••"/>
          </a:pPr>
          <a:r>
            <a:rPr lang="en-US" sz="1500" kern="1200" dirty="0" smtClean="0"/>
            <a:t>Either graph or summary</a:t>
          </a:r>
          <a:endParaRPr lang="en-US" sz="1500" kern="1200" dirty="0"/>
        </a:p>
      </dsp:txBody>
      <dsp:txXfrm>
        <a:off x="7056141" y="2292491"/>
        <a:ext cx="1878897" cy="1217619"/>
      </dsp:txXfrm>
    </dsp:sp>
    <dsp:sp modelId="{AEF04180-47B4-41D8-8FA1-B3E08A560A6A}">
      <dsp:nvSpPr>
        <dsp:cNvPr id="0" name=""/>
        <dsp:cNvSpPr/>
      </dsp:nvSpPr>
      <dsp:spPr>
        <a:xfrm>
          <a:off x="7473674" y="1628335"/>
          <a:ext cx="1670130" cy="664155"/>
        </a:xfrm>
        <a:prstGeom prst="roundRect">
          <a:avLst>
            <a:gd name="adj" fmla="val 10000"/>
          </a:avLst>
        </a:prstGeom>
        <a:solidFill>
          <a:schemeClr val="accent6">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815" tIns="29210" rIns="43815" bIns="29210" numCol="1" spcCol="1270" anchor="ctr" anchorCtr="0">
          <a:noAutofit/>
        </a:bodyPr>
        <a:lstStyle/>
        <a:p>
          <a:pPr lvl="0" algn="ctr" defTabSz="1022350">
            <a:lnSpc>
              <a:spcPct val="90000"/>
            </a:lnSpc>
            <a:spcBef>
              <a:spcPct val="0"/>
            </a:spcBef>
            <a:spcAft>
              <a:spcPct val="35000"/>
            </a:spcAft>
          </a:pPr>
          <a:r>
            <a:rPr lang="en-US" sz="2300" kern="1200" dirty="0" smtClean="0"/>
            <a:t>Enforcement</a:t>
          </a:r>
          <a:endParaRPr lang="en-US" sz="2300" kern="1200" dirty="0"/>
        </a:p>
      </dsp:txBody>
      <dsp:txXfrm>
        <a:off x="7473674" y="1628335"/>
        <a:ext cx="1670130" cy="664155"/>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600A28C-8B5C-4631-81ED-B05BF5DB810C}">
      <dsp:nvSpPr>
        <dsp:cNvPr id="0" name=""/>
        <dsp:cNvSpPr/>
      </dsp:nvSpPr>
      <dsp:spPr>
        <a:xfrm>
          <a:off x="2006372" y="-10350"/>
          <a:ext cx="2070948" cy="3510025"/>
        </a:xfrm>
        <a:prstGeom prst="roundRect">
          <a:avLst>
            <a:gd name="adj" fmla="val 10000"/>
          </a:avLst>
        </a:prstGeom>
        <a:no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26670" rIns="26670" bIns="26670" numCol="1" spcCol="1270" anchor="t" anchorCtr="0">
          <a:noAutofit/>
        </a:bodyPr>
        <a:lstStyle/>
        <a:p>
          <a:pPr marL="114300" lvl="1" indent="-114300" algn="l" defTabSz="622300">
            <a:lnSpc>
              <a:spcPct val="90000"/>
            </a:lnSpc>
            <a:spcBef>
              <a:spcPct val="0"/>
            </a:spcBef>
            <a:spcAft>
              <a:spcPct val="15000"/>
            </a:spcAft>
            <a:buChar char="••"/>
          </a:pPr>
          <a:r>
            <a:rPr lang="en-US" sz="1400" kern="1200" dirty="0" smtClean="0"/>
            <a:t>Review &amp; Certify HOS status</a:t>
          </a:r>
          <a:endParaRPr lang="en-US" sz="1400" kern="1200" dirty="0">
            <a:solidFill>
              <a:schemeClr val="tx1"/>
            </a:solidFill>
          </a:endParaRPr>
        </a:p>
        <a:p>
          <a:pPr marL="114300" lvl="1" indent="-114300" algn="l" defTabSz="622300">
            <a:lnSpc>
              <a:spcPct val="90000"/>
            </a:lnSpc>
            <a:spcBef>
              <a:spcPct val="0"/>
            </a:spcBef>
            <a:spcAft>
              <a:spcPct val="15000"/>
            </a:spcAft>
            <a:buChar char="••"/>
          </a:pPr>
          <a:r>
            <a:rPr lang="en-US" sz="1400" kern="1200" dirty="0" smtClean="0">
              <a:solidFill>
                <a:schemeClr val="tx1"/>
              </a:solidFill>
            </a:rPr>
            <a:t>Remove from dash mounted location (if fixed mounted)</a:t>
          </a:r>
          <a:endParaRPr lang="en-US" sz="1400" kern="1200" dirty="0">
            <a:solidFill>
              <a:schemeClr val="tx1"/>
            </a:solidFill>
          </a:endParaRPr>
        </a:p>
        <a:p>
          <a:pPr marL="114300" lvl="1" indent="-114300" algn="l" defTabSz="622300">
            <a:lnSpc>
              <a:spcPct val="90000"/>
            </a:lnSpc>
            <a:spcBef>
              <a:spcPct val="0"/>
            </a:spcBef>
            <a:spcAft>
              <a:spcPct val="15000"/>
            </a:spcAft>
            <a:buChar char="••"/>
          </a:pPr>
          <a:r>
            <a:rPr lang="en-US" sz="1400" kern="1200" dirty="0" smtClean="0"/>
            <a:t>Set EOBR to Manual Inspection Screen</a:t>
          </a:r>
          <a:endParaRPr lang="en-US" sz="1400" kern="1200" dirty="0"/>
        </a:p>
        <a:p>
          <a:pPr marL="114300" lvl="1" indent="-114300" algn="l" defTabSz="622300">
            <a:lnSpc>
              <a:spcPct val="90000"/>
            </a:lnSpc>
            <a:spcBef>
              <a:spcPct val="0"/>
            </a:spcBef>
            <a:spcAft>
              <a:spcPct val="15000"/>
            </a:spcAft>
            <a:buChar char="••"/>
          </a:pPr>
          <a:r>
            <a:rPr lang="en-US" sz="1400" kern="1200" dirty="0" smtClean="0"/>
            <a:t>Give EOBR to Officer / Inspector</a:t>
          </a:r>
          <a:endParaRPr lang="en-US" sz="1400" kern="1200" dirty="0"/>
        </a:p>
      </dsp:txBody>
      <dsp:txXfrm>
        <a:off x="2006372" y="-10350"/>
        <a:ext cx="2070948" cy="2757876"/>
      </dsp:txXfrm>
    </dsp:sp>
    <dsp:sp modelId="{A6424ADB-2AD1-40AE-86E2-0B2332867EA8}">
      <dsp:nvSpPr>
        <dsp:cNvPr id="0" name=""/>
        <dsp:cNvSpPr/>
      </dsp:nvSpPr>
      <dsp:spPr>
        <a:xfrm>
          <a:off x="3136948" y="1178036"/>
          <a:ext cx="2460249" cy="2460249"/>
        </a:xfrm>
        <a:prstGeom prst="leftCircularArrow">
          <a:avLst>
            <a:gd name="adj1" fmla="val 3866"/>
            <a:gd name="adj2" fmla="val 483943"/>
            <a:gd name="adj3" fmla="val 2259453"/>
            <a:gd name="adj4" fmla="val 9024489"/>
            <a:gd name="adj5" fmla="val 4511"/>
          </a:avLst>
        </a:prstGeom>
        <a:solidFill>
          <a:schemeClr val="tx1"/>
        </a:solidFill>
        <a:ln w="9525">
          <a:noFill/>
        </a:ln>
        <a:effectLst/>
      </dsp:spPr>
      <dsp:style>
        <a:lnRef idx="0">
          <a:scrgbClr r="0" g="0" b="0"/>
        </a:lnRef>
        <a:fillRef idx="1">
          <a:scrgbClr r="0" g="0" b="0"/>
        </a:fillRef>
        <a:effectRef idx="0">
          <a:scrgbClr r="0" g="0" b="0"/>
        </a:effectRef>
        <a:fontRef idx="minor">
          <a:schemeClr val="lt1"/>
        </a:fontRef>
      </dsp:style>
    </dsp:sp>
    <dsp:sp modelId="{06C2CF4A-ED3D-476D-BFE9-4DCCF652EB8E}">
      <dsp:nvSpPr>
        <dsp:cNvPr id="0" name=""/>
        <dsp:cNvSpPr/>
      </dsp:nvSpPr>
      <dsp:spPr>
        <a:xfrm>
          <a:off x="2466583" y="2232690"/>
          <a:ext cx="1840843" cy="732042"/>
        </a:xfrm>
        <a:prstGeom prst="roundRect">
          <a:avLst>
            <a:gd name="adj" fmla="val 10000"/>
          </a:avLst>
        </a:prstGeom>
        <a:solidFill>
          <a:schemeClr val="accent5">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7625" tIns="31750" rIns="47625" bIns="31750" numCol="1" spcCol="1270" anchor="ctr" anchorCtr="0">
          <a:noAutofit/>
        </a:bodyPr>
        <a:lstStyle/>
        <a:p>
          <a:pPr lvl="0" algn="ctr" defTabSz="1111250">
            <a:lnSpc>
              <a:spcPct val="90000"/>
            </a:lnSpc>
            <a:spcBef>
              <a:spcPct val="0"/>
            </a:spcBef>
            <a:spcAft>
              <a:spcPct val="35000"/>
            </a:spcAft>
          </a:pPr>
          <a:r>
            <a:rPr lang="en-US" sz="2500" kern="1200" dirty="0" smtClean="0">
              <a:solidFill>
                <a:schemeClr val="tx1"/>
              </a:solidFill>
            </a:rPr>
            <a:t>Driver</a:t>
          </a:r>
          <a:endParaRPr lang="en-US" sz="2500" kern="1200" dirty="0">
            <a:solidFill>
              <a:schemeClr val="tx1"/>
            </a:solidFill>
          </a:endParaRPr>
        </a:p>
      </dsp:txBody>
      <dsp:txXfrm>
        <a:off x="2466583" y="2232690"/>
        <a:ext cx="1840843" cy="732042"/>
      </dsp:txXfrm>
    </dsp:sp>
    <dsp:sp modelId="{E59D8451-1789-4170-8260-F801A4CB8335}">
      <dsp:nvSpPr>
        <dsp:cNvPr id="0" name=""/>
        <dsp:cNvSpPr/>
      </dsp:nvSpPr>
      <dsp:spPr>
        <a:xfrm>
          <a:off x="4760373" y="890612"/>
          <a:ext cx="2070948" cy="1708099"/>
        </a:xfrm>
        <a:prstGeom prst="roundRect">
          <a:avLst>
            <a:gd name="adj" fmla="val 10000"/>
          </a:avLst>
        </a:prstGeom>
        <a:solidFill>
          <a:schemeClr val="lt1">
            <a:alpha val="90000"/>
            <a:hueOff val="0"/>
            <a:satOff val="0"/>
            <a:lumOff val="0"/>
            <a:alphaOff val="0"/>
          </a:schemeClr>
        </a:solidFill>
        <a:ln w="25400" cap="flat" cmpd="sng" algn="ctr">
          <a:solidFill>
            <a:schemeClr val="accent6">
              <a:lumMod val="5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26670" rIns="26670" bIns="26670" numCol="1" spcCol="1270" anchor="t" anchorCtr="0">
          <a:noAutofit/>
        </a:bodyPr>
        <a:lstStyle/>
        <a:p>
          <a:pPr marL="114300" lvl="1" indent="-114300" algn="l" defTabSz="622300">
            <a:lnSpc>
              <a:spcPct val="90000"/>
            </a:lnSpc>
            <a:spcBef>
              <a:spcPct val="0"/>
            </a:spcBef>
            <a:spcAft>
              <a:spcPct val="15000"/>
            </a:spcAft>
            <a:buChar char="••"/>
          </a:pPr>
          <a:r>
            <a:rPr lang="en-US" sz="1400" kern="1200" dirty="0" smtClean="0"/>
            <a:t>Reviews RODs on screen</a:t>
          </a:r>
          <a:endParaRPr lang="en-US" sz="1400" kern="1200" dirty="0"/>
        </a:p>
        <a:p>
          <a:pPr marL="114300" lvl="1" indent="-114300" algn="l" defTabSz="622300">
            <a:lnSpc>
              <a:spcPct val="90000"/>
            </a:lnSpc>
            <a:spcBef>
              <a:spcPct val="0"/>
            </a:spcBef>
            <a:spcAft>
              <a:spcPct val="15000"/>
            </a:spcAft>
            <a:buChar char="••"/>
          </a:pPr>
          <a:r>
            <a:rPr lang="en-US" sz="1400" kern="1200" dirty="0" smtClean="0"/>
            <a:t>Either graph or summary</a:t>
          </a:r>
          <a:endParaRPr lang="en-US" sz="1400" kern="1200" dirty="0"/>
        </a:p>
        <a:p>
          <a:pPr marL="114300" lvl="1" indent="-114300" algn="l" defTabSz="622300">
            <a:lnSpc>
              <a:spcPct val="90000"/>
            </a:lnSpc>
            <a:spcBef>
              <a:spcPct val="0"/>
            </a:spcBef>
            <a:spcAft>
              <a:spcPct val="15000"/>
            </a:spcAft>
            <a:buChar char="••"/>
          </a:pPr>
          <a:r>
            <a:rPr lang="en-US" sz="1400" kern="1200" dirty="0" smtClean="0"/>
            <a:t>Returns EOBR to driver</a:t>
          </a:r>
          <a:endParaRPr lang="en-US" sz="1400" kern="1200" dirty="0"/>
        </a:p>
      </dsp:txBody>
      <dsp:txXfrm>
        <a:off x="4760373" y="1256634"/>
        <a:ext cx="2070948" cy="1342078"/>
      </dsp:txXfrm>
    </dsp:sp>
    <dsp:sp modelId="{77AAFE05-7A9E-452E-A5E4-6AE695404095}">
      <dsp:nvSpPr>
        <dsp:cNvPr id="0" name=""/>
        <dsp:cNvSpPr/>
      </dsp:nvSpPr>
      <dsp:spPr>
        <a:xfrm>
          <a:off x="5220584" y="524591"/>
          <a:ext cx="1840843" cy="732042"/>
        </a:xfrm>
        <a:prstGeom prst="roundRect">
          <a:avLst>
            <a:gd name="adj" fmla="val 10000"/>
          </a:avLst>
        </a:prstGeom>
        <a:solidFill>
          <a:schemeClr val="accent6">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7625" tIns="31750" rIns="47625" bIns="31750" numCol="1" spcCol="1270" anchor="ctr" anchorCtr="0">
          <a:noAutofit/>
        </a:bodyPr>
        <a:lstStyle/>
        <a:p>
          <a:pPr lvl="0" algn="ctr" defTabSz="1111250">
            <a:lnSpc>
              <a:spcPct val="90000"/>
            </a:lnSpc>
            <a:spcBef>
              <a:spcPct val="0"/>
            </a:spcBef>
            <a:spcAft>
              <a:spcPct val="35000"/>
            </a:spcAft>
          </a:pPr>
          <a:r>
            <a:rPr lang="en-US" sz="2500" kern="1200" dirty="0" smtClean="0"/>
            <a:t>Enforcement</a:t>
          </a:r>
          <a:endParaRPr lang="en-US" sz="2500" kern="1200" dirty="0"/>
        </a:p>
      </dsp:txBody>
      <dsp:txXfrm>
        <a:off x="5220584" y="524591"/>
        <a:ext cx="1840843" cy="732042"/>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2C0D479-D1E8-47D4-A400-A3860A9EBA58}">
      <dsp:nvSpPr>
        <dsp:cNvPr id="0" name=""/>
        <dsp:cNvSpPr/>
      </dsp:nvSpPr>
      <dsp:spPr>
        <a:xfrm>
          <a:off x="1452990" y="850915"/>
          <a:ext cx="1982433" cy="1635093"/>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6195" tIns="36195" rIns="36195" bIns="36195" numCol="1" spcCol="1270" anchor="t" anchorCtr="0">
          <a:noAutofit/>
        </a:bodyPr>
        <a:lstStyle/>
        <a:p>
          <a:pPr marL="171450" lvl="1" indent="-171450" algn="l" defTabSz="844550">
            <a:lnSpc>
              <a:spcPct val="90000"/>
            </a:lnSpc>
            <a:spcBef>
              <a:spcPct val="0"/>
            </a:spcBef>
            <a:spcAft>
              <a:spcPct val="15000"/>
            </a:spcAft>
            <a:buChar char="••"/>
          </a:pPr>
          <a:r>
            <a:rPr lang="en-US" sz="1900" kern="1200" dirty="0" smtClean="0"/>
            <a:t>Review &amp; Certify HOS status</a:t>
          </a:r>
          <a:endParaRPr lang="en-US" sz="1900" kern="1200" dirty="0"/>
        </a:p>
        <a:p>
          <a:pPr marL="171450" lvl="1" indent="-171450" algn="l" defTabSz="844550">
            <a:lnSpc>
              <a:spcPct val="90000"/>
            </a:lnSpc>
            <a:spcBef>
              <a:spcPct val="0"/>
            </a:spcBef>
            <a:spcAft>
              <a:spcPct val="15000"/>
            </a:spcAft>
            <a:buChar char="••"/>
          </a:pPr>
          <a:r>
            <a:rPr lang="en-US" sz="1900" kern="1200" dirty="0" smtClean="0"/>
            <a:t>Prints copy of RODs from EOBR</a:t>
          </a:r>
          <a:endParaRPr lang="en-US" sz="1900" kern="1200" dirty="0"/>
        </a:p>
      </dsp:txBody>
      <dsp:txXfrm>
        <a:off x="1452990" y="850915"/>
        <a:ext cx="1982433" cy="1284716"/>
      </dsp:txXfrm>
    </dsp:sp>
    <dsp:sp modelId="{53AB4F8C-8C18-4085-AE68-737583C22632}">
      <dsp:nvSpPr>
        <dsp:cNvPr id="0" name=""/>
        <dsp:cNvSpPr/>
      </dsp:nvSpPr>
      <dsp:spPr>
        <a:xfrm>
          <a:off x="2550000" y="1179049"/>
          <a:ext cx="2276806" cy="2276806"/>
        </a:xfrm>
        <a:prstGeom prst="leftCircularArrow">
          <a:avLst>
            <a:gd name="adj1" fmla="val 3549"/>
            <a:gd name="adj2" fmla="val 440901"/>
            <a:gd name="adj3" fmla="val 2216412"/>
            <a:gd name="adj4" fmla="val 9024489"/>
            <a:gd name="adj5" fmla="val 4141"/>
          </a:avLst>
        </a:prstGeom>
        <a:solidFill>
          <a:schemeClr val="tx1"/>
        </a:solidFill>
        <a:ln>
          <a:noFill/>
        </a:ln>
        <a:effectLst/>
      </dsp:spPr>
      <dsp:style>
        <a:lnRef idx="0">
          <a:scrgbClr r="0" g="0" b="0"/>
        </a:lnRef>
        <a:fillRef idx="1">
          <a:scrgbClr r="0" g="0" b="0"/>
        </a:fillRef>
        <a:effectRef idx="0">
          <a:scrgbClr r="0" g="0" b="0"/>
        </a:effectRef>
        <a:fontRef idx="minor">
          <a:schemeClr val="lt1"/>
        </a:fontRef>
      </dsp:style>
    </dsp:sp>
    <dsp:sp modelId="{19286BCA-09A5-47DA-9434-F0AC7212CBCB}">
      <dsp:nvSpPr>
        <dsp:cNvPr id="0" name=""/>
        <dsp:cNvSpPr/>
      </dsp:nvSpPr>
      <dsp:spPr>
        <a:xfrm>
          <a:off x="1893531" y="2135632"/>
          <a:ext cx="1762163" cy="700754"/>
        </a:xfrm>
        <a:prstGeom prst="roundRect">
          <a:avLst>
            <a:gd name="adj" fmla="val 10000"/>
          </a:avLst>
        </a:prstGeom>
        <a:solidFill>
          <a:schemeClr val="accent5">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en-US" sz="2400" kern="1200" dirty="0" smtClean="0">
              <a:solidFill>
                <a:schemeClr val="tx1"/>
              </a:solidFill>
            </a:rPr>
            <a:t>Driver</a:t>
          </a:r>
          <a:endParaRPr lang="en-US" sz="2400" kern="1200" dirty="0">
            <a:solidFill>
              <a:schemeClr val="tx1"/>
            </a:solidFill>
          </a:endParaRPr>
        </a:p>
      </dsp:txBody>
      <dsp:txXfrm>
        <a:off x="1893531" y="2135632"/>
        <a:ext cx="1762163" cy="700754"/>
      </dsp:txXfrm>
    </dsp:sp>
    <dsp:sp modelId="{30A53C56-D028-4E14-AD57-BCD8E32BF18E}">
      <dsp:nvSpPr>
        <dsp:cNvPr id="0" name=""/>
        <dsp:cNvSpPr/>
      </dsp:nvSpPr>
      <dsp:spPr>
        <a:xfrm>
          <a:off x="4040505" y="850915"/>
          <a:ext cx="1982433" cy="1635093"/>
        </a:xfrm>
        <a:prstGeom prst="roundRect">
          <a:avLst>
            <a:gd name="adj" fmla="val 10000"/>
          </a:avLst>
        </a:prstGeom>
        <a:solidFill>
          <a:schemeClr val="lt1">
            <a:alpha val="90000"/>
            <a:hueOff val="0"/>
            <a:satOff val="0"/>
            <a:lumOff val="0"/>
            <a:alphaOff val="0"/>
          </a:schemeClr>
        </a:solidFill>
        <a:ln w="25400" cap="flat" cmpd="sng" algn="ctr">
          <a:solidFill>
            <a:schemeClr val="accent6">
              <a:lumMod val="5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6195" tIns="36195" rIns="36195" bIns="36195" numCol="1" spcCol="1270" anchor="t" anchorCtr="0">
          <a:noAutofit/>
        </a:bodyPr>
        <a:lstStyle/>
        <a:p>
          <a:pPr marL="171450" lvl="1" indent="-171450" algn="l" defTabSz="844550">
            <a:lnSpc>
              <a:spcPct val="90000"/>
            </a:lnSpc>
            <a:spcBef>
              <a:spcPct val="0"/>
            </a:spcBef>
            <a:spcAft>
              <a:spcPct val="15000"/>
            </a:spcAft>
            <a:buChar char="••"/>
          </a:pPr>
          <a:r>
            <a:rPr lang="en-US" sz="1900" kern="1200" dirty="0" smtClean="0"/>
            <a:t>Receives printed copy of RODs from driver</a:t>
          </a:r>
          <a:endParaRPr lang="en-US" sz="1900" kern="1200" dirty="0"/>
        </a:p>
      </dsp:txBody>
      <dsp:txXfrm>
        <a:off x="4040505" y="1201293"/>
        <a:ext cx="1982433" cy="1284716"/>
      </dsp:txXfrm>
    </dsp:sp>
    <dsp:sp modelId="{17DBE50A-B285-4467-83FC-A09B1201A28D}">
      <dsp:nvSpPr>
        <dsp:cNvPr id="0" name=""/>
        <dsp:cNvSpPr/>
      </dsp:nvSpPr>
      <dsp:spPr>
        <a:xfrm>
          <a:off x="4481045" y="500538"/>
          <a:ext cx="1762163" cy="700754"/>
        </a:xfrm>
        <a:prstGeom prst="roundRect">
          <a:avLst>
            <a:gd name="adj" fmla="val 10000"/>
          </a:avLst>
        </a:prstGeom>
        <a:solidFill>
          <a:schemeClr val="accent6">
            <a:lumMod val="50000"/>
          </a:schemeClr>
        </a:solidFill>
        <a:ln w="25400" cap="flat" cmpd="sng" algn="ctr">
          <a:solidFill>
            <a:schemeClr val="accent6">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en-US" sz="2400" kern="1200" dirty="0" smtClean="0"/>
            <a:t>Enforcement</a:t>
          </a:r>
          <a:endParaRPr lang="en-US" sz="2400" kern="1200" dirty="0"/>
        </a:p>
      </dsp:txBody>
      <dsp:txXfrm>
        <a:off x="4481045" y="500538"/>
        <a:ext cx="1762163" cy="700754"/>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E488CE1-44AE-4FF7-AA0E-BC6F024A3D90}">
      <dsp:nvSpPr>
        <dsp:cNvPr id="0" name=""/>
        <dsp:cNvSpPr/>
      </dsp:nvSpPr>
      <dsp:spPr>
        <a:xfrm>
          <a:off x="270" y="1692096"/>
          <a:ext cx="2529528" cy="2086332"/>
        </a:xfrm>
        <a:prstGeom prst="roundRect">
          <a:avLst>
            <a:gd name="adj" fmla="val 10000"/>
          </a:avLst>
        </a:prstGeom>
        <a:solidFill>
          <a:schemeClr val="lt1">
            <a:alpha val="90000"/>
            <a:hueOff val="0"/>
            <a:satOff val="0"/>
            <a:lumOff val="0"/>
            <a:alphaOff val="0"/>
          </a:schemeClr>
        </a:solidFill>
        <a:ln w="25400" cap="flat" cmpd="sng" algn="ctr">
          <a:solidFill>
            <a:schemeClr val="accent6">
              <a:lumMod val="5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22860" rIns="22860" bIns="22860" numCol="1" spcCol="1270" anchor="t" anchorCtr="0">
          <a:noAutofit/>
        </a:bodyPr>
        <a:lstStyle/>
        <a:p>
          <a:pPr marL="114300" lvl="1" indent="-114300" algn="l" defTabSz="533400">
            <a:lnSpc>
              <a:spcPct val="90000"/>
            </a:lnSpc>
            <a:spcBef>
              <a:spcPct val="0"/>
            </a:spcBef>
            <a:spcAft>
              <a:spcPct val="15000"/>
            </a:spcAft>
            <a:buChar char="••"/>
          </a:pPr>
          <a:r>
            <a:rPr lang="en-US" sz="1200" kern="1200" dirty="0" smtClean="0"/>
            <a:t>Handheld printer in Enforcement Vehicle or Inspection Station with USB cable.</a:t>
          </a:r>
          <a:endParaRPr lang="en-US" sz="1200" kern="1200" dirty="0"/>
        </a:p>
        <a:p>
          <a:pPr marL="114300" lvl="1" indent="-114300" algn="l" defTabSz="533400">
            <a:lnSpc>
              <a:spcPct val="90000"/>
            </a:lnSpc>
            <a:spcBef>
              <a:spcPct val="0"/>
            </a:spcBef>
            <a:spcAft>
              <a:spcPct val="15000"/>
            </a:spcAft>
            <a:buChar char="••"/>
          </a:pPr>
          <a:r>
            <a:rPr lang="en-US" sz="1200" kern="1200" dirty="0" smtClean="0"/>
            <a:t>USB cable would create connection between EOBR and Printers.</a:t>
          </a:r>
          <a:endParaRPr lang="en-US" sz="1200" kern="1200" dirty="0"/>
        </a:p>
        <a:p>
          <a:pPr marL="114300" lvl="1" indent="-114300" algn="l" defTabSz="533400">
            <a:lnSpc>
              <a:spcPct val="90000"/>
            </a:lnSpc>
            <a:spcBef>
              <a:spcPct val="0"/>
            </a:spcBef>
            <a:spcAft>
              <a:spcPct val="15000"/>
            </a:spcAft>
            <a:buChar char="••"/>
          </a:pPr>
          <a:r>
            <a:rPr lang="en-US" sz="1200" kern="1200" dirty="0" smtClean="0"/>
            <a:t>DOT Officer / Inspector would provide printer to driver at beginning of inspection</a:t>
          </a:r>
          <a:endParaRPr lang="en-US" sz="1200" kern="1200" dirty="0"/>
        </a:p>
      </dsp:txBody>
      <dsp:txXfrm>
        <a:off x="270" y="1692096"/>
        <a:ext cx="2529528" cy="1639260"/>
      </dsp:txXfrm>
    </dsp:sp>
    <dsp:sp modelId="{73E4F874-96A8-4560-BCA6-3552909D47A2}">
      <dsp:nvSpPr>
        <dsp:cNvPr id="0" name=""/>
        <dsp:cNvSpPr/>
      </dsp:nvSpPr>
      <dsp:spPr>
        <a:xfrm>
          <a:off x="1440909" y="2257627"/>
          <a:ext cx="2688211" cy="2688211"/>
        </a:xfrm>
        <a:prstGeom prst="leftCircularArrow">
          <a:avLst>
            <a:gd name="adj1" fmla="val 2780"/>
            <a:gd name="adj2" fmla="val 339100"/>
            <a:gd name="adj3" fmla="val 2114611"/>
            <a:gd name="adj4" fmla="val 9024489"/>
            <a:gd name="adj5" fmla="val 3243"/>
          </a:avLst>
        </a:prstGeom>
        <a:solidFill>
          <a:schemeClr val="tx1"/>
        </a:solidFill>
        <a:ln w="9525">
          <a:noFill/>
        </a:ln>
        <a:effectLst/>
      </dsp:spPr>
      <dsp:style>
        <a:lnRef idx="0">
          <a:scrgbClr r="0" g="0" b="0"/>
        </a:lnRef>
        <a:fillRef idx="1">
          <a:scrgbClr r="0" g="0" b="0"/>
        </a:fillRef>
        <a:effectRef idx="0">
          <a:scrgbClr r="0" g="0" b="0"/>
        </a:effectRef>
        <a:fontRef idx="minor">
          <a:schemeClr val="lt1"/>
        </a:fontRef>
      </dsp:style>
    </dsp:sp>
    <dsp:sp modelId="{8400C0C6-4B3C-4F29-BDBF-A57320ADA332}">
      <dsp:nvSpPr>
        <dsp:cNvPr id="0" name=""/>
        <dsp:cNvSpPr/>
      </dsp:nvSpPr>
      <dsp:spPr>
        <a:xfrm>
          <a:off x="562388" y="3331357"/>
          <a:ext cx="2248469" cy="894142"/>
        </a:xfrm>
        <a:prstGeom prst="roundRect">
          <a:avLst>
            <a:gd name="adj" fmla="val 10000"/>
          </a:avLst>
        </a:prstGeom>
        <a:solidFill>
          <a:schemeClr val="accent6">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9055" tIns="39370" rIns="59055" bIns="39370" numCol="1" spcCol="1270" anchor="ctr" anchorCtr="0">
          <a:noAutofit/>
        </a:bodyPr>
        <a:lstStyle/>
        <a:p>
          <a:pPr lvl="0" algn="ctr" defTabSz="1377950">
            <a:lnSpc>
              <a:spcPct val="90000"/>
            </a:lnSpc>
            <a:spcBef>
              <a:spcPct val="0"/>
            </a:spcBef>
            <a:spcAft>
              <a:spcPct val="35000"/>
            </a:spcAft>
          </a:pPr>
          <a:r>
            <a:rPr lang="en-US" sz="3100" kern="1200" dirty="0" smtClean="0"/>
            <a:t>Enforcement</a:t>
          </a:r>
          <a:endParaRPr lang="en-US" sz="3100" kern="1200" dirty="0"/>
        </a:p>
      </dsp:txBody>
      <dsp:txXfrm>
        <a:off x="562388" y="3331357"/>
        <a:ext cx="2248469" cy="894142"/>
      </dsp:txXfrm>
    </dsp:sp>
    <dsp:sp modelId="{CB0CA672-FFA0-44CB-8107-B49F4D9F56F0}">
      <dsp:nvSpPr>
        <dsp:cNvPr id="0" name=""/>
        <dsp:cNvSpPr/>
      </dsp:nvSpPr>
      <dsp:spPr>
        <a:xfrm>
          <a:off x="3166706" y="1692096"/>
          <a:ext cx="2529528" cy="208633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22860" rIns="22860" bIns="22860" numCol="1" spcCol="1270" anchor="t" anchorCtr="0">
          <a:noAutofit/>
        </a:bodyPr>
        <a:lstStyle/>
        <a:p>
          <a:pPr marL="114300" lvl="1" indent="-114300" algn="l" defTabSz="533400">
            <a:lnSpc>
              <a:spcPct val="90000"/>
            </a:lnSpc>
            <a:spcBef>
              <a:spcPct val="0"/>
            </a:spcBef>
            <a:spcAft>
              <a:spcPct val="15000"/>
            </a:spcAft>
            <a:buChar char="••"/>
          </a:pPr>
          <a:r>
            <a:rPr lang="en-US" sz="1200" kern="1200" dirty="0" smtClean="0"/>
            <a:t>Review &amp; Certify HOS status</a:t>
          </a:r>
          <a:endParaRPr lang="en-US" sz="1200" kern="1200" dirty="0"/>
        </a:p>
        <a:p>
          <a:pPr marL="114300" lvl="1" indent="-114300" algn="l" defTabSz="533400">
            <a:lnSpc>
              <a:spcPct val="90000"/>
            </a:lnSpc>
            <a:spcBef>
              <a:spcPct val="0"/>
            </a:spcBef>
            <a:spcAft>
              <a:spcPct val="15000"/>
            </a:spcAft>
            <a:buChar char="••"/>
          </a:pPr>
          <a:r>
            <a:rPr lang="en-US" sz="1200" kern="1200" dirty="0" smtClean="0"/>
            <a:t>Connect Enforcement Printer via USB to EOBR</a:t>
          </a:r>
          <a:endParaRPr lang="en-US" sz="1200" kern="1200" dirty="0"/>
        </a:p>
        <a:p>
          <a:pPr marL="114300" lvl="1" indent="-114300" algn="l" defTabSz="533400">
            <a:lnSpc>
              <a:spcPct val="90000"/>
            </a:lnSpc>
            <a:spcBef>
              <a:spcPct val="0"/>
            </a:spcBef>
            <a:spcAft>
              <a:spcPct val="15000"/>
            </a:spcAft>
            <a:buChar char="••"/>
          </a:pPr>
          <a:r>
            <a:rPr lang="en-US" sz="1200" kern="1200" dirty="0" smtClean="0"/>
            <a:t>Print RODs from EOBR using Enforcement’s printer</a:t>
          </a:r>
          <a:endParaRPr lang="en-US" sz="1200" kern="1200" dirty="0"/>
        </a:p>
      </dsp:txBody>
      <dsp:txXfrm>
        <a:off x="3166706" y="2139167"/>
        <a:ext cx="2529528" cy="1639260"/>
      </dsp:txXfrm>
    </dsp:sp>
    <dsp:sp modelId="{55E1C038-77D1-4EE9-8721-36C2B9C33B24}">
      <dsp:nvSpPr>
        <dsp:cNvPr id="0" name=""/>
        <dsp:cNvSpPr/>
      </dsp:nvSpPr>
      <dsp:spPr>
        <a:xfrm>
          <a:off x="4586265" y="442882"/>
          <a:ext cx="3011428" cy="3011428"/>
        </a:xfrm>
        <a:prstGeom prst="circularArrow">
          <a:avLst>
            <a:gd name="adj1" fmla="val 2481"/>
            <a:gd name="adj2" fmla="val 300610"/>
            <a:gd name="adj3" fmla="val 19523879"/>
            <a:gd name="adj4" fmla="val 12575511"/>
            <a:gd name="adj5" fmla="val 2895"/>
          </a:avLst>
        </a:prstGeom>
        <a:solidFill>
          <a:schemeClr val="tx1"/>
        </a:solidFill>
        <a:ln>
          <a:noFill/>
        </a:ln>
        <a:effectLst/>
      </dsp:spPr>
      <dsp:style>
        <a:lnRef idx="0">
          <a:scrgbClr r="0" g="0" b="0"/>
        </a:lnRef>
        <a:fillRef idx="1">
          <a:scrgbClr r="0" g="0" b="0"/>
        </a:fillRef>
        <a:effectRef idx="0">
          <a:scrgbClr r="0" g="0" b="0"/>
        </a:effectRef>
        <a:fontRef idx="minor">
          <a:schemeClr val="lt1"/>
        </a:fontRef>
      </dsp:style>
    </dsp:sp>
    <dsp:sp modelId="{8EE298FC-2B46-433B-BE21-B77E036A2A14}">
      <dsp:nvSpPr>
        <dsp:cNvPr id="0" name=""/>
        <dsp:cNvSpPr/>
      </dsp:nvSpPr>
      <dsp:spPr>
        <a:xfrm>
          <a:off x="3728823" y="1245025"/>
          <a:ext cx="2248469" cy="894142"/>
        </a:xfrm>
        <a:prstGeom prst="roundRect">
          <a:avLst>
            <a:gd name="adj" fmla="val 10000"/>
          </a:avLst>
        </a:prstGeom>
        <a:solidFill>
          <a:schemeClr val="accent5">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9055" tIns="39370" rIns="59055" bIns="39370" numCol="1" spcCol="1270" anchor="ctr" anchorCtr="0">
          <a:noAutofit/>
        </a:bodyPr>
        <a:lstStyle/>
        <a:p>
          <a:pPr lvl="0" algn="ctr" defTabSz="1377950">
            <a:lnSpc>
              <a:spcPct val="90000"/>
            </a:lnSpc>
            <a:spcBef>
              <a:spcPct val="0"/>
            </a:spcBef>
            <a:spcAft>
              <a:spcPct val="35000"/>
            </a:spcAft>
          </a:pPr>
          <a:r>
            <a:rPr lang="en-US" sz="3100" kern="1200" dirty="0" smtClean="0">
              <a:solidFill>
                <a:schemeClr val="tx1"/>
              </a:solidFill>
            </a:rPr>
            <a:t>Driver</a:t>
          </a:r>
          <a:endParaRPr lang="en-US" sz="3100" kern="1200" dirty="0">
            <a:solidFill>
              <a:schemeClr val="tx1"/>
            </a:solidFill>
          </a:endParaRPr>
        </a:p>
      </dsp:txBody>
      <dsp:txXfrm>
        <a:off x="3728823" y="1245025"/>
        <a:ext cx="2248469" cy="894142"/>
      </dsp:txXfrm>
    </dsp:sp>
    <dsp:sp modelId="{0C7959DB-1D8A-4FCA-9FA5-2436D3B3A24A}">
      <dsp:nvSpPr>
        <dsp:cNvPr id="0" name=""/>
        <dsp:cNvSpPr/>
      </dsp:nvSpPr>
      <dsp:spPr>
        <a:xfrm>
          <a:off x="6333141" y="1692096"/>
          <a:ext cx="2529528" cy="2086332"/>
        </a:xfrm>
        <a:prstGeom prst="roundRect">
          <a:avLst>
            <a:gd name="adj" fmla="val 10000"/>
          </a:avLst>
        </a:prstGeom>
        <a:solidFill>
          <a:schemeClr val="lt1">
            <a:alpha val="90000"/>
            <a:hueOff val="0"/>
            <a:satOff val="0"/>
            <a:lumOff val="0"/>
            <a:alphaOff val="0"/>
          </a:schemeClr>
        </a:solidFill>
        <a:ln w="25400" cap="flat" cmpd="sng" algn="ctr">
          <a:solidFill>
            <a:schemeClr val="accent6">
              <a:lumMod val="5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22860" rIns="22860" bIns="22860" numCol="1" spcCol="1270" anchor="t" anchorCtr="0">
          <a:noAutofit/>
        </a:bodyPr>
        <a:lstStyle/>
        <a:p>
          <a:pPr marL="114300" lvl="1" indent="-114300" algn="l" defTabSz="533400">
            <a:lnSpc>
              <a:spcPct val="90000"/>
            </a:lnSpc>
            <a:spcBef>
              <a:spcPct val="0"/>
            </a:spcBef>
            <a:spcAft>
              <a:spcPct val="15000"/>
            </a:spcAft>
            <a:buChar char="••"/>
          </a:pPr>
          <a:r>
            <a:rPr lang="en-US" sz="1200" kern="1200" dirty="0" smtClean="0"/>
            <a:t>Receive printed copy of RODs and portable printer back from driver</a:t>
          </a:r>
          <a:endParaRPr lang="en-US" sz="1200" kern="1200" dirty="0"/>
        </a:p>
      </dsp:txBody>
      <dsp:txXfrm>
        <a:off x="6333141" y="1692096"/>
        <a:ext cx="2529528" cy="1639260"/>
      </dsp:txXfrm>
    </dsp:sp>
    <dsp:sp modelId="{688AA0B5-05F1-47D0-846D-AB1F1259089C}">
      <dsp:nvSpPr>
        <dsp:cNvPr id="0" name=""/>
        <dsp:cNvSpPr/>
      </dsp:nvSpPr>
      <dsp:spPr>
        <a:xfrm>
          <a:off x="6895259" y="3331357"/>
          <a:ext cx="2248469" cy="894142"/>
        </a:xfrm>
        <a:prstGeom prst="roundRect">
          <a:avLst>
            <a:gd name="adj" fmla="val 10000"/>
          </a:avLst>
        </a:prstGeom>
        <a:solidFill>
          <a:schemeClr val="accent6">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9055" tIns="39370" rIns="59055" bIns="39370" numCol="1" spcCol="1270" anchor="ctr" anchorCtr="0">
          <a:noAutofit/>
        </a:bodyPr>
        <a:lstStyle/>
        <a:p>
          <a:pPr lvl="0" algn="ctr" defTabSz="1377950">
            <a:lnSpc>
              <a:spcPct val="90000"/>
            </a:lnSpc>
            <a:spcBef>
              <a:spcPct val="0"/>
            </a:spcBef>
            <a:spcAft>
              <a:spcPct val="35000"/>
            </a:spcAft>
          </a:pPr>
          <a:r>
            <a:rPr lang="en-US" sz="3100" kern="1200" dirty="0" smtClean="0"/>
            <a:t>Enforcement</a:t>
          </a:r>
          <a:endParaRPr lang="en-US" sz="3100" kern="1200" dirty="0"/>
        </a:p>
      </dsp:txBody>
      <dsp:txXfrm>
        <a:off x="6895259" y="3331357"/>
        <a:ext cx="2248469" cy="894142"/>
      </dsp:txXfrm>
    </dsp:sp>
  </dsp:spTree>
</dsp:drawing>
</file>

<file path=ppt/diagrams/layout1.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7050" cy="4524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08438" y="0"/>
            <a:ext cx="3067050" cy="452438"/>
          </a:xfrm>
          <a:prstGeom prst="rect">
            <a:avLst/>
          </a:prstGeom>
        </p:spPr>
        <p:txBody>
          <a:bodyPr vert="horz" lIns="91440" tIns="45720" rIns="91440" bIns="45720" rtlCol="0"/>
          <a:lstStyle>
            <a:lvl1pPr algn="r">
              <a:defRPr sz="1200"/>
            </a:lvl1pPr>
          </a:lstStyle>
          <a:p>
            <a:fld id="{8D255304-F821-4A30-A430-5BF54A020D24}" type="datetimeFigureOut">
              <a:rPr lang="en-US" smtClean="0"/>
              <a:pPr/>
              <a:t>8/1/2011</a:t>
            </a:fld>
            <a:endParaRPr lang="en-US"/>
          </a:p>
        </p:txBody>
      </p:sp>
      <p:sp>
        <p:nvSpPr>
          <p:cNvPr id="4" name="Footer Placeholder 3"/>
          <p:cNvSpPr>
            <a:spLocks noGrp="1"/>
          </p:cNvSpPr>
          <p:nvPr>
            <p:ph type="ftr" sz="quarter" idx="2"/>
          </p:nvPr>
        </p:nvSpPr>
        <p:spPr>
          <a:xfrm>
            <a:off x="0" y="8597900"/>
            <a:ext cx="3067050" cy="4524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08438" y="8597900"/>
            <a:ext cx="3067050" cy="452438"/>
          </a:xfrm>
          <a:prstGeom prst="rect">
            <a:avLst/>
          </a:prstGeom>
        </p:spPr>
        <p:txBody>
          <a:bodyPr vert="horz" lIns="91440" tIns="45720" rIns="91440" bIns="45720" rtlCol="0" anchor="b"/>
          <a:lstStyle>
            <a:lvl1pPr algn="r">
              <a:defRPr sz="1200"/>
            </a:lvl1pPr>
          </a:lstStyle>
          <a:p>
            <a:fld id="{174ABA86-E7D1-4C28-8958-7265EE33692B}"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7050" cy="4524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08438" y="0"/>
            <a:ext cx="3067050" cy="452438"/>
          </a:xfrm>
          <a:prstGeom prst="rect">
            <a:avLst/>
          </a:prstGeom>
        </p:spPr>
        <p:txBody>
          <a:bodyPr vert="horz" lIns="91440" tIns="45720" rIns="91440" bIns="45720" rtlCol="0"/>
          <a:lstStyle>
            <a:lvl1pPr algn="r">
              <a:defRPr sz="1200"/>
            </a:lvl1pPr>
          </a:lstStyle>
          <a:p>
            <a:fld id="{631A3C4E-3978-4D92-BAF2-B213ACC1F190}" type="datetimeFigureOut">
              <a:rPr lang="en-US" smtClean="0"/>
              <a:pPr/>
              <a:t>8/1/2011</a:t>
            </a:fld>
            <a:endParaRPr lang="en-US"/>
          </a:p>
        </p:txBody>
      </p:sp>
      <p:sp>
        <p:nvSpPr>
          <p:cNvPr id="4" name="Slide Image Placeholder 3"/>
          <p:cNvSpPr>
            <a:spLocks noGrp="1" noRot="1" noChangeAspect="1"/>
          </p:cNvSpPr>
          <p:nvPr>
            <p:ph type="sldImg" idx="2"/>
          </p:nvPr>
        </p:nvSpPr>
        <p:spPr>
          <a:xfrm>
            <a:off x="1276350" y="679450"/>
            <a:ext cx="4524375" cy="33940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8025" y="4298950"/>
            <a:ext cx="5661025" cy="407352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597900"/>
            <a:ext cx="3067050" cy="4524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08438" y="8597900"/>
            <a:ext cx="3067050" cy="452438"/>
          </a:xfrm>
          <a:prstGeom prst="rect">
            <a:avLst/>
          </a:prstGeom>
        </p:spPr>
        <p:txBody>
          <a:bodyPr vert="horz" lIns="91440" tIns="45720" rIns="91440" bIns="45720" rtlCol="0" anchor="b"/>
          <a:lstStyle>
            <a:lvl1pPr algn="r">
              <a:defRPr sz="1200"/>
            </a:lvl1pPr>
          </a:lstStyle>
          <a:p>
            <a:fld id="{2BB8F001-9576-4010-823B-C0F784114E42}"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BB8F001-9576-4010-823B-C0F784114E42}"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BB8F001-9576-4010-823B-C0F784114E42}"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BB8F001-9576-4010-823B-C0F784114E42}"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BB8F001-9576-4010-823B-C0F784114E42}" type="slidenum">
              <a:rPr lang="en-US" smtClean="0"/>
              <a:pPr/>
              <a:t>12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BB8F001-9576-4010-823B-C0F784114E42}"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BB8F001-9576-4010-823B-C0F784114E42}"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BB8F001-9576-4010-823B-C0F784114E42}"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BB8F001-9576-4010-823B-C0F784114E42}"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BB8F001-9576-4010-823B-C0F784114E42}"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BB8F001-9576-4010-823B-C0F784114E42}"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BB8F001-9576-4010-823B-C0F784114E42}"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BB8F001-9576-4010-823B-C0F784114E42}"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 name="Picture 5" descr="JBH_ScreenWallpaper.jpg"/>
          <p:cNvPicPr>
            <a:picLocks noChangeAspect="1"/>
          </p:cNvPicPr>
          <p:nvPr/>
        </p:nvPicPr>
        <p:blipFill>
          <a:blip r:embed="rId2" cstate="screen"/>
          <a:stretch>
            <a:fillRect/>
          </a:stretch>
        </p:blipFill>
        <p:spPr>
          <a:xfrm>
            <a:off x="0" y="1045099"/>
            <a:ext cx="9141934" cy="3639633"/>
          </a:xfrm>
          <a:prstGeom prst="rect">
            <a:avLst/>
          </a:prstGeom>
        </p:spPr>
      </p:pic>
      <p:sp>
        <p:nvSpPr>
          <p:cNvPr id="12296" name="Rectangle 8"/>
          <p:cNvSpPr>
            <a:spLocks noGrp="1" noChangeArrowheads="1"/>
          </p:cNvSpPr>
          <p:nvPr>
            <p:ph type="ctrTitle"/>
          </p:nvPr>
        </p:nvSpPr>
        <p:spPr>
          <a:xfrm>
            <a:off x="225468" y="4889979"/>
            <a:ext cx="5966846" cy="685800"/>
          </a:xfrm>
          <a:noFill/>
          <a:ln w="9525">
            <a:prstDash val="solid"/>
          </a:ln>
        </p:spPr>
        <p:txBody>
          <a:bodyPr/>
          <a:lstStyle>
            <a:lvl1pPr>
              <a:defRPr sz="2800" b="0">
                <a:solidFill>
                  <a:schemeClr val="tx1"/>
                </a:solidFill>
                <a:effectLst/>
              </a:defRPr>
            </a:lvl1pPr>
          </a:lstStyle>
          <a:p>
            <a:r>
              <a:rPr lang="en-US" smtClean="0"/>
              <a:t>Click to edit Master title style</a:t>
            </a:r>
            <a:endParaRPr lang="en-US" dirty="0"/>
          </a:p>
        </p:txBody>
      </p:sp>
      <p:sp>
        <p:nvSpPr>
          <p:cNvPr id="12297" name="Rectangle 9"/>
          <p:cNvSpPr>
            <a:spLocks noGrp="1" noChangeArrowheads="1"/>
          </p:cNvSpPr>
          <p:nvPr>
            <p:ph type="subTitle" idx="1"/>
          </p:nvPr>
        </p:nvSpPr>
        <p:spPr>
          <a:xfrm>
            <a:off x="228643" y="5588589"/>
            <a:ext cx="5966846" cy="457200"/>
          </a:xfrm>
        </p:spPr>
        <p:txBody>
          <a:bodyPr anchor="ctr"/>
          <a:lstStyle>
            <a:lvl1pPr marL="0" indent="0">
              <a:buFont typeface="Marlett" pitchFamily="2" charset="2"/>
              <a:buNone/>
              <a:defRPr sz="1800" b="0">
                <a:solidFill>
                  <a:schemeClr val="tx1"/>
                </a:solidFill>
              </a:defRPr>
            </a:lvl1pPr>
          </a:lstStyle>
          <a:p>
            <a:r>
              <a:rPr lang="en-US" smtClean="0"/>
              <a:t>Click to edit Master subtitle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algn="l" rtl="0" fontAlgn="base">
              <a:spcBef>
                <a:spcPct val="0"/>
              </a:spcBef>
              <a:spcAft>
                <a:spcPct val="0"/>
              </a:spcAft>
              <a:defRPr lang="en-US" kern="1200" dirty="0">
                <a:solidFill>
                  <a:schemeClr val="tx1"/>
                </a:solidFill>
                <a:latin typeface="+mn-lt"/>
                <a:ea typeface="+mn-ea"/>
                <a:cs typeface="+mn-cs"/>
              </a:defRPr>
            </a:lvl1pPr>
          </a:lstStyle>
          <a:p>
            <a:r>
              <a:rPr lang="en-US" smtClean="0"/>
              <a:t>Click to edit Master title style</a:t>
            </a:r>
            <a:endParaRPr lang="en-US" dirty="0"/>
          </a:p>
        </p:txBody>
      </p:sp>
      <p:sp>
        <p:nvSpPr>
          <p:cNvPr id="3" name="Content Placeholder 2"/>
          <p:cNvSpPr>
            <a:spLocks noGrp="1"/>
          </p:cNvSpPr>
          <p:nvPr>
            <p:ph idx="1"/>
          </p:nvPr>
        </p:nvSpPr>
        <p:spPr>
          <a:xfrm>
            <a:off x="0" y="914400"/>
            <a:ext cx="9144000" cy="5470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p:nvPr userDrawn="1"/>
        </p:nvSpPr>
        <p:spPr>
          <a:xfrm>
            <a:off x="0" y="838200"/>
            <a:ext cx="9144000" cy="6019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0" y="909638"/>
            <a:ext cx="4495800" cy="54752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909638"/>
            <a:ext cx="4495800" cy="54752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 name="Picture 15" descr="template_wave_v3.jpg"/>
          <p:cNvPicPr>
            <a:picLocks noChangeAspect="1"/>
          </p:cNvPicPr>
          <p:nvPr/>
        </p:nvPicPr>
        <p:blipFill>
          <a:blip r:embed="rId12" cstate="print"/>
          <a:srcRect t="72239"/>
          <a:stretch>
            <a:fillRect/>
          </a:stretch>
        </p:blipFill>
        <p:spPr>
          <a:xfrm>
            <a:off x="0" y="0"/>
            <a:ext cx="9144000" cy="1019112"/>
          </a:xfrm>
          <a:prstGeom prst="rect">
            <a:avLst/>
          </a:prstGeom>
        </p:spPr>
      </p:pic>
      <p:sp>
        <p:nvSpPr>
          <p:cNvPr id="10" name="Rectangle 9"/>
          <p:cNvSpPr/>
          <p:nvPr/>
        </p:nvSpPr>
        <p:spPr>
          <a:xfrm>
            <a:off x="0" y="0"/>
            <a:ext cx="9144000" cy="8267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71" name="Rectangle 7"/>
          <p:cNvSpPr>
            <a:spLocks noGrp="1" noChangeArrowheads="1"/>
          </p:cNvSpPr>
          <p:nvPr>
            <p:ph type="title"/>
          </p:nvPr>
        </p:nvSpPr>
        <p:spPr bwMode="auto">
          <a:xfrm>
            <a:off x="0" y="0"/>
            <a:ext cx="9144000" cy="822325"/>
          </a:xfrm>
          <a:prstGeom prst="rect">
            <a:avLst/>
          </a:prstGeom>
          <a:noFill/>
          <a:ln w="25400">
            <a:noFill/>
            <a:prstDash val="sysDot"/>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dirty="0" smtClean="0"/>
          </a:p>
        </p:txBody>
      </p:sp>
      <p:pic>
        <p:nvPicPr>
          <p:cNvPr id="9" name="Picture 8" descr="JBHunt Logo with Mark.jpg"/>
          <p:cNvPicPr>
            <a:picLocks noChangeAspect="1"/>
          </p:cNvPicPr>
          <p:nvPr/>
        </p:nvPicPr>
        <p:blipFill>
          <a:blip r:embed="rId13" cstate="screen"/>
          <a:stretch>
            <a:fillRect/>
          </a:stretch>
        </p:blipFill>
        <p:spPr>
          <a:xfrm>
            <a:off x="52386" y="6552561"/>
            <a:ext cx="887127" cy="228600"/>
          </a:xfrm>
          <a:prstGeom prst="rect">
            <a:avLst/>
          </a:prstGeom>
        </p:spPr>
      </p:pic>
      <p:sp>
        <p:nvSpPr>
          <p:cNvPr id="11" name="TextBox 10"/>
          <p:cNvSpPr txBox="1"/>
          <p:nvPr/>
        </p:nvSpPr>
        <p:spPr>
          <a:xfrm>
            <a:off x="8755692" y="6536623"/>
            <a:ext cx="335348" cy="246221"/>
          </a:xfrm>
          <a:prstGeom prst="rect">
            <a:avLst/>
          </a:prstGeom>
          <a:noFill/>
        </p:spPr>
        <p:txBody>
          <a:bodyPr wrap="none" rtlCol="0">
            <a:spAutoFit/>
          </a:bodyPr>
          <a:lstStyle/>
          <a:p>
            <a:fld id="{EE54305D-22BC-4277-8D51-4B22D63C0DA7}" type="slidenum">
              <a:rPr lang="en-US" sz="1000" smtClean="0">
                <a:solidFill>
                  <a:schemeClr val="bg2"/>
                </a:solidFill>
                <a:latin typeface="+mn-lt"/>
              </a:rPr>
              <a:pPr/>
              <a:t>‹#›</a:t>
            </a:fld>
            <a:endParaRPr lang="en-US" sz="1000" dirty="0">
              <a:solidFill>
                <a:schemeClr val="bg2"/>
              </a:solidFill>
              <a:latin typeface="+mn-lt"/>
            </a:endParaRPr>
          </a:p>
        </p:txBody>
      </p:sp>
      <p:sp>
        <p:nvSpPr>
          <p:cNvPr id="13" name="Text Box 6"/>
          <p:cNvSpPr txBox="1">
            <a:spLocks noChangeArrowheads="1"/>
          </p:cNvSpPr>
          <p:nvPr/>
        </p:nvSpPr>
        <p:spPr bwMode="auto">
          <a:xfrm>
            <a:off x="6926893" y="6536623"/>
            <a:ext cx="1928485" cy="246221"/>
          </a:xfrm>
          <a:prstGeom prst="rect">
            <a:avLst/>
          </a:prstGeom>
          <a:noFill/>
          <a:ln w="9525">
            <a:noFill/>
            <a:miter lim="800000"/>
            <a:headEnd/>
            <a:tailEnd/>
          </a:ln>
          <a:effectLst/>
        </p:spPr>
        <p:txBody>
          <a:bodyPr wrap="square">
            <a:spAutoFit/>
          </a:bodyPr>
          <a:lstStyle/>
          <a:p>
            <a:pPr algn="r"/>
            <a:r>
              <a:rPr lang="en-US" sz="1000" dirty="0">
                <a:solidFill>
                  <a:schemeClr val="bg2"/>
                </a:solidFill>
                <a:latin typeface="Calibri" pitchFamily="34" charset="0"/>
              </a:rPr>
              <a:t>What’s your </a:t>
            </a:r>
            <a:r>
              <a:rPr lang="en-US" sz="1000" b="1" dirty="0">
                <a:solidFill>
                  <a:srgbClr val="FF0000"/>
                </a:solidFill>
                <a:latin typeface="Calibri" pitchFamily="34" charset="0"/>
              </a:rPr>
              <a:t>next</a:t>
            </a:r>
            <a:r>
              <a:rPr lang="en-US" sz="1000" dirty="0">
                <a:latin typeface="Calibri" pitchFamily="34" charset="0"/>
              </a:rPr>
              <a:t> </a:t>
            </a:r>
            <a:r>
              <a:rPr lang="en-US" sz="1000" dirty="0">
                <a:solidFill>
                  <a:schemeClr val="bg2"/>
                </a:solidFill>
                <a:latin typeface="Calibri" pitchFamily="34" charset="0"/>
              </a:rPr>
              <a:t>move?</a:t>
            </a:r>
            <a:r>
              <a:rPr lang="en-US" sz="1000" dirty="0" smtClean="0">
                <a:solidFill>
                  <a:schemeClr val="bg2"/>
                </a:solidFill>
                <a:latin typeface="Calibri" pitchFamily="34" charset="0"/>
                <a:cs typeface="Arial" charset="0"/>
              </a:rPr>
              <a:t>™ |</a:t>
            </a:r>
            <a:endParaRPr lang="en-US" sz="1000" dirty="0">
              <a:solidFill>
                <a:schemeClr val="bg2"/>
              </a:solidFill>
              <a:latin typeface="Calibri" pitchFamily="34" charset="0"/>
              <a:cs typeface="Arial" charset="0"/>
            </a:endParaRPr>
          </a:p>
        </p:txBody>
      </p:sp>
      <p:sp>
        <p:nvSpPr>
          <p:cNvPr id="11266" name="Rectangle 2"/>
          <p:cNvSpPr>
            <a:spLocks noGrp="1" noChangeArrowheads="1"/>
          </p:cNvSpPr>
          <p:nvPr>
            <p:ph type="body" idx="1"/>
          </p:nvPr>
        </p:nvSpPr>
        <p:spPr bwMode="auto">
          <a:xfrm>
            <a:off x="0" y="914400"/>
            <a:ext cx="9144000" cy="54705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cxnSp>
        <p:nvCxnSpPr>
          <p:cNvPr id="15" name="Straight Connector 14"/>
          <p:cNvCxnSpPr/>
          <p:nvPr/>
        </p:nvCxnSpPr>
        <p:spPr>
          <a:xfrm>
            <a:off x="0" y="6477000"/>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Lst>
  <p:txStyles>
    <p:titleStyle>
      <a:lvl1pPr algn="l" rtl="0" eaLnBrk="1" fontAlgn="base" hangingPunct="1">
        <a:spcBef>
          <a:spcPct val="0"/>
        </a:spcBef>
        <a:spcAft>
          <a:spcPct val="0"/>
        </a:spcAft>
        <a:defRPr lang="en-US" sz="3000" b="1" dirty="0" smtClean="0">
          <a:solidFill>
            <a:schemeClr val="tx1"/>
          </a:solidFill>
          <a:effectLst/>
          <a:latin typeface="+mj-lt"/>
          <a:ea typeface="+mj-ea"/>
          <a:cs typeface="+mj-cs"/>
        </a:defRPr>
      </a:lvl1pPr>
      <a:lvl2pPr algn="l" rtl="0" eaLnBrk="1" fontAlgn="base" hangingPunct="1">
        <a:spcBef>
          <a:spcPct val="0"/>
        </a:spcBef>
        <a:spcAft>
          <a:spcPct val="0"/>
        </a:spcAft>
        <a:defRPr sz="3000" b="1">
          <a:solidFill>
            <a:schemeClr val="tx2"/>
          </a:solidFill>
          <a:latin typeface="Calibri" pitchFamily="34" charset="0"/>
        </a:defRPr>
      </a:lvl2pPr>
      <a:lvl3pPr algn="l" rtl="0" eaLnBrk="1" fontAlgn="base" hangingPunct="1">
        <a:spcBef>
          <a:spcPct val="0"/>
        </a:spcBef>
        <a:spcAft>
          <a:spcPct val="0"/>
        </a:spcAft>
        <a:defRPr sz="3000" b="1">
          <a:solidFill>
            <a:schemeClr val="tx2"/>
          </a:solidFill>
          <a:latin typeface="Calibri" pitchFamily="34" charset="0"/>
        </a:defRPr>
      </a:lvl3pPr>
      <a:lvl4pPr algn="l" rtl="0" eaLnBrk="1" fontAlgn="base" hangingPunct="1">
        <a:spcBef>
          <a:spcPct val="0"/>
        </a:spcBef>
        <a:spcAft>
          <a:spcPct val="0"/>
        </a:spcAft>
        <a:defRPr sz="3000" b="1">
          <a:solidFill>
            <a:schemeClr val="tx2"/>
          </a:solidFill>
          <a:latin typeface="Calibri" pitchFamily="34" charset="0"/>
        </a:defRPr>
      </a:lvl4pPr>
      <a:lvl5pPr algn="l" rtl="0" eaLnBrk="1" fontAlgn="base" hangingPunct="1">
        <a:spcBef>
          <a:spcPct val="0"/>
        </a:spcBef>
        <a:spcAft>
          <a:spcPct val="0"/>
        </a:spcAft>
        <a:defRPr sz="3000" b="1">
          <a:solidFill>
            <a:schemeClr val="tx2"/>
          </a:solidFill>
          <a:latin typeface="Calibri" pitchFamily="34" charset="0"/>
        </a:defRPr>
      </a:lvl5pPr>
      <a:lvl6pPr marL="457200" algn="l" rtl="0" eaLnBrk="1" fontAlgn="base" hangingPunct="1">
        <a:spcBef>
          <a:spcPct val="0"/>
        </a:spcBef>
        <a:spcAft>
          <a:spcPct val="0"/>
        </a:spcAft>
        <a:defRPr sz="3000" b="1">
          <a:solidFill>
            <a:schemeClr val="tx2"/>
          </a:solidFill>
          <a:latin typeface="Calibri" pitchFamily="34" charset="0"/>
        </a:defRPr>
      </a:lvl6pPr>
      <a:lvl7pPr marL="914400" algn="l" rtl="0" eaLnBrk="1" fontAlgn="base" hangingPunct="1">
        <a:spcBef>
          <a:spcPct val="0"/>
        </a:spcBef>
        <a:spcAft>
          <a:spcPct val="0"/>
        </a:spcAft>
        <a:defRPr sz="3000" b="1">
          <a:solidFill>
            <a:schemeClr val="tx2"/>
          </a:solidFill>
          <a:latin typeface="Calibri" pitchFamily="34" charset="0"/>
        </a:defRPr>
      </a:lvl7pPr>
      <a:lvl8pPr marL="1371600" algn="l" rtl="0" eaLnBrk="1" fontAlgn="base" hangingPunct="1">
        <a:spcBef>
          <a:spcPct val="0"/>
        </a:spcBef>
        <a:spcAft>
          <a:spcPct val="0"/>
        </a:spcAft>
        <a:defRPr sz="3000" b="1">
          <a:solidFill>
            <a:schemeClr val="tx2"/>
          </a:solidFill>
          <a:latin typeface="Calibri" pitchFamily="34" charset="0"/>
        </a:defRPr>
      </a:lvl8pPr>
      <a:lvl9pPr marL="1828800" algn="l" rtl="0" eaLnBrk="1" fontAlgn="base" hangingPunct="1">
        <a:spcBef>
          <a:spcPct val="0"/>
        </a:spcBef>
        <a:spcAft>
          <a:spcPct val="0"/>
        </a:spcAft>
        <a:defRPr sz="3000" b="1">
          <a:solidFill>
            <a:schemeClr val="tx2"/>
          </a:solidFill>
          <a:latin typeface="Calibri" pitchFamily="34" charset="0"/>
        </a:defRPr>
      </a:lvl9pPr>
    </p:titleStyle>
    <p:bodyStyle>
      <a:lvl1pPr marL="342900" indent="-342900" algn="l" rtl="0" eaLnBrk="1" fontAlgn="base" hangingPunct="1">
        <a:spcBef>
          <a:spcPct val="20000"/>
        </a:spcBef>
        <a:spcAft>
          <a:spcPct val="0"/>
        </a:spcAft>
        <a:buClr>
          <a:srgbClr val="FF0000"/>
        </a:buClr>
        <a:buFont typeface="Marlett" pitchFamily="2" charset="2"/>
        <a:buChar char="4"/>
        <a:defRPr sz="2400">
          <a:solidFill>
            <a:schemeClr val="tx1"/>
          </a:solidFill>
          <a:latin typeface="+mn-lt"/>
          <a:ea typeface="+mn-ea"/>
          <a:cs typeface="+mn-cs"/>
        </a:defRPr>
      </a:lvl1pPr>
      <a:lvl2pPr marL="742950" indent="-285750" algn="l" rtl="0" eaLnBrk="1" fontAlgn="base" hangingPunct="1">
        <a:spcBef>
          <a:spcPct val="20000"/>
        </a:spcBef>
        <a:spcAft>
          <a:spcPct val="0"/>
        </a:spcAft>
        <a:buClr>
          <a:srgbClr val="FF0000"/>
        </a:buClr>
        <a:buFont typeface="Marlett" pitchFamily="2" charset="2"/>
        <a:buChar char="h"/>
        <a:defRPr sz="2000">
          <a:solidFill>
            <a:schemeClr val="tx1"/>
          </a:solidFill>
          <a:latin typeface="+mn-lt"/>
        </a:defRPr>
      </a:lvl2pPr>
      <a:lvl3pPr marL="1143000" indent="-228600" algn="l" rtl="0" eaLnBrk="1" fontAlgn="base" hangingPunct="1">
        <a:spcBef>
          <a:spcPct val="20000"/>
        </a:spcBef>
        <a:spcAft>
          <a:spcPct val="0"/>
        </a:spcAft>
        <a:buClr>
          <a:srgbClr val="FF0000"/>
        </a:buClr>
        <a:buFont typeface="Marlett" pitchFamily="2" charset="2"/>
        <a:buChar char="4"/>
        <a:defRPr>
          <a:solidFill>
            <a:schemeClr val="tx1"/>
          </a:solidFill>
          <a:latin typeface="+mn-lt"/>
        </a:defRPr>
      </a:lvl3pPr>
      <a:lvl4pPr marL="1600200" indent="-228600" algn="l" rtl="0" eaLnBrk="1" fontAlgn="base" hangingPunct="1">
        <a:spcBef>
          <a:spcPct val="20000"/>
        </a:spcBef>
        <a:spcAft>
          <a:spcPct val="0"/>
        </a:spcAft>
        <a:buClr>
          <a:srgbClr val="FF0000"/>
        </a:buClr>
        <a:buFont typeface="Marlett" pitchFamily="2" charset="2"/>
        <a:buChar char="h"/>
        <a:defRPr sz="1600">
          <a:solidFill>
            <a:schemeClr val="tx1"/>
          </a:solidFill>
          <a:latin typeface="+mn-lt"/>
        </a:defRPr>
      </a:lvl4pPr>
      <a:lvl5pPr marL="2057400" indent="-228600" algn="l" rtl="0" eaLnBrk="1" fontAlgn="base" hangingPunct="1">
        <a:spcBef>
          <a:spcPct val="20000"/>
        </a:spcBef>
        <a:spcAft>
          <a:spcPct val="0"/>
        </a:spcAft>
        <a:buClr>
          <a:srgbClr val="FF0000"/>
        </a:buClr>
        <a:buFont typeface="Marlett" pitchFamily="2" charset="2"/>
        <a:buChar char="4"/>
        <a:defRPr sz="1400">
          <a:solidFill>
            <a:schemeClr val="tx1"/>
          </a:solidFill>
          <a:latin typeface="+mn-lt"/>
        </a:defRPr>
      </a:lvl5pPr>
      <a:lvl6pPr marL="2514600" indent="-228600" algn="l" rtl="0" eaLnBrk="1" fontAlgn="base" hangingPunct="1">
        <a:spcBef>
          <a:spcPct val="20000"/>
        </a:spcBef>
        <a:spcAft>
          <a:spcPct val="0"/>
        </a:spcAft>
        <a:buClr>
          <a:srgbClr val="FF0000"/>
        </a:buClr>
        <a:buFont typeface="Marlett" pitchFamily="2" charset="2"/>
        <a:buChar char="4"/>
        <a:defRPr sz="1400">
          <a:solidFill>
            <a:schemeClr val="tx1"/>
          </a:solidFill>
          <a:latin typeface="+mn-lt"/>
        </a:defRPr>
      </a:lvl6pPr>
      <a:lvl7pPr marL="2971800" indent="-228600" algn="l" rtl="0" eaLnBrk="1" fontAlgn="base" hangingPunct="1">
        <a:spcBef>
          <a:spcPct val="20000"/>
        </a:spcBef>
        <a:spcAft>
          <a:spcPct val="0"/>
        </a:spcAft>
        <a:buClr>
          <a:srgbClr val="FF0000"/>
        </a:buClr>
        <a:buFont typeface="Marlett" pitchFamily="2" charset="2"/>
        <a:buChar char="4"/>
        <a:defRPr sz="1400">
          <a:solidFill>
            <a:schemeClr val="tx1"/>
          </a:solidFill>
          <a:latin typeface="+mn-lt"/>
        </a:defRPr>
      </a:lvl7pPr>
      <a:lvl8pPr marL="3429000" indent="-228600" algn="l" rtl="0" eaLnBrk="1" fontAlgn="base" hangingPunct="1">
        <a:spcBef>
          <a:spcPct val="20000"/>
        </a:spcBef>
        <a:spcAft>
          <a:spcPct val="0"/>
        </a:spcAft>
        <a:buClr>
          <a:srgbClr val="FF0000"/>
        </a:buClr>
        <a:buFont typeface="Marlett" pitchFamily="2" charset="2"/>
        <a:buChar char="4"/>
        <a:defRPr sz="1400">
          <a:solidFill>
            <a:schemeClr val="tx1"/>
          </a:solidFill>
          <a:latin typeface="+mn-lt"/>
        </a:defRPr>
      </a:lvl8pPr>
      <a:lvl9pPr marL="3886200" indent="-228600" algn="l" rtl="0" eaLnBrk="1" fontAlgn="base" hangingPunct="1">
        <a:spcBef>
          <a:spcPct val="20000"/>
        </a:spcBef>
        <a:spcAft>
          <a:spcPct val="0"/>
        </a:spcAft>
        <a:buClr>
          <a:srgbClr val="FF0000"/>
        </a:buClr>
        <a:buFont typeface="Marlett" pitchFamily="2" charset="2"/>
        <a:buChar char="4"/>
        <a:defRPr sz="1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5468" y="533400"/>
            <a:ext cx="8918532" cy="685800"/>
          </a:xfrm>
        </p:spPr>
        <p:txBody>
          <a:bodyPr/>
          <a:lstStyle/>
          <a:p>
            <a:r>
              <a:rPr lang="en-US" sz="3200" dirty="0" smtClean="0">
                <a:latin typeface="Agency FB" pitchFamily="34" charset="0"/>
              </a:rPr>
              <a:t>M</a:t>
            </a:r>
            <a:r>
              <a:rPr lang="en-US" sz="2400" dirty="0" smtClean="0">
                <a:latin typeface="Agency FB" pitchFamily="34" charset="0"/>
              </a:rPr>
              <a:t>otor </a:t>
            </a:r>
            <a:r>
              <a:rPr lang="en-US" dirty="0" smtClean="0">
                <a:latin typeface="Agency FB" pitchFamily="34" charset="0"/>
              </a:rPr>
              <a:t>C</a:t>
            </a:r>
            <a:r>
              <a:rPr lang="en-US" sz="2400" dirty="0" smtClean="0">
                <a:latin typeface="Agency FB" pitchFamily="34" charset="0"/>
              </a:rPr>
              <a:t>arrier </a:t>
            </a:r>
            <a:r>
              <a:rPr lang="en-US" dirty="0" smtClean="0">
                <a:latin typeface="Agency FB" pitchFamily="34" charset="0"/>
              </a:rPr>
              <a:t>S</a:t>
            </a:r>
            <a:r>
              <a:rPr lang="en-US" sz="2400" dirty="0" smtClean="0">
                <a:latin typeface="Agency FB" pitchFamily="34" charset="0"/>
              </a:rPr>
              <a:t>afety </a:t>
            </a:r>
            <a:r>
              <a:rPr lang="en-US" sz="3200" dirty="0" smtClean="0">
                <a:latin typeface="Agency FB" pitchFamily="34" charset="0"/>
              </a:rPr>
              <a:t>A</a:t>
            </a:r>
            <a:r>
              <a:rPr lang="en-US" sz="2400" dirty="0" smtClean="0">
                <a:latin typeface="Agency FB" pitchFamily="34" charset="0"/>
              </a:rPr>
              <a:t>dvisory </a:t>
            </a:r>
            <a:r>
              <a:rPr lang="en-US" sz="3200" dirty="0" smtClean="0">
                <a:latin typeface="Agency FB" pitchFamily="34" charset="0"/>
              </a:rPr>
              <a:t>C</a:t>
            </a:r>
            <a:r>
              <a:rPr lang="en-US" sz="2400" dirty="0" smtClean="0">
                <a:latin typeface="Agency FB" pitchFamily="34" charset="0"/>
              </a:rPr>
              <a:t>ommittee</a:t>
            </a:r>
            <a:r>
              <a:rPr lang="en-US" dirty="0" smtClean="0"/>
              <a:t/>
            </a:r>
            <a:br>
              <a:rPr lang="en-US" dirty="0" smtClean="0"/>
            </a:br>
            <a:r>
              <a:rPr lang="en-US" dirty="0" smtClean="0"/>
              <a:t>Subcommittee on EOBR Implementation</a:t>
            </a:r>
            <a:endParaRPr lang="en-US" dirty="0"/>
          </a:p>
        </p:txBody>
      </p:sp>
      <p:sp>
        <p:nvSpPr>
          <p:cNvPr id="5" name="Subtitle 4"/>
          <p:cNvSpPr>
            <a:spLocks noGrp="1"/>
          </p:cNvSpPr>
          <p:nvPr>
            <p:ph type="subTitle" idx="1"/>
          </p:nvPr>
        </p:nvSpPr>
        <p:spPr>
          <a:xfrm>
            <a:off x="228642" y="5588589"/>
            <a:ext cx="7619957" cy="457200"/>
          </a:xfrm>
        </p:spPr>
        <p:txBody>
          <a:bodyPr/>
          <a:lstStyle/>
          <a:p>
            <a:r>
              <a:rPr lang="en-US" sz="2800" dirty="0" smtClean="0"/>
              <a:t>Workgroup Reports – Manual Inspection</a:t>
            </a:r>
          </a:p>
          <a:p>
            <a:r>
              <a:rPr lang="en-US" dirty="0" smtClean="0"/>
              <a:t>Presented by</a:t>
            </a:r>
          </a:p>
          <a:p>
            <a:r>
              <a:rPr lang="en-US" dirty="0" smtClean="0"/>
              <a:t>Greer Woodruff – J.B. Hunt Transport Services, Inc</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Manual Inspection:  EOBR connects to Enforcement’s Handheld Printer</a:t>
            </a:r>
            <a:endParaRPr lang="en-US" dirty="0"/>
          </a:p>
        </p:txBody>
      </p:sp>
      <p:graphicFrame>
        <p:nvGraphicFramePr>
          <p:cNvPr id="4" name="Content Placeholder 3"/>
          <p:cNvGraphicFramePr>
            <a:graphicFrameLocks noGrp="1"/>
          </p:cNvGraphicFramePr>
          <p:nvPr>
            <p:ph idx="1"/>
          </p:nvPr>
        </p:nvGraphicFramePr>
        <p:xfrm>
          <a:off x="0" y="914400"/>
          <a:ext cx="9144000" cy="54705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Manual Inspection:  EOBR connects to Enforcement’s Handheld Printer</a:t>
            </a:r>
            <a:endParaRPr lang="en-US" dirty="0"/>
          </a:p>
        </p:txBody>
      </p:sp>
      <p:graphicFrame>
        <p:nvGraphicFramePr>
          <p:cNvPr id="4" name="Content Placeholder 3"/>
          <p:cNvGraphicFramePr>
            <a:graphicFrameLocks noGrp="1"/>
          </p:cNvGraphicFramePr>
          <p:nvPr>
            <p:ph idx="1"/>
          </p:nvPr>
        </p:nvGraphicFramePr>
        <p:xfrm>
          <a:off x="0" y="914400"/>
          <a:ext cx="4343400" cy="3474720"/>
        </p:xfrm>
        <a:graphic>
          <a:graphicData uri="http://schemas.openxmlformats.org/drawingml/2006/table">
            <a:tbl>
              <a:tblPr firstRow="1" bandRow="1">
                <a:tableStyleId>{5C22544A-7EE6-4342-B048-85BDC9FD1C3A}</a:tableStyleId>
              </a:tblPr>
              <a:tblGrid>
                <a:gridCol w="2171700"/>
                <a:gridCol w="2171700"/>
              </a:tblGrid>
              <a:tr h="198120">
                <a:tc gridSpan="2">
                  <a:txBody>
                    <a:bodyPr/>
                    <a:lstStyle/>
                    <a:p>
                      <a:r>
                        <a:rPr lang="en-US" sz="1800" dirty="0" smtClean="0"/>
                        <a:t>Technology</a:t>
                      </a:r>
                      <a:r>
                        <a:rPr lang="en-US" sz="1800" baseline="0" dirty="0" smtClean="0"/>
                        <a:t> Required</a:t>
                      </a:r>
                      <a:endParaRPr lang="en-US" sz="1800" dirty="0"/>
                    </a:p>
                  </a:txBody>
                  <a:tcPr>
                    <a:solidFill>
                      <a:schemeClr val="accent6"/>
                    </a:solidFill>
                  </a:tcPr>
                </a:tc>
                <a:tc hMerge="1">
                  <a:txBody>
                    <a:bodyPr/>
                    <a:lstStyle/>
                    <a:p>
                      <a:endParaRPr lang="en-US" sz="1400" dirty="0"/>
                    </a:p>
                  </a:txBody>
                  <a:tcPr/>
                </a:tc>
              </a:tr>
              <a:tr h="198120">
                <a:tc>
                  <a:txBody>
                    <a:bodyPr/>
                    <a:lstStyle/>
                    <a:p>
                      <a:r>
                        <a:rPr lang="en-US" sz="1600" b="1" u="sng" dirty="0" smtClean="0">
                          <a:solidFill>
                            <a:schemeClr val="bg1"/>
                          </a:solidFill>
                        </a:rPr>
                        <a:t>By</a:t>
                      </a:r>
                      <a:r>
                        <a:rPr lang="en-US" sz="1600" b="1" u="sng" baseline="0" dirty="0" smtClean="0">
                          <a:solidFill>
                            <a:schemeClr val="bg1"/>
                          </a:solidFill>
                        </a:rPr>
                        <a:t> Carrier / Driver</a:t>
                      </a:r>
                      <a:endParaRPr lang="en-US" sz="1600" b="1" u="sng" dirty="0">
                        <a:solidFill>
                          <a:schemeClr val="bg1"/>
                        </a:solidFill>
                      </a:endParaRPr>
                    </a:p>
                  </a:txBody>
                  <a:tcPr>
                    <a:solidFill>
                      <a:schemeClr val="accent6"/>
                    </a:solidFill>
                  </a:tcPr>
                </a:tc>
                <a:tc>
                  <a:txBody>
                    <a:bodyPr/>
                    <a:lstStyle/>
                    <a:p>
                      <a:r>
                        <a:rPr lang="en-US" sz="1600" b="1" u="sng" dirty="0" smtClean="0">
                          <a:solidFill>
                            <a:schemeClr val="bg1"/>
                          </a:solidFill>
                        </a:rPr>
                        <a:t>By</a:t>
                      </a:r>
                      <a:r>
                        <a:rPr lang="en-US" sz="1600" b="1" u="sng" baseline="0" dirty="0" smtClean="0">
                          <a:solidFill>
                            <a:schemeClr val="bg1"/>
                          </a:solidFill>
                        </a:rPr>
                        <a:t> Enforcement</a:t>
                      </a:r>
                      <a:endParaRPr lang="en-US" sz="1600" b="1" u="sng" dirty="0">
                        <a:solidFill>
                          <a:schemeClr val="bg1"/>
                        </a:solidFill>
                      </a:endParaRPr>
                    </a:p>
                  </a:txBody>
                  <a:tcPr>
                    <a:solidFill>
                      <a:schemeClr val="accent6"/>
                    </a:solidFill>
                  </a:tcPr>
                </a:tc>
              </a:tr>
              <a:tr h="198120">
                <a:tc>
                  <a:txBody>
                    <a:bodyPr/>
                    <a:lstStyle/>
                    <a:p>
                      <a:r>
                        <a:rPr lang="en-US" sz="1400" dirty="0" smtClean="0"/>
                        <a:t>EOBR with USB</a:t>
                      </a:r>
                    </a:p>
                  </a:txBody>
                  <a:tcPr/>
                </a:tc>
                <a:tc rowSpan="7">
                  <a:txBody>
                    <a:bodyPr/>
                    <a:lstStyle/>
                    <a:p>
                      <a:r>
                        <a:rPr lang="en-US" sz="1200" dirty="0" smtClean="0"/>
                        <a:t>Handheld printer in Enforcement Vehicle or Inspection Station with USB cable.</a:t>
                      </a:r>
                    </a:p>
                    <a:p>
                      <a:r>
                        <a:rPr lang="en-US" sz="1200" dirty="0" smtClean="0"/>
                        <a:t>USB cable would create connection between EOBR and Printers.</a:t>
                      </a:r>
                    </a:p>
                    <a:p>
                      <a:r>
                        <a:rPr lang="en-US" sz="1200" dirty="0" smtClean="0"/>
                        <a:t>DOT Officer / Inspector would provide printer to driver at beginning of inspection</a:t>
                      </a:r>
                      <a:endParaRPr lang="en-US" sz="1200" dirty="0"/>
                    </a:p>
                  </a:txBody>
                  <a:tcPr/>
                </a:tc>
              </a:tr>
              <a:tr h="198120">
                <a:tc>
                  <a:txBody>
                    <a:bodyPr/>
                    <a:lstStyle/>
                    <a:p>
                      <a:r>
                        <a:rPr lang="en-US" sz="1400" dirty="0" smtClean="0"/>
                        <a:t>applications within EOBR to recognize and utilize Enforcement's handheld printer</a:t>
                      </a:r>
                      <a:endParaRPr lang="en-US" sz="1400" dirty="0"/>
                    </a:p>
                  </a:txBody>
                  <a:tcPr/>
                </a:tc>
                <a:tc vMerge="1">
                  <a:txBody>
                    <a:bodyPr/>
                    <a:lstStyle/>
                    <a:p>
                      <a:endParaRPr lang="en-US" sz="1200" dirty="0"/>
                    </a:p>
                  </a:txBody>
                  <a:tcPr/>
                </a:tc>
              </a:tr>
              <a:tr h="198120">
                <a:tc>
                  <a:txBody>
                    <a:bodyPr/>
                    <a:lstStyle/>
                    <a:p>
                      <a:endParaRPr lang="en-US" sz="1400" dirty="0"/>
                    </a:p>
                  </a:txBody>
                  <a:tcPr/>
                </a:tc>
                <a:tc vMerge="1">
                  <a:txBody>
                    <a:bodyPr/>
                    <a:lstStyle/>
                    <a:p>
                      <a:endParaRPr lang="en-US" sz="1200" dirty="0"/>
                    </a:p>
                  </a:txBody>
                  <a:tcPr/>
                </a:tc>
              </a:tr>
              <a:tr h="198120">
                <a:tc>
                  <a:txBody>
                    <a:bodyPr/>
                    <a:lstStyle/>
                    <a:p>
                      <a:endParaRPr lang="en-US" sz="1400" dirty="0"/>
                    </a:p>
                  </a:txBody>
                  <a:tcPr/>
                </a:tc>
                <a:tc vMerge="1">
                  <a:txBody>
                    <a:bodyPr/>
                    <a:lstStyle/>
                    <a:p>
                      <a:endParaRPr lang="en-US" sz="1200" dirty="0"/>
                    </a:p>
                  </a:txBody>
                  <a:tcPr/>
                </a:tc>
              </a:tr>
              <a:tr h="198120">
                <a:tc>
                  <a:txBody>
                    <a:bodyPr/>
                    <a:lstStyle/>
                    <a:p>
                      <a:endParaRPr lang="en-US" sz="1400" dirty="0"/>
                    </a:p>
                  </a:txBody>
                  <a:tcPr/>
                </a:tc>
                <a:tc vMerge="1">
                  <a:txBody>
                    <a:bodyPr/>
                    <a:lstStyle/>
                    <a:p>
                      <a:endParaRPr lang="en-US" sz="1200" dirty="0"/>
                    </a:p>
                  </a:txBody>
                  <a:tcPr/>
                </a:tc>
              </a:tr>
              <a:tr h="121920">
                <a:tc>
                  <a:txBody>
                    <a:bodyPr/>
                    <a:lstStyle/>
                    <a:p>
                      <a:endParaRPr lang="en-US" sz="1400" dirty="0"/>
                    </a:p>
                  </a:txBody>
                  <a:tcPr/>
                </a:tc>
                <a:tc vMerge="1">
                  <a:txBody>
                    <a:bodyPr/>
                    <a:lstStyle/>
                    <a:p>
                      <a:endParaRPr lang="en-US" sz="1200" dirty="0"/>
                    </a:p>
                  </a:txBody>
                  <a:tcPr/>
                </a:tc>
              </a:tr>
              <a:tr h="198120">
                <a:tc>
                  <a:txBody>
                    <a:bodyPr/>
                    <a:lstStyle/>
                    <a:p>
                      <a:endParaRPr lang="en-US" sz="1400" dirty="0"/>
                    </a:p>
                  </a:txBody>
                  <a:tcPr/>
                </a:tc>
                <a:tc vMerge="1">
                  <a:txBody>
                    <a:bodyPr/>
                    <a:lstStyle/>
                    <a:p>
                      <a:endParaRPr lang="en-US" sz="1200" dirty="0"/>
                    </a:p>
                  </a:txBody>
                  <a:tcPr/>
                </a:tc>
              </a:tr>
            </a:tbl>
          </a:graphicData>
        </a:graphic>
      </p:graphicFrame>
      <p:graphicFrame>
        <p:nvGraphicFramePr>
          <p:cNvPr id="14" name="Content Placeholder 3"/>
          <p:cNvGraphicFramePr>
            <a:graphicFrameLocks/>
          </p:cNvGraphicFramePr>
          <p:nvPr/>
        </p:nvGraphicFramePr>
        <p:xfrm>
          <a:off x="4495800" y="914400"/>
          <a:ext cx="4343400" cy="3078480"/>
        </p:xfrm>
        <a:graphic>
          <a:graphicData uri="http://schemas.openxmlformats.org/drawingml/2006/table">
            <a:tbl>
              <a:tblPr firstRow="1" bandRow="1">
                <a:tableStyleId>{5C22544A-7EE6-4342-B048-85BDC9FD1C3A}</a:tableStyleId>
              </a:tblPr>
              <a:tblGrid>
                <a:gridCol w="2171700"/>
                <a:gridCol w="2171700"/>
              </a:tblGrid>
              <a:tr h="198120">
                <a:tc gridSpan="2">
                  <a:txBody>
                    <a:bodyPr/>
                    <a:lstStyle/>
                    <a:p>
                      <a:r>
                        <a:rPr lang="en-US" sz="1800" dirty="0" smtClean="0"/>
                        <a:t>Specific Considerations</a:t>
                      </a:r>
                      <a:endParaRPr lang="en-US" sz="1800" dirty="0"/>
                    </a:p>
                  </a:txBody>
                  <a:tcPr>
                    <a:solidFill>
                      <a:schemeClr val="accent6"/>
                    </a:solidFill>
                  </a:tcPr>
                </a:tc>
                <a:tc hMerge="1">
                  <a:txBody>
                    <a:bodyPr/>
                    <a:lstStyle/>
                    <a:p>
                      <a:endParaRPr lang="en-US" sz="1400" dirty="0"/>
                    </a:p>
                  </a:txBody>
                  <a:tcPr/>
                </a:tc>
              </a:tr>
              <a:tr h="198120">
                <a:tc>
                  <a:txBody>
                    <a:bodyPr/>
                    <a:lstStyle/>
                    <a:p>
                      <a:r>
                        <a:rPr lang="en-US" sz="1600" b="1" u="sng" dirty="0" smtClean="0">
                          <a:solidFill>
                            <a:schemeClr val="bg1"/>
                          </a:solidFill>
                        </a:rPr>
                        <a:t>By</a:t>
                      </a:r>
                      <a:r>
                        <a:rPr lang="en-US" sz="1600" b="1" u="sng" baseline="0" dirty="0" smtClean="0">
                          <a:solidFill>
                            <a:schemeClr val="bg1"/>
                          </a:solidFill>
                        </a:rPr>
                        <a:t> Carrier / Driver</a:t>
                      </a:r>
                      <a:endParaRPr lang="en-US" sz="1600" b="1" u="sng" dirty="0">
                        <a:solidFill>
                          <a:schemeClr val="bg1"/>
                        </a:solidFill>
                      </a:endParaRPr>
                    </a:p>
                  </a:txBody>
                  <a:tcPr>
                    <a:solidFill>
                      <a:schemeClr val="accent6"/>
                    </a:solidFill>
                  </a:tcPr>
                </a:tc>
                <a:tc>
                  <a:txBody>
                    <a:bodyPr/>
                    <a:lstStyle/>
                    <a:p>
                      <a:r>
                        <a:rPr lang="en-US" sz="1600" b="1" u="sng" dirty="0" smtClean="0">
                          <a:solidFill>
                            <a:schemeClr val="bg1"/>
                          </a:solidFill>
                        </a:rPr>
                        <a:t>By</a:t>
                      </a:r>
                      <a:r>
                        <a:rPr lang="en-US" sz="1600" b="1" u="sng" baseline="0" dirty="0" smtClean="0">
                          <a:solidFill>
                            <a:schemeClr val="bg1"/>
                          </a:solidFill>
                        </a:rPr>
                        <a:t> Enforcement</a:t>
                      </a:r>
                      <a:endParaRPr lang="en-US" sz="1600" b="1" u="sng" dirty="0">
                        <a:solidFill>
                          <a:schemeClr val="bg1"/>
                        </a:solidFill>
                      </a:endParaRPr>
                    </a:p>
                  </a:txBody>
                  <a:tcPr>
                    <a:solidFill>
                      <a:schemeClr val="accent6"/>
                    </a:solidFill>
                  </a:tcPr>
                </a:tc>
              </a:tr>
              <a:tr h="396240">
                <a:tc>
                  <a:txBody>
                    <a:bodyPr/>
                    <a:lstStyle/>
                    <a:p>
                      <a:pPr algn="l" fontAlgn="t"/>
                      <a:r>
                        <a:rPr lang="en-US" sz="1100" b="0" i="0" u="none" strike="noStrike">
                          <a:solidFill>
                            <a:srgbClr val="000000"/>
                          </a:solidFill>
                          <a:latin typeface="Calibri"/>
                        </a:rPr>
                        <a:t>Security risk from reuse of Enforcement's USB device.</a:t>
                      </a:r>
                    </a:p>
                  </a:txBody>
                  <a:tcPr marL="0" marR="0" marT="0" marB="0"/>
                </a:tc>
                <a:tc>
                  <a:txBody>
                    <a:bodyPr/>
                    <a:lstStyle/>
                    <a:p>
                      <a:pPr algn="l" fontAlgn="t"/>
                      <a:r>
                        <a:rPr lang="en-US" sz="1400" b="0" i="0" u="none" strike="noStrike" dirty="0">
                          <a:solidFill>
                            <a:srgbClr val="000000"/>
                          </a:solidFill>
                          <a:latin typeface="Calibri"/>
                        </a:rPr>
                        <a:t> </a:t>
                      </a:r>
                      <a:r>
                        <a:rPr lang="en-US" sz="1400" b="0" i="0" u="none" strike="noStrike" dirty="0" smtClean="0">
                          <a:solidFill>
                            <a:srgbClr val="000000"/>
                          </a:solidFill>
                          <a:latin typeface="+mn-lt"/>
                        </a:rPr>
                        <a:t>Handheld printer solution would need to be acquired, implemented and maintained by Enforcement.</a:t>
                      </a:r>
                      <a:endParaRPr lang="en-US" sz="1400" b="0" i="0" u="none" strike="noStrike" dirty="0">
                        <a:solidFill>
                          <a:srgbClr val="000000"/>
                        </a:solidFill>
                        <a:latin typeface="Calibri"/>
                      </a:endParaRPr>
                    </a:p>
                  </a:txBody>
                  <a:tcPr marL="0" marR="0" marT="0" marB="0"/>
                </a:tc>
              </a:tr>
              <a:tr h="198120">
                <a:tc>
                  <a:txBody>
                    <a:bodyPr/>
                    <a:lstStyle/>
                    <a:p>
                      <a:endParaRPr lang="en-US" sz="1400" dirty="0"/>
                    </a:p>
                  </a:txBody>
                  <a:tcPr/>
                </a:tc>
                <a:tc>
                  <a:txBody>
                    <a:bodyPr/>
                    <a:lstStyle/>
                    <a:p>
                      <a:endParaRPr lang="en-US" sz="1400" dirty="0"/>
                    </a:p>
                  </a:txBody>
                  <a:tcPr/>
                </a:tc>
              </a:tr>
              <a:tr h="198120">
                <a:tc>
                  <a:txBody>
                    <a:bodyPr/>
                    <a:lstStyle/>
                    <a:p>
                      <a:endParaRPr lang="en-US" sz="1400" dirty="0"/>
                    </a:p>
                  </a:txBody>
                  <a:tcPr/>
                </a:tc>
                <a:tc>
                  <a:txBody>
                    <a:bodyPr/>
                    <a:lstStyle/>
                    <a:p>
                      <a:endParaRPr lang="en-US" sz="1400" dirty="0"/>
                    </a:p>
                  </a:txBody>
                  <a:tcPr/>
                </a:tc>
              </a:tr>
              <a:tr h="198120">
                <a:tc>
                  <a:txBody>
                    <a:bodyPr/>
                    <a:lstStyle/>
                    <a:p>
                      <a:endParaRPr lang="en-US" sz="1400" dirty="0"/>
                    </a:p>
                  </a:txBody>
                  <a:tcPr/>
                </a:tc>
                <a:tc>
                  <a:txBody>
                    <a:bodyPr/>
                    <a:lstStyle/>
                    <a:p>
                      <a:endParaRPr lang="en-US" sz="1400" dirty="0"/>
                    </a:p>
                  </a:txBody>
                  <a:tcPr/>
                </a:tc>
              </a:tr>
              <a:tr h="121920">
                <a:tc>
                  <a:txBody>
                    <a:bodyPr/>
                    <a:lstStyle/>
                    <a:p>
                      <a:endParaRPr lang="en-US" sz="1400"/>
                    </a:p>
                  </a:txBody>
                  <a:tcPr/>
                </a:tc>
                <a:tc>
                  <a:txBody>
                    <a:bodyPr/>
                    <a:lstStyle/>
                    <a:p>
                      <a:endParaRPr lang="en-US" sz="1400" dirty="0"/>
                    </a:p>
                  </a:txBody>
                  <a:tcPr/>
                </a:tc>
              </a:tr>
              <a:tr h="198120">
                <a:tc>
                  <a:txBody>
                    <a:bodyPr/>
                    <a:lstStyle/>
                    <a:p>
                      <a:endParaRPr lang="en-US" sz="1400" dirty="0"/>
                    </a:p>
                  </a:txBody>
                  <a:tcPr/>
                </a:tc>
                <a:tc>
                  <a:txBody>
                    <a:bodyPr/>
                    <a:lstStyle/>
                    <a:p>
                      <a:endParaRPr lang="en-US" sz="1400" dirty="0"/>
                    </a:p>
                  </a:txBody>
                  <a:tcPr/>
                </a:tc>
              </a:tr>
            </a:tbl>
          </a:graphicData>
        </a:graphic>
      </p:graphicFrame>
      <p:graphicFrame>
        <p:nvGraphicFramePr>
          <p:cNvPr id="15" name="Content Placeholder 3"/>
          <p:cNvGraphicFramePr>
            <a:graphicFrameLocks/>
          </p:cNvGraphicFramePr>
          <p:nvPr/>
        </p:nvGraphicFramePr>
        <p:xfrm>
          <a:off x="76200" y="3733800"/>
          <a:ext cx="8610600" cy="3962400"/>
        </p:xfrm>
        <a:graphic>
          <a:graphicData uri="http://schemas.openxmlformats.org/drawingml/2006/table">
            <a:tbl>
              <a:tblPr firstRow="1" bandRow="1">
                <a:tableStyleId>{5C22544A-7EE6-4342-B048-85BDC9FD1C3A}</a:tableStyleId>
              </a:tblPr>
              <a:tblGrid>
                <a:gridCol w="4220882"/>
                <a:gridCol w="4389718"/>
              </a:tblGrid>
              <a:tr h="198120">
                <a:tc>
                  <a:txBody>
                    <a:bodyPr/>
                    <a:lstStyle/>
                    <a:p>
                      <a:r>
                        <a:rPr lang="en-US" sz="1600" b="1" u="sng" dirty="0" smtClean="0">
                          <a:solidFill>
                            <a:schemeClr val="bg1"/>
                          </a:solidFill>
                        </a:rPr>
                        <a:t>Benefits</a:t>
                      </a:r>
                      <a:endParaRPr lang="en-US" sz="1600" b="1" u="sng" dirty="0">
                        <a:solidFill>
                          <a:schemeClr val="bg1"/>
                        </a:solidFill>
                      </a:endParaRPr>
                    </a:p>
                  </a:txBody>
                  <a:tcPr>
                    <a:solidFill>
                      <a:schemeClr val="accent6"/>
                    </a:solidFill>
                  </a:tcPr>
                </a:tc>
                <a:tc>
                  <a:txBody>
                    <a:bodyPr/>
                    <a:lstStyle/>
                    <a:p>
                      <a:r>
                        <a:rPr lang="en-US" sz="1600" b="1" u="sng" dirty="0" smtClean="0">
                          <a:solidFill>
                            <a:schemeClr val="bg1"/>
                          </a:solidFill>
                        </a:rPr>
                        <a:t>Risks</a:t>
                      </a:r>
                      <a:endParaRPr lang="en-US" sz="1600" b="1" u="sng" dirty="0">
                        <a:solidFill>
                          <a:schemeClr val="bg1"/>
                        </a:solidFill>
                      </a:endParaRPr>
                    </a:p>
                  </a:txBody>
                  <a:tcPr>
                    <a:solidFill>
                      <a:schemeClr val="accent6"/>
                    </a:solidFill>
                  </a:tcPr>
                </a:tc>
              </a:tr>
              <a:tr h="198120">
                <a:tc>
                  <a:txBody>
                    <a:bodyPr/>
                    <a:lstStyle/>
                    <a:p>
                      <a:r>
                        <a:rPr lang="en-US" sz="1400" dirty="0" smtClean="0"/>
                        <a:t>1. Copy of RODs can be reviewed from any location and retained with citations or other Enforcement reporting</a:t>
                      </a:r>
                      <a:endParaRPr lang="en-US" sz="1400" dirty="0"/>
                    </a:p>
                  </a:txBody>
                  <a:tcPr/>
                </a:tc>
                <a:tc>
                  <a:txBody>
                    <a:bodyPr/>
                    <a:lstStyle/>
                    <a:p>
                      <a:r>
                        <a:rPr lang="en-US" sz="1400" dirty="0" smtClean="0"/>
                        <a:t>1.  Additional cost to Carriers / Drivers for printers</a:t>
                      </a:r>
                    </a:p>
                  </a:txBody>
                  <a:tcPr/>
                </a:tc>
              </a:tr>
              <a:tr h="198120">
                <a:tc>
                  <a:txBody>
                    <a:bodyPr/>
                    <a:lstStyle/>
                    <a:p>
                      <a:r>
                        <a:rPr lang="en-US" sz="1400" dirty="0" smtClean="0"/>
                        <a:t>2.  Printout could be standardized and would be consistent across vendors</a:t>
                      </a:r>
                      <a:endParaRPr lang="en-US" sz="1400" dirty="0"/>
                    </a:p>
                  </a:txBody>
                  <a:tcPr/>
                </a:tc>
                <a:tc>
                  <a:txBody>
                    <a:bodyPr/>
                    <a:lstStyle/>
                    <a:p>
                      <a:r>
                        <a:rPr lang="en-US" sz="1400" dirty="0" smtClean="0"/>
                        <a:t>2.  Difficult to authenticate</a:t>
                      </a:r>
                    </a:p>
                    <a:p>
                      <a:endParaRPr lang="en-US" sz="1400" dirty="0"/>
                    </a:p>
                  </a:txBody>
                  <a:tcPr/>
                </a:tc>
              </a:tr>
              <a:tr h="198120">
                <a:tc>
                  <a:txBody>
                    <a:bodyPr/>
                    <a:lstStyle/>
                    <a:p>
                      <a:r>
                        <a:rPr lang="en-US" sz="1400" dirty="0" smtClean="0"/>
                        <a:t>3.  Potential for reuse of existing printers in Enforcement vehicles and stations.</a:t>
                      </a:r>
                    </a:p>
                  </a:txBody>
                  <a:tcPr/>
                </a:tc>
                <a:tc>
                  <a:txBody>
                    <a:bodyPr/>
                    <a:lstStyle/>
                    <a:p>
                      <a:r>
                        <a:rPr lang="en-US" sz="1400" dirty="0" smtClean="0"/>
                        <a:t>3.  Difficult to ensure accuracy</a:t>
                      </a:r>
                    </a:p>
                    <a:p>
                      <a:endParaRPr lang="en-US" sz="1400" dirty="0"/>
                    </a:p>
                  </a:txBody>
                  <a:tcPr/>
                </a:tc>
              </a:tr>
              <a:tr h="198120">
                <a:tc>
                  <a:txBody>
                    <a:bodyPr/>
                    <a:lstStyle/>
                    <a:p>
                      <a:r>
                        <a:rPr lang="en-US" sz="1400" dirty="0" smtClean="0"/>
                        <a:t>4.  Enforcement vehicle better environment for less ruggedized and more affordable mobile printers.</a:t>
                      </a:r>
                    </a:p>
                    <a:p>
                      <a:endParaRPr lang="en-US" sz="1400" dirty="0"/>
                    </a:p>
                  </a:txBody>
                  <a:tcPr/>
                </a:tc>
                <a:tc>
                  <a:txBody>
                    <a:bodyPr/>
                    <a:lstStyle/>
                    <a:p>
                      <a:r>
                        <a:rPr lang="en-US" sz="1400" dirty="0" smtClean="0"/>
                        <a:t>4.  Ongoing maintenance cost;  paper, printer replacement</a:t>
                      </a:r>
                      <a:endParaRPr lang="en-US" sz="1400" dirty="0"/>
                    </a:p>
                  </a:txBody>
                  <a:tcPr/>
                </a:tc>
              </a:tr>
              <a:tr h="1981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5.  Lower cost to Carriers and Drivers since printing infrastructure is Enforcement's responsibility.</a:t>
                      </a:r>
                    </a:p>
                    <a:p>
                      <a:endParaRPr lang="en-US" sz="1400" dirty="0"/>
                    </a:p>
                  </a:txBody>
                  <a:tcPr/>
                </a:tc>
                <a:tc>
                  <a:txBody>
                    <a:bodyPr/>
                    <a:lstStyle/>
                    <a:p>
                      <a:r>
                        <a:rPr lang="en-US" sz="1400" dirty="0" smtClean="0"/>
                        <a:t>5.  Ruggedized printers have higher cost - lower cost printers not as reliable</a:t>
                      </a:r>
                      <a:endParaRPr lang="en-US" sz="1400" dirty="0"/>
                    </a:p>
                  </a:txBody>
                  <a:tcPr/>
                </a:tc>
              </a:tr>
              <a:tr h="121920">
                <a:tc>
                  <a:txBody>
                    <a:bodyPr/>
                    <a:lstStyle/>
                    <a:p>
                      <a:endParaRPr lang="en-US" sz="1400" dirty="0"/>
                    </a:p>
                  </a:txBody>
                  <a:tcPr/>
                </a:tc>
                <a:tc>
                  <a:txBody>
                    <a:bodyPr/>
                    <a:lstStyle/>
                    <a:p>
                      <a:endParaRPr lang="en-US" sz="1400" dirty="0"/>
                    </a:p>
                  </a:txBody>
                  <a:tcPr/>
                </a:tc>
              </a:tr>
              <a:tr h="198120">
                <a:tc>
                  <a:txBody>
                    <a:bodyPr/>
                    <a:lstStyle/>
                    <a:p>
                      <a:endParaRPr lang="en-US" sz="1400" dirty="0"/>
                    </a:p>
                  </a:txBody>
                  <a:tcPr/>
                </a:tc>
                <a:tc>
                  <a:txBody>
                    <a:bodyPr/>
                    <a:lstStyle/>
                    <a:p>
                      <a:endParaRPr lang="en-US" sz="1400" dirty="0"/>
                    </a:p>
                  </a:txBody>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Manual Inspection Decision Flow</a:t>
            </a:r>
            <a:endParaRPr lang="en-US" dirty="0"/>
          </a:p>
        </p:txBody>
      </p:sp>
      <p:sp>
        <p:nvSpPr>
          <p:cNvPr id="7" name="Right Arrow 6"/>
          <p:cNvSpPr/>
          <p:nvPr/>
        </p:nvSpPr>
        <p:spPr>
          <a:xfrm>
            <a:off x="1415142" y="1066800"/>
            <a:ext cx="546100" cy="1024382"/>
          </a:xfrm>
          <a:prstGeom prst="rightArrow">
            <a:avLst/>
          </a:prstGeom>
          <a:solidFill>
            <a:srgbClr val="FFFF00"/>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US" sz="1400" b="1">
              <a:solidFill>
                <a:sysClr val="windowText" lastClr="000000"/>
              </a:solidFill>
            </a:endParaRPr>
          </a:p>
        </p:txBody>
      </p:sp>
      <p:graphicFrame>
        <p:nvGraphicFramePr>
          <p:cNvPr id="10" name="Table 9"/>
          <p:cNvGraphicFramePr>
            <a:graphicFrameLocks noGrp="1"/>
          </p:cNvGraphicFramePr>
          <p:nvPr/>
        </p:nvGraphicFramePr>
        <p:xfrm>
          <a:off x="1945772" y="1059782"/>
          <a:ext cx="873628" cy="1009650"/>
        </p:xfrm>
        <a:graphic>
          <a:graphicData uri="http://schemas.openxmlformats.org/drawingml/2006/table">
            <a:tbl>
              <a:tblPr/>
              <a:tblGrid>
                <a:gridCol w="873628"/>
              </a:tblGrid>
              <a:tr h="1009650">
                <a:tc>
                  <a:txBody>
                    <a:bodyPr/>
                    <a:lstStyle/>
                    <a:p>
                      <a:pPr algn="ctr" fontAlgn="b"/>
                      <a:r>
                        <a:rPr lang="en-US" sz="1200" b="1" i="0" u="none" strike="noStrike" dirty="0">
                          <a:solidFill>
                            <a:srgbClr val="000000"/>
                          </a:solidFill>
                          <a:latin typeface="Calibri"/>
                        </a:rPr>
                        <a:t>Can Enforcement enter the </a:t>
                      </a:r>
                      <a:endParaRPr lang="en-US" sz="1200" b="1" i="0" u="none" strike="noStrike" dirty="0" smtClean="0">
                        <a:solidFill>
                          <a:srgbClr val="000000"/>
                        </a:solidFill>
                        <a:latin typeface="Calibri"/>
                      </a:endParaRPr>
                    </a:p>
                    <a:p>
                      <a:pPr algn="ctr" fontAlgn="b"/>
                      <a:r>
                        <a:rPr lang="en-US" sz="1200" b="1" i="0" u="none" strike="noStrike" dirty="0" smtClean="0">
                          <a:solidFill>
                            <a:srgbClr val="000000"/>
                          </a:solidFill>
                          <a:latin typeface="Calibri"/>
                        </a:rPr>
                        <a:t>cab </a:t>
                      </a:r>
                      <a:r>
                        <a:rPr lang="en-US" sz="1200" b="1" i="0" u="none" strike="noStrike" dirty="0">
                          <a:solidFill>
                            <a:srgbClr val="000000"/>
                          </a:solidFill>
                          <a:latin typeface="Calibri"/>
                        </a:rPr>
                        <a:t>of the truck?</a:t>
                      </a:r>
                      <a:endParaRPr lang="en-US" sz="1100" b="0" i="0" u="none" strike="noStrike" dirty="0">
                        <a:solidFill>
                          <a:srgbClr val="000000"/>
                        </a:solidFill>
                        <a:latin typeface="Calibri"/>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8" name="Bent Arrow 7"/>
          <p:cNvSpPr/>
          <p:nvPr/>
        </p:nvSpPr>
        <p:spPr>
          <a:xfrm rot="5400000">
            <a:off x="6424839" y="1386114"/>
            <a:ext cx="1295400" cy="1266372"/>
          </a:xfrm>
          <a:prstGeom prst="bentArrow">
            <a:avLst>
              <a:gd name="adj1" fmla="val 40979"/>
              <a:gd name="adj2" fmla="val 41099"/>
              <a:gd name="adj3" fmla="val 17736"/>
              <a:gd name="adj4" fmla="val 43225"/>
            </a:avLst>
          </a:prstGeom>
          <a:solidFill>
            <a:srgbClr val="FFFF00"/>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600" b="1" dirty="0">
                <a:solidFill>
                  <a:schemeClr val="tx1"/>
                </a:solidFill>
              </a:rPr>
              <a:t>No</a:t>
            </a:r>
          </a:p>
        </p:txBody>
      </p:sp>
      <p:sp>
        <p:nvSpPr>
          <p:cNvPr id="9" name="Right Arrow 8"/>
          <p:cNvSpPr/>
          <p:nvPr/>
        </p:nvSpPr>
        <p:spPr>
          <a:xfrm>
            <a:off x="2819664" y="1062784"/>
            <a:ext cx="304800" cy="1024382"/>
          </a:xfrm>
          <a:prstGeom prst="rightArrow">
            <a:avLst/>
          </a:prstGeom>
          <a:solidFill>
            <a:srgbClr val="FFFF00"/>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r"/>
            <a:r>
              <a:rPr lang="en-US" sz="1400" b="1" dirty="0">
                <a:solidFill>
                  <a:sysClr val="windowText" lastClr="000000"/>
                </a:solidFill>
              </a:rPr>
              <a:t>No</a:t>
            </a:r>
          </a:p>
        </p:txBody>
      </p:sp>
      <p:sp>
        <p:nvSpPr>
          <p:cNvPr id="11" name="Right Arrow 10"/>
          <p:cNvSpPr/>
          <p:nvPr/>
        </p:nvSpPr>
        <p:spPr>
          <a:xfrm rot="5400000">
            <a:off x="2147886" y="1919286"/>
            <a:ext cx="438723" cy="904304"/>
          </a:xfrm>
          <a:prstGeom prst="rightArrow">
            <a:avLst/>
          </a:prstGeom>
          <a:solidFill>
            <a:srgbClr val="92D050"/>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400" b="1" dirty="0">
                <a:solidFill>
                  <a:sysClr val="windowText" lastClr="000000"/>
                </a:solidFill>
              </a:rPr>
              <a:t>Yes</a:t>
            </a:r>
          </a:p>
        </p:txBody>
      </p:sp>
      <p:sp>
        <p:nvSpPr>
          <p:cNvPr id="12" name="Right Arrow 11"/>
          <p:cNvSpPr/>
          <p:nvPr/>
        </p:nvSpPr>
        <p:spPr>
          <a:xfrm rot="5400000">
            <a:off x="3360098" y="1977010"/>
            <a:ext cx="438723" cy="904304"/>
          </a:xfrm>
          <a:prstGeom prst="rightArrow">
            <a:avLst/>
          </a:prstGeom>
          <a:solidFill>
            <a:srgbClr val="92D050"/>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400" b="1">
                <a:solidFill>
                  <a:sysClr val="windowText" lastClr="000000"/>
                </a:solidFill>
              </a:rPr>
              <a:t>Yes</a:t>
            </a:r>
          </a:p>
        </p:txBody>
      </p:sp>
      <p:sp>
        <p:nvSpPr>
          <p:cNvPr id="13" name="Right Arrow 12"/>
          <p:cNvSpPr/>
          <p:nvPr/>
        </p:nvSpPr>
        <p:spPr>
          <a:xfrm rot="5400000">
            <a:off x="4576191" y="1977010"/>
            <a:ext cx="438723" cy="904304"/>
          </a:xfrm>
          <a:prstGeom prst="rightArrow">
            <a:avLst/>
          </a:prstGeom>
          <a:solidFill>
            <a:srgbClr val="92D050"/>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400" b="1" dirty="0">
                <a:solidFill>
                  <a:sysClr val="windowText" lastClr="000000"/>
                </a:solidFill>
              </a:rPr>
              <a:t>Yes</a:t>
            </a:r>
          </a:p>
        </p:txBody>
      </p:sp>
      <p:sp>
        <p:nvSpPr>
          <p:cNvPr id="14" name="Right Arrow 13"/>
          <p:cNvSpPr/>
          <p:nvPr/>
        </p:nvSpPr>
        <p:spPr>
          <a:xfrm rot="5400000">
            <a:off x="5784507" y="1977010"/>
            <a:ext cx="438723" cy="904304"/>
          </a:xfrm>
          <a:prstGeom prst="rightArrow">
            <a:avLst/>
          </a:prstGeom>
          <a:solidFill>
            <a:srgbClr val="92D050"/>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400" b="1" dirty="0">
                <a:solidFill>
                  <a:sysClr val="windowText" lastClr="000000"/>
                </a:solidFill>
              </a:rPr>
              <a:t>Yes</a:t>
            </a:r>
          </a:p>
        </p:txBody>
      </p:sp>
      <p:sp>
        <p:nvSpPr>
          <p:cNvPr id="15" name="Right Arrow 14"/>
          <p:cNvSpPr/>
          <p:nvPr/>
        </p:nvSpPr>
        <p:spPr>
          <a:xfrm rot="5400000">
            <a:off x="5765515" y="4064286"/>
            <a:ext cx="498475" cy="904304"/>
          </a:xfrm>
          <a:prstGeom prst="rightArrow">
            <a:avLst/>
          </a:prstGeom>
          <a:solidFill>
            <a:srgbClr val="92D050"/>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400" b="1" dirty="0">
                <a:solidFill>
                  <a:sysClr val="windowText" lastClr="000000"/>
                </a:solidFill>
              </a:rPr>
              <a:t>Yes</a:t>
            </a:r>
          </a:p>
        </p:txBody>
      </p:sp>
      <p:sp>
        <p:nvSpPr>
          <p:cNvPr id="16" name="Right Arrow 15"/>
          <p:cNvSpPr/>
          <p:nvPr/>
        </p:nvSpPr>
        <p:spPr>
          <a:xfrm rot="5400000">
            <a:off x="7018893" y="5205698"/>
            <a:ext cx="495300" cy="904304"/>
          </a:xfrm>
          <a:prstGeom prst="rightArrow">
            <a:avLst/>
          </a:prstGeom>
          <a:solidFill>
            <a:srgbClr val="92D050"/>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400" b="1" dirty="0">
                <a:solidFill>
                  <a:sysClr val="windowText" lastClr="000000"/>
                </a:solidFill>
              </a:rPr>
              <a:t>Yes</a:t>
            </a:r>
          </a:p>
        </p:txBody>
      </p:sp>
      <p:sp>
        <p:nvSpPr>
          <p:cNvPr id="17" name="Right Arrow 16"/>
          <p:cNvSpPr/>
          <p:nvPr/>
        </p:nvSpPr>
        <p:spPr>
          <a:xfrm rot="5400000">
            <a:off x="7021730" y="3491198"/>
            <a:ext cx="495300" cy="904304"/>
          </a:xfrm>
          <a:prstGeom prst="rightArrow">
            <a:avLst/>
          </a:prstGeom>
          <a:solidFill>
            <a:srgbClr val="92D050"/>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400" b="1" dirty="0">
                <a:solidFill>
                  <a:sysClr val="windowText" lastClr="000000"/>
                </a:solidFill>
              </a:rPr>
              <a:t>Yes</a:t>
            </a:r>
          </a:p>
        </p:txBody>
      </p:sp>
      <p:sp>
        <p:nvSpPr>
          <p:cNvPr id="18" name="Right Arrow 17"/>
          <p:cNvSpPr/>
          <p:nvPr/>
        </p:nvSpPr>
        <p:spPr>
          <a:xfrm>
            <a:off x="4010025" y="1109218"/>
            <a:ext cx="304800" cy="1024382"/>
          </a:xfrm>
          <a:prstGeom prst="rightArrow">
            <a:avLst/>
          </a:prstGeom>
          <a:solidFill>
            <a:srgbClr val="FFFF00"/>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r"/>
            <a:r>
              <a:rPr lang="en-US" sz="1400" b="1" dirty="0">
                <a:solidFill>
                  <a:sysClr val="windowText" lastClr="000000"/>
                </a:solidFill>
              </a:rPr>
              <a:t>No</a:t>
            </a:r>
          </a:p>
        </p:txBody>
      </p:sp>
      <p:sp>
        <p:nvSpPr>
          <p:cNvPr id="19" name="Right Arrow 18"/>
          <p:cNvSpPr/>
          <p:nvPr/>
        </p:nvSpPr>
        <p:spPr>
          <a:xfrm>
            <a:off x="5225142" y="1109218"/>
            <a:ext cx="304800" cy="1024382"/>
          </a:xfrm>
          <a:prstGeom prst="rightArrow">
            <a:avLst/>
          </a:prstGeom>
          <a:solidFill>
            <a:srgbClr val="FFFF00"/>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r"/>
            <a:r>
              <a:rPr lang="en-US" sz="1400" b="1" dirty="0">
                <a:solidFill>
                  <a:sysClr val="windowText" lastClr="000000"/>
                </a:solidFill>
              </a:rPr>
              <a:t>No</a:t>
            </a:r>
          </a:p>
        </p:txBody>
      </p:sp>
      <p:sp>
        <p:nvSpPr>
          <p:cNvPr id="20" name="Right Arrow 19"/>
          <p:cNvSpPr/>
          <p:nvPr/>
        </p:nvSpPr>
        <p:spPr>
          <a:xfrm>
            <a:off x="7677150" y="2781300"/>
            <a:ext cx="219075" cy="1018032"/>
          </a:xfrm>
          <a:prstGeom prst="rightArrow">
            <a:avLst/>
          </a:prstGeom>
          <a:solidFill>
            <a:srgbClr val="FF0000"/>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400" b="1" dirty="0">
                <a:solidFill>
                  <a:schemeClr val="bg1"/>
                </a:solidFill>
              </a:rPr>
              <a:t>No</a:t>
            </a:r>
          </a:p>
        </p:txBody>
      </p:sp>
      <p:sp>
        <p:nvSpPr>
          <p:cNvPr id="21" name="Right Arrow 20"/>
          <p:cNvSpPr/>
          <p:nvPr/>
        </p:nvSpPr>
        <p:spPr>
          <a:xfrm>
            <a:off x="7696201" y="4099766"/>
            <a:ext cx="224996" cy="1418082"/>
          </a:xfrm>
          <a:prstGeom prst="rightArrow">
            <a:avLst/>
          </a:prstGeom>
          <a:solidFill>
            <a:srgbClr val="FF0000"/>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400" b="1" dirty="0">
                <a:solidFill>
                  <a:schemeClr val="bg1"/>
                </a:solidFill>
              </a:rPr>
              <a:t>No</a:t>
            </a:r>
          </a:p>
        </p:txBody>
      </p:sp>
      <p:sp>
        <p:nvSpPr>
          <p:cNvPr id="22" name="Right Arrow 21"/>
          <p:cNvSpPr/>
          <p:nvPr/>
        </p:nvSpPr>
        <p:spPr>
          <a:xfrm>
            <a:off x="6438900" y="2743200"/>
            <a:ext cx="304800" cy="1024382"/>
          </a:xfrm>
          <a:prstGeom prst="rightArrow">
            <a:avLst/>
          </a:prstGeom>
          <a:solidFill>
            <a:srgbClr val="FFFF00"/>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r"/>
            <a:r>
              <a:rPr lang="en-US" sz="1400" b="1" dirty="0">
                <a:solidFill>
                  <a:sysClr val="windowText" lastClr="000000"/>
                </a:solidFill>
              </a:rPr>
              <a:t>No</a:t>
            </a:r>
          </a:p>
        </p:txBody>
      </p:sp>
      <p:graphicFrame>
        <p:nvGraphicFramePr>
          <p:cNvPr id="23" name="Table 22"/>
          <p:cNvGraphicFramePr>
            <a:graphicFrameLocks noGrp="1"/>
          </p:cNvGraphicFramePr>
          <p:nvPr/>
        </p:nvGraphicFramePr>
        <p:xfrm>
          <a:off x="3124200" y="1066800"/>
          <a:ext cx="873628" cy="1097280"/>
        </p:xfrm>
        <a:graphic>
          <a:graphicData uri="http://schemas.openxmlformats.org/drawingml/2006/table">
            <a:tbl>
              <a:tblPr/>
              <a:tblGrid>
                <a:gridCol w="873628"/>
              </a:tblGrid>
              <a:tr h="1009650">
                <a:tc>
                  <a:txBody>
                    <a:bodyPr/>
                    <a:lstStyle/>
                    <a:p>
                      <a:pPr algn="ctr" fontAlgn="b"/>
                      <a:r>
                        <a:rPr lang="en-US" sz="1200" b="1" i="0" u="none" strike="noStrike" dirty="0">
                          <a:solidFill>
                            <a:srgbClr val="000000"/>
                          </a:solidFill>
                          <a:latin typeface="Calibri"/>
                        </a:rPr>
                        <a:t>Can the EOBR </a:t>
                      </a:r>
                      <a:r>
                        <a:rPr lang="en-US" sz="1200" b="1" i="0" u="none" strike="noStrike" dirty="0" smtClean="0">
                          <a:solidFill>
                            <a:srgbClr val="000000"/>
                          </a:solidFill>
                          <a:latin typeface="Calibri"/>
                        </a:rPr>
                        <a:t>be</a:t>
                      </a:r>
                    </a:p>
                    <a:p>
                      <a:pPr algn="ctr" fontAlgn="b"/>
                      <a:r>
                        <a:rPr lang="en-US" sz="1200" b="1" i="0" u="none" strike="noStrike" dirty="0" smtClean="0">
                          <a:solidFill>
                            <a:srgbClr val="000000"/>
                          </a:solidFill>
                          <a:latin typeface="Calibri"/>
                        </a:rPr>
                        <a:t>presented </a:t>
                      </a:r>
                    </a:p>
                    <a:p>
                      <a:pPr algn="ctr" fontAlgn="b"/>
                      <a:r>
                        <a:rPr lang="en-US" sz="1200" b="1" i="0" u="none" strike="noStrike" dirty="0" smtClean="0">
                          <a:solidFill>
                            <a:srgbClr val="000000"/>
                          </a:solidFill>
                          <a:latin typeface="Calibri"/>
                        </a:rPr>
                        <a:t>to </a:t>
                      </a:r>
                      <a:r>
                        <a:rPr lang="en-US" sz="1200" b="1" i="0" u="none" strike="noStrike" dirty="0">
                          <a:solidFill>
                            <a:srgbClr val="000000"/>
                          </a:solidFill>
                          <a:latin typeface="Calibri"/>
                        </a:rPr>
                        <a:t>Enforcement out of truck?</a:t>
                      </a:r>
                      <a:endParaRPr lang="en-US" sz="1100" b="0" i="0" u="none" strike="noStrike" dirty="0">
                        <a:solidFill>
                          <a:srgbClr val="000000"/>
                        </a:solidFill>
                        <a:latin typeface="Calibri"/>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25" name="Table 24"/>
          <p:cNvGraphicFramePr>
            <a:graphicFrameLocks noGrp="1"/>
          </p:cNvGraphicFramePr>
          <p:nvPr/>
        </p:nvGraphicFramePr>
        <p:xfrm>
          <a:off x="4343400" y="1123950"/>
          <a:ext cx="873628" cy="1009650"/>
        </p:xfrm>
        <a:graphic>
          <a:graphicData uri="http://schemas.openxmlformats.org/drawingml/2006/table">
            <a:tbl>
              <a:tblPr/>
              <a:tblGrid>
                <a:gridCol w="873628"/>
              </a:tblGrid>
              <a:tr h="1009650">
                <a:tc>
                  <a:txBody>
                    <a:bodyPr/>
                    <a:lstStyle/>
                    <a:p>
                      <a:pPr algn="ctr" fontAlgn="b"/>
                      <a:r>
                        <a:rPr lang="en-US" sz="1200" b="1" i="0" u="none" strike="noStrike" dirty="0">
                          <a:solidFill>
                            <a:srgbClr val="000000"/>
                          </a:solidFill>
                          <a:latin typeface="Calibri"/>
                        </a:rPr>
                        <a:t>Can the RODs be printed by the driver?</a:t>
                      </a:r>
                      <a:endParaRPr lang="en-US" sz="1100" b="0" i="0" u="none" strike="noStrike" dirty="0">
                        <a:solidFill>
                          <a:srgbClr val="000000"/>
                        </a:solidFill>
                        <a:latin typeface="Calibri"/>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27" name="Table 26"/>
          <p:cNvGraphicFramePr>
            <a:graphicFrameLocks noGrp="1"/>
          </p:cNvGraphicFramePr>
          <p:nvPr/>
        </p:nvGraphicFramePr>
        <p:xfrm>
          <a:off x="5562600" y="1123950"/>
          <a:ext cx="873628" cy="1009650"/>
        </p:xfrm>
        <a:graphic>
          <a:graphicData uri="http://schemas.openxmlformats.org/drawingml/2006/table">
            <a:tbl>
              <a:tblPr/>
              <a:tblGrid>
                <a:gridCol w="873628"/>
              </a:tblGrid>
              <a:tr h="1009650">
                <a:tc>
                  <a:txBody>
                    <a:bodyPr/>
                    <a:lstStyle/>
                    <a:p>
                      <a:pPr algn="ctr" fontAlgn="ctr"/>
                      <a:r>
                        <a:rPr lang="en-US" sz="1200" b="1" i="0" u="none" strike="noStrike" dirty="0">
                          <a:solidFill>
                            <a:srgbClr val="000000"/>
                          </a:solidFill>
                          <a:latin typeface="Calibri"/>
                        </a:rPr>
                        <a:t>Does </a:t>
                      </a:r>
                      <a:r>
                        <a:rPr lang="en-US" sz="1200" b="1" i="0" u="none" strike="noStrike" dirty="0" smtClean="0">
                          <a:solidFill>
                            <a:srgbClr val="000000"/>
                          </a:solidFill>
                          <a:latin typeface="Calibri"/>
                        </a:rPr>
                        <a:t>Enforcement have </a:t>
                      </a:r>
                      <a:r>
                        <a:rPr lang="en-US" sz="1200" b="1" i="0" u="none" strike="noStrike" dirty="0">
                          <a:solidFill>
                            <a:srgbClr val="000000"/>
                          </a:solidFill>
                          <a:latin typeface="Calibri"/>
                        </a:rPr>
                        <a:t>a Printer or Reader?</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28" name="Table 27"/>
          <p:cNvGraphicFramePr>
            <a:graphicFrameLocks noGrp="1"/>
          </p:cNvGraphicFramePr>
          <p:nvPr/>
        </p:nvGraphicFramePr>
        <p:xfrm>
          <a:off x="1945772" y="2667000"/>
          <a:ext cx="873628" cy="1028700"/>
        </p:xfrm>
        <a:graphic>
          <a:graphicData uri="http://schemas.openxmlformats.org/drawingml/2006/table">
            <a:tbl>
              <a:tblPr/>
              <a:tblGrid>
                <a:gridCol w="873628"/>
              </a:tblGrid>
              <a:tr h="1028700">
                <a:tc>
                  <a:txBody>
                    <a:bodyPr/>
                    <a:lstStyle/>
                    <a:p>
                      <a:pPr algn="ctr" fontAlgn="ctr"/>
                      <a:r>
                        <a:rPr lang="en-US" sz="1200" b="1" i="0" u="none" strike="noStrike" dirty="0">
                          <a:solidFill>
                            <a:srgbClr val="000000"/>
                          </a:solidFill>
                          <a:latin typeface="Calibri"/>
                        </a:rPr>
                        <a:t>Complete </a:t>
                      </a:r>
                      <a:endParaRPr lang="en-US" sz="1200" b="1" i="0" u="none" strike="noStrike" dirty="0" smtClean="0">
                        <a:solidFill>
                          <a:srgbClr val="000000"/>
                        </a:solidFill>
                        <a:latin typeface="Calibri"/>
                      </a:endParaRPr>
                    </a:p>
                    <a:p>
                      <a:pPr algn="ctr" fontAlgn="ctr"/>
                      <a:r>
                        <a:rPr lang="en-US" sz="1200" b="1" i="0" u="none" strike="noStrike" dirty="0" smtClean="0">
                          <a:solidFill>
                            <a:srgbClr val="000000"/>
                          </a:solidFill>
                          <a:latin typeface="Calibri"/>
                        </a:rPr>
                        <a:t>Visual </a:t>
                      </a:r>
                      <a:r>
                        <a:rPr lang="en-US" sz="1200" b="1" i="0" u="none" strike="noStrike" dirty="0">
                          <a:solidFill>
                            <a:srgbClr val="000000"/>
                          </a:solidFill>
                          <a:latin typeface="Calibri"/>
                        </a:rPr>
                        <a:t>Inspection of RODs in cab of truck</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29" name="Table 28"/>
          <p:cNvGraphicFramePr>
            <a:graphicFrameLocks noGrp="1"/>
          </p:cNvGraphicFramePr>
          <p:nvPr/>
        </p:nvGraphicFramePr>
        <p:xfrm>
          <a:off x="3172328" y="2667000"/>
          <a:ext cx="873628" cy="1181100"/>
        </p:xfrm>
        <a:graphic>
          <a:graphicData uri="http://schemas.openxmlformats.org/drawingml/2006/table">
            <a:tbl>
              <a:tblPr/>
              <a:tblGrid>
                <a:gridCol w="873628"/>
              </a:tblGrid>
              <a:tr h="1181100">
                <a:tc>
                  <a:txBody>
                    <a:bodyPr/>
                    <a:lstStyle/>
                    <a:p>
                      <a:pPr algn="ctr" fontAlgn="ctr"/>
                      <a:r>
                        <a:rPr lang="en-US" sz="1200" b="1" i="0" u="none" strike="noStrike" dirty="0">
                          <a:solidFill>
                            <a:srgbClr val="000000"/>
                          </a:solidFill>
                          <a:latin typeface="Calibri"/>
                        </a:rPr>
                        <a:t>Complete </a:t>
                      </a:r>
                      <a:endParaRPr lang="en-US" sz="1200" b="1" i="0" u="none" strike="noStrike" dirty="0" smtClean="0">
                        <a:solidFill>
                          <a:srgbClr val="000000"/>
                        </a:solidFill>
                        <a:latin typeface="Calibri"/>
                      </a:endParaRPr>
                    </a:p>
                    <a:p>
                      <a:pPr algn="ctr" fontAlgn="ctr"/>
                      <a:r>
                        <a:rPr lang="en-US" sz="1200" b="1" i="0" u="none" strike="noStrike" dirty="0" smtClean="0">
                          <a:solidFill>
                            <a:srgbClr val="000000"/>
                          </a:solidFill>
                          <a:latin typeface="Calibri"/>
                        </a:rPr>
                        <a:t>Visual </a:t>
                      </a:r>
                      <a:r>
                        <a:rPr lang="en-US" sz="1200" b="1" i="0" u="none" strike="noStrike" dirty="0">
                          <a:solidFill>
                            <a:srgbClr val="000000"/>
                          </a:solidFill>
                          <a:latin typeface="Calibri"/>
                        </a:rPr>
                        <a:t>Inspection of RODs next to truck</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30" name="Table 29"/>
          <p:cNvGraphicFramePr>
            <a:graphicFrameLocks noGrp="1"/>
          </p:cNvGraphicFramePr>
          <p:nvPr/>
        </p:nvGraphicFramePr>
        <p:xfrm>
          <a:off x="4343400" y="2705100"/>
          <a:ext cx="873628" cy="914400"/>
        </p:xfrm>
        <a:graphic>
          <a:graphicData uri="http://schemas.openxmlformats.org/drawingml/2006/table">
            <a:tbl>
              <a:tblPr/>
              <a:tblGrid>
                <a:gridCol w="873628"/>
              </a:tblGrid>
              <a:tr h="914400">
                <a:tc>
                  <a:txBody>
                    <a:bodyPr/>
                    <a:lstStyle/>
                    <a:p>
                      <a:pPr algn="ctr" fontAlgn="ctr"/>
                      <a:r>
                        <a:rPr lang="en-US" sz="1200" b="1" i="0" u="none" strike="noStrike" dirty="0">
                          <a:solidFill>
                            <a:srgbClr val="000000"/>
                          </a:solidFill>
                          <a:latin typeface="Calibri"/>
                        </a:rPr>
                        <a:t>Driver prints RODs and presents to </a:t>
                      </a:r>
                      <a:r>
                        <a:rPr lang="en-US" sz="1200" b="1" i="0" u="none" strike="noStrike" dirty="0" smtClean="0">
                          <a:solidFill>
                            <a:srgbClr val="000000"/>
                          </a:solidFill>
                          <a:latin typeface="Calibri"/>
                        </a:rPr>
                        <a:t>Enforcement</a:t>
                      </a:r>
                      <a:endParaRPr lang="en-US" sz="1200" b="1" i="0" u="none" strike="noStrike" dirty="0">
                        <a:solidFill>
                          <a:srgbClr val="000000"/>
                        </a:solidFill>
                        <a:latin typeface="Calibri"/>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31" name="Table 30"/>
          <p:cNvGraphicFramePr>
            <a:graphicFrameLocks noGrp="1"/>
          </p:cNvGraphicFramePr>
          <p:nvPr/>
        </p:nvGraphicFramePr>
        <p:xfrm>
          <a:off x="5562600" y="2705100"/>
          <a:ext cx="873628" cy="1463040"/>
        </p:xfrm>
        <a:graphic>
          <a:graphicData uri="http://schemas.openxmlformats.org/drawingml/2006/table">
            <a:tbl>
              <a:tblPr/>
              <a:tblGrid>
                <a:gridCol w="873628"/>
              </a:tblGrid>
              <a:tr h="1409700">
                <a:tc>
                  <a:txBody>
                    <a:bodyPr/>
                    <a:lstStyle/>
                    <a:p>
                      <a:pPr algn="ctr" fontAlgn="b"/>
                      <a:r>
                        <a:rPr lang="en-US" sz="1200" b="1" i="0" u="none" strike="noStrike" dirty="0">
                          <a:solidFill>
                            <a:srgbClr val="000000"/>
                          </a:solidFill>
                          <a:latin typeface="Calibri"/>
                        </a:rPr>
                        <a:t>Does the </a:t>
                      </a:r>
                      <a:endParaRPr lang="en-US" sz="1200" b="1" i="0" u="none" strike="noStrike" dirty="0" smtClean="0">
                        <a:solidFill>
                          <a:srgbClr val="000000"/>
                        </a:solidFill>
                        <a:latin typeface="Calibri"/>
                      </a:endParaRPr>
                    </a:p>
                    <a:p>
                      <a:pPr algn="ctr" fontAlgn="b"/>
                      <a:r>
                        <a:rPr lang="en-US" sz="1200" b="1" i="0" u="none" strike="noStrike" dirty="0" smtClean="0">
                          <a:solidFill>
                            <a:srgbClr val="000000"/>
                          </a:solidFill>
                          <a:latin typeface="Calibri"/>
                        </a:rPr>
                        <a:t>Driver </a:t>
                      </a:r>
                      <a:r>
                        <a:rPr lang="en-US" sz="1200" b="1" i="0" u="none" strike="noStrike" dirty="0">
                          <a:solidFill>
                            <a:srgbClr val="000000"/>
                          </a:solidFill>
                          <a:latin typeface="Calibri"/>
                        </a:rPr>
                        <a:t>have an EOBR that can connect to Enforcement Printer or Reader?</a:t>
                      </a:r>
                      <a:endParaRPr lang="en-US" sz="1100" b="0" i="0" u="none" strike="noStrike" dirty="0">
                        <a:solidFill>
                          <a:srgbClr val="000000"/>
                        </a:solidFill>
                        <a:latin typeface="Calibri"/>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33" name="Table 32"/>
          <p:cNvGraphicFramePr>
            <a:graphicFrameLocks noGrp="1"/>
          </p:cNvGraphicFramePr>
          <p:nvPr/>
        </p:nvGraphicFramePr>
        <p:xfrm>
          <a:off x="6781800" y="2743200"/>
          <a:ext cx="873628" cy="914400"/>
        </p:xfrm>
        <a:graphic>
          <a:graphicData uri="http://schemas.openxmlformats.org/drawingml/2006/table">
            <a:tbl>
              <a:tblPr/>
              <a:tblGrid>
                <a:gridCol w="873628"/>
              </a:tblGrid>
              <a:tr h="914400">
                <a:tc>
                  <a:txBody>
                    <a:bodyPr/>
                    <a:lstStyle/>
                    <a:p>
                      <a:pPr algn="ctr" fontAlgn="b"/>
                      <a:r>
                        <a:rPr lang="en-US" sz="1200" b="1" i="0" u="none" strike="noStrike" dirty="0">
                          <a:solidFill>
                            <a:srgbClr val="000000"/>
                          </a:solidFill>
                          <a:latin typeface="Calibri"/>
                        </a:rPr>
                        <a:t>Does the Driver Have ability to FAX or EMAIL copy of RODs</a:t>
                      </a:r>
                      <a:endParaRPr lang="en-US" sz="1100" b="0" i="0" u="none" strike="noStrike" dirty="0">
                        <a:solidFill>
                          <a:srgbClr val="000000"/>
                        </a:solidFill>
                        <a:latin typeface="Calibri"/>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35" name="Table 34"/>
          <p:cNvGraphicFramePr>
            <a:graphicFrameLocks noGrp="1"/>
          </p:cNvGraphicFramePr>
          <p:nvPr/>
        </p:nvGraphicFramePr>
        <p:xfrm>
          <a:off x="6817228" y="4267200"/>
          <a:ext cx="873628" cy="1097280"/>
        </p:xfrm>
        <a:graphic>
          <a:graphicData uri="http://schemas.openxmlformats.org/drawingml/2006/table">
            <a:tbl>
              <a:tblPr/>
              <a:tblGrid>
                <a:gridCol w="873628"/>
              </a:tblGrid>
              <a:tr h="1028700">
                <a:tc>
                  <a:txBody>
                    <a:bodyPr/>
                    <a:lstStyle/>
                    <a:p>
                      <a:pPr algn="ctr" fontAlgn="b"/>
                      <a:r>
                        <a:rPr lang="en-US" sz="1200" b="1" i="0" u="none" strike="noStrike" dirty="0">
                          <a:solidFill>
                            <a:srgbClr val="000000"/>
                          </a:solidFill>
                          <a:latin typeface="Calibri"/>
                        </a:rPr>
                        <a:t>Does Enforcement have ability to receive FAX or Email Copy?</a:t>
                      </a:r>
                      <a:endParaRPr lang="en-US" sz="1100" b="0" i="0" u="none" strike="noStrike" dirty="0">
                        <a:solidFill>
                          <a:srgbClr val="000000"/>
                        </a:solidFill>
                        <a:latin typeface="Calibri"/>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37" name="Table 36"/>
          <p:cNvGraphicFramePr>
            <a:graphicFrameLocks noGrp="1"/>
          </p:cNvGraphicFramePr>
          <p:nvPr/>
        </p:nvGraphicFramePr>
        <p:xfrm>
          <a:off x="6515100" y="5943600"/>
          <a:ext cx="1676400" cy="731520"/>
        </p:xfrm>
        <a:graphic>
          <a:graphicData uri="http://schemas.openxmlformats.org/drawingml/2006/table">
            <a:tbl>
              <a:tblPr/>
              <a:tblGrid>
                <a:gridCol w="1676400"/>
              </a:tblGrid>
              <a:tr h="685800">
                <a:tc>
                  <a:txBody>
                    <a:bodyPr/>
                    <a:lstStyle/>
                    <a:p>
                      <a:pPr algn="ctr" fontAlgn="t"/>
                      <a:r>
                        <a:rPr lang="en-US" sz="1200" b="1" i="0" u="none" strike="noStrike" dirty="0">
                          <a:solidFill>
                            <a:srgbClr val="000000"/>
                          </a:solidFill>
                          <a:latin typeface="Calibri"/>
                        </a:rPr>
                        <a:t>Driver sends request for FAX or Email copy of RODs be sent to Enforcement FAX or Email</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pic>
        <p:nvPicPr>
          <p:cNvPr id="4102" name="Picture 6"/>
          <p:cNvPicPr>
            <a:picLocks noChangeAspect="1" noChangeArrowheads="1"/>
          </p:cNvPicPr>
          <p:nvPr/>
        </p:nvPicPr>
        <p:blipFill>
          <a:blip r:embed="rId3" cstate="print"/>
          <a:srcRect l="11111" t="19015" b="26265"/>
          <a:stretch>
            <a:fillRect/>
          </a:stretch>
        </p:blipFill>
        <p:spPr bwMode="auto">
          <a:xfrm>
            <a:off x="7924800" y="1981200"/>
            <a:ext cx="228600" cy="3810000"/>
          </a:xfrm>
          <a:prstGeom prst="rect">
            <a:avLst/>
          </a:prstGeom>
          <a:noFill/>
          <a:ln w="38100">
            <a:solidFill>
              <a:srgbClr val="FF0000"/>
            </a:solidFill>
            <a:miter lim="800000"/>
            <a:headEnd/>
            <a:tailEnd/>
          </a:ln>
        </p:spPr>
      </p:pic>
      <p:graphicFrame>
        <p:nvGraphicFramePr>
          <p:cNvPr id="39" name="Table 38"/>
          <p:cNvGraphicFramePr>
            <a:graphicFrameLocks noGrp="1"/>
          </p:cNvGraphicFramePr>
          <p:nvPr/>
        </p:nvGraphicFramePr>
        <p:xfrm>
          <a:off x="8201025" y="1981200"/>
          <a:ext cx="838200" cy="3810000"/>
        </p:xfrm>
        <a:graphic>
          <a:graphicData uri="http://schemas.openxmlformats.org/drawingml/2006/table">
            <a:tbl>
              <a:tblPr/>
              <a:tblGrid>
                <a:gridCol w="838200"/>
              </a:tblGrid>
              <a:tr h="3810000">
                <a:tc>
                  <a:txBody>
                    <a:bodyPr/>
                    <a:lstStyle/>
                    <a:p>
                      <a:pPr algn="ctr" fontAlgn="ctr"/>
                      <a:r>
                        <a:rPr lang="en-US" sz="1200" b="1" i="1" u="none" strike="noStrike" dirty="0">
                          <a:solidFill>
                            <a:srgbClr val="000000"/>
                          </a:solidFill>
                          <a:latin typeface="Calibri"/>
                        </a:rPr>
                        <a:t>Enforcement Requires </a:t>
                      </a:r>
                      <a:endParaRPr lang="en-US" sz="1200" b="1" i="1" u="none" strike="noStrike" dirty="0" smtClean="0">
                        <a:solidFill>
                          <a:srgbClr val="000000"/>
                        </a:solidFill>
                        <a:latin typeface="Calibri"/>
                      </a:endParaRPr>
                    </a:p>
                    <a:p>
                      <a:pPr algn="ctr" fontAlgn="ctr"/>
                      <a:r>
                        <a:rPr lang="en-US" sz="1200" b="1" i="1" u="none" strike="noStrike" dirty="0" smtClean="0">
                          <a:solidFill>
                            <a:srgbClr val="000000"/>
                          </a:solidFill>
                          <a:latin typeface="Calibri"/>
                        </a:rPr>
                        <a:t>Driver </a:t>
                      </a:r>
                      <a:r>
                        <a:rPr lang="en-US" sz="1200" b="1" i="1" u="none" strike="noStrike" dirty="0">
                          <a:solidFill>
                            <a:srgbClr val="000000"/>
                          </a:solidFill>
                          <a:latin typeface="Calibri"/>
                        </a:rPr>
                        <a:t>to </a:t>
                      </a:r>
                      <a:r>
                        <a:rPr lang="en-US" sz="1200" b="1" i="1" u="none" strike="noStrike" dirty="0" smtClean="0">
                          <a:solidFill>
                            <a:srgbClr val="000000"/>
                          </a:solidFill>
                          <a:latin typeface="Calibri"/>
                        </a:rPr>
                        <a:t>Recreate</a:t>
                      </a:r>
                    </a:p>
                    <a:p>
                      <a:pPr algn="ctr" fontAlgn="ctr"/>
                      <a:r>
                        <a:rPr lang="en-US" sz="1200" b="1" i="1" u="none" strike="noStrike" dirty="0" smtClean="0">
                          <a:solidFill>
                            <a:srgbClr val="000000"/>
                          </a:solidFill>
                          <a:latin typeface="Calibri"/>
                        </a:rPr>
                        <a:t> </a:t>
                      </a:r>
                      <a:r>
                        <a:rPr lang="en-US" sz="1200" b="1" i="1" u="none" strike="noStrike" dirty="0">
                          <a:solidFill>
                            <a:srgbClr val="000000"/>
                          </a:solidFill>
                          <a:latin typeface="Calibri"/>
                        </a:rPr>
                        <a:t>eRODs on Paper</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40" name="Table 39"/>
          <p:cNvGraphicFramePr>
            <a:graphicFrameLocks noGrp="1"/>
          </p:cNvGraphicFramePr>
          <p:nvPr/>
        </p:nvGraphicFramePr>
        <p:xfrm>
          <a:off x="5603372" y="4800600"/>
          <a:ext cx="873628" cy="1463040"/>
        </p:xfrm>
        <a:graphic>
          <a:graphicData uri="http://schemas.openxmlformats.org/drawingml/2006/table">
            <a:tbl>
              <a:tblPr/>
              <a:tblGrid>
                <a:gridCol w="873628"/>
              </a:tblGrid>
              <a:tr h="1409700">
                <a:tc>
                  <a:txBody>
                    <a:bodyPr/>
                    <a:lstStyle/>
                    <a:p>
                      <a:pPr algn="ctr" fontAlgn="ctr"/>
                      <a:r>
                        <a:rPr lang="en-US" sz="1200" b="1" i="0" u="none" strike="noStrike" dirty="0">
                          <a:solidFill>
                            <a:srgbClr val="000000"/>
                          </a:solidFill>
                          <a:latin typeface="Calibri"/>
                        </a:rPr>
                        <a:t>Connect Driver's EOBR to Printer and Print RODs or download (.</a:t>
                      </a:r>
                      <a:r>
                        <a:rPr lang="en-US" sz="1200" b="1" i="0" u="none" strike="noStrike" dirty="0" err="1">
                          <a:solidFill>
                            <a:srgbClr val="000000"/>
                          </a:solidFill>
                          <a:latin typeface="Calibri"/>
                        </a:rPr>
                        <a:t>pdf</a:t>
                      </a:r>
                      <a:r>
                        <a:rPr lang="en-US" sz="1200" b="1" i="0" u="none" strike="noStrike" dirty="0">
                          <a:solidFill>
                            <a:srgbClr val="000000"/>
                          </a:solidFill>
                          <a:latin typeface="Calibri"/>
                        </a:rPr>
                        <a:t>, .jpg) to Reader</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1" name="Flowchart: Off-page Connector 40"/>
          <p:cNvSpPr/>
          <p:nvPr/>
        </p:nvSpPr>
        <p:spPr>
          <a:xfrm>
            <a:off x="0" y="838200"/>
            <a:ext cx="1371600" cy="1872734"/>
          </a:xfrm>
          <a:prstGeom prst="flowChartOffpageConnector">
            <a:avLst/>
          </a:prstGeom>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spAutoFit/>
          </a:bodyPr>
          <a:lstStyle/>
          <a:p>
            <a:pPr algn="ctr" fontAlgn="ctr"/>
            <a:r>
              <a:rPr lang="en-US" sz="1400" b="1" dirty="0" smtClean="0">
                <a:solidFill>
                  <a:srgbClr val="000000"/>
                </a:solidFill>
              </a:rPr>
              <a:t>If No Capability Exists to Perform Electronic / Automated Inspection - Start Manual Inspection Flow</a:t>
            </a:r>
            <a:endParaRPr lang="en-US" sz="1400" b="1" dirty="0">
              <a:solidFill>
                <a:srgbClr val="000000"/>
              </a:solidFill>
            </a:endParaRPr>
          </a:p>
        </p:txBody>
      </p:sp>
      <p:sp>
        <p:nvSpPr>
          <p:cNvPr id="34" name="Rectangle 33"/>
          <p:cNvSpPr/>
          <p:nvPr/>
        </p:nvSpPr>
        <p:spPr>
          <a:xfrm>
            <a:off x="7900736" y="1965160"/>
            <a:ext cx="1143000" cy="3886200"/>
          </a:xfrm>
          <a:prstGeom prst="rect">
            <a:avLst/>
          </a:pr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41"/>
                                        </p:tgtEl>
                                        <p:attrNameLst>
                                          <p:attrName>style.visibility</p:attrName>
                                        </p:attrNameLst>
                                      </p:cBhvr>
                                      <p:to>
                                        <p:strVal val="visible"/>
                                      </p:to>
                                    </p:set>
                                    <p:animEffect transition="in" filter="wipe(up)">
                                      <p:cBhvr>
                                        <p:cTn id="7" dur="500"/>
                                        <p:tgtEl>
                                          <p:spTgt spid="41"/>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left)">
                                      <p:cBhvr>
                                        <p:cTn id="12" dur="500"/>
                                        <p:tgtEl>
                                          <p:spTgt spid="7"/>
                                        </p:tgtEl>
                                      </p:cBhvr>
                                    </p:animEffect>
                                  </p:childTnLst>
                                </p:cTn>
                              </p:par>
                            </p:childTnLst>
                          </p:cTn>
                        </p:par>
                        <p:par>
                          <p:cTn id="13" fill="hold">
                            <p:stCondLst>
                              <p:cond delay="500"/>
                            </p:stCondLst>
                            <p:childTnLst>
                              <p:par>
                                <p:cTn id="14" presetID="22" presetClass="entr" presetSubtype="1" fill="hold" nodeType="after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wipe(up)">
                                      <p:cBhvr>
                                        <p:cTn id="16" dur="500"/>
                                        <p:tgtEl>
                                          <p:spTgt spid="10"/>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1" fill="hold" grpId="0" nodeType="click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wipe(up)">
                                      <p:cBhvr>
                                        <p:cTn id="21" dur="500"/>
                                        <p:tgtEl>
                                          <p:spTgt spid="11"/>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1" fill="hold" nodeType="clickEffect">
                                  <p:stCondLst>
                                    <p:cond delay="0"/>
                                  </p:stCondLst>
                                  <p:childTnLst>
                                    <p:set>
                                      <p:cBhvr>
                                        <p:cTn id="25" dur="1" fill="hold">
                                          <p:stCondLst>
                                            <p:cond delay="0"/>
                                          </p:stCondLst>
                                        </p:cTn>
                                        <p:tgtEl>
                                          <p:spTgt spid="28"/>
                                        </p:tgtEl>
                                        <p:attrNameLst>
                                          <p:attrName>style.visibility</p:attrName>
                                        </p:attrNameLst>
                                      </p:cBhvr>
                                      <p:to>
                                        <p:strVal val="visible"/>
                                      </p:to>
                                    </p:set>
                                    <p:animEffect transition="in" filter="wipe(up)">
                                      <p:cBhvr>
                                        <p:cTn id="26" dur="500"/>
                                        <p:tgtEl>
                                          <p:spTgt spid="28"/>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1"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Effect transition="in" filter="wipe(up)">
                                      <p:cBhvr>
                                        <p:cTn id="31" dur="500"/>
                                        <p:tgtEl>
                                          <p:spTgt spid="9"/>
                                        </p:tgtEl>
                                      </p:cBhvr>
                                    </p:animEffect>
                                  </p:childTnLst>
                                </p:cTn>
                              </p:par>
                            </p:childTnLst>
                          </p:cTn>
                        </p:par>
                        <p:par>
                          <p:cTn id="32" fill="hold">
                            <p:stCondLst>
                              <p:cond delay="500"/>
                            </p:stCondLst>
                            <p:childTnLst>
                              <p:par>
                                <p:cTn id="33" presetID="22" presetClass="entr" presetSubtype="1" fill="hold" grpId="0" nodeType="afterEffect">
                                  <p:stCondLst>
                                    <p:cond delay="0"/>
                                  </p:stCondLst>
                                  <p:childTnLst>
                                    <p:set>
                                      <p:cBhvr>
                                        <p:cTn id="34" dur="1" fill="hold">
                                          <p:stCondLst>
                                            <p:cond delay="0"/>
                                          </p:stCondLst>
                                        </p:cTn>
                                        <p:tgtEl>
                                          <p:spTgt spid="12"/>
                                        </p:tgtEl>
                                        <p:attrNameLst>
                                          <p:attrName>style.visibility</p:attrName>
                                        </p:attrNameLst>
                                      </p:cBhvr>
                                      <p:to>
                                        <p:strVal val="visible"/>
                                      </p:to>
                                    </p:set>
                                    <p:animEffect transition="in" filter="wipe(up)">
                                      <p:cBhvr>
                                        <p:cTn id="35" dur="500"/>
                                        <p:tgtEl>
                                          <p:spTgt spid="12"/>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1" fill="hold" nodeType="clickEffect">
                                  <p:stCondLst>
                                    <p:cond delay="0"/>
                                  </p:stCondLst>
                                  <p:childTnLst>
                                    <p:set>
                                      <p:cBhvr>
                                        <p:cTn id="39" dur="1" fill="hold">
                                          <p:stCondLst>
                                            <p:cond delay="0"/>
                                          </p:stCondLst>
                                        </p:cTn>
                                        <p:tgtEl>
                                          <p:spTgt spid="29"/>
                                        </p:tgtEl>
                                        <p:attrNameLst>
                                          <p:attrName>style.visibility</p:attrName>
                                        </p:attrNameLst>
                                      </p:cBhvr>
                                      <p:to>
                                        <p:strVal val="visible"/>
                                      </p:to>
                                    </p:set>
                                    <p:animEffect transition="in" filter="wipe(up)">
                                      <p:cBhvr>
                                        <p:cTn id="40" dur="500"/>
                                        <p:tgtEl>
                                          <p:spTgt spid="29"/>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1" fill="hold" nodeType="clickEffect">
                                  <p:stCondLst>
                                    <p:cond delay="0"/>
                                  </p:stCondLst>
                                  <p:childTnLst>
                                    <p:set>
                                      <p:cBhvr>
                                        <p:cTn id="44" dur="1" fill="hold">
                                          <p:stCondLst>
                                            <p:cond delay="0"/>
                                          </p:stCondLst>
                                        </p:cTn>
                                        <p:tgtEl>
                                          <p:spTgt spid="23"/>
                                        </p:tgtEl>
                                        <p:attrNameLst>
                                          <p:attrName>style.visibility</p:attrName>
                                        </p:attrNameLst>
                                      </p:cBhvr>
                                      <p:to>
                                        <p:strVal val="visible"/>
                                      </p:to>
                                    </p:set>
                                    <p:animEffect transition="in" filter="wipe(up)">
                                      <p:cBhvr>
                                        <p:cTn id="45" dur="500"/>
                                        <p:tgtEl>
                                          <p:spTgt spid="23"/>
                                        </p:tgtEl>
                                      </p:cBhvr>
                                    </p:animEffect>
                                  </p:childTnLst>
                                </p:cTn>
                              </p:par>
                            </p:childTnLst>
                          </p:cTn>
                        </p:par>
                      </p:childTnLst>
                    </p:cTn>
                  </p:par>
                  <p:par>
                    <p:cTn id="46" fill="hold">
                      <p:stCondLst>
                        <p:cond delay="indefinite"/>
                      </p:stCondLst>
                      <p:childTnLst>
                        <p:par>
                          <p:cTn id="47" fill="hold">
                            <p:stCondLst>
                              <p:cond delay="0"/>
                            </p:stCondLst>
                            <p:childTnLst>
                              <p:par>
                                <p:cTn id="48" presetID="22" presetClass="entr" presetSubtype="1" fill="hold" grpId="0" nodeType="clickEffect">
                                  <p:stCondLst>
                                    <p:cond delay="0"/>
                                  </p:stCondLst>
                                  <p:childTnLst>
                                    <p:set>
                                      <p:cBhvr>
                                        <p:cTn id="49" dur="1" fill="hold">
                                          <p:stCondLst>
                                            <p:cond delay="0"/>
                                          </p:stCondLst>
                                        </p:cTn>
                                        <p:tgtEl>
                                          <p:spTgt spid="18"/>
                                        </p:tgtEl>
                                        <p:attrNameLst>
                                          <p:attrName>style.visibility</p:attrName>
                                        </p:attrNameLst>
                                      </p:cBhvr>
                                      <p:to>
                                        <p:strVal val="visible"/>
                                      </p:to>
                                    </p:set>
                                    <p:animEffect transition="in" filter="wipe(up)">
                                      <p:cBhvr>
                                        <p:cTn id="50" dur="500"/>
                                        <p:tgtEl>
                                          <p:spTgt spid="18"/>
                                        </p:tgtEl>
                                      </p:cBhvr>
                                    </p:animEffect>
                                  </p:childTnLst>
                                </p:cTn>
                              </p:par>
                            </p:childTnLst>
                          </p:cTn>
                        </p:par>
                      </p:childTnLst>
                    </p:cTn>
                  </p:par>
                  <p:par>
                    <p:cTn id="51" fill="hold">
                      <p:stCondLst>
                        <p:cond delay="indefinite"/>
                      </p:stCondLst>
                      <p:childTnLst>
                        <p:par>
                          <p:cTn id="52" fill="hold">
                            <p:stCondLst>
                              <p:cond delay="0"/>
                            </p:stCondLst>
                            <p:childTnLst>
                              <p:par>
                                <p:cTn id="53" presetID="22" presetClass="entr" presetSubtype="1" fill="hold" nodeType="clickEffect">
                                  <p:stCondLst>
                                    <p:cond delay="0"/>
                                  </p:stCondLst>
                                  <p:childTnLst>
                                    <p:set>
                                      <p:cBhvr>
                                        <p:cTn id="54" dur="1" fill="hold">
                                          <p:stCondLst>
                                            <p:cond delay="0"/>
                                          </p:stCondLst>
                                        </p:cTn>
                                        <p:tgtEl>
                                          <p:spTgt spid="25"/>
                                        </p:tgtEl>
                                        <p:attrNameLst>
                                          <p:attrName>style.visibility</p:attrName>
                                        </p:attrNameLst>
                                      </p:cBhvr>
                                      <p:to>
                                        <p:strVal val="visible"/>
                                      </p:to>
                                    </p:set>
                                    <p:animEffect transition="in" filter="wipe(up)">
                                      <p:cBhvr>
                                        <p:cTn id="55" dur="500"/>
                                        <p:tgtEl>
                                          <p:spTgt spid="25"/>
                                        </p:tgtEl>
                                      </p:cBhvr>
                                    </p:animEffect>
                                  </p:childTnLst>
                                </p:cTn>
                              </p:par>
                            </p:childTnLst>
                          </p:cTn>
                        </p:par>
                      </p:childTnLst>
                    </p:cTn>
                  </p:par>
                  <p:par>
                    <p:cTn id="56" fill="hold">
                      <p:stCondLst>
                        <p:cond delay="indefinite"/>
                      </p:stCondLst>
                      <p:childTnLst>
                        <p:par>
                          <p:cTn id="57" fill="hold">
                            <p:stCondLst>
                              <p:cond delay="0"/>
                            </p:stCondLst>
                            <p:childTnLst>
                              <p:par>
                                <p:cTn id="58" presetID="22" presetClass="entr" presetSubtype="1" fill="hold" grpId="0" nodeType="clickEffect">
                                  <p:stCondLst>
                                    <p:cond delay="0"/>
                                  </p:stCondLst>
                                  <p:childTnLst>
                                    <p:set>
                                      <p:cBhvr>
                                        <p:cTn id="59" dur="1" fill="hold">
                                          <p:stCondLst>
                                            <p:cond delay="0"/>
                                          </p:stCondLst>
                                        </p:cTn>
                                        <p:tgtEl>
                                          <p:spTgt spid="13"/>
                                        </p:tgtEl>
                                        <p:attrNameLst>
                                          <p:attrName>style.visibility</p:attrName>
                                        </p:attrNameLst>
                                      </p:cBhvr>
                                      <p:to>
                                        <p:strVal val="visible"/>
                                      </p:to>
                                    </p:set>
                                    <p:animEffect transition="in" filter="wipe(up)">
                                      <p:cBhvr>
                                        <p:cTn id="60" dur="500"/>
                                        <p:tgtEl>
                                          <p:spTgt spid="13"/>
                                        </p:tgtEl>
                                      </p:cBhvr>
                                    </p:animEffect>
                                  </p:childTnLst>
                                </p:cTn>
                              </p:par>
                            </p:childTnLst>
                          </p:cTn>
                        </p:par>
                        <p:par>
                          <p:cTn id="61" fill="hold">
                            <p:stCondLst>
                              <p:cond delay="500"/>
                            </p:stCondLst>
                            <p:childTnLst>
                              <p:par>
                                <p:cTn id="62" presetID="22" presetClass="entr" presetSubtype="1" fill="hold" nodeType="afterEffect">
                                  <p:stCondLst>
                                    <p:cond delay="0"/>
                                  </p:stCondLst>
                                  <p:childTnLst>
                                    <p:set>
                                      <p:cBhvr>
                                        <p:cTn id="63" dur="1" fill="hold">
                                          <p:stCondLst>
                                            <p:cond delay="0"/>
                                          </p:stCondLst>
                                        </p:cTn>
                                        <p:tgtEl>
                                          <p:spTgt spid="30"/>
                                        </p:tgtEl>
                                        <p:attrNameLst>
                                          <p:attrName>style.visibility</p:attrName>
                                        </p:attrNameLst>
                                      </p:cBhvr>
                                      <p:to>
                                        <p:strVal val="visible"/>
                                      </p:to>
                                    </p:set>
                                    <p:animEffect transition="in" filter="wipe(up)">
                                      <p:cBhvr>
                                        <p:cTn id="64" dur="500"/>
                                        <p:tgtEl>
                                          <p:spTgt spid="30"/>
                                        </p:tgtEl>
                                      </p:cBhvr>
                                    </p:animEffect>
                                  </p:childTnLst>
                                </p:cTn>
                              </p:par>
                            </p:childTnLst>
                          </p:cTn>
                        </p:par>
                      </p:childTnLst>
                    </p:cTn>
                  </p:par>
                  <p:par>
                    <p:cTn id="65" fill="hold">
                      <p:stCondLst>
                        <p:cond delay="indefinite"/>
                      </p:stCondLst>
                      <p:childTnLst>
                        <p:par>
                          <p:cTn id="66" fill="hold">
                            <p:stCondLst>
                              <p:cond delay="0"/>
                            </p:stCondLst>
                            <p:childTnLst>
                              <p:par>
                                <p:cTn id="67" presetID="22" presetClass="entr" presetSubtype="1" fill="hold" grpId="0" nodeType="clickEffect">
                                  <p:stCondLst>
                                    <p:cond delay="0"/>
                                  </p:stCondLst>
                                  <p:childTnLst>
                                    <p:set>
                                      <p:cBhvr>
                                        <p:cTn id="68" dur="1" fill="hold">
                                          <p:stCondLst>
                                            <p:cond delay="0"/>
                                          </p:stCondLst>
                                        </p:cTn>
                                        <p:tgtEl>
                                          <p:spTgt spid="19"/>
                                        </p:tgtEl>
                                        <p:attrNameLst>
                                          <p:attrName>style.visibility</p:attrName>
                                        </p:attrNameLst>
                                      </p:cBhvr>
                                      <p:to>
                                        <p:strVal val="visible"/>
                                      </p:to>
                                    </p:set>
                                    <p:animEffect transition="in" filter="wipe(up)">
                                      <p:cBhvr>
                                        <p:cTn id="69" dur="500"/>
                                        <p:tgtEl>
                                          <p:spTgt spid="19"/>
                                        </p:tgtEl>
                                      </p:cBhvr>
                                    </p:animEffect>
                                  </p:childTnLst>
                                </p:cTn>
                              </p:par>
                            </p:childTnLst>
                          </p:cTn>
                        </p:par>
                      </p:childTnLst>
                    </p:cTn>
                  </p:par>
                  <p:par>
                    <p:cTn id="70" fill="hold">
                      <p:stCondLst>
                        <p:cond delay="indefinite"/>
                      </p:stCondLst>
                      <p:childTnLst>
                        <p:par>
                          <p:cTn id="71" fill="hold">
                            <p:stCondLst>
                              <p:cond delay="0"/>
                            </p:stCondLst>
                            <p:childTnLst>
                              <p:par>
                                <p:cTn id="72" presetID="22" presetClass="entr" presetSubtype="1" fill="hold" nodeType="clickEffect">
                                  <p:stCondLst>
                                    <p:cond delay="0"/>
                                  </p:stCondLst>
                                  <p:childTnLst>
                                    <p:set>
                                      <p:cBhvr>
                                        <p:cTn id="73" dur="1" fill="hold">
                                          <p:stCondLst>
                                            <p:cond delay="0"/>
                                          </p:stCondLst>
                                        </p:cTn>
                                        <p:tgtEl>
                                          <p:spTgt spid="27"/>
                                        </p:tgtEl>
                                        <p:attrNameLst>
                                          <p:attrName>style.visibility</p:attrName>
                                        </p:attrNameLst>
                                      </p:cBhvr>
                                      <p:to>
                                        <p:strVal val="visible"/>
                                      </p:to>
                                    </p:set>
                                    <p:animEffect transition="in" filter="wipe(up)">
                                      <p:cBhvr>
                                        <p:cTn id="74" dur="500"/>
                                        <p:tgtEl>
                                          <p:spTgt spid="27"/>
                                        </p:tgtEl>
                                      </p:cBhvr>
                                    </p:animEffect>
                                  </p:childTnLst>
                                </p:cTn>
                              </p:par>
                            </p:childTnLst>
                          </p:cTn>
                        </p:par>
                      </p:childTnLst>
                    </p:cTn>
                  </p:par>
                  <p:par>
                    <p:cTn id="75" fill="hold">
                      <p:stCondLst>
                        <p:cond delay="indefinite"/>
                      </p:stCondLst>
                      <p:childTnLst>
                        <p:par>
                          <p:cTn id="76" fill="hold">
                            <p:stCondLst>
                              <p:cond delay="0"/>
                            </p:stCondLst>
                            <p:childTnLst>
                              <p:par>
                                <p:cTn id="77" presetID="22" presetClass="entr" presetSubtype="1" fill="hold" grpId="0" nodeType="clickEffect">
                                  <p:stCondLst>
                                    <p:cond delay="0"/>
                                  </p:stCondLst>
                                  <p:childTnLst>
                                    <p:set>
                                      <p:cBhvr>
                                        <p:cTn id="78" dur="1" fill="hold">
                                          <p:stCondLst>
                                            <p:cond delay="0"/>
                                          </p:stCondLst>
                                        </p:cTn>
                                        <p:tgtEl>
                                          <p:spTgt spid="14"/>
                                        </p:tgtEl>
                                        <p:attrNameLst>
                                          <p:attrName>style.visibility</p:attrName>
                                        </p:attrNameLst>
                                      </p:cBhvr>
                                      <p:to>
                                        <p:strVal val="visible"/>
                                      </p:to>
                                    </p:set>
                                    <p:animEffect transition="in" filter="wipe(up)">
                                      <p:cBhvr>
                                        <p:cTn id="79" dur="500"/>
                                        <p:tgtEl>
                                          <p:spTgt spid="14"/>
                                        </p:tgtEl>
                                      </p:cBhvr>
                                    </p:animEffect>
                                  </p:childTnLst>
                                </p:cTn>
                              </p:par>
                            </p:childTnLst>
                          </p:cTn>
                        </p:par>
                        <p:par>
                          <p:cTn id="80" fill="hold">
                            <p:stCondLst>
                              <p:cond delay="500"/>
                            </p:stCondLst>
                            <p:childTnLst>
                              <p:par>
                                <p:cTn id="81" presetID="22" presetClass="entr" presetSubtype="1" fill="hold" nodeType="afterEffect">
                                  <p:stCondLst>
                                    <p:cond delay="0"/>
                                  </p:stCondLst>
                                  <p:childTnLst>
                                    <p:set>
                                      <p:cBhvr>
                                        <p:cTn id="82" dur="1" fill="hold">
                                          <p:stCondLst>
                                            <p:cond delay="0"/>
                                          </p:stCondLst>
                                        </p:cTn>
                                        <p:tgtEl>
                                          <p:spTgt spid="31"/>
                                        </p:tgtEl>
                                        <p:attrNameLst>
                                          <p:attrName>style.visibility</p:attrName>
                                        </p:attrNameLst>
                                      </p:cBhvr>
                                      <p:to>
                                        <p:strVal val="visible"/>
                                      </p:to>
                                    </p:set>
                                    <p:animEffect transition="in" filter="wipe(up)">
                                      <p:cBhvr>
                                        <p:cTn id="83" dur="500"/>
                                        <p:tgtEl>
                                          <p:spTgt spid="31"/>
                                        </p:tgtEl>
                                      </p:cBhvr>
                                    </p:animEffect>
                                  </p:childTnLst>
                                </p:cTn>
                              </p:par>
                            </p:childTnLst>
                          </p:cTn>
                        </p:par>
                      </p:childTnLst>
                    </p:cTn>
                  </p:par>
                  <p:par>
                    <p:cTn id="84" fill="hold">
                      <p:stCondLst>
                        <p:cond delay="indefinite"/>
                      </p:stCondLst>
                      <p:childTnLst>
                        <p:par>
                          <p:cTn id="85" fill="hold">
                            <p:stCondLst>
                              <p:cond delay="0"/>
                            </p:stCondLst>
                            <p:childTnLst>
                              <p:par>
                                <p:cTn id="86" presetID="22" presetClass="entr" presetSubtype="1" fill="hold" grpId="0" nodeType="clickEffect">
                                  <p:stCondLst>
                                    <p:cond delay="0"/>
                                  </p:stCondLst>
                                  <p:childTnLst>
                                    <p:set>
                                      <p:cBhvr>
                                        <p:cTn id="87" dur="1" fill="hold">
                                          <p:stCondLst>
                                            <p:cond delay="0"/>
                                          </p:stCondLst>
                                        </p:cTn>
                                        <p:tgtEl>
                                          <p:spTgt spid="15"/>
                                        </p:tgtEl>
                                        <p:attrNameLst>
                                          <p:attrName>style.visibility</p:attrName>
                                        </p:attrNameLst>
                                      </p:cBhvr>
                                      <p:to>
                                        <p:strVal val="visible"/>
                                      </p:to>
                                    </p:set>
                                    <p:animEffect transition="in" filter="wipe(up)">
                                      <p:cBhvr>
                                        <p:cTn id="88" dur="500"/>
                                        <p:tgtEl>
                                          <p:spTgt spid="15"/>
                                        </p:tgtEl>
                                      </p:cBhvr>
                                    </p:animEffect>
                                  </p:childTnLst>
                                </p:cTn>
                              </p:par>
                            </p:childTnLst>
                          </p:cTn>
                        </p:par>
                        <p:par>
                          <p:cTn id="89" fill="hold">
                            <p:stCondLst>
                              <p:cond delay="500"/>
                            </p:stCondLst>
                            <p:childTnLst>
                              <p:par>
                                <p:cTn id="90" presetID="22" presetClass="entr" presetSubtype="1" fill="hold" nodeType="afterEffect">
                                  <p:stCondLst>
                                    <p:cond delay="0"/>
                                  </p:stCondLst>
                                  <p:childTnLst>
                                    <p:set>
                                      <p:cBhvr>
                                        <p:cTn id="91" dur="1" fill="hold">
                                          <p:stCondLst>
                                            <p:cond delay="0"/>
                                          </p:stCondLst>
                                        </p:cTn>
                                        <p:tgtEl>
                                          <p:spTgt spid="40"/>
                                        </p:tgtEl>
                                        <p:attrNameLst>
                                          <p:attrName>style.visibility</p:attrName>
                                        </p:attrNameLst>
                                      </p:cBhvr>
                                      <p:to>
                                        <p:strVal val="visible"/>
                                      </p:to>
                                    </p:set>
                                    <p:animEffect transition="in" filter="wipe(up)">
                                      <p:cBhvr>
                                        <p:cTn id="92" dur="500"/>
                                        <p:tgtEl>
                                          <p:spTgt spid="40"/>
                                        </p:tgtEl>
                                      </p:cBhvr>
                                    </p:animEffect>
                                  </p:childTnLst>
                                </p:cTn>
                              </p:par>
                            </p:childTnLst>
                          </p:cTn>
                        </p:par>
                      </p:childTnLst>
                    </p:cTn>
                  </p:par>
                  <p:par>
                    <p:cTn id="93" fill="hold">
                      <p:stCondLst>
                        <p:cond delay="indefinite"/>
                      </p:stCondLst>
                      <p:childTnLst>
                        <p:par>
                          <p:cTn id="94" fill="hold">
                            <p:stCondLst>
                              <p:cond delay="0"/>
                            </p:stCondLst>
                            <p:childTnLst>
                              <p:par>
                                <p:cTn id="95" presetID="22" presetClass="entr" presetSubtype="1" fill="hold" grpId="0" nodeType="clickEffect">
                                  <p:stCondLst>
                                    <p:cond delay="0"/>
                                  </p:stCondLst>
                                  <p:childTnLst>
                                    <p:set>
                                      <p:cBhvr>
                                        <p:cTn id="96" dur="1" fill="hold">
                                          <p:stCondLst>
                                            <p:cond delay="0"/>
                                          </p:stCondLst>
                                        </p:cTn>
                                        <p:tgtEl>
                                          <p:spTgt spid="8"/>
                                        </p:tgtEl>
                                        <p:attrNameLst>
                                          <p:attrName>style.visibility</p:attrName>
                                        </p:attrNameLst>
                                      </p:cBhvr>
                                      <p:to>
                                        <p:strVal val="visible"/>
                                      </p:to>
                                    </p:set>
                                    <p:animEffect transition="in" filter="wipe(up)">
                                      <p:cBhvr>
                                        <p:cTn id="97" dur="500"/>
                                        <p:tgtEl>
                                          <p:spTgt spid="8"/>
                                        </p:tgtEl>
                                      </p:cBhvr>
                                    </p:animEffect>
                                  </p:childTnLst>
                                </p:cTn>
                              </p:par>
                            </p:childTnLst>
                          </p:cTn>
                        </p:par>
                        <p:par>
                          <p:cTn id="98" fill="hold">
                            <p:stCondLst>
                              <p:cond delay="500"/>
                            </p:stCondLst>
                            <p:childTnLst>
                              <p:par>
                                <p:cTn id="99" presetID="22" presetClass="entr" presetSubtype="1" fill="hold" nodeType="afterEffect">
                                  <p:stCondLst>
                                    <p:cond delay="0"/>
                                  </p:stCondLst>
                                  <p:childTnLst>
                                    <p:set>
                                      <p:cBhvr>
                                        <p:cTn id="100" dur="1" fill="hold">
                                          <p:stCondLst>
                                            <p:cond delay="0"/>
                                          </p:stCondLst>
                                        </p:cTn>
                                        <p:tgtEl>
                                          <p:spTgt spid="33"/>
                                        </p:tgtEl>
                                        <p:attrNameLst>
                                          <p:attrName>style.visibility</p:attrName>
                                        </p:attrNameLst>
                                      </p:cBhvr>
                                      <p:to>
                                        <p:strVal val="visible"/>
                                      </p:to>
                                    </p:set>
                                    <p:animEffect transition="in" filter="wipe(up)">
                                      <p:cBhvr>
                                        <p:cTn id="101" dur="500"/>
                                        <p:tgtEl>
                                          <p:spTgt spid="33"/>
                                        </p:tgtEl>
                                      </p:cBhvr>
                                    </p:animEffect>
                                  </p:childTnLst>
                                </p:cTn>
                              </p:par>
                            </p:childTnLst>
                          </p:cTn>
                        </p:par>
                      </p:childTnLst>
                    </p:cTn>
                  </p:par>
                  <p:par>
                    <p:cTn id="102" fill="hold">
                      <p:stCondLst>
                        <p:cond delay="indefinite"/>
                      </p:stCondLst>
                      <p:childTnLst>
                        <p:par>
                          <p:cTn id="103" fill="hold">
                            <p:stCondLst>
                              <p:cond delay="0"/>
                            </p:stCondLst>
                            <p:childTnLst>
                              <p:par>
                                <p:cTn id="104" presetID="22" presetClass="entr" presetSubtype="1" fill="hold" grpId="0" nodeType="clickEffect">
                                  <p:stCondLst>
                                    <p:cond delay="0"/>
                                  </p:stCondLst>
                                  <p:childTnLst>
                                    <p:set>
                                      <p:cBhvr>
                                        <p:cTn id="105" dur="1" fill="hold">
                                          <p:stCondLst>
                                            <p:cond delay="0"/>
                                          </p:stCondLst>
                                        </p:cTn>
                                        <p:tgtEl>
                                          <p:spTgt spid="17"/>
                                        </p:tgtEl>
                                        <p:attrNameLst>
                                          <p:attrName>style.visibility</p:attrName>
                                        </p:attrNameLst>
                                      </p:cBhvr>
                                      <p:to>
                                        <p:strVal val="visible"/>
                                      </p:to>
                                    </p:set>
                                    <p:animEffect transition="in" filter="wipe(up)">
                                      <p:cBhvr>
                                        <p:cTn id="106" dur="500"/>
                                        <p:tgtEl>
                                          <p:spTgt spid="17"/>
                                        </p:tgtEl>
                                      </p:cBhvr>
                                    </p:animEffect>
                                  </p:childTnLst>
                                </p:cTn>
                              </p:par>
                            </p:childTnLst>
                          </p:cTn>
                        </p:par>
                        <p:par>
                          <p:cTn id="107" fill="hold">
                            <p:stCondLst>
                              <p:cond delay="500"/>
                            </p:stCondLst>
                            <p:childTnLst>
                              <p:par>
                                <p:cTn id="108" presetID="22" presetClass="entr" presetSubtype="1" fill="hold" nodeType="afterEffect">
                                  <p:stCondLst>
                                    <p:cond delay="0"/>
                                  </p:stCondLst>
                                  <p:childTnLst>
                                    <p:set>
                                      <p:cBhvr>
                                        <p:cTn id="109" dur="1" fill="hold">
                                          <p:stCondLst>
                                            <p:cond delay="0"/>
                                          </p:stCondLst>
                                        </p:cTn>
                                        <p:tgtEl>
                                          <p:spTgt spid="35"/>
                                        </p:tgtEl>
                                        <p:attrNameLst>
                                          <p:attrName>style.visibility</p:attrName>
                                        </p:attrNameLst>
                                      </p:cBhvr>
                                      <p:to>
                                        <p:strVal val="visible"/>
                                      </p:to>
                                    </p:set>
                                    <p:animEffect transition="in" filter="wipe(up)">
                                      <p:cBhvr>
                                        <p:cTn id="110" dur="500"/>
                                        <p:tgtEl>
                                          <p:spTgt spid="35"/>
                                        </p:tgtEl>
                                      </p:cBhvr>
                                    </p:animEffect>
                                  </p:childTnLst>
                                </p:cTn>
                              </p:par>
                            </p:childTnLst>
                          </p:cTn>
                        </p:par>
                      </p:childTnLst>
                    </p:cTn>
                  </p:par>
                  <p:par>
                    <p:cTn id="111" fill="hold">
                      <p:stCondLst>
                        <p:cond delay="indefinite"/>
                      </p:stCondLst>
                      <p:childTnLst>
                        <p:par>
                          <p:cTn id="112" fill="hold">
                            <p:stCondLst>
                              <p:cond delay="0"/>
                            </p:stCondLst>
                            <p:childTnLst>
                              <p:par>
                                <p:cTn id="113" presetID="22" presetClass="entr" presetSubtype="1" fill="hold" grpId="0" nodeType="clickEffect">
                                  <p:stCondLst>
                                    <p:cond delay="0"/>
                                  </p:stCondLst>
                                  <p:childTnLst>
                                    <p:set>
                                      <p:cBhvr>
                                        <p:cTn id="114" dur="1" fill="hold">
                                          <p:stCondLst>
                                            <p:cond delay="0"/>
                                          </p:stCondLst>
                                        </p:cTn>
                                        <p:tgtEl>
                                          <p:spTgt spid="16"/>
                                        </p:tgtEl>
                                        <p:attrNameLst>
                                          <p:attrName>style.visibility</p:attrName>
                                        </p:attrNameLst>
                                      </p:cBhvr>
                                      <p:to>
                                        <p:strVal val="visible"/>
                                      </p:to>
                                    </p:set>
                                    <p:animEffect transition="in" filter="wipe(up)">
                                      <p:cBhvr>
                                        <p:cTn id="115" dur="500"/>
                                        <p:tgtEl>
                                          <p:spTgt spid="16"/>
                                        </p:tgtEl>
                                      </p:cBhvr>
                                    </p:animEffect>
                                  </p:childTnLst>
                                </p:cTn>
                              </p:par>
                            </p:childTnLst>
                          </p:cTn>
                        </p:par>
                        <p:par>
                          <p:cTn id="116" fill="hold">
                            <p:stCondLst>
                              <p:cond delay="500"/>
                            </p:stCondLst>
                            <p:childTnLst>
                              <p:par>
                                <p:cTn id="117" presetID="22" presetClass="entr" presetSubtype="1" fill="hold" nodeType="afterEffect">
                                  <p:stCondLst>
                                    <p:cond delay="0"/>
                                  </p:stCondLst>
                                  <p:childTnLst>
                                    <p:set>
                                      <p:cBhvr>
                                        <p:cTn id="118" dur="1" fill="hold">
                                          <p:stCondLst>
                                            <p:cond delay="0"/>
                                          </p:stCondLst>
                                        </p:cTn>
                                        <p:tgtEl>
                                          <p:spTgt spid="37"/>
                                        </p:tgtEl>
                                        <p:attrNameLst>
                                          <p:attrName>style.visibility</p:attrName>
                                        </p:attrNameLst>
                                      </p:cBhvr>
                                      <p:to>
                                        <p:strVal val="visible"/>
                                      </p:to>
                                    </p:set>
                                    <p:animEffect transition="in" filter="wipe(up)">
                                      <p:cBhvr>
                                        <p:cTn id="119" dur="500"/>
                                        <p:tgtEl>
                                          <p:spTgt spid="37"/>
                                        </p:tgtEl>
                                      </p:cBhvr>
                                    </p:animEffect>
                                  </p:childTnLst>
                                </p:cTn>
                              </p:par>
                            </p:childTnLst>
                          </p:cTn>
                        </p:par>
                      </p:childTnLst>
                    </p:cTn>
                  </p:par>
                  <p:par>
                    <p:cTn id="120" fill="hold">
                      <p:stCondLst>
                        <p:cond delay="indefinite"/>
                      </p:stCondLst>
                      <p:childTnLst>
                        <p:par>
                          <p:cTn id="121" fill="hold">
                            <p:stCondLst>
                              <p:cond delay="0"/>
                            </p:stCondLst>
                            <p:childTnLst>
                              <p:par>
                                <p:cTn id="122" presetID="22" presetClass="entr" presetSubtype="8" fill="hold" grpId="0" nodeType="clickEffect">
                                  <p:stCondLst>
                                    <p:cond delay="0"/>
                                  </p:stCondLst>
                                  <p:childTnLst>
                                    <p:set>
                                      <p:cBhvr>
                                        <p:cTn id="123" dur="1" fill="hold">
                                          <p:stCondLst>
                                            <p:cond delay="0"/>
                                          </p:stCondLst>
                                        </p:cTn>
                                        <p:tgtEl>
                                          <p:spTgt spid="20"/>
                                        </p:tgtEl>
                                        <p:attrNameLst>
                                          <p:attrName>style.visibility</p:attrName>
                                        </p:attrNameLst>
                                      </p:cBhvr>
                                      <p:to>
                                        <p:strVal val="visible"/>
                                      </p:to>
                                    </p:set>
                                    <p:animEffect transition="in" filter="wipe(left)">
                                      <p:cBhvr>
                                        <p:cTn id="124" dur="500"/>
                                        <p:tgtEl>
                                          <p:spTgt spid="20"/>
                                        </p:tgtEl>
                                      </p:cBhvr>
                                    </p:animEffect>
                                  </p:childTnLst>
                                </p:cTn>
                              </p:par>
                              <p:par>
                                <p:cTn id="125" presetID="22" presetClass="entr" presetSubtype="8" fill="hold" grpId="0" nodeType="withEffect">
                                  <p:stCondLst>
                                    <p:cond delay="0"/>
                                  </p:stCondLst>
                                  <p:childTnLst>
                                    <p:set>
                                      <p:cBhvr>
                                        <p:cTn id="126" dur="1" fill="hold">
                                          <p:stCondLst>
                                            <p:cond delay="0"/>
                                          </p:stCondLst>
                                        </p:cTn>
                                        <p:tgtEl>
                                          <p:spTgt spid="34"/>
                                        </p:tgtEl>
                                        <p:attrNameLst>
                                          <p:attrName>style.visibility</p:attrName>
                                        </p:attrNameLst>
                                      </p:cBhvr>
                                      <p:to>
                                        <p:strVal val="visible"/>
                                      </p:to>
                                    </p:set>
                                    <p:animEffect transition="in" filter="wipe(left)">
                                      <p:cBhvr>
                                        <p:cTn id="127"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P spid="41" grpId="0" animBg="1"/>
      <p:bldP spid="3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Manual Inspection Decision Flow</a:t>
            </a:r>
            <a:endParaRPr lang="en-US" dirty="0"/>
          </a:p>
        </p:txBody>
      </p:sp>
      <p:sp>
        <p:nvSpPr>
          <p:cNvPr id="7" name="Right Arrow 6"/>
          <p:cNvSpPr/>
          <p:nvPr/>
        </p:nvSpPr>
        <p:spPr>
          <a:xfrm>
            <a:off x="1415142" y="1066800"/>
            <a:ext cx="546100" cy="1024382"/>
          </a:xfrm>
          <a:prstGeom prst="rightArrow">
            <a:avLst/>
          </a:prstGeom>
          <a:solidFill>
            <a:srgbClr val="FFFF00"/>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US" sz="1400" b="1">
              <a:solidFill>
                <a:sysClr val="windowText" lastClr="000000"/>
              </a:solidFill>
            </a:endParaRPr>
          </a:p>
        </p:txBody>
      </p:sp>
      <p:graphicFrame>
        <p:nvGraphicFramePr>
          <p:cNvPr id="10" name="Table 9"/>
          <p:cNvGraphicFramePr>
            <a:graphicFrameLocks noGrp="1"/>
          </p:cNvGraphicFramePr>
          <p:nvPr/>
        </p:nvGraphicFramePr>
        <p:xfrm>
          <a:off x="1945772" y="1059782"/>
          <a:ext cx="873628" cy="1009650"/>
        </p:xfrm>
        <a:graphic>
          <a:graphicData uri="http://schemas.openxmlformats.org/drawingml/2006/table">
            <a:tbl>
              <a:tblPr/>
              <a:tblGrid>
                <a:gridCol w="873628"/>
              </a:tblGrid>
              <a:tr h="1009650">
                <a:tc>
                  <a:txBody>
                    <a:bodyPr/>
                    <a:lstStyle/>
                    <a:p>
                      <a:pPr algn="ctr" fontAlgn="b"/>
                      <a:r>
                        <a:rPr lang="en-US" sz="1200" b="1" i="0" u="none" strike="noStrike" dirty="0">
                          <a:solidFill>
                            <a:srgbClr val="000000"/>
                          </a:solidFill>
                          <a:latin typeface="Calibri"/>
                        </a:rPr>
                        <a:t>Can Enforcement enter the </a:t>
                      </a:r>
                      <a:endParaRPr lang="en-US" sz="1200" b="1" i="0" u="none" strike="noStrike" dirty="0" smtClean="0">
                        <a:solidFill>
                          <a:srgbClr val="000000"/>
                        </a:solidFill>
                        <a:latin typeface="Calibri"/>
                      </a:endParaRPr>
                    </a:p>
                    <a:p>
                      <a:pPr algn="ctr" fontAlgn="b"/>
                      <a:r>
                        <a:rPr lang="en-US" sz="1200" b="1" i="0" u="none" strike="noStrike" dirty="0" smtClean="0">
                          <a:solidFill>
                            <a:srgbClr val="000000"/>
                          </a:solidFill>
                          <a:latin typeface="Calibri"/>
                        </a:rPr>
                        <a:t>cab </a:t>
                      </a:r>
                      <a:r>
                        <a:rPr lang="en-US" sz="1200" b="1" i="0" u="none" strike="noStrike" dirty="0">
                          <a:solidFill>
                            <a:srgbClr val="000000"/>
                          </a:solidFill>
                          <a:latin typeface="Calibri"/>
                        </a:rPr>
                        <a:t>of the truck?</a:t>
                      </a:r>
                      <a:endParaRPr lang="en-US" sz="1100" b="0" i="0" u="none" strike="noStrike" dirty="0">
                        <a:solidFill>
                          <a:srgbClr val="000000"/>
                        </a:solidFill>
                        <a:latin typeface="Calibri"/>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8" name="Bent Arrow 7"/>
          <p:cNvSpPr/>
          <p:nvPr/>
        </p:nvSpPr>
        <p:spPr>
          <a:xfrm rot="5400000">
            <a:off x="6424839" y="1386114"/>
            <a:ext cx="1295400" cy="1266372"/>
          </a:xfrm>
          <a:prstGeom prst="bentArrow">
            <a:avLst>
              <a:gd name="adj1" fmla="val 40979"/>
              <a:gd name="adj2" fmla="val 41099"/>
              <a:gd name="adj3" fmla="val 17736"/>
              <a:gd name="adj4" fmla="val 43225"/>
            </a:avLst>
          </a:prstGeom>
          <a:solidFill>
            <a:srgbClr val="FFFF00"/>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600" b="1" dirty="0">
                <a:solidFill>
                  <a:schemeClr val="tx1"/>
                </a:solidFill>
              </a:rPr>
              <a:t>No</a:t>
            </a:r>
          </a:p>
        </p:txBody>
      </p:sp>
      <p:sp>
        <p:nvSpPr>
          <p:cNvPr id="9" name="Right Arrow 8"/>
          <p:cNvSpPr/>
          <p:nvPr/>
        </p:nvSpPr>
        <p:spPr>
          <a:xfrm>
            <a:off x="2819664" y="1062784"/>
            <a:ext cx="304800" cy="1024382"/>
          </a:xfrm>
          <a:prstGeom prst="rightArrow">
            <a:avLst/>
          </a:prstGeom>
          <a:solidFill>
            <a:srgbClr val="FFFF00"/>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r"/>
            <a:r>
              <a:rPr lang="en-US" sz="1400" b="1" dirty="0">
                <a:solidFill>
                  <a:sysClr val="windowText" lastClr="000000"/>
                </a:solidFill>
              </a:rPr>
              <a:t>No</a:t>
            </a:r>
          </a:p>
        </p:txBody>
      </p:sp>
      <p:sp>
        <p:nvSpPr>
          <p:cNvPr id="11" name="Right Arrow 10"/>
          <p:cNvSpPr/>
          <p:nvPr/>
        </p:nvSpPr>
        <p:spPr>
          <a:xfrm rot="5400000">
            <a:off x="2147886" y="1919286"/>
            <a:ext cx="438723" cy="904304"/>
          </a:xfrm>
          <a:prstGeom prst="rightArrow">
            <a:avLst/>
          </a:prstGeom>
          <a:solidFill>
            <a:srgbClr val="92D050"/>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400" b="1" dirty="0">
                <a:solidFill>
                  <a:sysClr val="windowText" lastClr="000000"/>
                </a:solidFill>
              </a:rPr>
              <a:t>Yes</a:t>
            </a:r>
          </a:p>
        </p:txBody>
      </p:sp>
      <p:sp>
        <p:nvSpPr>
          <p:cNvPr id="12" name="Right Arrow 11"/>
          <p:cNvSpPr/>
          <p:nvPr/>
        </p:nvSpPr>
        <p:spPr>
          <a:xfrm rot="5400000">
            <a:off x="3360098" y="1977010"/>
            <a:ext cx="438723" cy="904304"/>
          </a:xfrm>
          <a:prstGeom prst="rightArrow">
            <a:avLst/>
          </a:prstGeom>
          <a:solidFill>
            <a:srgbClr val="92D050"/>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400" b="1">
                <a:solidFill>
                  <a:sysClr val="windowText" lastClr="000000"/>
                </a:solidFill>
              </a:rPr>
              <a:t>Yes</a:t>
            </a:r>
          </a:p>
        </p:txBody>
      </p:sp>
      <p:sp>
        <p:nvSpPr>
          <p:cNvPr id="13" name="Right Arrow 12"/>
          <p:cNvSpPr/>
          <p:nvPr/>
        </p:nvSpPr>
        <p:spPr>
          <a:xfrm rot="5400000">
            <a:off x="4576191" y="1977010"/>
            <a:ext cx="438723" cy="904304"/>
          </a:xfrm>
          <a:prstGeom prst="rightArrow">
            <a:avLst/>
          </a:prstGeom>
          <a:solidFill>
            <a:srgbClr val="92D050"/>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400" b="1" dirty="0">
                <a:solidFill>
                  <a:sysClr val="windowText" lastClr="000000"/>
                </a:solidFill>
              </a:rPr>
              <a:t>Yes</a:t>
            </a:r>
          </a:p>
        </p:txBody>
      </p:sp>
      <p:sp>
        <p:nvSpPr>
          <p:cNvPr id="14" name="Right Arrow 13"/>
          <p:cNvSpPr/>
          <p:nvPr/>
        </p:nvSpPr>
        <p:spPr>
          <a:xfrm rot="5400000">
            <a:off x="5784507" y="1977010"/>
            <a:ext cx="438723" cy="904304"/>
          </a:xfrm>
          <a:prstGeom prst="rightArrow">
            <a:avLst/>
          </a:prstGeom>
          <a:solidFill>
            <a:srgbClr val="92D050"/>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400" b="1" dirty="0">
                <a:solidFill>
                  <a:sysClr val="windowText" lastClr="000000"/>
                </a:solidFill>
              </a:rPr>
              <a:t>Yes</a:t>
            </a:r>
          </a:p>
        </p:txBody>
      </p:sp>
      <p:sp>
        <p:nvSpPr>
          <p:cNvPr id="15" name="Right Arrow 14"/>
          <p:cNvSpPr/>
          <p:nvPr/>
        </p:nvSpPr>
        <p:spPr>
          <a:xfrm rot="5400000">
            <a:off x="5765515" y="4064286"/>
            <a:ext cx="498475" cy="904304"/>
          </a:xfrm>
          <a:prstGeom prst="rightArrow">
            <a:avLst/>
          </a:prstGeom>
          <a:solidFill>
            <a:srgbClr val="92D050"/>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400" b="1" dirty="0">
                <a:solidFill>
                  <a:sysClr val="windowText" lastClr="000000"/>
                </a:solidFill>
              </a:rPr>
              <a:t>Yes</a:t>
            </a:r>
          </a:p>
        </p:txBody>
      </p:sp>
      <p:sp>
        <p:nvSpPr>
          <p:cNvPr id="16" name="Right Arrow 15"/>
          <p:cNvSpPr/>
          <p:nvPr/>
        </p:nvSpPr>
        <p:spPr>
          <a:xfrm rot="5400000">
            <a:off x="7018893" y="5205698"/>
            <a:ext cx="495300" cy="904304"/>
          </a:xfrm>
          <a:prstGeom prst="rightArrow">
            <a:avLst/>
          </a:prstGeom>
          <a:solidFill>
            <a:srgbClr val="92D050"/>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400" b="1" dirty="0">
                <a:solidFill>
                  <a:sysClr val="windowText" lastClr="000000"/>
                </a:solidFill>
              </a:rPr>
              <a:t>Yes</a:t>
            </a:r>
          </a:p>
        </p:txBody>
      </p:sp>
      <p:sp>
        <p:nvSpPr>
          <p:cNvPr id="17" name="Right Arrow 16"/>
          <p:cNvSpPr/>
          <p:nvPr/>
        </p:nvSpPr>
        <p:spPr>
          <a:xfrm rot="5400000">
            <a:off x="7021730" y="3491198"/>
            <a:ext cx="495300" cy="904304"/>
          </a:xfrm>
          <a:prstGeom prst="rightArrow">
            <a:avLst/>
          </a:prstGeom>
          <a:solidFill>
            <a:srgbClr val="92D050"/>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400" b="1" dirty="0">
                <a:solidFill>
                  <a:sysClr val="windowText" lastClr="000000"/>
                </a:solidFill>
              </a:rPr>
              <a:t>Yes</a:t>
            </a:r>
          </a:p>
        </p:txBody>
      </p:sp>
      <p:sp>
        <p:nvSpPr>
          <p:cNvPr id="18" name="Right Arrow 17"/>
          <p:cNvSpPr/>
          <p:nvPr/>
        </p:nvSpPr>
        <p:spPr>
          <a:xfrm>
            <a:off x="4010025" y="1109218"/>
            <a:ext cx="304800" cy="1024382"/>
          </a:xfrm>
          <a:prstGeom prst="rightArrow">
            <a:avLst/>
          </a:prstGeom>
          <a:solidFill>
            <a:srgbClr val="FFFF00"/>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r"/>
            <a:r>
              <a:rPr lang="en-US" sz="1400" b="1" dirty="0">
                <a:solidFill>
                  <a:sysClr val="windowText" lastClr="000000"/>
                </a:solidFill>
              </a:rPr>
              <a:t>No</a:t>
            </a:r>
          </a:p>
        </p:txBody>
      </p:sp>
      <p:sp>
        <p:nvSpPr>
          <p:cNvPr id="19" name="Right Arrow 18"/>
          <p:cNvSpPr/>
          <p:nvPr/>
        </p:nvSpPr>
        <p:spPr>
          <a:xfrm>
            <a:off x="5225142" y="1109218"/>
            <a:ext cx="304800" cy="1024382"/>
          </a:xfrm>
          <a:prstGeom prst="rightArrow">
            <a:avLst/>
          </a:prstGeom>
          <a:solidFill>
            <a:srgbClr val="FFFF00"/>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r"/>
            <a:r>
              <a:rPr lang="en-US" sz="1400" b="1" dirty="0">
                <a:solidFill>
                  <a:sysClr val="windowText" lastClr="000000"/>
                </a:solidFill>
              </a:rPr>
              <a:t>No</a:t>
            </a:r>
          </a:p>
        </p:txBody>
      </p:sp>
      <p:sp>
        <p:nvSpPr>
          <p:cNvPr id="20" name="Right Arrow 19"/>
          <p:cNvSpPr/>
          <p:nvPr/>
        </p:nvSpPr>
        <p:spPr>
          <a:xfrm>
            <a:off x="7677150" y="2781300"/>
            <a:ext cx="219075" cy="1018032"/>
          </a:xfrm>
          <a:prstGeom prst="rightArrow">
            <a:avLst/>
          </a:prstGeom>
          <a:solidFill>
            <a:srgbClr val="FF0000"/>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400" b="1" dirty="0">
                <a:solidFill>
                  <a:schemeClr val="bg1"/>
                </a:solidFill>
              </a:rPr>
              <a:t>No</a:t>
            </a:r>
          </a:p>
        </p:txBody>
      </p:sp>
      <p:sp>
        <p:nvSpPr>
          <p:cNvPr id="21" name="Right Arrow 20"/>
          <p:cNvSpPr/>
          <p:nvPr/>
        </p:nvSpPr>
        <p:spPr>
          <a:xfrm>
            <a:off x="7696201" y="4099766"/>
            <a:ext cx="224996" cy="1418082"/>
          </a:xfrm>
          <a:prstGeom prst="rightArrow">
            <a:avLst/>
          </a:prstGeom>
          <a:solidFill>
            <a:srgbClr val="FF0000"/>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400" b="1" dirty="0">
                <a:solidFill>
                  <a:schemeClr val="bg1"/>
                </a:solidFill>
              </a:rPr>
              <a:t>No</a:t>
            </a:r>
          </a:p>
        </p:txBody>
      </p:sp>
      <p:sp>
        <p:nvSpPr>
          <p:cNvPr id="22" name="Right Arrow 21"/>
          <p:cNvSpPr/>
          <p:nvPr/>
        </p:nvSpPr>
        <p:spPr>
          <a:xfrm>
            <a:off x="6438900" y="2743200"/>
            <a:ext cx="304800" cy="1024382"/>
          </a:xfrm>
          <a:prstGeom prst="rightArrow">
            <a:avLst/>
          </a:prstGeom>
          <a:solidFill>
            <a:srgbClr val="FFFF00"/>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r"/>
            <a:r>
              <a:rPr lang="en-US" sz="1400" b="1" dirty="0">
                <a:solidFill>
                  <a:sysClr val="windowText" lastClr="000000"/>
                </a:solidFill>
              </a:rPr>
              <a:t>No</a:t>
            </a:r>
          </a:p>
        </p:txBody>
      </p:sp>
      <p:graphicFrame>
        <p:nvGraphicFramePr>
          <p:cNvPr id="23" name="Table 22"/>
          <p:cNvGraphicFramePr>
            <a:graphicFrameLocks noGrp="1"/>
          </p:cNvGraphicFramePr>
          <p:nvPr/>
        </p:nvGraphicFramePr>
        <p:xfrm>
          <a:off x="3124200" y="1066800"/>
          <a:ext cx="873628" cy="1097280"/>
        </p:xfrm>
        <a:graphic>
          <a:graphicData uri="http://schemas.openxmlformats.org/drawingml/2006/table">
            <a:tbl>
              <a:tblPr/>
              <a:tblGrid>
                <a:gridCol w="873628"/>
              </a:tblGrid>
              <a:tr h="1009650">
                <a:tc>
                  <a:txBody>
                    <a:bodyPr/>
                    <a:lstStyle/>
                    <a:p>
                      <a:pPr algn="ctr" fontAlgn="b"/>
                      <a:r>
                        <a:rPr lang="en-US" sz="1200" b="1" i="0" u="none" strike="noStrike" dirty="0">
                          <a:solidFill>
                            <a:srgbClr val="000000"/>
                          </a:solidFill>
                          <a:latin typeface="Calibri"/>
                        </a:rPr>
                        <a:t>Can the EOBR </a:t>
                      </a:r>
                      <a:r>
                        <a:rPr lang="en-US" sz="1200" b="1" i="0" u="none" strike="noStrike" dirty="0" smtClean="0">
                          <a:solidFill>
                            <a:srgbClr val="000000"/>
                          </a:solidFill>
                          <a:latin typeface="Calibri"/>
                        </a:rPr>
                        <a:t>be</a:t>
                      </a:r>
                    </a:p>
                    <a:p>
                      <a:pPr algn="ctr" fontAlgn="b"/>
                      <a:r>
                        <a:rPr lang="en-US" sz="1200" b="1" i="0" u="none" strike="noStrike" dirty="0" smtClean="0">
                          <a:solidFill>
                            <a:srgbClr val="000000"/>
                          </a:solidFill>
                          <a:latin typeface="Calibri"/>
                        </a:rPr>
                        <a:t>presented </a:t>
                      </a:r>
                    </a:p>
                    <a:p>
                      <a:pPr algn="ctr" fontAlgn="b"/>
                      <a:r>
                        <a:rPr lang="en-US" sz="1200" b="1" i="0" u="none" strike="noStrike" dirty="0" smtClean="0">
                          <a:solidFill>
                            <a:srgbClr val="000000"/>
                          </a:solidFill>
                          <a:latin typeface="Calibri"/>
                        </a:rPr>
                        <a:t>to </a:t>
                      </a:r>
                      <a:r>
                        <a:rPr lang="en-US" sz="1200" b="1" i="0" u="none" strike="noStrike" dirty="0">
                          <a:solidFill>
                            <a:srgbClr val="000000"/>
                          </a:solidFill>
                          <a:latin typeface="Calibri"/>
                        </a:rPr>
                        <a:t>Enforcement out of truck?</a:t>
                      </a:r>
                      <a:endParaRPr lang="en-US" sz="1100" b="0" i="0" u="none" strike="noStrike" dirty="0">
                        <a:solidFill>
                          <a:srgbClr val="000000"/>
                        </a:solidFill>
                        <a:latin typeface="Calibri"/>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25" name="Table 24"/>
          <p:cNvGraphicFramePr>
            <a:graphicFrameLocks noGrp="1"/>
          </p:cNvGraphicFramePr>
          <p:nvPr/>
        </p:nvGraphicFramePr>
        <p:xfrm>
          <a:off x="4343400" y="1123950"/>
          <a:ext cx="873628" cy="1009650"/>
        </p:xfrm>
        <a:graphic>
          <a:graphicData uri="http://schemas.openxmlformats.org/drawingml/2006/table">
            <a:tbl>
              <a:tblPr/>
              <a:tblGrid>
                <a:gridCol w="873628"/>
              </a:tblGrid>
              <a:tr h="1009650">
                <a:tc>
                  <a:txBody>
                    <a:bodyPr/>
                    <a:lstStyle/>
                    <a:p>
                      <a:pPr algn="ctr" fontAlgn="b"/>
                      <a:r>
                        <a:rPr lang="en-US" sz="1200" b="1" i="0" u="none" strike="noStrike" dirty="0">
                          <a:solidFill>
                            <a:srgbClr val="000000"/>
                          </a:solidFill>
                          <a:latin typeface="Calibri"/>
                        </a:rPr>
                        <a:t>Can the RODs be printed by the driver?</a:t>
                      </a:r>
                      <a:endParaRPr lang="en-US" sz="1100" b="0" i="0" u="none" strike="noStrike" dirty="0">
                        <a:solidFill>
                          <a:srgbClr val="000000"/>
                        </a:solidFill>
                        <a:latin typeface="Calibri"/>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27" name="Table 26"/>
          <p:cNvGraphicFramePr>
            <a:graphicFrameLocks noGrp="1"/>
          </p:cNvGraphicFramePr>
          <p:nvPr/>
        </p:nvGraphicFramePr>
        <p:xfrm>
          <a:off x="5562600" y="1123950"/>
          <a:ext cx="873628" cy="1009650"/>
        </p:xfrm>
        <a:graphic>
          <a:graphicData uri="http://schemas.openxmlformats.org/drawingml/2006/table">
            <a:tbl>
              <a:tblPr/>
              <a:tblGrid>
                <a:gridCol w="873628"/>
              </a:tblGrid>
              <a:tr h="1009650">
                <a:tc>
                  <a:txBody>
                    <a:bodyPr/>
                    <a:lstStyle/>
                    <a:p>
                      <a:pPr algn="ctr" fontAlgn="ctr"/>
                      <a:r>
                        <a:rPr lang="en-US" sz="1200" b="1" i="0" u="none" strike="noStrike" dirty="0">
                          <a:solidFill>
                            <a:srgbClr val="000000"/>
                          </a:solidFill>
                          <a:latin typeface="Calibri"/>
                        </a:rPr>
                        <a:t>Does </a:t>
                      </a:r>
                      <a:r>
                        <a:rPr lang="en-US" sz="1200" b="1" i="0" u="none" strike="noStrike" dirty="0" smtClean="0">
                          <a:solidFill>
                            <a:srgbClr val="000000"/>
                          </a:solidFill>
                          <a:latin typeface="Calibri"/>
                        </a:rPr>
                        <a:t>Enforcement have </a:t>
                      </a:r>
                      <a:r>
                        <a:rPr lang="en-US" sz="1200" b="1" i="0" u="none" strike="noStrike" dirty="0">
                          <a:solidFill>
                            <a:srgbClr val="000000"/>
                          </a:solidFill>
                          <a:latin typeface="Calibri"/>
                        </a:rPr>
                        <a:t>a Printer or Reader?</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28" name="Table 27"/>
          <p:cNvGraphicFramePr>
            <a:graphicFrameLocks noGrp="1"/>
          </p:cNvGraphicFramePr>
          <p:nvPr/>
        </p:nvGraphicFramePr>
        <p:xfrm>
          <a:off x="1945772" y="2667000"/>
          <a:ext cx="873628" cy="1028700"/>
        </p:xfrm>
        <a:graphic>
          <a:graphicData uri="http://schemas.openxmlformats.org/drawingml/2006/table">
            <a:tbl>
              <a:tblPr/>
              <a:tblGrid>
                <a:gridCol w="873628"/>
              </a:tblGrid>
              <a:tr h="1028700">
                <a:tc>
                  <a:txBody>
                    <a:bodyPr/>
                    <a:lstStyle/>
                    <a:p>
                      <a:pPr algn="ctr" fontAlgn="ctr"/>
                      <a:r>
                        <a:rPr lang="en-US" sz="1200" b="1" i="0" u="none" strike="noStrike" dirty="0">
                          <a:solidFill>
                            <a:srgbClr val="000000"/>
                          </a:solidFill>
                          <a:latin typeface="Calibri"/>
                        </a:rPr>
                        <a:t>Complete </a:t>
                      </a:r>
                      <a:endParaRPr lang="en-US" sz="1200" b="1" i="0" u="none" strike="noStrike" dirty="0" smtClean="0">
                        <a:solidFill>
                          <a:srgbClr val="000000"/>
                        </a:solidFill>
                        <a:latin typeface="Calibri"/>
                      </a:endParaRPr>
                    </a:p>
                    <a:p>
                      <a:pPr algn="ctr" fontAlgn="ctr"/>
                      <a:r>
                        <a:rPr lang="en-US" sz="1200" b="1" i="0" u="none" strike="noStrike" dirty="0" smtClean="0">
                          <a:solidFill>
                            <a:srgbClr val="000000"/>
                          </a:solidFill>
                          <a:latin typeface="Calibri"/>
                        </a:rPr>
                        <a:t>Visual </a:t>
                      </a:r>
                      <a:r>
                        <a:rPr lang="en-US" sz="1200" b="1" i="0" u="none" strike="noStrike" dirty="0">
                          <a:solidFill>
                            <a:srgbClr val="000000"/>
                          </a:solidFill>
                          <a:latin typeface="Calibri"/>
                        </a:rPr>
                        <a:t>Inspection of RODs in cab of truck</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29" name="Table 28"/>
          <p:cNvGraphicFramePr>
            <a:graphicFrameLocks noGrp="1"/>
          </p:cNvGraphicFramePr>
          <p:nvPr/>
        </p:nvGraphicFramePr>
        <p:xfrm>
          <a:off x="3172328" y="2667000"/>
          <a:ext cx="873628" cy="1181100"/>
        </p:xfrm>
        <a:graphic>
          <a:graphicData uri="http://schemas.openxmlformats.org/drawingml/2006/table">
            <a:tbl>
              <a:tblPr/>
              <a:tblGrid>
                <a:gridCol w="873628"/>
              </a:tblGrid>
              <a:tr h="1181100">
                <a:tc>
                  <a:txBody>
                    <a:bodyPr/>
                    <a:lstStyle/>
                    <a:p>
                      <a:pPr algn="ctr" fontAlgn="ctr"/>
                      <a:r>
                        <a:rPr lang="en-US" sz="1200" b="1" i="0" u="none" strike="noStrike" dirty="0">
                          <a:solidFill>
                            <a:srgbClr val="000000"/>
                          </a:solidFill>
                          <a:latin typeface="Calibri"/>
                        </a:rPr>
                        <a:t>Complete </a:t>
                      </a:r>
                      <a:endParaRPr lang="en-US" sz="1200" b="1" i="0" u="none" strike="noStrike" dirty="0" smtClean="0">
                        <a:solidFill>
                          <a:srgbClr val="000000"/>
                        </a:solidFill>
                        <a:latin typeface="Calibri"/>
                      </a:endParaRPr>
                    </a:p>
                    <a:p>
                      <a:pPr algn="ctr" fontAlgn="ctr"/>
                      <a:r>
                        <a:rPr lang="en-US" sz="1200" b="1" i="0" u="none" strike="noStrike" dirty="0" smtClean="0">
                          <a:solidFill>
                            <a:srgbClr val="000000"/>
                          </a:solidFill>
                          <a:latin typeface="Calibri"/>
                        </a:rPr>
                        <a:t>Visual </a:t>
                      </a:r>
                      <a:r>
                        <a:rPr lang="en-US" sz="1200" b="1" i="0" u="none" strike="noStrike" dirty="0">
                          <a:solidFill>
                            <a:srgbClr val="000000"/>
                          </a:solidFill>
                          <a:latin typeface="Calibri"/>
                        </a:rPr>
                        <a:t>Inspection of RODs next to truck</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30" name="Table 29"/>
          <p:cNvGraphicFramePr>
            <a:graphicFrameLocks noGrp="1"/>
          </p:cNvGraphicFramePr>
          <p:nvPr/>
        </p:nvGraphicFramePr>
        <p:xfrm>
          <a:off x="4343400" y="2705100"/>
          <a:ext cx="873628" cy="914400"/>
        </p:xfrm>
        <a:graphic>
          <a:graphicData uri="http://schemas.openxmlformats.org/drawingml/2006/table">
            <a:tbl>
              <a:tblPr/>
              <a:tblGrid>
                <a:gridCol w="873628"/>
              </a:tblGrid>
              <a:tr h="914400">
                <a:tc>
                  <a:txBody>
                    <a:bodyPr/>
                    <a:lstStyle/>
                    <a:p>
                      <a:pPr algn="ctr" fontAlgn="ctr"/>
                      <a:r>
                        <a:rPr lang="en-US" sz="1200" b="1" i="0" u="none" strike="noStrike" dirty="0">
                          <a:solidFill>
                            <a:srgbClr val="000000"/>
                          </a:solidFill>
                          <a:latin typeface="Calibri"/>
                        </a:rPr>
                        <a:t>Driver prints RODs and presents to </a:t>
                      </a:r>
                      <a:r>
                        <a:rPr lang="en-US" sz="1200" b="1" i="0" u="none" strike="noStrike" dirty="0" smtClean="0">
                          <a:solidFill>
                            <a:srgbClr val="000000"/>
                          </a:solidFill>
                          <a:latin typeface="Calibri"/>
                        </a:rPr>
                        <a:t>Enforcement</a:t>
                      </a:r>
                      <a:endParaRPr lang="en-US" sz="1200" b="1" i="0" u="none" strike="noStrike" dirty="0">
                        <a:solidFill>
                          <a:srgbClr val="000000"/>
                        </a:solidFill>
                        <a:latin typeface="Calibri"/>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31" name="Table 30"/>
          <p:cNvGraphicFramePr>
            <a:graphicFrameLocks noGrp="1"/>
          </p:cNvGraphicFramePr>
          <p:nvPr/>
        </p:nvGraphicFramePr>
        <p:xfrm>
          <a:off x="5562600" y="2705100"/>
          <a:ext cx="873628" cy="1463040"/>
        </p:xfrm>
        <a:graphic>
          <a:graphicData uri="http://schemas.openxmlformats.org/drawingml/2006/table">
            <a:tbl>
              <a:tblPr/>
              <a:tblGrid>
                <a:gridCol w="873628"/>
              </a:tblGrid>
              <a:tr h="1409700">
                <a:tc>
                  <a:txBody>
                    <a:bodyPr/>
                    <a:lstStyle/>
                    <a:p>
                      <a:pPr algn="ctr" fontAlgn="b"/>
                      <a:r>
                        <a:rPr lang="en-US" sz="1200" b="1" i="0" u="none" strike="noStrike" dirty="0">
                          <a:solidFill>
                            <a:srgbClr val="000000"/>
                          </a:solidFill>
                          <a:latin typeface="Calibri"/>
                        </a:rPr>
                        <a:t>Does the </a:t>
                      </a:r>
                      <a:endParaRPr lang="en-US" sz="1200" b="1" i="0" u="none" strike="noStrike" dirty="0" smtClean="0">
                        <a:solidFill>
                          <a:srgbClr val="000000"/>
                        </a:solidFill>
                        <a:latin typeface="Calibri"/>
                      </a:endParaRPr>
                    </a:p>
                    <a:p>
                      <a:pPr algn="ctr" fontAlgn="b"/>
                      <a:r>
                        <a:rPr lang="en-US" sz="1200" b="1" i="0" u="none" strike="noStrike" dirty="0" smtClean="0">
                          <a:solidFill>
                            <a:srgbClr val="000000"/>
                          </a:solidFill>
                          <a:latin typeface="Calibri"/>
                        </a:rPr>
                        <a:t>Driver </a:t>
                      </a:r>
                      <a:r>
                        <a:rPr lang="en-US" sz="1200" b="1" i="0" u="none" strike="noStrike" dirty="0">
                          <a:solidFill>
                            <a:srgbClr val="000000"/>
                          </a:solidFill>
                          <a:latin typeface="Calibri"/>
                        </a:rPr>
                        <a:t>have an EOBR that can connect to Enforcement Printer or Reader?</a:t>
                      </a:r>
                      <a:endParaRPr lang="en-US" sz="1100" b="0" i="0" u="none" strike="noStrike" dirty="0">
                        <a:solidFill>
                          <a:srgbClr val="000000"/>
                        </a:solidFill>
                        <a:latin typeface="Calibri"/>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33" name="Table 32"/>
          <p:cNvGraphicFramePr>
            <a:graphicFrameLocks noGrp="1"/>
          </p:cNvGraphicFramePr>
          <p:nvPr/>
        </p:nvGraphicFramePr>
        <p:xfrm>
          <a:off x="6781800" y="2743200"/>
          <a:ext cx="873628" cy="914400"/>
        </p:xfrm>
        <a:graphic>
          <a:graphicData uri="http://schemas.openxmlformats.org/drawingml/2006/table">
            <a:tbl>
              <a:tblPr/>
              <a:tblGrid>
                <a:gridCol w="873628"/>
              </a:tblGrid>
              <a:tr h="914400">
                <a:tc>
                  <a:txBody>
                    <a:bodyPr/>
                    <a:lstStyle/>
                    <a:p>
                      <a:pPr algn="ctr" fontAlgn="b"/>
                      <a:r>
                        <a:rPr lang="en-US" sz="1200" b="1" i="0" u="none" strike="noStrike" dirty="0">
                          <a:solidFill>
                            <a:srgbClr val="000000"/>
                          </a:solidFill>
                          <a:latin typeface="Calibri"/>
                        </a:rPr>
                        <a:t>Does the Driver Have ability to FAX or EMAIL copy of RODs</a:t>
                      </a:r>
                      <a:endParaRPr lang="en-US" sz="1100" b="0" i="0" u="none" strike="noStrike" dirty="0">
                        <a:solidFill>
                          <a:srgbClr val="000000"/>
                        </a:solidFill>
                        <a:latin typeface="Calibri"/>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35" name="Table 34"/>
          <p:cNvGraphicFramePr>
            <a:graphicFrameLocks noGrp="1"/>
          </p:cNvGraphicFramePr>
          <p:nvPr/>
        </p:nvGraphicFramePr>
        <p:xfrm>
          <a:off x="6817228" y="4267200"/>
          <a:ext cx="873628" cy="1097280"/>
        </p:xfrm>
        <a:graphic>
          <a:graphicData uri="http://schemas.openxmlformats.org/drawingml/2006/table">
            <a:tbl>
              <a:tblPr/>
              <a:tblGrid>
                <a:gridCol w="873628"/>
              </a:tblGrid>
              <a:tr h="1028700">
                <a:tc>
                  <a:txBody>
                    <a:bodyPr/>
                    <a:lstStyle/>
                    <a:p>
                      <a:pPr algn="ctr" fontAlgn="b"/>
                      <a:r>
                        <a:rPr lang="en-US" sz="1200" b="1" i="0" u="none" strike="noStrike" dirty="0">
                          <a:solidFill>
                            <a:srgbClr val="000000"/>
                          </a:solidFill>
                          <a:latin typeface="Calibri"/>
                        </a:rPr>
                        <a:t>Does Enforcement have ability to receive FAX or Email Copy?</a:t>
                      </a:r>
                      <a:endParaRPr lang="en-US" sz="1100" b="0" i="0" u="none" strike="noStrike" dirty="0">
                        <a:solidFill>
                          <a:srgbClr val="000000"/>
                        </a:solidFill>
                        <a:latin typeface="Calibri"/>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37" name="Table 36"/>
          <p:cNvGraphicFramePr>
            <a:graphicFrameLocks noGrp="1"/>
          </p:cNvGraphicFramePr>
          <p:nvPr/>
        </p:nvGraphicFramePr>
        <p:xfrm>
          <a:off x="6515100" y="5943600"/>
          <a:ext cx="1676400" cy="731520"/>
        </p:xfrm>
        <a:graphic>
          <a:graphicData uri="http://schemas.openxmlformats.org/drawingml/2006/table">
            <a:tbl>
              <a:tblPr/>
              <a:tblGrid>
                <a:gridCol w="1676400"/>
              </a:tblGrid>
              <a:tr h="685800">
                <a:tc>
                  <a:txBody>
                    <a:bodyPr/>
                    <a:lstStyle/>
                    <a:p>
                      <a:pPr algn="ctr" fontAlgn="t"/>
                      <a:r>
                        <a:rPr lang="en-US" sz="1200" b="1" i="0" u="none" strike="noStrike" dirty="0">
                          <a:solidFill>
                            <a:srgbClr val="000000"/>
                          </a:solidFill>
                          <a:latin typeface="Calibri"/>
                        </a:rPr>
                        <a:t>Driver sends request for FAX or Email copy of RODs be sent to Enforcement FAX or Email</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pic>
        <p:nvPicPr>
          <p:cNvPr id="4102" name="Picture 6"/>
          <p:cNvPicPr>
            <a:picLocks noChangeAspect="1" noChangeArrowheads="1"/>
          </p:cNvPicPr>
          <p:nvPr/>
        </p:nvPicPr>
        <p:blipFill>
          <a:blip r:embed="rId3" cstate="print"/>
          <a:srcRect l="11111" t="19015" b="26265"/>
          <a:stretch>
            <a:fillRect/>
          </a:stretch>
        </p:blipFill>
        <p:spPr bwMode="auto">
          <a:xfrm>
            <a:off x="7924800" y="1981200"/>
            <a:ext cx="228600" cy="3810000"/>
          </a:xfrm>
          <a:prstGeom prst="rect">
            <a:avLst/>
          </a:prstGeom>
          <a:noFill/>
          <a:ln w="38100">
            <a:solidFill>
              <a:srgbClr val="FF0000"/>
            </a:solidFill>
            <a:miter lim="800000"/>
            <a:headEnd/>
            <a:tailEnd/>
          </a:ln>
        </p:spPr>
      </p:pic>
      <p:graphicFrame>
        <p:nvGraphicFramePr>
          <p:cNvPr id="39" name="Table 38"/>
          <p:cNvGraphicFramePr>
            <a:graphicFrameLocks noGrp="1"/>
          </p:cNvGraphicFramePr>
          <p:nvPr/>
        </p:nvGraphicFramePr>
        <p:xfrm>
          <a:off x="8201025" y="1981200"/>
          <a:ext cx="838200" cy="3810000"/>
        </p:xfrm>
        <a:graphic>
          <a:graphicData uri="http://schemas.openxmlformats.org/drawingml/2006/table">
            <a:tbl>
              <a:tblPr/>
              <a:tblGrid>
                <a:gridCol w="838200"/>
              </a:tblGrid>
              <a:tr h="3810000">
                <a:tc>
                  <a:txBody>
                    <a:bodyPr/>
                    <a:lstStyle/>
                    <a:p>
                      <a:pPr algn="ctr" fontAlgn="ctr"/>
                      <a:r>
                        <a:rPr lang="en-US" sz="1200" b="1" i="1" u="none" strike="noStrike" dirty="0">
                          <a:solidFill>
                            <a:srgbClr val="000000"/>
                          </a:solidFill>
                          <a:latin typeface="Calibri"/>
                        </a:rPr>
                        <a:t>Enforcement Requires </a:t>
                      </a:r>
                      <a:endParaRPr lang="en-US" sz="1200" b="1" i="1" u="none" strike="noStrike" dirty="0" smtClean="0">
                        <a:solidFill>
                          <a:srgbClr val="000000"/>
                        </a:solidFill>
                        <a:latin typeface="Calibri"/>
                      </a:endParaRPr>
                    </a:p>
                    <a:p>
                      <a:pPr algn="ctr" fontAlgn="ctr"/>
                      <a:r>
                        <a:rPr lang="en-US" sz="1200" b="1" i="1" u="none" strike="noStrike" dirty="0" smtClean="0">
                          <a:solidFill>
                            <a:srgbClr val="000000"/>
                          </a:solidFill>
                          <a:latin typeface="Calibri"/>
                        </a:rPr>
                        <a:t>Driver </a:t>
                      </a:r>
                      <a:r>
                        <a:rPr lang="en-US" sz="1200" b="1" i="1" u="none" strike="noStrike" dirty="0">
                          <a:solidFill>
                            <a:srgbClr val="000000"/>
                          </a:solidFill>
                          <a:latin typeface="Calibri"/>
                        </a:rPr>
                        <a:t>to </a:t>
                      </a:r>
                      <a:r>
                        <a:rPr lang="en-US" sz="1200" b="1" i="1" u="none" strike="noStrike" dirty="0" smtClean="0">
                          <a:solidFill>
                            <a:srgbClr val="000000"/>
                          </a:solidFill>
                          <a:latin typeface="Calibri"/>
                        </a:rPr>
                        <a:t>Recreate</a:t>
                      </a:r>
                    </a:p>
                    <a:p>
                      <a:pPr algn="ctr" fontAlgn="ctr"/>
                      <a:r>
                        <a:rPr lang="en-US" sz="1200" b="1" i="1" u="none" strike="noStrike" dirty="0" smtClean="0">
                          <a:solidFill>
                            <a:srgbClr val="000000"/>
                          </a:solidFill>
                          <a:latin typeface="Calibri"/>
                        </a:rPr>
                        <a:t> </a:t>
                      </a:r>
                      <a:r>
                        <a:rPr lang="en-US" sz="1200" b="1" i="1" u="none" strike="noStrike" dirty="0">
                          <a:solidFill>
                            <a:srgbClr val="000000"/>
                          </a:solidFill>
                          <a:latin typeface="Calibri"/>
                        </a:rPr>
                        <a:t>eRODs on Paper</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40" name="Table 39"/>
          <p:cNvGraphicFramePr>
            <a:graphicFrameLocks noGrp="1"/>
          </p:cNvGraphicFramePr>
          <p:nvPr/>
        </p:nvGraphicFramePr>
        <p:xfrm>
          <a:off x="5603372" y="4800600"/>
          <a:ext cx="873628" cy="1463040"/>
        </p:xfrm>
        <a:graphic>
          <a:graphicData uri="http://schemas.openxmlformats.org/drawingml/2006/table">
            <a:tbl>
              <a:tblPr/>
              <a:tblGrid>
                <a:gridCol w="873628"/>
              </a:tblGrid>
              <a:tr h="1409700">
                <a:tc>
                  <a:txBody>
                    <a:bodyPr/>
                    <a:lstStyle/>
                    <a:p>
                      <a:pPr algn="ctr" fontAlgn="ctr"/>
                      <a:r>
                        <a:rPr lang="en-US" sz="1200" b="1" i="0" u="none" strike="noStrike" dirty="0">
                          <a:solidFill>
                            <a:srgbClr val="000000"/>
                          </a:solidFill>
                          <a:latin typeface="Calibri"/>
                        </a:rPr>
                        <a:t>Connect Driver's EOBR to Printer and Print RODs or download (.</a:t>
                      </a:r>
                      <a:r>
                        <a:rPr lang="en-US" sz="1200" b="1" i="0" u="none" strike="noStrike" dirty="0" err="1">
                          <a:solidFill>
                            <a:srgbClr val="000000"/>
                          </a:solidFill>
                          <a:latin typeface="Calibri"/>
                        </a:rPr>
                        <a:t>pdf</a:t>
                      </a:r>
                      <a:r>
                        <a:rPr lang="en-US" sz="1200" b="1" i="0" u="none" strike="noStrike" dirty="0">
                          <a:solidFill>
                            <a:srgbClr val="000000"/>
                          </a:solidFill>
                          <a:latin typeface="Calibri"/>
                        </a:rPr>
                        <a:t>, .jpg) to Reader</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1" name="Flowchart: Off-page Connector 40"/>
          <p:cNvSpPr/>
          <p:nvPr/>
        </p:nvSpPr>
        <p:spPr>
          <a:xfrm>
            <a:off x="0" y="838200"/>
            <a:ext cx="1371600" cy="1872734"/>
          </a:xfrm>
          <a:prstGeom prst="flowChartOffpageConnector">
            <a:avLst/>
          </a:prstGeom>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spAutoFit/>
          </a:bodyPr>
          <a:lstStyle/>
          <a:p>
            <a:pPr algn="ctr" fontAlgn="ctr"/>
            <a:r>
              <a:rPr lang="en-US" sz="1400" b="1" dirty="0" smtClean="0">
                <a:solidFill>
                  <a:srgbClr val="000000"/>
                </a:solidFill>
              </a:rPr>
              <a:t>If No Capability Exists to Perform Electronic / Automated Inspection - Start Manual Inspection Flow</a:t>
            </a:r>
            <a:endParaRPr lang="en-US" sz="1400" b="1" dirty="0">
              <a:solidFill>
                <a:srgbClr val="000000"/>
              </a:solidFill>
            </a:endParaRPr>
          </a:p>
        </p:txBody>
      </p:sp>
      <p:sp>
        <p:nvSpPr>
          <p:cNvPr id="34" name="Rectangle 33"/>
          <p:cNvSpPr/>
          <p:nvPr/>
        </p:nvSpPr>
        <p:spPr>
          <a:xfrm>
            <a:off x="7900736" y="1965160"/>
            <a:ext cx="1143000" cy="3886200"/>
          </a:xfrm>
          <a:prstGeom prst="rect">
            <a:avLst/>
          </a:pr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5468" y="533400"/>
            <a:ext cx="8918532" cy="685800"/>
          </a:xfrm>
        </p:spPr>
        <p:txBody>
          <a:bodyPr/>
          <a:lstStyle/>
          <a:p>
            <a:r>
              <a:rPr lang="en-US" sz="3200" dirty="0" smtClean="0">
                <a:latin typeface="Agency FB" pitchFamily="34" charset="0"/>
              </a:rPr>
              <a:t>M</a:t>
            </a:r>
            <a:r>
              <a:rPr lang="en-US" sz="2400" dirty="0" smtClean="0">
                <a:latin typeface="Agency FB" pitchFamily="34" charset="0"/>
              </a:rPr>
              <a:t>otor </a:t>
            </a:r>
            <a:r>
              <a:rPr lang="en-US" dirty="0" smtClean="0">
                <a:latin typeface="Agency FB" pitchFamily="34" charset="0"/>
              </a:rPr>
              <a:t>C</a:t>
            </a:r>
            <a:r>
              <a:rPr lang="en-US" sz="2400" dirty="0" smtClean="0">
                <a:latin typeface="Agency FB" pitchFamily="34" charset="0"/>
              </a:rPr>
              <a:t>arrier </a:t>
            </a:r>
            <a:r>
              <a:rPr lang="en-US" dirty="0" smtClean="0">
                <a:latin typeface="Agency FB" pitchFamily="34" charset="0"/>
              </a:rPr>
              <a:t>S</a:t>
            </a:r>
            <a:r>
              <a:rPr lang="en-US" sz="2400" dirty="0" smtClean="0">
                <a:latin typeface="Agency FB" pitchFamily="34" charset="0"/>
              </a:rPr>
              <a:t>afety </a:t>
            </a:r>
            <a:r>
              <a:rPr lang="en-US" sz="3200" dirty="0" smtClean="0">
                <a:latin typeface="Agency FB" pitchFamily="34" charset="0"/>
              </a:rPr>
              <a:t>A</a:t>
            </a:r>
            <a:r>
              <a:rPr lang="en-US" sz="2400" dirty="0" smtClean="0">
                <a:latin typeface="Agency FB" pitchFamily="34" charset="0"/>
              </a:rPr>
              <a:t>dvisory </a:t>
            </a:r>
            <a:r>
              <a:rPr lang="en-US" sz="3200" dirty="0" smtClean="0">
                <a:latin typeface="Agency FB" pitchFamily="34" charset="0"/>
              </a:rPr>
              <a:t>C</a:t>
            </a:r>
            <a:r>
              <a:rPr lang="en-US" sz="2400" dirty="0" smtClean="0">
                <a:latin typeface="Agency FB" pitchFamily="34" charset="0"/>
              </a:rPr>
              <a:t>ommittee</a:t>
            </a:r>
            <a:r>
              <a:rPr lang="en-US" dirty="0" smtClean="0"/>
              <a:t/>
            </a:r>
            <a:br>
              <a:rPr lang="en-US" dirty="0" smtClean="0"/>
            </a:br>
            <a:r>
              <a:rPr lang="en-US" dirty="0" smtClean="0"/>
              <a:t>Subcommittee on EOBR Implementation</a:t>
            </a:r>
            <a:endParaRPr lang="en-US" dirty="0"/>
          </a:p>
        </p:txBody>
      </p:sp>
      <p:sp>
        <p:nvSpPr>
          <p:cNvPr id="5" name="Subtitle 4"/>
          <p:cNvSpPr>
            <a:spLocks noGrp="1"/>
          </p:cNvSpPr>
          <p:nvPr>
            <p:ph type="subTitle" idx="1"/>
          </p:nvPr>
        </p:nvSpPr>
        <p:spPr>
          <a:xfrm>
            <a:off x="228642" y="5588589"/>
            <a:ext cx="7619957" cy="457200"/>
          </a:xfrm>
        </p:spPr>
        <p:txBody>
          <a:bodyPr/>
          <a:lstStyle/>
          <a:p>
            <a:r>
              <a:rPr lang="en-US" sz="2800" dirty="0" smtClean="0"/>
              <a:t>Workgroup Reports – Manual Inspection</a:t>
            </a:r>
          </a:p>
          <a:p>
            <a:r>
              <a:rPr lang="en-US" dirty="0" smtClean="0"/>
              <a:t>Presented by</a:t>
            </a:r>
          </a:p>
          <a:p>
            <a:r>
              <a:rPr lang="en-US" dirty="0" smtClean="0"/>
              <a:t>Greer Woodruff – J.B. Hunt Transport Services, Inc</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Manual Inspection:  IN CAB</a:t>
            </a:r>
            <a:endParaRPr lang="en-US" dirty="0"/>
          </a:p>
        </p:txBody>
      </p:sp>
      <p:graphicFrame>
        <p:nvGraphicFramePr>
          <p:cNvPr id="4" name="Content Placeholder 3"/>
          <p:cNvGraphicFramePr>
            <a:graphicFrameLocks noGrp="1"/>
          </p:cNvGraphicFramePr>
          <p:nvPr>
            <p:ph idx="1"/>
          </p:nvPr>
        </p:nvGraphicFramePr>
        <p:xfrm>
          <a:off x="0" y="914400"/>
          <a:ext cx="9144000" cy="54705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Visual Inspection:  IN CAB</a:t>
            </a:r>
            <a:endParaRPr lang="en-US" dirty="0"/>
          </a:p>
        </p:txBody>
      </p:sp>
      <p:graphicFrame>
        <p:nvGraphicFramePr>
          <p:cNvPr id="4" name="Content Placeholder 3"/>
          <p:cNvGraphicFramePr>
            <a:graphicFrameLocks noGrp="1"/>
          </p:cNvGraphicFramePr>
          <p:nvPr>
            <p:ph idx="1"/>
          </p:nvPr>
        </p:nvGraphicFramePr>
        <p:xfrm>
          <a:off x="0" y="914400"/>
          <a:ext cx="4343400" cy="3474720"/>
        </p:xfrm>
        <a:graphic>
          <a:graphicData uri="http://schemas.openxmlformats.org/drawingml/2006/table">
            <a:tbl>
              <a:tblPr firstRow="1" bandRow="1">
                <a:tableStyleId>{5C22544A-7EE6-4342-B048-85BDC9FD1C3A}</a:tableStyleId>
              </a:tblPr>
              <a:tblGrid>
                <a:gridCol w="2171700"/>
                <a:gridCol w="2171700"/>
              </a:tblGrid>
              <a:tr h="198120">
                <a:tc gridSpan="2">
                  <a:txBody>
                    <a:bodyPr/>
                    <a:lstStyle/>
                    <a:p>
                      <a:r>
                        <a:rPr lang="en-US" sz="1800" dirty="0" smtClean="0"/>
                        <a:t>Technology</a:t>
                      </a:r>
                      <a:r>
                        <a:rPr lang="en-US" sz="1800" baseline="0" dirty="0" smtClean="0"/>
                        <a:t> Required</a:t>
                      </a:r>
                      <a:endParaRPr lang="en-US" sz="1800" dirty="0"/>
                    </a:p>
                  </a:txBody>
                  <a:tcPr>
                    <a:solidFill>
                      <a:schemeClr val="accent6"/>
                    </a:solidFill>
                  </a:tcPr>
                </a:tc>
                <a:tc hMerge="1">
                  <a:txBody>
                    <a:bodyPr/>
                    <a:lstStyle/>
                    <a:p>
                      <a:endParaRPr lang="en-US" sz="1400" dirty="0"/>
                    </a:p>
                  </a:txBody>
                  <a:tcPr/>
                </a:tc>
              </a:tr>
              <a:tr h="198120">
                <a:tc>
                  <a:txBody>
                    <a:bodyPr/>
                    <a:lstStyle/>
                    <a:p>
                      <a:r>
                        <a:rPr lang="en-US" sz="1600" b="1" u="sng" dirty="0" smtClean="0">
                          <a:solidFill>
                            <a:schemeClr val="bg1"/>
                          </a:solidFill>
                        </a:rPr>
                        <a:t>By</a:t>
                      </a:r>
                      <a:r>
                        <a:rPr lang="en-US" sz="1600" b="1" u="sng" baseline="0" dirty="0" smtClean="0">
                          <a:solidFill>
                            <a:schemeClr val="bg1"/>
                          </a:solidFill>
                        </a:rPr>
                        <a:t> Carrier / Driver</a:t>
                      </a:r>
                      <a:endParaRPr lang="en-US" sz="1600" b="1" u="sng" dirty="0">
                        <a:solidFill>
                          <a:schemeClr val="bg1"/>
                        </a:solidFill>
                      </a:endParaRPr>
                    </a:p>
                  </a:txBody>
                  <a:tcPr>
                    <a:solidFill>
                      <a:schemeClr val="accent6"/>
                    </a:solidFill>
                  </a:tcPr>
                </a:tc>
                <a:tc>
                  <a:txBody>
                    <a:bodyPr/>
                    <a:lstStyle/>
                    <a:p>
                      <a:r>
                        <a:rPr lang="en-US" sz="1600" b="1" u="sng" dirty="0" smtClean="0">
                          <a:solidFill>
                            <a:schemeClr val="bg1"/>
                          </a:solidFill>
                        </a:rPr>
                        <a:t>By</a:t>
                      </a:r>
                      <a:r>
                        <a:rPr lang="en-US" sz="1600" b="1" u="sng" baseline="0" dirty="0" smtClean="0">
                          <a:solidFill>
                            <a:schemeClr val="bg1"/>
                          </a:solidFill>
                        </a:rPr>
                        <a:t> Enforcement</a:t>
                      </a:r>
                      <a:endParaRPr lang="en-US" sz="1600" b="1" u="sng" dirty="0">
                        <a:solidFill>
                          <a:schemeClr val="bg1"/>
                        </a:solidFill>
                      </a:endParaRPr>
                    </a:p>
                  </a:txBody>
                  <a:tcPr>
                    <a:solidFill>
                      <a:schemeClr val="accent6"/>
                    </a:solidFill>
                  </a:tcPr>
                </a:tc>
              </a:tr>
              <a:tr h="198120">
                <a:tc>
                  <a:txBody>
                    <a:bodyPr/>
                    <a:lstStyle/>
                    <a:p>
                      <a:r>
                        <a:rPr lang="en-US" sz="1400" dirty="0" smtClean="0"/>
                        <a:t>EOBR with display screen</a:t>
                      </a:r>
                    </a:p>
                  </a:txBody>
                  <a:tcPr/>
                </a:tc>
                <a:tc>
                  <a:txBody>
                    <a:bodyPr/>
                    <a:lstStyle/>
                    <a:p>
                      <a:r>
                        <a:rPr lang="en-US" sz="1400" dirty="0" smtClean="0"/>
                        <a:t>none.   </a:t>
                      </a:r>
                      <a:endParaRPr lang="en-US" sz="1400" dirty="0"/>
                    </a:p>
                  </a:txBody>
                  <a:tcPr/>
                </a:tc>
              </a:tr>
              <a:tr h="198120">
                <a:tc>
                  <a:txBody>
                    <a:bodyPr/>
                    <a:lstStyle/>
                    <a:p>
                      <a:endParaRPr lang="en-US" sz="1400" dirty="0"/>
                    </a:p>
                  </a:txBody>
                  <a:tcPr/>
                </a:tc>
                <a:tc>
                  <a:txBody>
                    <a:bodyPr/>
                    <a:lstStyle/>
                    <a:p>
                      <a:r>
                        <a:rPr lang="en-US" sz="1400" dirty="0" smtClean="0"/>
                        <a:t>Unless Enforcement opts to use digital camera to record image of </a:t>
                      </a:r>
                      <a:r>
                        <a:rPr lang="en-US" sz="1400" dirty="0" err="1" smtClean="0"/>
                        <a:t>eROD</a:t>
                      </a:r>
                      <a:r>
                        <a:rPr lang="en-US" sz="1400" dirty="0" smtClean="0"/>
                        <a:t> screen(s).*</a:t>
                      </a:r>
                      <a:endParaRPr lang="en-US" sz="1400" dirty="0"/>
                    </a:p>
                  </a:txBody>
                  <a:tcPr/>
                </a:tc>
              </a:tr>
              <a:tr h="198120">
                <a:tc>
                  <a:txBody>
                    <a:bodyPr/>
                    <a:lstStyle/>
                    <a:p>
                      <a:endParaRPr lang="en-US" sz="1400" dirty="0"/>
                    </a:p>
                  </a:txBody>
                  <a:tcPr/>
                </a:tc>
                <a:tc>
                  <a:txBody>
                    <a:bodyPr/>
                    <a:lstStyle/>
                    <a:p>
                      <a:endParaRPr lang="en-US" sz="1400" dirty="0"/>
                    </a:p>
                  </a:txBody>
                  <a:tcPr/>
                </a:tc>
              </a:tr>
              <a:tr h="198120">
                <a:tc>
                  <a:txBody>
                    <a:bodyPr/>
                    <a:lstStyle/>
                    <a:p>
                      <a:endParaRPr lang="en-US" sz="1400" dirty="0"/>
                    </a:p>
                  </a:txBody>
                  <a:tcPr/>
                </a:tc>
                <a:tc>
                  <a:txBody>
                    <a:bodyPr/>
                    <a:lstStyle/>
                    <a:p>
                      <a:endParaRPr lang="en-US" sz="1400" dirty="0"/>
                    </a:p>
                  </a:txBody>
                  <a:tcPr/>
                </a:tc>
              </a:tr>
              <a:tr h="198120">
                <a:tc>
                  <a:txBody>
                    <a:bodyPr/>
                    <a:lstStyle/>
                    <a:p>
                      <a:r>
                        <a:rPr lang="en-US" sz="1400" dirty="0" smtClean="0"/>
                        <a:t>*retention</a:t>
                      </a:r>
                      <a:r>
                        <a:rPr lang="en-US" sz="1400" baseline="0" dirty="0" smtClean="0"/>
                        <a:t> limit concerns</a:t>
                      </a:r>
                      <a:endParaRPr lang="en-US" sz="1400" dirty="0"/>
                    </a:p>
                  </a:txBody>
                  <a:tcPr/>
                </a:tc>
                <a:tc>
                  <a:txBody>
                    <a:bodyPr/>
                    <a:lstStyle/>
                    <a:p>
                      <a:endParaRPr lang="en-US" sz="1400" dirty="0"/>
                    </a:p>
                  </a:txBody>
                  <a:tcPr/>
                </a:tc>
              </a:tr>
              <a:tr h="121920">
                <a:tc>
                  <a:txBody>
                    <a:bodyPr/>
                    <a:lstStyle/>
                    <a:p>
                      <a:endParaRPr lang="en-US" sz="1400" dirty="0"/>
                    </a:p>
                  </a:txBody>
                  <a:tcPr/>
                </a:tc>
                <a:tc>
                  <a:txBody>
                    <a:bodyPr/>
                    <a:lstStyle/>
                    <a:p>
                      <a:endParaRPr lang="en-US" sz="1400" dirty="0"/>
                    </a:p>
                  </a:txBody>
                  <a:tcPr/>
                </a:tc>
              </a:tr>
              <a:tr h="198120">
                <a:tc>
                  <a:txBody>
                    <a:bodyPr/>
                    <a:lstStyle/>
                    <a:p>
                      <a:endParaRPr lang="en-US" sz="1400" dirty="0"/>
                    </a:p>
                  </a:txBody>
                  <a:tcPr/>
                </a:tc>
                <a:tc>
                  <a:txBody>
                    <a:bodyPr/>
                    <a:lstStyle/>
                    <a:p>
                      <a:endParaRPr lang="en-US" sz="1400" dirty="0"/>
                    </a:p>
                  </a:txBody>
                  <a:tcPr/>
                </a:tc>
              </a:tr>
            </a:tbl>
          </a:graphicData>
        </a:graphic>
      </p:graphicFrame>
      <p:graphicFrame>
        <p:nvGraphicFramePr>
          <p:cNvPr id="14" name="Content Placeholder 3"/>
          <p:cNvGraphicFramePr>
            <a:graphicFrameLocks/>
          </p:cNvGraphicFramePr>
          <p:nvPr/>
        </p:nvGraphicFramePr>
        <p:xfrm>
          <a:off x="4495800" y="914400"/>
          <a:ext cx="4343400" cy="3688080"/>
        </p:xfrm>
        <a:graphic>
          <a:graphicData uri="http://schemas.openxmlformats.org/drawingml/2006/table">
            <a:tbl>
              <a:tblPr firstRow="1" bandRow="1">
                <a:tableStyleId>{5C22544A-7EE6-4342-B048-85BDC9FD1C3A}</a:tableStyleId>
              </a:tblPr>
              <a:tblGrid>
                <a:gridCol w="2171700"/>
                <a:gridCol w="2171700"/>
              </a:tblGrid>
              <a:tr h="198120">
                <a:tc gridSpan="2">
                  <a:txBody>
                    <a:bodyPr/>
                    <a:lstStyle/>
                    <a:p>
                      <a:r>
                        <a:rPr lang="en-US" sz="1800" dirty="0" smtClean="0"/>
                        <a:t>Specific Considerations</a:t>
                      </a:r>
                      <a:endParaRPr lang="en-US" sz="1800" dirty="0"/>
                    </a:p>
                  </a:txBody>
                  <a:tcPr>
                    <a:solidFill>
                      <a:schemeClr val="accent6"/>
                    </a:solidFill>
                  </a:tcPr>
                </a:tc>
                <a:tc hMerge="1">
                  <a:txBody>
                    <a:bodyPr/>
                    <a:lstStyle/>
                    <a:p>
                      <a:endParaRPr lang="en-US" sz="1400" dirty="0"/>
                    </a:p>
                  </a:txBody>
                  <a:tcPr/>
                </a:tc>
              </a:tr>
              <a:tr h="198120">
                <a:tc>
                  <a:txBody>
                    <a:bodyPr/>
                    <a:lstStyle/>
                    <a:p>
                      <a:r>
                        <a:rPr lang="en-US" sz="1600" b="1" u="sng" dirty="0" smtClean="0">
                          <a:solidFill>
                            <a:schemeClr val="bg1"/>
                          </a:solidFill>
                        </a:rPr>
                        <a:t>By</a:t>
                      </a:r>
                      <a:r>
                        <a:rPr lang="en-US" sz="1600" b="1" u="sng" baseline="0" dirty="0" smtClean="0">
                          <a:solidFill>
                            <a:schemeClr val="bg1"/>
                          </a:solidFill>
                        </a:rPr>
                        <a:t> Carrier / Driver</a:t>
                      </a:r>
                      <a:endParaRPr lang="en-US" sz="1600" b="1" u="sng" dirty="0">
                        <a:solidFill>
                          <a:schemeClr val="bg1"/>
                        </a:solidFill>
                      </a:endParaRPr>
                    </a:p>
                  </a:txBody>
                  <a:tcPr>
                    <a:solidFill>
                      <a:schemeClr val="accent6"/>
                    </a:solidFill>
                  </a:tcPr>
                </a:tc>
                <a:tc>
                  <a:txBody>
                    <a:bodyPr/>
                    <a:lstStyle/>
                    <a:p>
                      <a:r>
                        <a:rPr lang="en-US" sz="1600" b="1" u="sng" dirty="0" smtClean="0">
                          <a:solidFill>
                            <a:schemeClr val="bg1"/>
                          </a:solidFill>
                        </a:rPr>
                        <a:t>By</a:t>
                      </a:r>
                      <a:r>
                        <a:rPr lang="en-US" sz="1600" b="1" u="sng" baseline="0" dirty="0" smtClean="0">
                          <a:solidFill>
                            <a:schemeClr val="bg1"/>
                          </a:solidFill>
                        </a:rPr>
                        <a:t> Enforcement</a:t>
                      </a:r>
                      <a:endParaRPr lang="en-US" sz="1600" b="1" u="sng" dirty="0">
                        <a:solidFill>
                          <a:schemeClr val="bg1"/>
                        </a:solidFill>
                      </a:endParaRPr>
                    </a:p>
                  </a:txBody>
                  <a:tcPr>
                    <a:solidFill>
                      <a:schemeClr val="accent6"/>
                    </a:solidFill>
                  </a:tcPr>
                </a:tc>
              </a:tr>
              <a:tr h="198120">
                <a:tc>
                  <a:txBody>
                    <a:bodyPr/>
                    <a:lstStyle/>
                    <a:p>
                      <a:r>
                        <a:rPr lang="en-US" sz="1400" dirty="0" smtClean="0"/>
                        <a:t>Driver Privacy</a:t>
                      </a:r>
                      <a:endParaRPr lang="en-US" sz="1400" dirty="0"/>
                    </a:p>
                  </a:txBody>
                  <a:tcPr/>
                </a:tc>
                <a:tc>
                  <a:txBody>
                    <a:bodyPr/>
                    <a:lstStyle/>
                    <a:p>
                      <a:r>
                        <a:rPr lang="en-US" sz="1400" dirty="0" smtClean="0"/>
                        <a:t>Officer Safety</a:t>
                      </a:r>
                      <a:endParaRPr lang="en-US" sz="1400" dirty="0"/>
                    </a:p>
                  </a:txBody>
                  <a:tcPr/>
                </a:tc>
              </a:tr>
              <a:tr h="198120">
                <a:tc>
                  <a:txBody>
                    <a:bodyPr/>
                    <a:lstStyle/>
                    <a:p>
                      <a:endParaRPr lang="en-US" sz="1400" dirty="0"/>
                    </a:p>
                  </a:txBody>
                  <a:tcPr/>
                </a:tc>
                <a:tc>
                  <a:txBody>
                    <a:bodyPr/>
                    <a:lstStyle/>
                    <a:p>
                      <a:r>
                        <a:rPr lang="en-US" sz="1400" dirty="0" smtClean="0"/>
                        <a:t>Would need ability to take picture of display if a copy of RODs is needed for Inspection off of truck or retention.</a:t>
                      </a:r>
                      <a:endParaRPr lang="en-US" sz="1400" dirty="0"/>
                    </a:p>
                  </a:txBody>
                  <a:tcPr/>
                </a:tc>
              </a:tr>
              <a:tr h="198120">
                <a:tc>
                  <a:txBody>
                    <a:bodyPr/>
                    <a:lstStyle/>
                    <a:p>
                      <a:endParaRPr lang="en-US" sz="1400"/>
                    </a:p>
                  </a:txBody>
                  <a:tcPr/>
                </a:tc>
                <a:tc>
                  <a:txBody>
                    <a:bodyPr/>
                    <a:lstStyle/>
                    <a:p>
                      <a:endParaRPr lang="en-US" sz="1400" dirty="0"/>
                    </a:p>
                  </a:txBody>
                  <a:tcPr/>
                </a:tc>
              </a:tr>
              <a:tr h="198120">
                <a:tc>
                  <a:txBody>
                    <a:bodyPr/>
                    <a:lstStyle/>
                    <a:p>
                      <a:endParaRPr lang="en-US" sz="1400" dirty="0"/>
                    </a:p>
                  </a:txBody>
                  <a:tcPr/>
                </a:tc>
                <a:tc>
                  <a:txBody>
                    <a:bodyPr/>
                    <a:lstStyle/>
                    <a:p>
                      <a:endParaRPr lang="en-US" sz="1400" dirty="0"/>
                    </a:p>
                  </a:txBody>
                  <a:tcPr/>
                </a:tc>
              </a:tr>
              <a:tr h="198120">
                <a:tc>
                  <a:txBody>
                    <a:bodyPr/>
                    <a:lstStyle/>
                    <a:p>
                      <a:endParaRPr lang="en-US" sz="1400" dirty="0"/>
                    </a:p>
                  </a:txBody>
                  <a:tcPr/>
                </a:tc>
                <a:tc>
                  <a:txBody>
                    <a:bodyPr/>
                    <a:lstStyle/>
                    <a:p>
                      <a:endParaRPr lang="en-US" sz="1400" dirty="0"/>
                    </a:p>
                  </a:txBody>
                  <a:tcPr/>
                </a:tc>
              </a:tr>
              <a:tr h="121920">
                <a:tc>
                  <a:txBody>
                    <a:bodyPr/>
                    <a:lstStyle/>
                    <a:p>
                      <a:endParaRPr lang="en-US" sz="1400"/>
                    </a:p>
                  </a:txBody>
                  <a:tcPr/>
                </a:tc>
                <a:tc>
                  <a:txBody>
                    <a:bodyPr/>
                    <a:lstStyle/>
                    <a:p>
                      <a:endParaRPr lang="en-US" sz="1400" dirty="0"/>
                    </a:p>
                  </a:txBody>
                  <a:tcPr/>
                </a:tc>
              </a:tr>
              <a:tr h="198120">
                <a:tc>
                  <a:txBody>
                    <a:bodyPr/>
                    <a:lstStyle/>
                    <a:p>
                      <a:endParaRPr lang="en-US" sz="1400" dirty="0"/>
                    </a:p>
                  </a:txBody>
                  <a:tcPr/>
                </a:tc>
                <a:tc>
                  <a:txBody>
                    <a:bodyPr/>
                    <a:lstStyle/>
                    <a:p>
                      <a:endParaRPr lang="en-US" sz="1400" dirty="0"/>
                    </a:p>
                  </a:txBody>
                  <a:tcPr/>
                </a:tc>
              </a:tr>
            </a:tbl>
          </a:graphicData>
        </a:graphic>
      </p:graphicFrame>
      <p:graphicFrame>
        <p:nvGraphicFramePr>
          <p:cNvPr id="15" name="Content Placeholder 3"/>
          <p:cNvGraphicFramePr>
            <a:graphicFrameLocks/>
          </p:cNvGraphicFramePr>
          <p:nvPr/>
        </p:nvGraphicFramePr>
        <p:xfrm>
          <a:off x="152400" y="3886200"/>
          <a:ext cx="8610600" cy="3108960"/>
        </p:xfrm>
        <a:graphic>
          <a:graphicData uri="http://schemas.openxmlformats.org/drawingml/2006/table">
            <a:tbl>
              <a:tblPr firstRow="1" bandRow="1">
                <a:tableStyleId>{5C22544A-7EE6-4342-B048-85BDC9FD1C3A}</a:tableStyleId>
              </a:tblPr>
              <a:tblGrid>
                <a:gridCol w="4220882"/>
                <a:gridCol w="4389718"/>
              </a:tblGrid>
              <a:tr h="198120">
                <a:tc>
                  <a:txBody>
                    <a:bodyPr/>
                    <a:lstStyle/>
                    <a:p>
                      <a:r>
                        <a:rPr lang="en-US" sz="1600" b="1" u="sng" dirty="0" smtClean="0">
                          <a:solidFill>
                            <a:schemeClr val="bg1"/>
                          </a:solidFill>
                        </a:rPr>
                        <a:t>Benefits</a:t>
                      </a:r>
                      <a:endParaRPr lang="en-US" sz="1600" b="1" u="sng" dirty="0">
                        <a:solidFill>
                          <a:schemeClr val="bg1"/>
                        </a:solidFill>
                      </a:endParaRPr>
                    </a:p>
                  </a:txBody>
                  <a:tcPr>
                    <a:solidFill>
                      <a:schemeClr val="accent6"/>
                    </a:solidFill>
                  </a:tcPr>
                </a:tc>
                <a:tc>
                  <a:txBody>
                    <a:bodyPr/>
                    <a:lstStyle/>
                    <a:p>
                      <a:r>
                        <a:rPr lang="en-US" sz="1600" b="1" u="sng" dirty="0" smtClean="0">
                          <a:solidFill>
                            <a:schemeClr val="bg1"/>
                          </a:solidFill>
                        </a:rPr>
                        <a:t>Risks</a:t>
                      </a:r>
                      <a:endParaRPr lang="en-US" sz="1600" b="1" u="sng" dirty="0">
                        <a:solidFill>
                          <a:schemeClr val="bg1"/>
                        </a:solidFill>
                      </a:endParaRPr>
                    </a:p>
                  </a:txBody>
                  <a:tcPr>
                    <a:solidFill>
                      <a:schemeClr val="accent6"/>
                    </a:solidFill>
                  </a:tcPr>
                </a:tc>
              </a:tr>
              <a:tr h="198120">
                <a:tc>
                  <a:txBody>
                    <a:bodyPr/>
                    <a:lstStyle/>
                    <a:p>
                      <a:r>
                        <a:rPr lang="en-US" sz="1400" dirty="0" smtClean="0"/>
                        <a:t>1.  Authenticated record from approved</a:t>
                      </a:r>
                      <a:r>
                        <a:rPr lang="en-US" sz="1400" baseline="0" dirty="0" smtClean="0"/>
                        <a:t> vendor</a:t>
                      </a:r>
                      <a:endParaRPr lang="en-US" sz="1400" dirty="0"/>
                    </a:p>
                  </a:txBody>
                  <a:tcPr/>
                </a:tc>
                <a:tc>
                  <a:txBody>
                    <a:bodyPr/>
                    <a:lstStyle/>
                    <a:p>
                      <a:r>
                        <a:rPr lang="en-US" sz="1400" dirty="0" smtClean="0"/>
                        <a:t>1.  Officer Safety:  Must enter cab</a:t>
                      </a:r>
                      <a:r>
                        <a:rPr lang="en-US" sz="1400" baseline="0" dirty="0" smtClean="0"/>
                        <a:t> of truck</a:t>
                      </a:r>
                      <a:endParaRPr lang="en-US" sz="1400" dirty="0"/>
                    </a:p>
                  </a:txBody>
                  <a:tcPr/>
                </a:tc>
              </a:tr>
              <a:tr h="198120">
                <a:tc>
                  <a:txBody>
                    <a:bodyPr/>
                    <a:lstStyle/>
                    <a:p>
                      <a:r>
                        <a:rPr lang="en-US" sz="1400" dirty="0" smtClean="0"/>
                        <a:t>2.  Accuracy</a:t>
                      </a:r>
                      <a:r>
                        <a:rPr lang="en-US" sz="1400" baseline="0" dirty="0" smtClean="0"/>
                        <a:t> by use of technology</a:t>
                      </a:r>
                      <a:endParaRPr lang="en-US" sz="1400" dirty="0"/>
                    </a:p>
                  </a:txBody>
                  <a:tcPr/>
                </a:tc>
                <a:tc>
                  <a:txBody>
                    <a:bodyPr/>
                    <a:lstStyle/>
                    <a:p>
                      <a:r>
                        <a:rPr lang="en-US" sz="1400" dirty="0" smtClean="0"/>
                        <a:t>2.  No</a:t>
                      </a:r>
                      <a:r>
                        <a:rPr lang="en-US" sz="1400" baseline="0" dirty="0" smtClean="0"/>
                        <a:t> physical copy of RODs for Enforcement for inspection or retention</a:t>
                      </a:r>
                      <a:endParaRPr lang="en-US" sz="1400" dirty="0"/>
                    </a:p>
                  </a:txBody>
                  <a:tcPr/>
                </a:tc>
              </a:tr>
              <a:tr h="198120">
                <a:tc>
                  <a:txBody>
                    <a:bodyPr/>
                    <a:lstStyle/>
                    <a:p>
                      <a:r>
                        <a:rPr lang="en-US" sz="1400" dirty="0" smtClean="0"/>
                        <a:t>3.  No additional cost to Carrier / Manufacturer</a:t>
                      </a:r>
                      <a:endParaRPr lang="en-US" sz="1400" dirty="0"/>
                    </a:p>
                  </a:txBody>
                  <a:tcPr/>
                </a:tc>
                <a:tc>
                  <a:txBody>
                    <a:bodyPr/>
                    <a:lstStyle/>
                    <a:p>
                      <a:r>
                        <a:rPr lang="en-US" sz="1400" dirty="0" smtClean="0"/>
                        <a:t>3.  If only option available</a:t>
                      </a:r>
                      <a:r>
                        <a:rPr lang="en-US" sz="1400" baseline="0" dirty="0" smtClean="0"/>
                        <a:t> – very likely that fewer inspections will be done</a:t>
                      </a:r>
                      <a:endParaRPr lang="en-US" sz="1400" dirty="0"/>
                    </a:p>
                  </a:txBody>
                  <a:tcPr/>
                </a:tc>
              </a:tr>
              <a:tr h="198120">
                <a:tc>
                  <a:txBody>
                    <a:bodyPr/>
                    <a:lstStyle/>
                    <a:p>
                      <a:r>
                        <a:rPr lang="en-US" sz="1400" dirty="0" smtClean="0"/>
                        <a:t>4.  Consistency across vendors</a:t>
                      </a:r>
                      <a:r>
                        <a:rPr lang="en-US" sz="1400" baseline="0" dirty="0" smtClean="0"/>
                        <a:t> shortens learning curve for drivers and enforcement</a:t>
                      </a:r>
                      <a:endParaRPr lang="en-US" sz="1400" dirty="0"/>
                    </a:p>
                  </a:txBody>
                  <a:tcPr/>
                </a:tc>
                <a:tc>
                  <a:txBody>
                    <a:bodyPr/>
                    <a:lstStyle/>
                    <a:p>
                      <a:endParaRPr lang="en-US" sz="1400" dirty="0"/>
                    </a:p>
                  </a:txBody>
                  <a:tcPr/>
                </a:tc>
              </a:tr>
              <a:tr h="198120">
                <a:tc>
                  <a:txBody>
                    <a:bodyPr/>
                    <a:lstStyle/>
                    <a:p>
                      <a:endParaRPr lang="en-US" sz="1400" dirty="0"/>
                    </a:p>
                  </a:txBody>
                  <a:tcPr/>
                </a:tc>
                <a:tc>
                  <a:txBody>
                    <a:bodyPr/>
                    <a:lstStyle/>
                    <a:p>
                      <a:endParaRPr lang="en-US" sz="1400" dirty="0"/>
                    </a:p>
                  </a:txBody>
                  <a:tcPr/>
                </a:tc>
              </a:tr>
              <a:tr h="121920">
                <a:tc>
                  <a:txBody>
                    <a:bodyPr/>
                    <a:lstStyle/>
                    <a:p>
                      <a:endParaRPr lang="en-US" sz="1400" dirty="0"/>
                    </a:p>
                  </a:txBody>
                  <a:tcPr/>
                </a:tc>
                <a:tc>
                  <a:txBody>
                    <a:bodyPr/>
                    <a:lstStyle/>
                    <a:p>
                      <a:endParaRPr lang="en-US" sz="1400" dirty="0"/>
                    </a:p>
                  </a:txBody>
                  <a:tcPr/>
                </a:tc>
              </a:tr>
              <a:tr h="198120">
                <a:tc>
                  <a:txBody>
                    <a:bodyPr/>
                    <a:lstStyle/>
                    <a:p>
                      <a:endParaRPr lang="en-US" sz="1400" dirty="0"/>
                    </a:p>
                  </a:txBody>
                  <a:tcPr/>
                </a:tc>
                <a:tc>
                  <a:txBody>
                    <a:bodyPr/>
                    <a:lstStyle/>
                    <a:p>
                      <a:endParaRPr lang="en-US" sz="1400" dirty="0"/>
                    </a:p>
                  </a:txBody>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Manual Inspection:  OUT OF CAB</a:t>
            </a:r>
            <a:endParaRPr lang="en-US" dirty="0"/>
          </a:p>
        </p:txBody>
      </p:sp>
      <p:graphicFrame>
        <p:nvGraphicFramePr>
          <p:cNvPr id="4" name="Content Placeholder 3"/>
          <p:cNvGraphicFramePr>
            <a:graphicFrameLocks noGrp="1"/>
          </p:cNvGraphicFramePr>
          <p:nvPr>
            <p:ph idx="1"/>
          </p:nvPr>
        </p:nvGraphicFramePr>
        <p:xfrm>
          <a:off x="0" y="1752600"/>
          <a:ext cx="9067800" cy="34893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Visual Inspection:  OUT OF CAB</a:t>
            </a:r>
            <a:endParaRPr lang="en-US" dirty="0"/>
          </a:p>
        </p:txBody>
      </p:sp>
      <p:graphicFrame>
        <p:nvGraphicFramePr>
          <p:cNvPr id="4" name="Content Placeholder 3"/>
          <p:cNvGraphicFramePr>
            <a:graphicFrameLocks noGrp="1"/>
          </p:cNvGraphicFramePr>
          <p:nvPr>
            <p:ph idx="1"/>
          </p:nvPr>
        </p:nvGraphicFramePr>
        <p:xfrm>
          <a:off x="0" y="914400"/>
          <a:ext cx="4343400" cy="3474720"/>
        </p:xfrm>
        <a:graphic>
          <a:graphicData uri="http://schemas.openxmlformats.org/drawingml/2006/table">
            <a:tbl>
              <a:tblPr firstRow="1" bandRow="1">
                <a:tableStyleId>{5C22544A-7EE6-4342-B048-85BDC9FD1C3A}</a:tableStyleId>
              </a:tblPr>
              <a:tblGrid>
                <a:gridCol w="2171700"/>
                <a:gridCol w="2171700"/>
              </a:tblGrid>
              <a:tr h="198120">
                <a:tc gridSpan="2">
                  <a:txBody>
                    <a:bodyPr/>
                    <a:lstStyle/>
                    <a:p>
                      <a:r>
                        <a:rPr lang="en-US" sz="1800" dirty="0" smtClean="0"/>
                        <a:t>Technology</a:t>
                      </a:r>
                      <a:r>
                        <a:rPr lang="en-US" sz="1800" baseline="0" dirty="0" smtClean="0"/>
                        <a:t> Required</a:t>
                      </a:r>
                      <a:endParaRPr lang="en-US" sz="1800" dirty="0"/>
                    </a:p>
                  </a:txBody>
                  <a:tcPr>
                    <a:solidFill>
                      <a:schemeClr val="accent6"/>
                    </a:solidFill>
                  </a:tcPr>
                </a:tc>
                <a:tc hMerge="1">
                  <a:txBody>
                    <a:bodyPr/>
                    <a:lstStyle/>
                    <a:p>
                      <a:endParaRPr lang="en-US" sz="1400" dirty="0"/>
                    </a:p>
                  </a:txBody>
                  <a:tcPr/>
                </a:tc>
              </a:tr>
              <a:tr h="198120">
                <a:tc>
                  <a:txBody>
                    <a:bodyPr/>
                    <a:lstStyle/>
                    <a:p>
                      <a:r>
                        <a:rPr lang="en-US" sz="1600" b="1" u="sng" dirty="0" smtClean="0">
                          <a:solidFill>
                            <a:schemeClr val="bg1"/>
                          </a:solidFill>
                        </a:rPr>
                        <a:t>By</a:t>
                      </a:r>
                      <a:r>
                        <a:rPr lang="en-US" sz="1600" b="1" u="sng" baseline="0" dirty="0" smtClean="0">
                          <a:solidFill>
                            <a:schemeClr val="bg1"/>
                          </a:solidFill>
                        </a:rPr>
                        <a:t> Carrier / Driver</a:t>
                      </a:r>
                      <a:endParaRPr lang="en-US" sz="1600" b="1" u="sng" dirty="0">
                        <a:solidFill>
                          <a:schemeClr val="bg1"/>
                        </a:solidFill>
                      </a:endParaRPr>
                    </a:p>
                  </a:txBody>
                  <a:tcPr>
                    <a:solidFill>
                      <a:schemeClr val="accent6"/>
                    </a:solidFill>
                  </a:tcPr>
                </a:tc>
                <a:tc>
                  <a:txBody>
                    <a:bodyPr/>
                    <a:lstStyle/>
                    <a:p>
                      <a:r>
                        <a:rPr lang="en-US" sz="1600" b="1" u="sng" dirty="0" smtClean="0">
                          <a:solidFill>
                            <a:schemeClr val="bg1"/>
                          </a:solidFill>
                        </a:rPr>
                        <a:t>By</a:t>
                      </a:r>
                      <a:r>
                        <a:rPr lang="en-US" sz="1600" b="1" u="sng" baseline="0" dirty="0" smtClean="0">
                          <a:solidFill>
                            <a:schemeClr val="bg1"/>
                          </a:solidFill>
                        </a:rPr>
                        <a:t> Enforcement</a:t>
                      </a:r>
                      <a:endParaRPr lang="en-US" sz="1600" b="1" u="sng" dirty="0">
                        <a:solidFill>
                          <a:schemeClr val="bg1"/>
                        </a:solidFill>
                      </a:endParaRPr>
                    </a:p>
                  </a:txBody>
                  <a:tcPr>
                    <a:solidFill>
                      <a:schemeClr val="accent6"/>
                    </a:solidFill>
                  </a:tcPr>
                </a:tc>
              </a:tr>
              <a:tr h="198120">
                <a:tc>
                  <a:txBody>
                    <a:bodyPr/>
                    <a:lstStyle/>
                    <a:p>
                      <a:r>
                        <a:rPr lang="en-US" sz="1400" dirty="0" smtClean="0"/>
                        <a:t>EOBR with display screen</a:t>
                      </a:r>
                    </a:p>
                  </a:txBody>
                  <a:tcPr/>
                </a:tc>
                <a:tc>
                  <a:txBody>
                    <a:bodyPr/>
                    <a:lstStyle/>
                    <a:p>
                      <a:r>
                        <a:rPr lang="en-US" sz="1400" dirty="0" smtClean="0"/>
                        <a:t>none.   </a:t>
                      </a:r>
                      <a:endParaRPr lang="en-US" sz="1400" dirty="0"/>
                    </a:p>
                  </a:txBody>
                  <a:tcPr/>
                </a:tc>
              </a:tr>
              <a:tr h="198120">
                <a:tc>
                  <a:txBody>
                    <a:bodyPr/>
                    <a:lstStyle/>
                    <a:p>
                      <a:endParaRPr lang="en-US" sz="1400" dirty="0"/>
                    </a:p>
                  </a:txBody>
                  <a:tcPr/>
                </a:tc>
                <a:tc>
                  <a:txBody>
                    <a:bodyPr/>
                    <a:lstStyle/>
                    <a:p>
                      <a:r>
                        <a:rPr lang="en-US" sz="1400" dirty="0" smtClean="0"/>
                        <a:t>Unless Enforcement opts to use digital camera to record image of </a:t>
                      </a:r>
                      <a:r>
                        <a:rPr lang="en-US" sz="1400" dirty="0" err="1" smtClean="0"/>
                        <a:t>eROD</a:t>
                      </a:r>
                      <a:r>
                        <a:rPr lang="en-US" sz="1400" dirty="0" smtClean="0"/>
                        <a:t> screen(s).*</a:t>
                      </a:r>
                      <a:endParaRPr lang="en-US" sz="1400" dirty="0"/>
                    </a:p>
                  </a:txBody>
                  <a:tcPr/>
                </a:tc>
              </a:tr>
              <a:tr h="198120">
                <a:tc>
                  <a:txBody>
                    <a:bodyPr/>
                    <a:lstStyle/>
                    <a:p>
                      <a:endParaRPr lang="en-US" sz="1400" dirty="0"/>
                    </a:p>
                  </a:txBody>
                  <a:tcPr/>
                </a:tc>
                <a:tc>
                  <a:txBody>
                    <a:bodyPr/>
                    <a:lstStyle/>
                    <a:p>
                      <a:endParaRPr lang="en-US" sz="1400" dirty="0"/>
                    </a:p>
                  </a:txBody>
                  <a:tcPr/>
                </a:tc>
              </a:tr>
              <a:tr h="198120">
                <a:tc>
                  <a:txBody>
                    <a:bodyPr/>
                    <a:lstStyle/>
                    <a:p>
                      <a:endParaRPr lang="en-US" sz="1400" dirty="0"/>
                    </a:p>
                  </a:txBody>
                  <a:tcPr/>
                </a:tc>
                <a:tc>
                  <a:txBody>
                    <a:bodyPr/>
                    <a:lstStyle/>
                    <a:p>
                      <a:endParaRPr lang="en-US" sz="1400" dirty="0"/>
                    </a:p>
                  </a:txBody>
                  <a:tcPr/>
                </a:tc>
              </a:tr>
              <a:tr h="198120">
                <a:tc>
                  <a:txBody>
                    <a:bodyPr/>
                    <a:lstStyle/>
                    <a:p>
                      <a:r>
                        <a:rPr lang="en-US" sz="1400" dirty="0" smtClean="0"/>
                        <a:t>*retention</a:t>
                      </a:r>
                      <a:r>
                        <a:rPr lang="en-US" sz="1400" baseline="0" dirty="0" smtClean="0"/>
                        <a:t> limit concerns</a:t>
                      </a:r>
                      <a:endParaRPr lang="en-US" sz="1400" dirty="0"/>
                    </a:p>
                  </a:txBody>
                  <a:tcPr/>
                </a:tc>
                <a:tc>
                  <a:txBody>
                    <a:bodyPr/>
                    <a:lstStyle/>
                    <a:p>
                      <a:endParaRPr lang="en-US" sz="1400" dirty="0"/>
                    </a:p>
                  </a:txBody>
                  <a:tcPr/>
                </a:tc>
              </a:tr>
              <a:tr h="121920">
                <a:tc>
                  <a:txBody>
                    <a:bodyPr/>
                    <a:lstStyle/>
                    <a:p>
                      <a:endParaRPr lang="en-US" sz="1400" dirty="0"/>
                    </a:p>
                  </a:txBody>
                  <a:tcPr/>
                </a:tc>
                <a:tc>
                  <a:txBody>
                    <a:bodyPr/>
                    <a:lstStyle/>
                    <a:p>
                      <a:endParaRPr lang="en-US" sz="1400" dirty="0"/>
                    </a:p>
                  </a:txBody>
                  <a:tcPr/>
                </a:tc>
              </a:tr>
              <a:tr h="198120">
                <a:tc>
                  <a:txBody>
                    <a:bodyPr/>
                    <a:lstStyle/>
                    <a:p>
                      <a:endParaRPr lang="en-US" sz="1400" dirty="0"/>
                    </a:p>
                  </a:txBody>
                  <a:tcPr/>
                </a:tc>
                <a:tc>
                  <a:txBody>
                    <a:bodyPr/>
                    <a:lstStyle/>
                    <a:p>
                      <a:endParaRPr lang="en-US" sz="1400" dirty="0"/>
                    </a:p>
                  </a:txBody>
                  <a:tcPr/>
                </a:tc>
              </a:tr>
            </a:tbl>
          </a:graphicData>
        </a:graphic>
      </p:graphicFrame>
      <p:graphicFrame>
        <p:nvGraphicFramePr>
          <p:cNvPr id="14" name="Content Placeholder 3"/>
          <p:cNvGraphicFramePr>
            <a:graphicFrameLocks/>
          </p:cNvGraphicFramePr>
          <p:nvPr/>
        </p:nvGraphicFramePr>
        <p:xfrm>
          <a:off x="4495800" y="914400"/>
          <a:ext cx="4343400" cy="4114800"/>
        </p:xfrm>
        <a:graphic>
          <a:graphicData uri="http://schemas.openxmlformats.org/drawingml/2006/table">
            <a:tbl>
              <a:tblPr firstRow="1" bandRow="1">
                <a:tableStyleId>{5C22544A-7EE6-4342-B048-85BDC9FD1C3A}</a:tableStyleId>
              </a:tblPr>
              <a:tblGrid>
                <a:gridCol w="2171700"/>
                <a:gridCol w="2171700"/>
              </a:tblGrid>
              <a:tr h="198120">
                <a:tc gridSpan="2">
                  <a:txBody>
                    <a:bodyPr/>
                    <a:lstStyle/>
                    <a:p>
                      <a:r>
                        <a:rPr lang="en-US" sz="1800" dirty="0" smtClean="0"/>
                        <a:t>Specific Considerations</a:t>
                      </a:r>
                      <a:endParaRPr lang="en-US" sz="1800" dirty="0"/>
                    </a:p>
                  </a:txBody>
                  <a:tcPr>
                    <a:solidFill>
                      <a:schemeClr val="accent6"/>
                    </a:solidFill>
                  </a:tcPr>
                </a:tc>
                <a:tc hMerge="1">
                  <a:txBody>
                    <a:bodyPr/>
                    <a:lstStyle/>
                    <a:p>
                      <a:endParaRPr lang="en-US" sz="1400" dirty="0"/>
                    </a:p>
                  </a:txBody>
                  <a:tcPr/>
                </a:tc>
              </a:tr>
              <a:tr h="198120">
                <a:tc>
                  <a:txBody>
                    <a:bodyPr/>
                    <a:lstStyle/>
                    <a:p>
                      <a:r>
                        <a:rPr lang="en-US" sz="1600" b="1" u="sng" dirty="0" smtClean="0">
                          <a:solidFill>
                            <a:schemeClr val="bg1"/>
                          </a:solidFill>
                        </a:rPr>
                        <a:t>By</a:t>
                      </a:r>
                      <a:r>
                        <a:rPr lang="en-US" sz="1600" b="1" u="sng" baseline="0" dirty="0" smtClean="0">
                          <a:solidFill>
                            <a:schemeClr val="bg1"/>
                          </a:solidFill>
                        </a:rPr>
                        <a:t> Carrier / Driver</a:t>
                      </a:r>
                      <a:endParaRPr lang="en-US" sz="1600" b="1" u="sng" dirty="0">
                        <a:solidFill>
                          <a:schemeClr val="bg1"/>
                        </a:solidFill>
                      </a:endParaRPr>
                    </a:p>
                  </a:txBody>
                  <a:tcPr>
                    <a:solidFill>
                      <a:schemeClr val="accent6"/>
                    </a:solidFill>
                  </a:tcPr>
                </a:tc>
                <a:tc>
                  <a:txBody>
                    <a:bodyPr/>
                    <a:lstStyle/>
                    <a:p>
                      <a:r>
                        <a:rPr lang="en-US" sz="1600" b="1" u="sng" dirty="0" smtClean="0">
                          <a:solidFill>
                            <a:schemeClr val="bg1"/>
                          </a:solidFill>
                        </a:rPr>
                        <a:t>By</a:t>
                      </a:r>
                      <a:r>
                        <a:rPr lang="en-US" sz="1600" b="1" u="sng" baseline="0" dirty="0" smtClean="0">
                          <a:solidFill>
                            <a:schemeClr val="bg1"/>
                          </a:solidFill>
                        </a:rPr>
                        <a:t> Enforcement</a:t>
                      </a:r>
                      <a:endParaRPr lang="en-US" sz="1600" b="1" u="sng" dirty="0">
                        <a:solidFill>
                          <a:schemeClr val="bg1"/>
                        </a:solidFill>
                      </a:endParaRPr>
                    </a:p>
                  </a:txBody>
                  <a:tcPr>
                    <a:solidFill>
                      <a:schemeClr val="accent6"/>
                    </a:solidFill>
                  </a:tcPr>
                </a:tc>
              </a:tr>
              <a:tr h="198120">
                <a:tc>
                  <a:txBody>
                    <a:bodyPr/>
                    <a:lstStyle/>
                    <a:p>
                      <a:r>
                        <a:rPr lang="en-US" sz="1400" dirty="0" smtClean="0"/>
                        <a:t>Existing EOBRs may require longer cable be added</a:t>
                      </a:r>
                      <a:endParaRPr lang="en-US" sz="1400" dirty="0"/>
                    </a:p>
                  </a:txBody>
                  <a:tcPr/>
                </a:tc>
                <a:tc>
                  <a:txBody>
                    <a:bodyPr/>
                    <a:lstStyle/>
                    <a:p>
                      <a:r>
                        <a:rPr lang="en-US" sz="1400" dirty="0" smtClean="0"/>
                        <a:t>May not address all concerns with Officer Safety</a:t>
                      </a:r>
                      <a:endParaRPr lang="en-US" sz="1400" dirty="0"/>
                    </a:p>
                  </a:txBody>
                  <a:tcPr/>
                </a:tc>
              </a:tr>
              <a:tr h="198120">
                <a:tc>
                  <a:txBody>
                    <a:bodyPr/>
                    <a:lstStyle/>
                    <a:p>
                      <a:endParaRPr lang="en-US" sz="1400" dirty="0"/>
                    </a:p>
                  </a:txBody>
                  <a:tcPr/>
                </a:tc>
                <a:tc>
                  <a:txBody>
                    <a:bodyPr/>
                    <a:lstStyle/>
                    <a:p>
                      <a:r>
                        <a:rPr lang="en-US" sz="1400" dirty="0" smtClean="0"/>
                        <a:t>Would need ability to take picture of display if a copy of RODs is needed for Inspection off of truck or retention.</a:t>
                      </a:r>
                      <a:endParaRPr lang="en-US" sz="1400" dirty="0"/>
                    </a:p>
                  </a:txBody>
                  <a:tcPr/>
                </a:tc>
              </a:tr>
              <a:tr h="198120">
                <a:tc>
                  <a:txBody>
                    <a:bodyPr/>
                    <a:lstStyle/>
                    <a:p>
                      <a:endParaRPr lang="en-US" sz="1400"/>
                    </a:p>
                  </a:txBody>
                  <a:tcPr/>
                </a:tc>
                <a:tc>
                  <a:txBody>
                    <a:bodyPr/>
                    <a:lstStyle/>
                    <a:p>
                      <a:endParaRPr lang="en-US" sz="1400" dirty="0"/>
                    </a:p>
                  </a:txBody>
                  <a:tcPr/>
                </a:tc>
              </a:tr>
              <a:tr h="198120">
                <a:tc>
                  <a:txBody>
                    <a:bodyPr/>
                    <a:lstStyle/>
                    <a:p>
                      <a:endParaRPr lang="en-US" sz="1400" dirty="0"/>
                    </a:p>
                  </a:txBody>
                  <a:tcPr/>
                </a:tc>
                <a:tc>
                  <a:txBody>
                    <a:bodyPr/>
                    <a:lstStyle/>
                    <a:p>
                      <a:endParaRPr lang="en-US" sz="1400" dirty="0"/>
                    </a:p>
                  </a:txBody>
                  <a:tcPr/>
                </a:tc>
              </a:tr>
              <a:tr h="198120">
                <a:tc>
                  <a:txBody>
                    <a:bodyPr/>
                    <a:lstStyle/>
                    <a:p>
                      <a:endParaRPr lang="en-US" sz="1400" dirty="0"/>
                    </a:p>
                  </a:txBody>
                  <a:tcPr/>
                </a:tc>
                <a:tc>
                  <a:txBody>
                    <a:bodyPr/>
                    <a:lstStyle/>
                    <a:p>
                      <a:endParaRPr lang="en-US" sz="1400" dirty="0"/>
                    </a:p>
                  </a:txBody>
                  <a:tcPr/>
                </a:tc>
              </a:tr>
              <a:tr h="121920">
                <a:tc>
                  <a:txBody>
                    <a:bodyPr/>
                    <a:lstStyle/>
                    <a:p>
                      <a:endParaRPr lang="en-US" sz="1400"/>
                    </a:p>
                  </a:txBody>
                  <a:tcPr/>
                </a:tc>
                <a:tc>
                  <a:txBody>
                    <a:bodyPr/>
                    <a:lstStyle/>
                    <a:p>
                      <a:endParaRPr lang="en-US" sz="1400" dirty="0"/>
                    </a:p>
                  </a:txBody>
                  <a:tcPr/>
                </a:tc>
              </a:tr>
              <a:tr h="198120">
                <a:tc>
                  <a:txBody>
                    <a:bodyPr/>
                    <a:lstStyle/>
                    <a:p>
                      <a:endParaRPr lang="en-US" sz="1400" dirty="0"/>
                    </a:p>
                  </a:txBody>
                  <a:tcPr/>
                </a:tc>
                <a:tc>
                  <a:txBody>
                    <a:bodyPr/>
                    <a:lstStyle/>
                    <a:p>
                      <a:endParaRPr lang="en-US" sz="1400" dirty="0"/>
                    </a:p>
                  </a:txBody>
                  <a:tcPr/>
                </a:tc>
              </a:tr>
            </a:tbl>
          </a:graphicData>
        </a:graphic>
      </p:graphicFrame>
      <p:graphicFrame>
        <p:nvGraphicFramePr>
          <p:cNvPr id="6" name="Content Placeholder 3"/>
          <p:cNvGraphicFramePr>
            <a:graphicFrameLocks/>
          </p:cNvGraphicFramePr>
          <p:nvPr/>
        </p:nvGraphicFramePr>
        <p:xfrm>
          <a:off x="152400" y="3886200"/>
          <a:ext cx="8610600" cy="3535680"/>
        </p:xfrm>
        <a:graphic>
          <a:graphicData uri="http://schemas.openxmlformats.org/drawingml/2006/table">
            <a:tbl>
              <a:tblPr firstRow="1" bandRow="1">
                <a:tableStyleId>{5C22544A-7EE6-4342-B048-85BDC9FD1C3A}</a:tableStyleId>
              </a:tblPr>
              <a:tblGrid>
                <a:gridCol w="4220882"/>
                <a:gridCol w="4389718"/>
              </a:tblGrid>
              <a:tr h="198120">
                <a:tc>
                  <a:txBody>
                    <a:bodyPr/>
                    <a:lstStyle/>
                    <a:p>
                      <a:r>
                        <a:rPr lang="en-US" sz="1600" b="1" u="sng" dirty="0" smtClean="0">
                          <a:solidFill>
                            <a:schemeClr val="bg1"/>
                          </a:solidFill>
                        </a:rPr>
                        <a:t>Benefits</a:t>
                      </a:r>
                      <a:endParaRPr lang="en-US" sz="1600" b="1" u="sng" dirty="0">
                        <a:solidFill>
                          <a:schemeClr val="bg1"/>
                        </a:solidFill>
                      </a:endParaRPr>
                    </a:p>
                  </a:txBody>
                  <a:tcPr>
                    <a:solidFill>
                      <a:schemeClr val="accent6"/>
                    </a:solidFill>
                  </a:tcPr>
                </a:tc>
                <a:tc>
                  <a:txBody>
                    <a:bodyPr/>
                    <a:lstStyle/>
                    <a:p>
                      <a:r>
                        <a:rPr lang="en-US" sz="1600" b="1" u="sng" dirty="0" smtClean="0">
                          <a:solidFill>
                            <a:schemeClr val="bg1"/>
                          </a:solidFill>
                        </a:rPr>
                        <a:t>Risks</a:t>
                      </a:r>
                      <a:endParaRPr lang="en-US" sz="1600" b="1" u="sng" dirty="0">
                        <a:solidFill>
                          <a:schemeClr val="bg1"/>
                        </a:solidFill>
                      </a:endParaRPr>
                    </a:p>
                  </a:txBody>
                  <a:tcPr>
                    <a:solidFill>
                      <a:schemeClr val="accent6"/>
                    </a:solidFill>
                  </a:tcPr>
                </a:tc>
              </a:tr>
              <a:tr h="198120">
                <a:tc>
                  <a:txBody>
                    <a:bodyPr/>
                    <a:lstStyle/>
                    <a:p>
                      <a:r>
                        <a:rPr lang="en-US" sz="1400" dirty="0" smtClean="0"/>
                        <a:t>1.  Authenticated record from approved</a:t>
                      </a:r>
                      <a:r>
                        <a:rPr lang="en-US" sz="1400" baseline="0" dirty="0" smtClean="0"/>
                        <a:t> vendor</a:t>
                      </a:r>
                      <a:endParaRPr lang="en-US" sz="1400" dirty="0"/>
                    </a:p>
                  </a:txBody>
                  <a:tcPr/>
                </a:tc>
                <a:tc>
                  <a:txBody>
                    <a:bodyPr/>
                    <a:lstStyle/>
                    <a:p>
                      <a:r>
                        <a:rPr lang="en-US" sz="1400" dirty="0" smtClean="0"/>
                        <a:t>1.  Officer Safety:  Still not able to perform inspection from inside their vehicle or inspection station.</a:t>
                      </a:r>
                    </a:p>
                  </a:txBody>
                  <a:tcPr/>
                </a:tc>
              </a:tr>
              <a:tr h="198120">
                <a:tc>
                  <a:txBody>
                    <a:bodyPr/>
                    <a:lstStyle/>
                    <a:p>
                      <a:r>
                        <a:rPr lang="en-US" sz="1400" dirty="0" smtClean="0"/>
                        <a:t>2.  Accuracy</a:t>
                      </a:r>
                      <a:r>
                        <a:rPr lang="en-US" sz="1400" baseline="0" dirty="0" smtClean="0"/>
                        <a:t> by use of technology</a:t>
                      </a:r>
                      <a:endParaRPr lang="en-US" sz="1400" dirty="0"/>
                    </a:p>
                  </a:txBody>
                  <a:tcPr/>
                </a:tc>
                <a:tc>
                  <a:txBody>
                    <a:bodyPr/>
                    <a:lstStyle/>
                    <a:p>
                      <a:r>
                        <a:rPr lang="en-US" sz="1400" dirty="0" smtClean="0"/>
                        <a:t>2.  Enforcement concerned with liability for damage when handling device.</a:t>
                      </a:r>
                    </a:p>
                  </a:txBody>
                  <a:tcPr/>
                </a:tc>
              </a:tr>
              <a:tr h="198120">
                <a:tc>
                  <a:txBody>
                    <a:bodyPr/>
                    <a:lstStyle/>
                    <a:p>
                      <a:r>
                        <a:rPr lang="en-US" sz="1400" dirty="0" smtClean="0"/>
                        <a:t>3.  No additional cost to Carrier / Manufacturer</a:t>
                      </a:r>
                      <a:endParaRPr lang="en-US" sz="1400" dirty="0"/>
                    </a:p>
                  </a:txBody>
                  <a:tcPr/>
                </a:tc>
                <a:tc>
                  <a:txBody>
                    <a:bodyPr/>
                    <a:lstStyle/>
                    <a:p>
                      <a:r>
                        <a:rPr lang="en-US" sz="1400" dirty="0" smtClean="0"/>
                        <a:t>3.  Some cables may not be long enough - Longer cables present risk of driver injury from tripping</a:t>
                      </a:r>
                    </a:p>
                  </a:txBody>
                  <a:tcPr/>
                </a:tc>
              </a:tr>
              <a:tr h="198120">
                <a:tc>
                  <a:txBody>
                    <a:bodyPr/>
                    <a:lstStyle/>
                    <a:p>
                      <a:r>
                        <a:rPr lang="en-US" sz="1400" dirty="0" smtClean="0"/>
                        <a:t>4.  Consistency across vendors</a:t>
                      </a:r>
                      <a:r>
                        <a:rPr lang="en-US" sz="1400" baseline="0" dirty="0" smtClean="0"/>
                        <a:t> shortens learning curve for drivers and enforcement</a:t>
                      </a:r>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4.  No physical copy of RODs for Enforcement for inspection or retention</a:t>
                      </a:r>
                    </a:p>
                  </a:txBody>
                  <a:tcPr/>
                </a:tc>
              </a:tr>
              <a:tr h="198120">
                <a:tc>
                  <a:txBody>
                    <a:bodyPr/>
                    <a:lstStyle/>
                    <a:p>
                      <a:r>
                        <a:rPr lang="en-US" sz="1400" dirty="0" smtClean="0"/>
                        <a:t>5.  Enforcement</a:t>
                      </a:r>
                      <a:r>
                        <a:rPr lang="en-US" sz="1400" baseline="0" dirty="0" smtClean="0"/>
                        <a:t> does NOT have to enter the cab of truck</a:t>
                      </a:r>
                      <a:endParaRPr lang="en-US" sz="1400" dirty="0"/>
                    </a:p>
                  </a:txBody>
                  <a:tcPr/>
                </a:tc>
                <a:tc>
                  <a:txBody>
                    <a:bodyPr/>
                    <a:lstStyle/>
                    <a:p>
                      <a:r>
                        <a:rPr lang="en-US" sz="1400" dirty="0" smtClean="0"/>
                        <a:t>5.  If Enforcement</a:t>
                      </a:r>
                      <a:r>
                        <a:rPr lang="en-US" sz="1400" baseline="0" dirty="0" smtClean="0"/>
                        <a:t> takes picture of screen, concern with retention issues would have to be addressed.</a:t>
                      </a:r>
                      <a:endParaRPr lang="en-US" sz="1400" dirty="0"/>
                    </a:p>
                  </a:txBody>
                  <a:tcPr/>
                </a:tc>
              </a:tr>
              <a:tr h="121920">
                <a:tc>
                  <a:txBody>
                    <a:bodyPr/>
                    <a:lstStyle/>
                    <a:p>
                      <a:endParaRPr lang="en-US" sz="1400" dirty="0"/>
                    </a:p>
                  </a:txBody>
                  <a:tcPr/>
                </a:tc>
                <a:tc>
                  <a:txBody>
                    <a:bodyPr/>
                    <a:lstStyle/>
                    <a:p>
                      <a:endParaRPr lang="en-US" sz="1400" dirty="0"/>
                    </a:p>
                  </a:txBody>
                  <a:tcPr/>
                </a:tc>
              </a:tr>
              <a:tr h="198120">
                <a:tc>
                  <a:txBody>
                    <a:bodyPr/>
                    <a:lstStyle/>
                    <a:p>
                      <a:endParaRPr lang="en-US" sz="1400" dirty="0"/>
                    </a:p>
                  </a:txBody>
                  <a:tcPr/>
                </a:tc>
                <a:tc>
                  <a:txBody>
                    <a:bodyPr/>
                    <a:lstStyle/>
                    <a:p>
                      <a:endParaRPr lang="en-US" sz="1400" dirty="0"/>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Manual Inspection:  Printer On EOBR / In Truck</a:t>
            </a:r>
            <a:endParaRPr lang="en-US" dirty="0"/>
          </a:p>
        </p:txBody>
      </p:sp>
      <p:graphicFrame>
        <p:nvGraphicFramePr>
          <p:cNvPr id="4" name="Content Placeholder 3"/>
          <p:cNvGraphicFramePr>
            <a:graphicFrameLocks noGrp="1"/>
          </p:cNvGraphicFramePr>
          <p:nvPr>
            <p:ph idx="1"/>
          </p:nvPr>
        </p:nvGraphicFramePr>
        <p:xfrm>
          <a:off x="228600" y="1752600"/>
          <a:ext cx="7696200" cy="33369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Manual Inspection:  Printer On EOBR / In Truck</a:t>
            </a:r>
            <a:endParaRPr lang="en-US" dirty="0"/>
          </a:p>
        </p:txBody>
      </p:sp>
      <p:graphicFrame>
        <p:nvGraphicFramePr>
          <p:cNvPr id="4" name="Content Placeholder 3"/>
          <p:cNvGraphicFramePr>
            <a:graphicFrameLocks noGrp="1"/>
          </p:cNvGraphicFramePr>
          <p:nvPr>
            <p:ph idx="1"/>
          </p:nvPr>
        </p:nvGraphicFramePr>
        <p:xfrm>
          <a:off x="0" y="914400"/>
          <a:ext cx="4343400" cy="4114800"/>
        </p:xfrm>
        <a:graphic>
          <a:graphicData uri="http://schemas.openxmlformats.org/drawingml/2006/table">
            <a:tbl>
              <a:tblPr firstRow="1" bandRow="1">
                <a:tableStyleId>{5C22544A-7EE6-4342-B048-85BDC9FD1C3A}</a:tableStyleId>
              </a:tblPr>
              <a:tblGrid>
                <a:gridCol w="2171700"/>
                <a:gridCol w="2171700"/>
              </a:tblGrid>
              <a:tr h="198120">
                <a:tc gridSpan="2">
                  <a:txBody>
                    <a:bodyPr/>
                    <a:lstStyle/>
                    <a:p>
                      <a:r>
                        <a:rPr lang="en-US" sz="1800" dirty="0" smtClean="0"/>
                        <a:t>Technology</a:t>
                      </a:r>
                      <a:r>
                        <a:rPr lang="en-US" sz="1800" baseline="0" dirty="0" smtClean="0"/>
                        <a:t> Required</a:t>
                      </a:r>
                      <a:endParaRPr lang="en-US" sz="1800" dirty="0"/>
                    </a:p>
                  </a:txBody>
                  <a:tcPr>
                    <a:solidFill>
                      <a:schemeClr val="accent6"/>
                    </a:solidFill>
                  </a:tcPr>
                </a:tc>
                <a:tc hMerge="1">
                  <a:txBody>
                    <a:bodyPr/>
                    <a:lstStyle/>
                    <a:p>
                      <a:endParaRPr lang="en-US" sz="1400" dirty="0"/>
                    </a:p>
                  </a:txBody>
                  <a:tcPr/>
                </a:tc>
              </a:tr>
              <a:tr h="198120">
                <a:tc>
                  <a:txBody>
                    <a:bodyPr/>
                    <a:lstStyle/>
                    <a:p>
                      <a:r>
                        <a:rPr lang="en-US" sz="1600" b="1" u="sng" dirty="0" smtClean="0">
                          <a:solidFill>
                            <a:schemeClr val="bg1"/>
                          </a:solidFill>
                        </a:rPr>
                        <a:t>By</a:t>
                      </a:r>
                      <a:r>
                        <a:rPr lang="en-US" sz="1600" b="1" u="sng" baseline="0" dirty="0" smtClean="0">
                          <a:solidFill>
                            <a:schemeClr val="bg1"/>
                          </a:solidFill>
                        </a:rPr>
                        <a:t> Carrier / Driver</a:t>
                      </a:r>
                      <a:endParaRPr lang="en-US" sz="1600" b="1" u="sng" dirty="0">
                        <a:solidFill>
                          <a:schemeClr val="bg1"/>
                        </a:solidFill>
                      </a:endParaRPr>
                    </a:p>
                  </a:txBody>
                  <a:tcPr>
                    <a:solidFill>
                      <a:schemeClr val="accent6"/>
                    </a:solidFill>
                  </a:tcPr>
                </a:tc>
                <a:tc>
                  <a:txBody>
                    <a:bodyPr/>
                    <a:lstStyle/>
                    <a:p>
                      <a:r>
                        <a:rPr lang="en-US" sz="1600" b="1" u="sng" dirty="0" smtClean="0">
                          <a:solidFill>
                            <a:schemeClr val="bg1"/>
                          </a:solidFill>
                        </a:rPr>
                        <a:t>By</a:t>
                      </a:r>
                      <a:r>
                        <a:rPr lang="en-US" sz="1600" b="1" u="sng" baseline="0" dirty="0" smtClean="0">
                          <a:solidFill>
                            <a:schemeClr val="bg1"/>
                          </a:solidFill>
                        </a:rPr>
                        <a:t> Enforcement</a:t>
                      </a:r>
                      <a:endParaRPr lang="en-US" sz="1600" b="1" u="sng" dirty="0">
                        <a:solidFill>
                          <a:schemeClr val="bg1"/>
                        </a:solidFill>
                      </a:endParaRPr>
                    </a:p>
                  </a:txBody>
                  <a:tcPr>
                    <a:solidFill>
                      <a:schemeClr val="accent6"/>
                    </a:solidFill>
                  </a:tcPr>
                </a:tc>
              </a:tr>
              <a:tr h="198120">
                <a:tc>
                  <a:txBody>
                    <a:bodyPr/>
                    <a:lstStyle/>
                    <a:p>
                      <a:r>
                        <a:rPr lang="en-US" sz="1400" dirty="0" smtClean="0"/>
                        <a:t>EOBR/AOBR includes integrated printer</a:t>
                      </a:r>
                    </a:p>
                    <a:p>
                      <a:r>
                        <a:rPr lang="en-US" sz="1400" dirty="0" smtClean="0"/>
                        <a:t>(Typically do not have a display capable of displaying a graph)</a:t>
                      </a:r>
                    </a:p>
                  </a:txBody>
                  <a:tcPr/>
                </a:tc>
                <a:tc>
                  <a:txBody>
                    <a:bodyPr/>
                    <a:lstStyle/>
                    <a:p>
                      <a:r>
                        <a:rPr lang="en-US" sz="1400" dirty="0" smtClean="0"/>
                        <a:t>none.   </a:t>
                      </a:r>
                      <a:endParaRPr lang="en-US" sz="1400" dirty="0"/>
                    </a:p>
                  </a:txBody>
                  <a:tcPr/>
                </a:tc>
              </a:tr>
              <a:tr h="198120">
                <a:tc>
                  <a:txBody>
                    <a:bodyPr/>
                    <a:lstStyle/>
                    <a:p>
                      <a:r>
                        <a:rPr lang="en-US" sz="1400" dirty="0" smtClean="0"/>
                        <a:t>                 -OR-</a:t>
                      </a:r>
                    </a:p>
                    <a:p>
                      <a:r>
                        <a:rPr lang="en-US" sz="1400" dirty="0" smtClean="0"/>
                        <a:t>EOBR and compatible printer in truck</a:t>
                      </a:r>
                      <a:endParaRPr lang="en-US" sz="1400" dirty="0"/>
                    </a:p>
                  </a:txBody>
                  <a:tcPr/>
                </a:tc>
                <a:tc>
                  <a:txBody>
                    <a:bodyPr/>
                    <a:lstStyle/>
                    <a:p>
                      <a:endParaRPr lang="en-US" sz="1400" dirty="0"/>
                    </a:p>
                  </a:txBody>
                  <a:tcPr/>
                </a:tc>
              </a:tr>
              <a:tr h="198120">
                <a:tc>
                  <a:txBody>
                    <a:bodyPr/>
                    <a:lstStyle/>
                    <a:p>
                      <a:endParaRPr lang="en-US" sz="1400" dirty="0"/>
                    </a:p>
                  </a:txBody>
                  <a:tcPr/>
                </a:tc>
                <a:tc>
                  <a:txBody>
                    <a:bodyPr/>
                    <a:lstStyle/>
                    <a:p>
                      <a:endParaRPr lang="en-US" sz="1400" dirty="0"/>
                    </a:p>
                  </a:txBody>
                  <a:tcPr/>
                </a:tc>
              </a:tr>
              <a:tr h="198120">
                <a:tc>
                  <a:txBody>
                    <a:bodyPr/>
                    <a:lstStyle/>
                    <a:p>
                      <a:endParaRPr lang="en-US" sz="1400" dirty="0"/>
                    </a:p>
                  </a:txBody>
                  <a:tcPr/>
                </a:tc>
                <a:tc>
                  <a:txBody>
                    <a:bodyPr/>
                    <a:lstStyle/>
                    <a:p>
                      <a:endParaRPr lang="en-US" sz="1400" dirty="0"/>
                    </a:p>
                  </a:txBody>
                  <a:tcPr/>
                </a:tc>
              </a:tr>
              <a:tr h="198120">
                <a:tc>
                  <a:txBody>
                    <a:bodyPr/>
                    <a:lstStyle/>
                    <a:p>
                      <a:r>
                        <a:rPr lang="en-US" sz="1400" dirty="0" smtClean="0"/>
                        <a:t>*retention</a:t>
                      </a:r>
                      <a:r>
                        <a:rPr lang="en-US" sz="1400" baseline="0" dirty="0" smtClean="0"/>
                        <a:t> limit concerns</a:t>
                      </a:r>
                      <a:endParaRPr lang="en-US" sz="1400" dirty="0"/>
                    </a:p>
                  </a:txBody>
                  <a:tcPr/>
                </a:tc>
                <a:tc>
                  <a:txBody>
                    <a:bodyPr/>
                    <a:lstStyle/>
                    <a:p>
                      <a:endParaRPr lang="en-US" sz="1400" dirty="0"/>
                    </a:p>
                  </a:txBody>
                  <a:tcPr/>
                </a:tc>
              </a:tr>
              <a:tr h="121920">
                <a:tc>
                  <a:txBody>
                    <a:bodyPr/>
                    <a:lstStyle/>
                    <a:p>
                      <a:endParaRPr lang="en-US" sz="1400" dirty="0"/>
                    </a:p>
                  </a:txBody>
                  <a:tcPr/>
                </a:tc>
                <a:tc>
                  <a:txBody>
                    <a:bodyPr/>
                    <a:lstStyle/>
                    <a:p>
                      <a:endParaRPr lang="en-US" sz="1400" dirty="0"/>
                    </a:p>
                  </a:txBody>
                  <a:tcPr/>
                </a:tc>
              </a:tr>
              <a:tr h="198120">
                <a:tc>
                  <a:txBody>
                    <a:bodyPr/>
                    <a:lstStyle/>
                    <a:p>
                      <a:endParaRPr lang="en-US" sz="1400" dirty="0"/>
                    </a:p>
                  </a:txBody>
                  <a:tcPr/>
                </a:tc>
                <a:tc>
                  <a:txBody>
                    <a:bodyPr/>
                    <a:lstStyle/>
                    <a:p>
                      <a:endParaRPr lang="en-US" sz="1400" dirty="0"/>
                    </a:p>
                  </a:txBody>
                  <a:tcPr/>
                </a:tc>
              </a:tr>
            </a:tbl>
          </a:graphicData>
        </a:graphic>
      </p:graphicFrame>
      <p:graphicFrame>
        <p:nvGraphicFramePr>
          <p:cNvPr id="14" name="Content Placeholder 3"/>
          <p:cNvGraphicFramePr>
            <a:graphicFrameLocks/>
          </p:cNvGraphicFramePr>
          <p:nvPr/>
        </p:nvGraphicFramePr>
        <p:xfrm>
          <a:off x="4495800" y="914400"/>
          <a:ext cx="4343400" cy="4328160"/>
        </p:xfrm>
        <a:graphic>
          <a:graphicData uri="http://schemas.openxmlformats.org/drawingml/2006/table">
            <a:tbl>
              <a:tblPr firstRow="1" bandRow="1">
                <a:tableStyleId>{5C22544A-7EE6-4342-B048-85BDC9FD1C3A}</a:tableStyleId>
              </a:tblPr>
              <a:tblGrid>
                <a:gridCol w="2171700"/>
                <a:gridCol w="2171700"/>
              </a:tblGrid>
              <a:tr h="198120">
                <a:tc gridSpan="2">
                  <a:txBody>
                    <a:bodyPr/>
                    <a:lstStyle/>
                    <a:p>
                      <a:r>
                        <a:rPr lang="en-US" sz="1800" dirty="0" smtClean="0"/>
                        <a:t>Specific Considerations</a:t>
                      </a:r>
                      <a:endParaRPr lang="en-US" sz="1800" dirty="0"/>
                    </a:p>
                  </a:txBody>
                  <a:tcPr>
                    <a:solidFill>
                      <a:schemeClr val="accent6"/>
                    </a:solidFill>
                  </a:tcPr>
                </a:tc>
                <a:tc hMerge="1">
                  <a:txBody>
                    <a:bodyPr/>
                    <a:lstStyle/>
                    <a:p>
                      <a:endParaRPr lang="en-US" sz="1400" dirty="0"/>
                    </a:p>
                  </a:txBody>
                  <a:tcPr/>
                </a:tc>
              </a:tr>
              <a:tr h="198120">
                <a:tc>
                  <a:txBody>
                    <a:bodyPr/>
                    <a:lstStyle/>
                    <a:p>
                      <a:r>
                        <a:rPr lang="en-US" sz="1600" b="1" u="sng" dirty="0" smtClean="0">
                          <a:solidFill>
                            <a:schemeClr val="bg1"/>
                          </a:solidFill>
                        </a:rPr>
                        <a:t>By</a:t>
                      </a:r>
                      <a:r>
                        <a:rPr lang="en-US" sz="1600" b="1" u="sng" baseline="0" dirty="0" smtClean="0">
                          <a:solidFill>
                            <a:schemeClr val="bg1"/>
                          </a:solidFill>
                        </a:rPr>
                        <a:t> Carrier / Driver</a:t>
                      </a:r>
                      <a:endParaRPr lang="en-US" sz="1600" b="1" u="sng" dirty="0">
                        <a:solidFill>
                          <a:schemeClr val="bg1"/>
                        </a:solidFill>
                      </a:endParaRPr>
                    </a:p>
                  </a:txBody>
                  <a:tcPr>
                    <a:solidFill>
                      <a:schemeClr val="accent6"/>
                    </a:solidFill>
                  </a:tcPr>
                </a:tc>
                <a:tc>
                  <a:txBody>
                    <a:bodyPr/>
                    <a:lstStyle/>
                    <a:p>
                      <a:r>
                        <a:rPr lang="en-US" sz="1600" b="1" u="sng" dirty="0" smtClean="0">
                          <a:solidFill>
                            <a:schemeClr val="bg1"/>
                          </a:solidFill>
                        </a:rPr>
                        <a:t>By</a:t>
                      </a:r>
                      <a:r>
                        <a:rPr lang="en-US" sz="1600" b="1" u="sng" baseline="0" dirty="0" smtClean="0">
                          <a:solidFill>
                            <a:schemeClr val="bg1"/>
                          </a:solidFill>
                        </a:rPr>
                        <a:t> Enforcement</a:t>
                      </a:r>
                      <a:endParaRPr lang="en-US" sz="1600" b="1" u="sng" dirty="0">
                        <a:solidFill>
                          <a:schemeClr val="bg1"/>
                        </a:solidFill>
                      </a:endParaRPr>
                    </a:p>
                  </a:txBody>
                  <a:tcPr>
                    <a:solidFill>
                      <a:schemeClr val="accent6"/>
                    </a:solidFill>
                  </a:tcPr>
                </a:tc>
              </a:tr>
              <a:tr h="198120">
                <a:tc>
                  <a:txBody>
                    <a:bodyPr/>
                    <a:lstStyle/>
                    <a:p>
                      <a:r>
                        <a:rPr lang="en-US" sz="1400" dirty="0" smtClean="0"/>
                        <a:t>1.  Printer compatibility with EOBR requires additional development by EOBR providers.</a:t>
                      </a:r>
                    </a:p>
                  </a:txBody>
                  <a:tcPr/>
                </a:tc>
                <a:tc rowSpan="2">
                  <a:txBody>
                    <a:bodyPr/>
                    <a:lstStyle/>
                    <a:p>
                      <a:pPr algn="l" fontAlgn="t"/>
                      <a:r>
                        <a:rPr lang="en-US" sz="1400" b="0" i="0" u="none" strike="noStrike" dirty="0">
                          <a:solidFill>
                            <a:srgbClr val="000000"/>
                          </a:solidFill>
                          <a:latin typeface="Calibri"/>
                        </a:rPr>
                        <a:t> If RODs can be displayed, printers are not required under current regulations or guidance.  Instead, they are listed  as an option provided for under 395.15 and 395.16 to be utilized at the discretion of the EOBR provider, carrier or driver.</a:t>
                      </a:r>
                    </a:p>
                  </a:txBody>
                  <a:tcPr marL="0" marR="0" marT="0" marB="0"/>
                </a:tc>
              </a:tr>
              <a:tr h="1981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2.  In case of printer failure, driver should be given option to fax, email or create hand-written copy.</a:t>
                      </a:r>
                    </a:p>
                    <a:p>
                      <a:endParaRPr lang="en-US" sz="1400" dirty="0"/>
                    </a:p>
                  </a:txBody>
                  <a:tcPr/>
                </a:tc>
                <a:tc vMerge="1">
                  <a:txBody>
                    <a:bodyPr/>
                    <a:lstStyle/>
                    <a:p>
                      <a:endParaRPr lang="en-US" sz="1400" dirty="0"/>
                    </a:p>
                  </a:txBody>
                  <a:tcPr/>
                </a:tc>
              </a:tr>
              <a:tr h="198120">
                <a:tc>
                  <a:txBody>
                    <a:bodyPr/>
                    <a:lstStyle/>
                    <a:p>
                      <a:endParaRPr lang="en-US" sz="1400" dirty="0"/>
                    </a:p>
                  </a:txBody>
                  <a:tcPr/>
                </a:tc>
                <a:tc>
                  <a:txBody>
                    <a:bodyPr/>
                    <a:lstStyle/>
                    <a:p>
                      <a:endParaRPr lang="en-US" sz="1400" dirty="0"/>
                    </a:p>
                  </a:txBody>
                  <a:tcPr/>
                </a:tc>
              </a:tr>
              <a:tr h="198120">
                <a:tc>
                  <a:txBody>
                    <a:bodyPr/>
                    <a:lstStyle/>
                    <a:p>
                      <a:endParaRPr lang="en-US" sz="1400" dirty="0"/>
                    </a:p>
                  </a:txBody>
                  <a:tcPr/>
                </a:tc>
                <a:tc>
                  <a:txBody>
                    <a:bodyPr/>
                    <a:lstStyle/>
                    <a:p>
                      <a:endParaRPr lang="en-US" sz="1400" dirty="0"/>
                    </a:p>
                  </a:txBody>
                  <a:tcPr/>
                </a:tc>
              </a:tr>
              <a:tr h="198120">
                <a:tc>
                  <a:txBody>
                    <a:bodyPr/>
                    <a:lstStyle/>
                    <a:p>
                      <a:endParaRPr lang="en-US" sz="1400" dirty="0"/>
                    </a:p>
                  </a:txBody>
                  <a:tcPr/>
                </a:tc>
                <a:tc>
                  <a:txBody>
                    <a:bodyPr/>
                    <a:lstStyle/>
                    <a:p>
                      <a:endParaRPr lang="en-US" sz="1400" dirty="0"/>
                    </a:p>
                  </a:txBody>
                  <a:tcPr/>
                </a:tc>
              </a:tr>
              <a:tr h="121920">
                <a:tc>
                  <a:txBody>
                    <a:bodyPr/>
                    <a:lstStyle/>
                    <a:p>
                      <a:endParaRPr lang="en-US" sz="1400"/>
                    </a:p>
                  </a:txBody>
                  <a:tcPr/>
                </a:tc>
                <a:tc>
                  <a:txBody>
                    <a:bodyPr/>
                    <a:lstStyle/>
                    <a:p>
                      <a:endParaRPr lang="en-US" sz="1400" dirty="0"/>
                    </a:p>
                  </a:txBody>
                  <a:tcPr/>
                </a:tc>
              </a:tr>
              <a:tr h="198120">
                <a:tc>
                  <a:txBody>
                    <a:bodyPr/>
                    <a:lstStyle/>
                    <a:p>
                      <a:endParaRPr lang="en-US" sz="1400" dirty="0"/>
                    </a:p>
                  </a:txBody>
                  <a:tcPr/>
                </a:tc>
                <a:tc>
                  <a:txBody>
                    <a:bodyPr/>
                    <a:lstStyle/>
                    <a:p>
                      <a:endParaRPr lang="en-US" sz="1400" dirty="0"/>
                    </a:p>
                  </a:txBody>
                  <a:tcPr/>
                </a:tc>
              </a:tr>
            </a:tbl>
          </a:graphicData>
        </a:graphic>
      </p:graphicFrame>
      <p:graphicFrame>
        <p:nvGraphicFramePr>
          <p:cNvPr id="15" name="Content Placeholder 3"/>
          <p:cNvGraphicFramePr>
            <a:graphicFrameLocks/>
          </p:cNvGraphicFramePr>
          <p:nvPr/>
        </p:nvGraphicFramePr>
        <p:xfrm>
          <a:off x="152400" y="3886200"/>
          <a:ext cx="8610600" cy="3535680"/>
        </p:xfrm>
        <a:graphic>
          <a:graphicData uri="http://schemas.openxmlformats.org/drawingml/2006/table">
            <a:tbl>
              <a:tblPr firstRow="1" bandRow="1">
                <a:tableStyleId>{5C22544A-7EE6-4342-B048-85BDC9FD1C3A}</a:tableStyleId>
              </a:tblPr>
              <a:tblGrid>
                <a:gridCol w="4220882"/>
                <a:gridCol w="4389718"/>
              </a:tblGrid>
              <a:tr h="198120">
                <a:tc>
                  <a:txBody>
                    <a:bodyPr/>
                    <a:lstStyle/>
                    <a:p>
                      <a:r>
                        <a:rPr lang="en-US" sz="1600" b="1" u="sng" dirty="0" smtClean="0">
                          <a:solidFill>
                            <a:schemeClr val="bg1"/>
                          </a:solidFill>
                        </a:rPr>
                        <a:t>Benefits</a:t>
                      </a:r>
                      <a:endParaRPr lang="en-US" sz="1600" b="1" u="sng" dirty="0">
                        <a:solidFill>
                          <a:schemeClr val="bg1"/>
                        </a:solidFill>
                      </a:endParaRPr>
                    </a:p>
                  </a:txBody>
                  <a:tcPr>
                    <a:solidFill>
                      <a:schemeClr val="accent6"/>
                    </a:solidFill>
                  </a:tcPr>
                </a:tc>
                <a:tc>
                  <a:txBody>
                    <a:bodyPr/>
                    <a:lstStyle/>
                    <a:p>
                      <a:r>
                        <a:rPr lang="en-US" sz="1600" b="1" u="sng" dirty="0" smtClean="0">
                          <a:solidFill>
                            <a:schemeClr val="bg1"/>
                          </a:solidFill>
                        </a:rPr>
                        <a:t>Risks</a:t>
                      </a:r>
                      <a:endParaRPr lang="en-US" sz="1600" b="1" u="sng" dirty="0">
                        <a:solidFill>
                          <a:schemeClr val="bg1"/>
                        </a:solidFill>
                      </a:endParaRPr>
                    </a:p>
                  </a:txBody>
                  <a:tcPr>
                    <a:solidFill>
                      <a:schemeClr val="accent6"/>
                    </a:solidFill>
                  </a:tcPr>
                </a:tc>
              </a:tr>
              <a:tr h="198120">
                <a:tc>
                  <a:txBody>
                    <a:bodyPr/>
                    <a:lstStyle/>
                    <a:p>
                      <a:r>
                        <a:rPr lang="en-US" sz="1400" dirty="0" smtClean="0"/>
                        <a:t>1. Copy of RODs can be reviewed from any location and retained with citations or other Enforcement reporting</a:t>
                      </a:r>
                      <a:endParaRPr lang="en-US" sz="1400" dirty="0"/>
                    </a:p>
                  </a:txBody>
                  <a:tcPr/>
                </a:tc>
                <a:tc>
                  <a:txBody>
                    <a:bodyPr/>
                    <a:lstStyle/>
                    <a:p>
                      <a:r>
                        <a:rPr lang="en-US" sz="1400" dirty="0" smtClean="0"/>
                        <a:t>1.  Additional cost to Carriers / Drivers for printers</a:t>
                      </a:r>
                    </a:p>
                  </a:txBody>
                  <a:tcPr/>
                </a:tc>
              </a:tr>
              <a:tr h="198120">
                <a:tc>
                  <a:txBody>
                    <a:bodyPr/>
                    <a:lstStyle/>
                    <a:p>
                      <a:r>
                        <a:rPr lang="en-US" sz="1400" dirty="0" smtClean="0"/>
                        <a:t>2.  Printout could be standardized and would be consistent across vendors</a:t>
                      </a:r>
                      <a:endParaRPr lang="en-US" sz="1400" dirty="0"/>
                    </a:p>
                  </a:txBody>
                  <a:tcPr/>
                </a:tc>
                <a:tc>
                  <a:txBody>
                    <a:bodyPr/>
                    <a:lstStyle/>
                    <a:p>
                      <a:r>
                        <a:rPr lang="en-US" sz="1400" dirty="0" smtClean="0"/>
                        <a:t>2.  Difficult to authenticate</a:t>
                      </a:r>
                    </a:p>
                    <a:p>
                      <a:endParaRPr lang="en-US" sz="1400" dirty="0"/>
                    </a:p>
                  </a:txBody>
                  <a:tcPr/>
                </a:tc>
              </a:tr>
              <a:tr h="198120">
                <a:tc>
                  <a:txBody>
                    <a:bodyPr/>
                    <a:lstStyle/>
                    <a:p>
                      <a:endParaRPr lang="en-US" sz="1400" dirty="0"/>
                    </a:p>
                  </a:txBody>
                  <a:tcPr/>
                </a:tc>
                <a:tc>
                  <a:txBody>
                    <a:bodyPr/>
                    <a:lstStyle/>
                    <a:p>
                      <a:r>
                        <a:rPr lang="en-US" sz="1400" dirty="0" smtClean="0"/>
                        <a:t>3.  Difficult to ensure accuracy</a:t>
                      </a:r>
                    </a:p>
                    <a:p>
                      <a:endParaRPr lang="en-US" sz="1400" dirty="0"/>
                    </a:p>
                  </a:txBody>
                  <a:tcPr/>
                </a:tc>
              </a:tr>
              <a:tr h="198120">
                <a:tc>
                  <a:txBody>
                    <a:bodyPr/>
                    <a:lstStyle/>
                    <a:p>
                      <a:endParaRPr lang="en-US" sz="1400" dirty="0"/>
                    </a:p>
                  </a:txBody>
                  <a:tcPr/>
                </a:tc>
                <a:tc>
                  <a:txBody>
                    <a:bodyPr/>
                    <a:lstStyle/>
                    <a:p>
                      <a:r>
                        <a:rPr lang="en-US" sz="1400" dirty="0" smtClean="0"/>
                        <a:t>4.  Ongoing maintenance cost;  paper, printer replacement</a:t>
                      </a:r>
                      <a:endParaRPr lang="en-US" sz="1400" dirty="0"/>
                    </a:p>
                  </a:txBody>
                  <a:tcPr/>
                </a:tc>
              </a:tr>
              <a:tr h="198120">
                <a:tc>
                  <a:txBody>
                    <a:bodyPr/>
                    <a:lstStyle/>
                    <a:p>
                      <a:endParaRPr lang="en-US" sz="1400" dirty="0"/>
                    </a:p>
                  </a:txBody>
                  <a:tcPr/>
                </a:tc>
                <a:tc>
                  <a:txBody>
                    <a:bodyPr/>
                    <a:lstStyle/>
                    <a:p>
                      <a:r>
                        <a:rPr lang="en-US" sz="1400" dirty="0" smtClean="0"/>
                        <a:t>5.  Ruggedized printers have higher cost - lower cost printers not as reliable</a:t>
                      </a:r>
                      <a:endParaRPr lang="en-US" sz="1400" dirty="0"/>
                    </a:p>
                  </a:txBody>
                  <a:tcPr/>
                </a:tc>
              </a:tr>
              <a:tr h="121920">
                <a:tc>
                  <a:txBody>
                    <a:bodyPr/>
                    <a:lstStyle/>
                    <a:p>
                      <a:endParaRPr lang="en-US" sz="1400" dirty="0"/>
                    </a:p>
                  </a:txBody>
                  <a:tcPr/>
                </a:tc>
                <a:tc>
                  <a:txBody>
                    <a:bodyPr/>
                    <a:lstStyle/>
                    <a:p>
                      <a:endParaRPr lang="en-US" sz="1400" dirty="0"/>
                    </a:p>
                  </a:txBody>
                  <a:tcPr/>
                </a:tc>
              </a:tr>
              <a:tr h="198120">
                <a:tc>
                  <a:txBody>
                    <a:bodyPr/>
                    <a:lstStyle/>
                    <a:p>
                      <a:endParaRPr lang="en-US" sz="1400" dirty="0"/>
                    </a:p>
                  </a:txBody>
                  <a:tcPr/>
                </a:tc>
                <a:tc>
                  <a:txBody>
                    <a:bodyPr/>
                    <a:lstStyle/>
                    <a:p>
                      <a:endParaRPr lang="en-US" sz="1400" dirty="0"/>
                    </a:p>
                  </a:txBody>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blank">
  <a:themeElements>
    <a:clrScheme name="JBHT Template - 090407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JBHT Template - 090407">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JBHT Template - 090407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JBHT Template - 090407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JBHT Template - 090407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JBHT Template - 090407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JBHT Template - 090407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JBHT Template - 090407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JBHT Template - 090407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JBHT Template - 090407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JBHT Template - 090407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JBHT Template - 090407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JBHT Template - 090407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JBHT Template - 090407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JBHT Template - 090407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docProps/app.xml><?xml version="1.0" encoding="utf-8"?>
<Properties xmlns="http://schemas.openxmlformats.org/officeDocument/2006/extended-properties" xmlns:vt="http://schemas.openxmlformats.org/officeDocument/2006/docPropsVTypes">
  <Template>blank</Template>
  <TotalTime>929</TotalTime>
  <Words>1399</Words>
  <Application>Microsoft Office PowerPoint</Application>
  <PresentationFormat>On-screen Show (4:3)</PresentationFormat>
  <Paragraphs>232</Paragraphs>
  <Slides>12</Slides>
  <Notes>12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blank</vt:lpstr>
      <vt:lpstr>Motor Carrier Safety Advisory Committee Subcommittee on EOBR Implementation</vt:lpstr>
      <vt:lpstr>Manual Inspection Decision Flow</vt:lpstr>
      <vt:lpstr>Motor Carrier Safety Advisory Committee Subcommittee on EOBR Implementation</vt:lpstr>
      <vt:lpstr>Manual Inspection:  IN CAB</vt:lpstr>
      <vt:lpstr>Visual Inspection:  IN CAB</vt:lpstr>
      <vt:lpstr>Manual Inspection:  OUT OF CAB</vt:lpstr>
      <vt:lpstr>Visual Inspection:  OUT OF CAB</vt:lpstr>
      <vt:lpstr>Manual Inspection:  Printer On EOBR / In Truck</vt:lpstr>
      <vt:lpstr>Manual Inspection:  Printer On EOBR / In Truck</vt:lpstr>
      <vt:lpstr>Manual Inspection:  EOBR connects to Enforcement’s Handheld Printer</vt:lpstr>
      <vt:lpstr>Manual Inspection:  EOBR connects to Enforcement’s Handheld Printer</vt:lpstr>
      <vt:lpstr>Manual Inspection Decision Flow</vt:lpstr>
    </vt:vector>
  </TitlesOfParts>
  <Company>J. B. Hunt Transport, Inc.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Main Title Goes Here</dc:title>
  <dc:creator>JISADS1</dc:creator>
  <cp:lastModifiedBy>turner</cp:lastModifiedBy>
  <cp:revision>46</cp:revision>
  <dcterms:created xsi:type="dcterms:W3CDTF">2011-07-31T18:39:37Z</dcterms:created>
  <dcterms:modified xsi:type="dcterms:W3CDTF">2011-08-01T14:23:50Z</dcterms:modified>
</cp:coreProperties>
</file>