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5" r:id="rId6"/>
    <p:sldId id="274" r:id="rId7"/>
    <p:sldId id="265" r:id="rId8"/>
  </p:sldIdLst>
  <p:sldSz cx="9144000" cy="6858000" type="screen4x3"/>
  <p:notesSz cx="7045325" cy="934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975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38650"/>
            <a:ext cx="56356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975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08D45F-0B67-46CD-B219-605F08324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54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1C49D-7968-46B6-BCE8-ACC50C6E83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C0C3F-3FC2-42C6-9657-889744A80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5400"/>
            <a:ext cx="207645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607695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A49CA-4D8A-4A41-AA3A-8E557036BB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1820E-BDED-49AE-BE18-842ED8204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4BD93-39D2-449D-BA51-6D7A2D2131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590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590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1B521-F536-4150-8A63-D80E34B59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2101-E70C-4CB5-873A-B2574F0672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1AF68-E2D1-434A-A871-12B657895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C2B81-970C-454F-A691-D040BD6E95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C2A3F-7F11-4719-895F-2322CF8A03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A2DF8-4C86-40EA-98A2-8CD113C1E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590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1B5769-9C15-4D9F-A51D-8C5164A2A83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bg_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38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Pilot Program on NAFTA Long-Haul</a:t>
            </a:r>
            <a:br>
              <a:rPr lang="en-US" b="1" dirty="0"/>
            </a:br>
            <a:r>
              <a:rPr lang="en-US" b="1" dirty="0"/>
              <a:t>Trucking Provisions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Report to MCSAC Subcommittee</a:t>
            </a:r>
          </a:p>
          <a:p>
            <a:r>
              <a:rPr lang="en-US" dirty="0" smtClean="0"/>
              <a:t>February 8,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525963"/>
          </a:xfrm>
        </p:spPr>
        <p:txBody>
          <a:bodyPr/>
          <a:lstStyle/>
          <a:p>
            <a:r>
              <a:rPr lang="en-US" dirty="0" smtClean="0"/>
              <a:t>Twenty-one total applicants</a:t>
            </a:r>
          </a:p>
          <a:p>
            <a:pPr lvl="1"/>
            <a:r>
              <a:rPr lang="en-US" dirty="0" smtClean="0"/>
              <a:t>Two applicants have been granted operating authority</a:t>
            </a:r>
          </a:p>
          <a:p>
            <a:pPr lvl="1"/>
            <a:r>
              <a:rPr lang="en-US" dirty="0" smtClean="0"/>
              <a:t>One applicant pending operating authority</a:t>
            </a:r>
          </a:p>
          <a:p>
            <a:pPr lvl="1"/>
            <a:r>
              <a:rPr lang="en-US" dirty="0" smtClean="0"/>
              <a:t>Five additional applicants have undergone a PASA  and the results are pending</a:t>
            </a:r>
          </a:p>
          <a:p>
            <a:pPr lvl="1"/>
            <a:r>
              <a:rPr lang="en-US" dirty="0" smtClean="0"/>
              <a:t>Two applicants will have a PASA scheduled in the near future</a:t>
            </a:r>
          </a:p>
          <a:p>
            <a:pPr lvl="1"/>
            <a:r>
              <a:rPr lang="en-US" dirty="0" smtClean="0"/>
              <a:t>Processing eleven other applications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86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191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Carrier Name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Result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555188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Transportes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Olympic de Mexico SA de CV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861744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Grupo </a:t>
                      </a:r>
                      <a:r>
                        <a:rPr lang="es-E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Behr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Baja California SA de CV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677516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Moises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Alvarez Perez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2194257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Baja Express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650155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GCC Transporte SA de CV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1739863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Transportes </a:t>
                      </a:r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Unimex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CV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683409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Jose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Guadalupe Morales Guevara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710491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Higienicos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 Desechables del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Bajio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 de CV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Pending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Crossings &amp; Inspections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255838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914400"/>
                <a:gridCol w="990600"/>
                <a:gridCol w="11430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Carrier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 of Trucks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of Drivers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of Crossings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 of Inspections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Transportes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Olympic de Mexico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Moises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Alvarez Perez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TOTALS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MX License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Delays in obtaining information from MX.</a:t>
            </a:r>
          </a:p>
          <a:p>
            <a:pPr lvl="1"/>
            <a:r>
              <a:rPr lang="en-US" sz="2400" dirty="0" smtClean="0"/>
              <a:t>MX Federal License Records</a:t>
            </a:r>
          </a:p>
          <a:p>
            <a:pPr lvl="1"/>
            <a:r>
              <a:rPr lang="en-US" sz="2400" dirty="0" smtClean="0"/>
              <a:t>MX State License Records</a:t>
            </a:r>
          </a:p>
          <a:p>
            <a:pPr lvl="1"/>
            <a:r>
              <a:rPr lang="en-US" sz="2400" dirty="0" smtClean="0"/>
              <a:t>Information about Testing</a:t>
            </a:r>
          </a:p>
          <a:p>
            <a:endParaRPr lang="en-US" sz="1200" dirty="0" smtClean="0"/>
          </a:p>
          <a:p>
            <a:r>
              <a:rPr lang="en-US" sz="2800" dirty="0" smtClean="0"/>
              <a:t>Process being re-engineered.</a:t>
            </a:r>
          </a:p>
          <a:p>
            <a:endParaRPr lang="en-US" sz="1200" dirty="0" smtClean="0"/>
          </a:p>
          <a:p>
            <a:r>
              <a:rPr lang="en-US" sz="2800" dirty="0" smtClean="0"/>
              <a:t>Have obtained driver record information </a:t>
            </a:r>
            <a:r>
              <a:rPr lang="en-US" sz="2800" smtClean="0"/>
              <a:t>on drivers </a:t>
            </a:r>
            <a:r>
              <a:rPr lang="en-US" sz="2800" dirty="0" smtClean="0"/>
              <a:t>from the State of Chihuahua.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Inspector General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55837"/>
            <a:ext cx="8229600" cy="4525963"/>
          </a:xfrm>
        </p:spPr>
        <p:txBody>
          <a:bodyPr/>
          <a:lstStyle/>
          <a:p>
            <a:r>
              <a:rPr lang="en-US" dirty="0" smtClean="0"/>
              <a:t>Attended 2 PASA training sessions</a:t>
            </a:r>
          </a:p>
          <a:p>
            <a:r>
              <a:rPr lang="en-US" dirty="0" smtClean="0"/>
              <a:t>Attended </a:t>
            </a:r>
            <a:r>
              <a:rPr lang="en-US" dirty="0" err="1" smtClean="0"/>
              <a:t>Teletrac</a:t>
            </a:r>
            <a:r>
              <a:rPr lang="en-US" dirty="0" smtClean="0"/>
              <a:t> (electronic monitoring device) training and have 6 logins</a:t>
            </a:r>
          </a:p>
          <a:p>
            <a:r>
              <a:rPr lang="en-US" dirty="0" smtClean="0"/>
              <a:t>Observed 3 PASAs</a:t>
            </a:r>
          </a:p>
          <a:p>
            <a:r>
              <a:rPr lang="en-US" dirty="0" smtClean="0"/>
              <a:t>Received access to the </a:t>
            </a:r>
            <a:r>
              <a:rPr lang="en-US" dirty="0" err="1" smtClean="0"/>
              <a:t>eMCATS</a:t>
            </a:r>
            <a:r>
              <a:rPr lang="en-US" dirty="0" smtClean="0"/>
              <a:t> (electronic Mexican Carriers Application Tracking System)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C Briefin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NSC Briefing</Template>
  <TotalTime>517</TotalTime>
  <Words>250</Words>
  <Application>Microsoft Office PowerPoint</Application>
  <PresentationFormat>On-screen Show (4:3)</PresentationFormat>
  <Paragraphs>86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NSC Briefing</vt:lpstr>
      <vt:lpstr>Pilot Program on NAFTA Long-Haul Trucking Provisions</vt:lpstr>
      <vt:lpstr>Applicants</vt:lpstr>
      <vt:lpstr>PASAs</vt:lpstr>
      <vt:lpstr>Crossings &amp; Inspections</vt:lpstr>
      <vt:lpstr>MX License Information</vt:lpstr>
      <vt:lpstr>Inspector General Activities</vt:lpstr>
      <vt:lpstr>Questions?</vt:lpstr>
    </vt:vector>
  </TitlesOfParts>
  <Company>FMCSA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Program on NAFTA Long-Haul Trucking Provisions</dc:title>
  <dc:creator>marcelo.perez</dc:creator>
  <cp:lastModifiedBy>Tony</cp:lastModifiedBy>
  <cp:revision>64</cp:revision>
  <dcterms:created xsi:type="dcterms:W3CDTF">2011-11-30T15:43:32Z</dcterms:created>
  <dcterms:modified xsi:type="dcterms:W3CDTF">2012-02-08T13:20:01Z</dcterms:modified>
</cp:coreProperties>
</file>