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96" r:id="rId3"/>
    <p:sldId id="297" r:id="rId4"/>
    <p:sldId id="293" r:id="rId5"/>
    <p:sldId id="287" r:id="rId6"/>
    <p:sldId id="288" r:id="rId7"/>
    <p:sldId id="259" r:id="rId8"/>
    <p:sldId id="269" r:id="rId9"/>
    <p:sldId id="282" r:id="rId10"/>
    <p:sldId id="283" r:id="rId11"/>
    <p:sldId id="260" r:id="rId12"/>
    <p:sldId id="284" r:id="rId13"/>
    <p:sldId id="285" r:id="rId14"/>
    <p:sldId id="286" r:id="rId15"/>
    <p:sldId id="274" r:id="rId16"/>
    <p:sldId id="275" r:id="rId17"/>
    <p:sldId id="264" r:id="rId18"/>
    <p:sldId id="276" r:id="rId19"/>
    <p:sldId id="277" r:id="rId20"/>
    <p:sldId id="298" r:id="rId21"/>
    <p:sldId id="278" r:id="rId22"/>
    <p:sldId id="279" r:id="rId23"/>
    <p:sldId id="280" r:id="rId24"/>
    <p:sldId id="281" r:id="rId25"/>
    <p:sldId id="270" r:id="rId26"/>
    <p:sldId id="271" r:id="rId27"/>
    <p:sldId id="272" r:id="rId28"/>
    <p:sldId id="273" r:id="rId29"/>
    <p:sldId id="289" r:id="rId30"/>
    <p:sldId id="290" r:id="rId31"/>
    <p:sldId id="291" r:id="rId32"/>
    <p:sldId id="292" r:id="rId33"/>
    <p:sldId id="294" r:id="rId34"/>
    <p:sldId id="26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3840" autoAdjust="0"/>
  </p:normalViewPr>
  <p:slideViewPr>
    <p:cSldViewPr showGuides="1">
      <p:cViewPr varScale="1">
        <p:scale>
          <a:sx n="89" d="100"/>
          <a:sy n="89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LJW_MC\No.%20of%20days%20participated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ASALT\Drowsy\LoraWu\MCFigures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LJW_MC\pvtspeed%20V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Total Days in the Study per Participant </a:t>
            </a:r>
            <a:r>
              <a:rPr lang="en-US" sz="2000" baseline="0" dirty="0"/>
              <a:t>- All 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Sheet1!$D$3:$D$42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Sheet1!$E$3:$E$42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4</c:v>
                </c:pt>
                <c:pt idx="25">
                  <c:v>1</c:v>
                </c:pt>
                <c:pt idx="26">
                  <c:v>2</c:v>
                </c:pt>
                <c:pt idx="27">
                  <c:v>5</c:v>
                </c:pt>
                <c:pt idx="28">
                  <c:v>8</c:v>
                </c:pt>
                <c:pt idx="29">
                  <c:v>12</c:v>
                </c:pt>
                <c:pt idx="30">
                  <c:v>19</c:v>
                </c:pt>
                <c:pt idx="31">
                  <c:v>8</c:v>
                </c:pt>
                <c:pt idx="32">
                  <c:v>7</c:v>
                </c:pt>
                <c:pt idx="33">
                  <c:v>7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618304"/>
        <c:axId val="131620224"/>
      </c:barChart>
      <c:catAx>
        <c:axId val="13161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Number</a:t>
                </a:r>
                <a:r>
                  <a:rPr lang="en-US" sz="2000" baseline="0"/>
                  <a:t> of days recorded (Days)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/>
            </a:pPr>
            <a:endParaRPr lang="en-US"/>
          </a:p>
        </c:txPr>
        <c:crossAx val="131620224"/>
        <c:crosses val="autoZero"/>
        <c:auto val="1"/>
        <c:lblAlgn val="ctr"/>
        <c:lblOffset val="100"/>
        <c:noMultiLvlLbl val="0"/>
      </c:catAx>
      <c:valAx>
        <c:axId val="131620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3161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sz="1800" b="1" i="0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'Graphs Work'!$P$2:$P$47</c:f>
              <c:numCache>
                <c:formatCode>h:mm</c:formatCode>
                <c:ptCount val="46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0.10416666666666728</c:v>
                </c:pt>
                <c:pt idx="6">
                  <c:v>0.125</c:v>
                </c:pt>
                <c:pt idx="7">
                  <c:v>0.14583333333333368</c:v>
                </c:pt>
                <c:pt idx="8">
                  <c:v>0.16666666666666688</c:v>
                </c:pt>
                <c:pt idx="9">
                  <c:v>0.18750000000000044</c:v>
                </c:pt>
                <c:pt idx="10">
                  <c:v>0.20833333333333368</c:v>
                </c:pt>
                <c:pt idx="11">
                  <c:v>0.22916666666666688</c:v>
                </c:pt>
                <c:pt idx="12">
                  <c:v>0.25</c:v>
                </c:pt>
                <c:pt idx="13">
                  <c:v>0.27083333333333293</c:v>
                </c:pt>
                <c:pt idx="14">
                  <c:v>0.29166666666666841</c:v>
                </c:pt>
                <c:pt idx="15">
                  <c:v>0.31250000000000105</c:v>
                </c:pt>
                <c:pt idx="16">
                  <c:v>0.33333333333333298</c:v>
                </c:pt>
                <c:pt idx="17">
                  <c:v>0.35416666666666841</c:v>
                </c:pt>
                <c:pt idx="18">
                  <c:v>0.37500000000000105</c:v>
                </c:pt>
                <c:pt idx="19">
                  <c:v>0.39583333333333298</c:v>
                </c:pt>
                <c:pt idx="20">
                  <c:v>0.41666666666666841</c:v>
                </c:pt>
                <c:pt idx="21">
                  <c:v>0.43750000000000105</c:v>
                </c:pt>
                <c:pt idx="22">
                  <c:v>0.45833333333333293</c:v>
                </c:pt>
                <c:pt idx="23">
                  <c:v>0.47916666666666841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0.54166666666666696</c:v>
                </c:pt>
                <c:pt idx="27">
                  <c:v>0.5625</c:v>
                </c:pt>
                <c:pt idx="28">
                  <c:v>0.58333333333333259</c:v>
                </c:pt>
                <c:pt idx="29">
                  <c:v>0.60416666666666696</c:v>
                </c:pt>
                <c:pt idx="30">
                  <c:v>0.62500000000000222</c:v>
                </c:pt>
                <c:pt idx="31">
                  <c:v>0.64583333333333581</c:v>
                </c:pt>
                <c:pt idx="32">
                  <c:v>0.66666666666666763</c:v>
                </c:pt>
                <c:pt idx="33">
                  <c:v>0.6875</c:v>
                </c:pt>
                <c:pt idx="34">
                  <c:v>0.70833333333333304</c:v>
                </c:pt>
                <c:pt idx="35">
                  <c:v>0.72916666666666696</c:v>
                </c:pt>
                <c:pt idx="36">
                  <c:v>0.75000000000000222</c:v>
                </c:pt>
                <c:pt idx="37">
                  <c:v>0.77083333333333581</c:v>
                </c:pt>
                <c:pt idx="38">
                  <c:v>0.79166666666666696</c:v>
                </c:pt>
                <c:pt idx="39">
                  <c:v>0.8125</c:v>
                </c:pt>
                <c:pt idx="40">
                  <c:v>0.83333333333333304</c:v>
                </c:pt>
                <c:pt idx="41">
                  <c:v>0.85416666666666696</c:v>
                </c:pt>
                <c:pt idx="42">
                  <c:v>0.87500000000000133</c:v>
                </c:pt>
                <c:pt idx="43">
                  <c:v>0.89583333333333204</c:v>
                </c:pt>
                <c:pt idx="44">
                  <c:v>0.91666666666666496</c:v>
                </c:pt>
                <c:pt idx="45">
                  <c:v>0.937499999999998</c:v>
                </c:pt>
              </c:numCache>
            </c:numRef>
          </c:cat>
          <c:val>
            <c:numRef>
              <c:f>'Graphs Work'!$Q$2:$Q$47</c:f>
              <c:numCache>
                <c:formatCode>General</c:formatCode>
                <c:ptCount val="46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12</c:v>
                </c:pt>
                <c:pt idx="4">
                  <c:v>8</c:v>
                </c:pt>
                <c:pt idx="5">
                  <c:v>5</c:v>
                </c:pt>
                <c:pt idx="6">
                  <c:v>18</c:v>
                </c:pt>
                <c:pt idx="7">
                  <c:v>16</c:v>
                </c:pt>
                <c:pt idx="8">
                  <c:v>19</c:v>
                </c:pt>
                <c:pt idx="9">
                  <c:v>14</c:v>
                </c:pt>
                <c:pt idx="10">
                  <c:v>18</c:v>
                </c:pt>
                <c:pt idx="11">
                  <c:v>20</c:v>
                </c:pt>
                <c:pt idx="12">
                  <c:v>28</c:v>
                </c:pt>
                <c:pt idx="13">
                  <c:v>30</c:v>
                </c:pt>
                <c:pt idx="14">
                  <c:v>48</c:v>
                </c:pt>
                <c:pt idx="15">
                  <c:v>81</c:v>
                </c:pt>
                <c:pt idx="16">
                  <c:v>88</c:v>
                </c:pt>
                <c:pt idx="17">
                  <c:v>50</c:v>
                </c:pt>
                <c:pt idx="18">
                  <c:v>66</c:v>
                </c:pt>
                <c:pt idx="19">
                  <c:v>53</c:v>
                </c:pt>
                <c:pt idx="20">
                  <c:v>68</c:v>
                </c:pt>
                <c:pt idx="21">
                  <c:v>76</c:v>
                </c:pt>
                <c:pt idx="22">
                  <c:v>78</c:v>
                </c:pt>
                <c:pt idx="23">
                  <c:v>56</c:v>
                </c:pt>
                <c:pt idx="24">
                  <c:v>60</c:v>
                </c:pt>
                <c:pt idx="25">
                  <c:v>70</c:v>
                </c:pt>
                <c:pt idx="26">
                  <c:v>59</c:v>
                </c:pt>
                <c:pt idx="27">
                  <c:v>162</c:v>
                </c:pt>
                <c:pt idx="28">
                  <c:v>130</c:v>
                </c:pt>
                <c:pt idx="29">
                  <c:v>61</c:v>
                </c:pt>
                <c:pt idx="30">
                  <c:v>29</c:v>
                </c:pt>
                <c:pt idx="31">
                  <c:v>19</c:v>
                </c:pt>
                <c:pt idx="32">
                  <c:v>35</c:v>
                </c:pt>
                <c:pt idx="33">
                  <c:v>11</c:v>
                </c:pt>
                <c:pt idx="34">
                  <c:v>13</c:v>
                </c:pt>
                <c:pt idx="35">
                  <c:v>5</c:v>
                </c:pt>
                <c:pt idx="36">
                  <c:v>10</c:v>
                </c:pt>
                <c:pt idx="37">
                  <c:v>2</c:v>
                </c:pt>
                <c:pt idx="38">
                  <c:v>3</c:v>
                </c:pt>
                <c:pt idx="39">
                  <c:v>2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654592"/>
        <c:axId val="134689536"/>
      </c:barChart>
      <c:catAx>
        <c:axId val="13465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On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689536"/>
        <c:crosses val="autoZero"/>
        <c:auto val="1"/>
        <c:lblAlgn val="ctr"/>
        <c:lblOffset val="100"/>
        <c:tickLblSkip val="2"/>
        <c:noMultiLvlLbl val="0"/>
      </c:catAx>
      <c:valAx>
        <c:axId val="134689536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Number</a:t>
                </a:r>
                <a:r>
                  <a:rPr lang="en-US" sz="2000" b="1" baseline="0">
                    <a:latin typeface="Times New Roman" pitchFamily="18" charset="0"/>
                    <a:cs typeface="Times New Roman" pitchFamily="18" charset="0"/>
                  </a:rPr>
                  <a:t> of Days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65459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All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cat>
            <c:numRef>
              <c:f>'Average shift time indiv'!$Q$15:$Q$33</c:f>
              <c:numCache>
                <c:formatCode>h:mm;@</c:formatCode>
                <c:ptCount val="19"/>
                <c:pt idx="0">
                  <c:v>0.25</c:v>
                </c:pt>
                <c:pt idx="1">
                  <c:v>0.27083333333333293</c:v>
                </c:pt>
                <c:pt idx="2">
                  <c:v>0.29166666666666785</c:v>
                </c:pt>
                <c:pt idx="3">
                  <c:v>0.31250000000000061</c:v>
                </c:pt>
                <c:pt idx="4">
                  <c:v>0.33333333333333298</c:v>
                </c:pt>
                <c:pt idx="5">
                  <c:v>0.35416666666666785</c:v>
                </c:pt>
                <c:pt idx="6">
                  <c:v>0.37500000000000061</c:v>
                </c:pt>
                <c:pt idx="7">
                  <c:v>0.39583333333333298</c:v>
                </c:pt>
                <c:pt idx="8">
                  <c:v>0.41666666666666785</c:v>
                </c:pt>
                <c:pt idx="9">
                  <c:v>0.43750000000000061</c:v>
                </c:pt>
                <c:pt idx="10">
                  <c:v>0.45833333333333293</c:v>
                </c:pt>
                <c:pt idx="11">
                  <c:v>0.47916666666666785</c:v>
                </c:pt>
                <c:pt idx="12">
                  <c:v>0.5</c:v>
                </c:pt>
                <c:pt idx="13">
                  <c:v>0.52083333333333304</c:v>
                </c:pt>
                <c:pt idx="14">
                  <c:v>0.54166666666666696</c:v>
                </c:pt>
                <c:pt idx="15">
                  <c:v>0.5625</c:v>
                </c:pt>
                <c:pt idx="16">
                  <c:v>0.58333333333333259</c:v>
                </c:pt>
                <c:pt idx="17">
                  <c:v>0.60416666666666696</c:v>
                </c:pt>
                <c:pt idx="18">
                  <c:v>0.62500000000000133</c:v>
                </c:pt>
              </c:numCache>
            </c:numRef>
          </c:cat>
          <c:val>
            <c:numRef>
              <c:f>'Average shift time indiv'!$R$15:$R$33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6</c:v>
                </c:pt>
                <c:pt idx="9">
                  <c:v>9</c:v>
                </c:pt>
                <c:pt idx="10">
                  <c:v>8</c:v>
                </c:pt>
                <c:pt idx="11">
                  <c:v>3</c:v>
                </c:pt>
                <c:pt idx="12">
                  <c:v>7</c:v>
                </c:pt>
                <c:pt idx="13">
                  <c:v>5</c:v>
                </c:pt>
                <c:pt idx="14">
                  <c:v>3</c:v>
                </c:pt>
                <c:pt idx="15">
                  <c:v>7</c:v>
                </c:pt>
                <c:pt idx="16">
                  <c:v>6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786432"/>
        <c:axId val="134796800"/>
      </c:barChart>
      <c:catAx>
        <c:axId val="13478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Duty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Day Duration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;@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/>
            </a:pPr>
            <a:endParaRPr lang="en-US"/>
          </a:p>
        </c:txPr>
        <c:crossAx val="134796800"/>
        <c:crosses val="autoZero"/>
        <c:auto val="1"/>
        <c:lblAlgn val="ctr"/>
        <c:lblOffset val="100"/>
        <c:noMultiLvlLbl val="0"/>
      </c:catAx>
      <c:valAx>
        <c:axId val="134796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Number of Drivers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34786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'New sleep dur'!$P$4:$P$36</c:f>
              <c:numCache>
                <c:formatCode>h:mm</c:formatCode>
                <c:ptCount val="33"/>
                <c:pt idx="0">
                  <c:v>6.25E-2</c:v>
                </c:pt>
                <c:pt idx="1">
                  <c:v>8.3333333333333343E-2</c:v>
                </c:pt>
                <c:pt idx="2">
                  <c:v>0.1041666666666673</c:v>
                </c:pt>
                <c:pt idx="3">
                  <c:v>0.125</c:v>
                </c:pt>
                <c:pt idx="4">
                  <c:v>0.14583333333333373</c:v>
                </c:pt>
                <c:pt idx="5">
                  <c:v>0.16666666666666588</c:v>
                </c:pt>
                <c:pt idx="6">
                  <c:v>0.18750000000000044</c:v>
                </c:pt>
                <c:pt idx="7">
                  <c:v>0.20833333333333373</c:v>
                </c:pt>
                <c:pt idx="8">
                  <c:v>0.22916666666666588</c:v>
                </c:pt>
                <c:pt idx="9">
                  <c:v>0.25</c:v>
                </c:pt>
                <c:pt idx="10">
                  <c:v>0.27083333333333293</c:v>
                </c:pt>
                <c:pt idx="11">
                  <c:v>0.29166666666666746</c:v>
                </c:pt>
                <c:pt idx="12">
                  <c:v>0.31250000000000111</c:v>
                </c:pt>
                <c:pt idx="13">
                  <c:v>0.33333333333333298</c:v>
                </c:pt>
                <c:pt idx="14">
                  <c:v>0.35416666666666746</c:v>
                </c:pt>
                <c:pt idx="15">
                  <c:v>0.37500000000000111</c:v>
                </c:pt>
                <c:pt idx="16">
                  <c:v>0.39583333333333298</c:v>
                </c:pt>
                <c:pt idx="17">
                  <c:v>0.41666666666666746</c:v>
                </c:pt>
                <c:pt idx="18">
                  <c:v>0.43750000000000111</c:v>
                </c:pt>
                <c:pt idx="19">
                  <c:v>0.45833333333333293</c:v>
                </c:pt>
                <c:pt idx="20">
                  <c:v>0.47916666666666746</c:v>
                </c:pt>
                <c:pt idx="21">
                  <c:v>0.5</c:v>
                </c:pt>
                <c:pt idx="22">
                  <c:v>0.52083333333333304</c:v>
                </c:pt>
                <c:pt idx="23">
                  <c:v>0.54166666666666596</c:v>
                </c:pt>
                <c:pt idx="24">
                  <c:v>0.5625</c:v>
                </c:pt>
                <c:pt idx="25">
                  <c:v>0.58333333333333259</c:v>
                </c:pt>
                <c:pt idx="26">
                  <c:v>0.60416666666666596</c:v>
                </c:pt>
                <c:pt idx="27">
                  <c:v>0.62500000000000233</c:v>
                </c:pt>
                <c:pt idx="28">
                  <c:v>0.64583333333333592</c:v>
                </c:pt>
                <c:pt idx="29">
                  <c:v>0.66666666666666663</c:v>
                </c:pt>
                <c:pt idx="30">
                  <c:v>0.6875</c:v>
                </c:pt>
                <c:pt idx="31">
                  <c:v>0.70833333333333304</c:v>
                </c:pt>
                <c:pt idx="32">
                  <c:v>0.72916666666666596</c:v>
                </c:pt>
              </c:numCache>
            </c:numRef>
          </c:cat>
          <c:val>
            <c:numRef>
              <c:f>'New sleep dur'!$S$5:$S$37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17</c:v>
                </c:pt>
                <c:pt idx="5">
                  <c:v>21</c:v>
                </c:pt>
                <c:pt idx="6">
                  <c:v>39</c:v>
                </c:pt>
                <c:pt idx="7">
                  <c:v>70</c:v>
                </c:pt>
                <c:pt idx="8">
                  <c:v>92</c:v>
                </c:pt>
                <c:pt idx="9">
                  <c:v>126</c:v>
                </c:pt>
                <c:pt idx="10">
                  <c:v>153</c:v>
                </c:pt>
                <c:pt idx="11">
                  <c:v>205</c:v>
                </c:pt>
                <c:pt idx="12">
                  <c:v>247</c:v>
                </c:pt>
                <c:pt idx="13">
                  <c:v>240</c:v>
                </c:pt>
                <c:pt idx="14">
                  <c:v>205</c:v>
                </c:pt>
                <c:pt idx="15">
                  <c:v>182</c:v>
                </c:pt>
                <c:pt idx="16">
                  <c:v>149</c:v>
                </c:pt>
                <c:pt idx="17">
                  <c:v>140</c:v>
                </c:pt>
                <c:pt idx="18">
                  <c:v>122</c:v>
                </c:pt>
                <c:pt idx="19">
                  <c:v>103</c:v>
                </c:pt>
                <c:pt idx="20">
                  <c:v>91</c:v>
                </c:pt>
                <c:pt idx="21">
                  <c:v>64</c:v>
                </c:pt>
                <c:pt idx="22">
                  <c:v>36</c:v>
                </c:pt>
                <c:pt idx="23">
                  <c:v>31</c:v>
                </c:pt>
                <c:pt idx="24">
                  <c:v>12</c:v>
                </c:pt>
                <c:pt idx="25">
                  <c:v>1</c:v>
                </c:pt>
                <c:pt idx="26">
                  <c:v>3</c:v>
                </c:pt>
                <c:pt idx="27">
                  <c:v>3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944256"/>
        <c:axId val="134946176"/>
      </c:barChart>
      <c:catAx>
        <c:axId val="134944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Total Sleep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946176"/>
        <c:crosses val="autoZero"/>
        <c:auto val="1"/>
        <c:lblAlgn val="ctr"/>
        <c:lblOffset val="100"/>
        <c:tickLblSkip val="1"/>
        <c:noMultiLvlLbl val="0"/>
      </c:catAx>
      <c:valAx>
        <c:axId val="134946176"/>
        <c:scaling>
          <c:orientation val="minMax"/>
          <c:max val="2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of days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94425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On Duty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'New sleep dur'!$R$81:$R$113</c:f>
              <c:numCache>
                <c:formatCode>h:mm</c:formatCode>
                <c:ptCount val="33"/>
                <c:pt idx="0">
                  <c:v>6.25E-2</c:v>
                </c:pt>
                <c:pt idx="1">
                  <c:v>8.3333333333333343E-2</c:v>
                </c:pt>
                <c:pt idx="2">
                  <c:v>0.10416666666666725</c:v>
                </c:pt>
                <c:pt idx="3">
                  <c:v>0.125</c:v>
                </c:pt>
                <c:pt idx="4">
                  <c:v>0.14583333333333359</c:v>
                </c:pt>
                <c:pt idx="5">
                  <c:v>0.16666666666666588</c:v>
                </c:pt>
                <c:pt idx="6">
                  <c:v>0.18750000000000044</c:v>
                </c:pt>
                <c:pt idx="7">
                  <c:v>0.20833333333333359</c:v>
                </c:pt>
                <c:pt idx="8">
                  <c:v>0.22916666666666588</c:v>
                </c:pt>
                <c:pt idx="9">
                  <c:v>0.25</c:v>
                </c:pt>
                <c:pt idx="10">
                  <c:v>0.27083333333333293</c:v>
                </c:pt>
                <c:pt idx="11">
                  <c:v>0.29166666666666724</c:v>
                </c:pt>
                <c:pt idx="12">
                  <c:v>0.31250000000000094</c:v>
                </c:pt>
                <c:pt idx="13">
                  <c:v>0.33333333333333298</c:v>
                </c:pt>
                <c:pt idx="14">
                  <c:v>0.35416666666666724</c:v>
                </c:pt>
                <c:pt idx="15">
                  <c:v>0.37500000000000094</c:v>
                </c:pt>
                <c:pt idx="16">
                  <c:v>0.39583333333333298</c:v>
                </c:pt>
                <c:pt idx="17">
                  <c:v>0.41666666666666724</c:v>
                </c:pt>
                <c:pt idx="18">
                  <c:v>0.43750000000000094</c:v>
                </c:pt>
                <c:pt idx="19">
                  <c:v>0.45833333333333293</c:v>
                </c:pt>
                <c:pt idx="20">
                  <c:v>0.47916666666666724</c:v>
                </c:pt>
                <c:pt idx="21">
                  <c:v>0.5</c:v>
                </c:pt>
                <c:pt idx="22">
                  <c:v>0.52083333333333304</c:v>
                </c:pt>
                <c:pt idx="23">
                  <c:v>0.54166666666666596</c:v>
                </c:pt>
                <c:pt idx="24">
                  <c:v>0.5625</c:v>
                </c:pt>
                <c:pt idx="25">
                  <c:v>0.58333333333333259</c:v>
                </c:pt>
                <c:pt idx="26">
                  <c:v>0.60416666666666596</c:v>
                </c:pt>
                <c:pt idx="27">
                  <c:v>0.625000000000002</c:v>
                </c:pt>
                <c:pt idx="28">
                  <c:v>0.64583333333333548</c:v>
                </c:pt>
                <c:pt idx="29">
                  <c:v>0.66666666666666663</c:v>
                </c:pt>
                <c:pt idx="30">
                  <c:v>0.6875</c:v>
                </c:pt>
                <c:pt idx="31">
                  <c:v>0.70833333333333304</c:v>
                </c:pt>
                <c:pt idx="32">
                  <c:v>0.72916666666666596</c:v>
                </c:pt>
              </c:numCache>
            </c:numRef>
          </c:cat>
          <c:val>
            <c:numRef>
              <c:f>'New sleep dur'!$S$81:$S$113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14</c:v>
                </c:pt>
                <c:pt idx="5">
                  <c:v>19</c:v>
                </c:pt>
                <c:pt idx="6">
                  <c:v>33</c:v>
                </c:pt>
                <c:pt idx="7">
                  <c:v>59</c:v>
                </c:pt>
                <c:pt idx="8">
                  <c:v>79</c:v>
                </c:pt>
                <c:pt idx="9">
                  <c:v>111</c:v>
                </c:pt>
                <c:pt idx="10">
                  <c:v>128</c:v>
                </c:pt>
                <c:pt idx="11">
                  <c:v>164</c:v>
                </c:pt>
                <c:pt idx="12">
                  <c:v>197</c:v>
                </c:pt>
                <c:pt idx="13">
                  <c:v>187</c:v>
                </c:pt>
                <c:pt idx="14">
                  <c:v>137</c:v>
                </c:pt>
                <c:pt idx="15">
                  <c:v>107</c:v>
                </c:pt>
                <c:pt idx="16">
                  <c:v>79</c:v>
                </c:pt>
                <c:pt idx="17">
                  <c:v>64</c:v>
                </c:pt>
                <c:pt idx="18">
                  <c:v>56</c:v>
                </c:pt>
                <c:pt idx="19">
                  <c:v>41</c:v>
                </c:pt>
                <c:pt idx="20">
                  <c:v>30</c:v>
                </c:pt>
                <c:pt idx="21">
                  <c:v>14</c:v>
                </c:pt>
                <c:pt idx="22">
                  <c:v>2</c:v>
                </c:pt>
                <c:pt idx="23">
                  <c:v>10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</c:ser>
        <c:ser>
          <c:idx val="1"/>
          <c:order val="1"/>
          <c:tx>
            <c:v>Off Duty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val>
            <c:numRef>
              <c:f>'New sleep dur'!$S$43:$S$75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6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  <c:pt idx="10">
                  <c:v>25</c:v>
                </c:pt>
                <c:pt idx="11">
                  <c:v>41</c:v>
                </c:pt>
                <c:pt idx="12">
                  <c:v>50</c:v>
                </c:pt>
                <c:pt idx="13">
                  <c:v>53</c:v>
                </c:pt>
                <c:pt idx="14">
                  <c:v>68</c:v>
                </c:pt>
                <c:pt idx="15">
                  <c:v>75</c:v>
                </c:pt>
                <c:pt idx="16">
                  <c:v>70</c:v>
                </c:pt>
                <c:pt idx="17">
                  <c:v>76</c:v>
                </c:pt>
                <c:pt idx="18">
                  <c:v>66</c:v>
                </c:pt>
                <c:pt idx="19">
                  <c:v>62</c:v>
                </c:pt>
                <c:pt idx="20">
                  <c:v>61</c:v>
                </c:pt>
                <c:pt idx="21">
                  <c:v>50</c:v>
                </c:pt>
                <c:pt idx="22">
                  <c:v>34</c:v>
                </c:pt>
                <c:pt idx="23">
                  <c:v>21</c:v>
                </c:pt>
                <c:pt idx="24">
                  <c:v>12</c:v>
                </c:pt>
                <c:pt idx="25">
                  <c:v>1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974080"/>
        <c:axId val="132125440"/>
      </c:barChart>
      <c:catAx>
        <c:axId val="13497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Total Sleep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2125440"/>
        <c:crosses val="autoZero"/>
        <c:auto val="1"/>
        <c:lblAlgn val="ctr"/>
        <c:lblOffset val="100"/>
        <c:tickLblSkip val="1"/>
        <c:noMultiLvlLbl val="0"/>
      </c:catAx>
      <c:valAx>
        <c:axId val="132125440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 of Days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974080"/>
        <c:crosses val="autoZero"/>
        <c:crossBetween val="between"/>
        <c:majorUnit val="20"/>
      </c:valAx>
    </c:plotArea>
    <c:legend>
      <c:legendPos val="t"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Sheet1!$F$12</c:f>
              <c:strCache>
                <c:ptCount val="1"/>
                <c:pt idx="0">
                  <c:v>Off Duty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Sheet1!$H$13:$H$16</c:f>
                <c:numCache>
                  <c:formatCode>General</c:formatCode>
                  <c:ptCount val="4"/>
                  <c:pt idx="0">
                    <c:v>1.0909930555555556E-2</c:v>
                  </c:pt>
                  <c:pt idx="1">
                    <c:v>1.268826388888889E-2</c:v>
                  </c:pt>
                  <c:pt idx="2">
                    <c:v>9.6791666666666675E-3</c:v>
                  </c:pt>
                  <c:pt idx="3">
                    <c:v>9.7125694444444455E-3</c:v>
                  </c:pt>
                </c:numCache>
              </c:numRef>
            </c:plus>
            <c:minus>
              <c:numRef>
                <c:f>Sheet1!$H$13:$H$16</c:f>
                <c:numCache>
                  <c:formatCode>General</c:formatCode>
                  <c:ptCount val="4"/>
                  <c:pt idx="0">
                    <c:v>1.0909930555555556E-2</c:v>
                  </c:pt>
                  <c:pt idx="1">
                    <c:v>1.268826388888889E-2</c:v>
                  </c:pt>
                  <c:pt idx="2">
                    <c:v>9.6791666666666675E-3</c:v>
                  </c:pt>
                  <c:pt idx="3">
                    <c:v>9.7125694444444455E-3</c:v>
                  </c:pt>
                </c:numCache>
              </c:numRef>
            </c:minus>
          </c:errBars>
          <c:cat>
            <c:strRef>
              <c:f>Sheet1!$E$13:$E$16</c:f>
              <c:strCache>
                <c:ptCount val="4"/>
                <c:pt idx="0">
                  <c:v>Charter</c:v>
                </c:pt>
                <c:pt idx="1">
                  <c:v>Tour</c:v>
                </c:pt>
                <c:pt idx="2">
                  <c:v>Regular Route</c:v>
                </c:pt>
                <c:pt idx="3">
                  <c:v>Commuter Express</c:v>
                </c:pt>
              </c:strCache>
            </c:strRef>
          </c:cat>
          <c:val>
            <c:numRef>
              <c:f>Sheet1!$F$13:$F$16</c:f>
              <c:numCache>
                <c:formatCode>h:mm;@</c:formatCode>
                <c:ptCount val="4"/>
                <c:pt idx="0">
                  <c:v>0.37859027777777776</c:v>
                </c:pt>
                <c:pt idx="1">
                  <c:v>0.3909097222222222</c:v>
                </c:pt>
                <c:pt idx="2">
                  <c:v>0.38590972222222225</c:v>
                </c:pt>
                <c:pt idx="3">
                  <c:v>0.38300000000000001</c:v>
                </c:pt>
              </c:numCache>
            </c:numRef>
          </c:val>
        </c:ser>
        <c:ser>
          <c:idx val="1"/>
          <c:order val="1"/>
          <c:tx>
            <c:strRef>
              <c:f>Sheet1!$G$12</c:f>
              <c:strCache>
                <c:ptCount val="1"/>
                <c:pt idx="0">
                  <c:v>On Duty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Sheet1!$I$13:$I$16</c:f>
                <c:numCache>
                  <c:formatCode>General</c:formatCode>
                  <c:ptCount val="4"/>
                  <c:pt idx="0">
                    <c:v>1.0538124999999999E-2</c:v>
                  </c:pt>
                  <c:pt idx="1">
                    <c:v>1.1682152777777777E-2</c:v>
                  </c:pt>
                  <c:pt idx="2">
                    <c:v>9.1312499999999987E-3</c:v>
                  </c:pt>
                  <c:pt idx="3">
                    <c:v>9.0719444444444432E-3</c:v>
                  </c:pt>
                </c:numCache>
              </c:numRef>
            </c:plus>
            <c:minus>
              <c:numRef>
                <c:f>Sheet1!$I$13:$I$16</c:f>
                <c:numCache>
                  <c:formatCode>General</c:formatCode>
                  <c:ptCount val="4"/>
                  <c:pt idx="0">
                    <c:v>1.0538124999999999E-2</c:v>
                  </c:pt>
                  <c:pt idx="1">
                    <c:v>1.1682152777777777E-2</c:v>
                  </c:pt>
                  <c:pt idx="2">
                    <c:v>9.1312499999999987E-3</c:v>
                  </c:pt>
                  <c:pt idx="3">
                    <c:v>9.0719444444444432E-3</c:v>
                  </c:pt>
                </c:numCache>
              </c:numRef>
            </c:minus>
          </c:errBars>
          <c:cat>
            <c:strRef>
              <c:f>Sheet1!$E$13:$E$16</c:f>
              <c:strCache>
                <c:ptCount val="4"/>
                <c:pt idx="0">
                  <c:v>Charter</c:v>
                </c:pt>
                <c:pt idx="1">
                  <c:v>Tour</c:v>
                </c:pt>
                <c:pt idx="2">
                  <c:v>Regular Route</c:v>
                </c:pt>
                <c:pt idx="3">
                  <c:v>Commuter Express</c:v>
                </c:pt>
              </c:strCache>
            </c:strRef>
          </c:cat>
          <c:val>
            <c:numRef>
              <c:f>Sheet1!$G$13:$G$16</c:f>
              <c:numCache>
                <c:formatCode>h:mm;@</c:formatCode>
                <c:ptCount val="4"/>
                <c:pt idx="0">
                  <c:v>0.31363194444444442</c:v>
                </c:pt>
                <c:pt idx="1">
                  <c:v>0.33675694444444443</c:v>
                </c:pt>
                <c:pt idx="2">
                  <c:v>0.30467361111111113</c:v>
                </c:pt>
                <c:pt idx="3">
                  <c:v>0.29270833333333335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29120"/>
        <c:axId val="135030656"/>
      </c:barChart>
      <c:catAx>
        <c:axId val="13502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030656"/>
        <c:crosses val="autoZero"/>
        <c:auto val="1"/>
        <c:lblAlgn val="ctr"/>
        <c:lblOffset val="100"/>
        <c:noMultiLvlLbl val="0"/>
      </c:catAx>
      <c:valAx>
        <c:axId val="135030656"/>
        <c:scaling>
          <c:orientation val="minMax"/>
          <c:max val="0.4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 Sleep Time (Hours:Minutes)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5974440894568689E-2"/>
              <c:y val="6.9189244715017653E-2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029120"/>
        <c:crosses val="autoZero"/>
        <c:crossBetween val="between"/>
        <c:majorUnit val="4.1666600000000026E-2"/>
      </c:valAx>
    </c:plotArea>
    <c:legend>
      <c:legendPos val="r"/>
      <c:layout>
        <c:manualLayout>
          <c:xMode val="edge"/>
          <c:yMode val="edge"/>
          <c:x val="0.86269452340821606"/>
          <c:y val="2.0750002096383319E-3"/>
          <c:w val="0.13730547659178385"/>
          <c:h val="0.14779125053457776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cat>
            <c:numRef>
              <c:f>'Total Sleep time Indiv'!$Q$2:$Q$16</c:f>
              <c:numCache>
                <c:formatCode>h:mm</c:formatCode>
                <c:ptCount val="15"/>
                <c:pt idx="0">
                  <c:v>0.20833333333333356</c:v>
                </c:pt>
                <c:pt idx="1">
                  <c:v>0.22916666666666666</c:v>
                </c:pt>
                <c:pt idx="2">
                  <c:v>0.25</c:v>
                </c:pt>
                <c:pt idx="3">
                  <c:v>0.27083333333333293</c:v>
                </c:pt>
                <c:pt idx="4">
                  <c:v>0.29166666666666752</c:v>
                </c:pt>
                <c:pt idx="5">
                  <c:v>0.31250000000000039</c:v>
                </c:pt>
                <c:pt idx="6">
                  <c:v>0.33333333333333298</c:v>
                </c:pt>
                <c:pt idx="7">
                  <c:v>0.35416666666666652</c:v>
                </c:pt>
                <c:pt idx="8">
                  <c:v>0.37500000000000039</c:v>
                </c:pt>
                <c:pt idx="9">
                  <c:v>0.39583333333333298</c:v>
                </c:pt>
                <c:pt idx="10">
                  <c:v>0.41666666666666652</c:v>
                </c:pt>
                <c:pt idx="11">
                  <c:v>0.43749999999999978</c:v>
                </c:pt>
                <c:pt idx="12">
                  <c:v>0.45833333333333293</c:v>
                </c:pt>
                <c:pt idx="13">
                  <c:v>0.47916666666666652</c:v>
                </c:pt>
                <c:pt idx="14">
                  <c:v>0.49999999999999978</c:v>
                </c:pt>
              </c:numCache>
            </c:numRef>
          </c:cat>
          <c:val>
            <c:numRef>
              <c:f>'Total Sleep time Indiv'!$R$2:$R$16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  <c:pt idx="5">
                  <c:v>8</c:v>
                </c:pt>
                <c:pt idx="6">
                  <c:v>20</c:v>
                </c:pt>
                <c:pt idx="7">
                  <c:v>16</c:v>
                </c:pt>
                <c:pt idx="8">
                  <c:v>7</c:v>
                </c:pt>
                <c:pt idx="9">
                  <c:v>7</c:v>
                </c:pt>
                <c:pt idx="10">
                  <c:v>2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671808"/>
        <c:axId val="135673728"/>
      </c:barChart>
      <c:catAx>
        <c:axId val="135671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  Sleep Time 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673728"/>
        <c:crosses val="autoZero"/>
        <c:auto val="1"/>
        <c:lblAlgn val="ctr"/>
        <c:lblOffset val="100"/>
        <c:noMultiLvlLbl val="0"/>
      </c:catAx>
      <c:valAx>
        <c:axId val="135673728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 of Drivers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67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On Duty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'Sleep time on off'!$X$52:$X$72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5</c:v>
                </c:pt>
                <c:pt idx="7">
                  <c:v>12</c:v>
                </c:pt>
                <c:pt idx="8">
                  <c:v>16</c:v>
                </c:pt>
                <c:pt idx="9">
                  <c:v>9</c:v>
                </c:pt>
                <c:pt idx="10">
                  <c:v>11</c:v>
                </c:pt>
                <c:pt idx="11">
                  <c:v>7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0"/>
          <c:order val="1"/>
          <c:tx>
            <c:v>Off Duty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'Sleep time on off'!$W$28:$W$48</c:f>
              <c:numCache>
                <c:formatCode>h:mm</c:formatCode>
                <c:ptCount val="21"/>
                <c:pt idx="0">
                  <c:v>0.14583333333333348</c:v>
                </c:pt>
                <c:pt idx="1">
                  <c:v>0.16666666666666588</c:v>
                </c:pt>
                <c:pt idx="2">
                  <c:v>0.18750000000000039</c:v>
                </c:pt>
                <c:pt idx="3">
                  <c:v>0.20833333333333348</c:v>
                </c:pt>
                <c:pt idx="4">
                  <c:v>0.22916666666666588</c:v>
                </c:pt>
                <c:pt idx="5">
                  <c:v>0.25</c:v>
                </c:pt>
                <c:pt idx="6">
                  <c:v>0.27083333333333293</c:v>
                </c:pt>
                <c:pt idx="7">
                  <c:v>0.29166666666666696</c:v>
                </c:pt>
                <c:pt idx="8">
                  <c:v>0.31250000000000072</c:v>
                </c:pt>
                <c:pt idx="9">
                  <c:v>0.33333333333333298</c:v>
                </c:pt>
                <c:pt idx="10">
                  <c:v>0.35416666666666696</c:v>
                </c:pt>
                <c:pt idx="11">
                  <c:v>0.37500000000000072</c:v>
                </c:pt>
                <c:pt idx="12">
                  <c:v>0.39583333333333298</c:v>
                </c:pt>
                <c:pt idx="13">
                  <c:v>0.41666666666666696</c:v>
                </c:pt>
                <c:pt idx="14">
                  <c:v>0.43750000000000072</c:v>
                </c:pt>
                <c:pt idx="15">
                  <c:v>0.45833333333333293</c:v>
                </c:pt>
                <c:pt idx="16">
                  <c:v>0.47916666666666696</c:v>
                </c:pt>
                <c:pt idx="17">
                  <c:v>0.5</c:v>
                </c:pt>
                <c:pt idx="18">
                  <c:v>0.5208333333333337</c:v>
                </c:pt>
                <c:pt idx="19">
                  <c:v>0.54166666666666652</c:v>
                </c:pt>
                <c:pt idx="20">
                  <c:v>0.5625</c:v>
                </c:pt>
              </c:numCache>
            </c:numRef>
          </c:cat>
          <c:val>
            <c:numRef>
              <c:f>'Sleep time on off'!$X$28:$X$48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7</c:v>
                </c:pt>
                <c:pt idx="10">
                  <c:v>7</c:v>
                </c:pt>
                <c:pt idx="11">
                  <c:v>12</c:v>
                </c:pt>
                <c:pt idx="12">
                  <c:v>5</c:v>
                </c:pt>
                <c:pt idx="13">
                  <c:v>17</c:v>
                </c:pt>
                <c:pt idx="14">
                  <c:v>7</c:v>
                </c:pt>
                <c:pt idx="15">
                  <c:v>10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599616"/>
        <c:axId val="135601536"/>
      </c:barChart>
      <c:catAx>
        <c:axId val="13559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Sleep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Duration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601536"/>
        <c:crosses val="autoZero"/>
        <c:auto val="1"/>
        <c:lblAlgn val="ctr"/>
        <c:lblOffset val="100"/>
        <c:tickLblSkip val="1"/>
        <c:noMultiLvlLbl val="0"/>
      </c:catAx>
      <c:valAx>
        <c:axId val="135601536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599616"/>
        <c:crosses val="autoZero"/>
        <c:crossBetween val="between"/>
        <c:majorUnit val="2"/>
      </c:valAx>
    </c:plotArea>
    <c:legend>
      <c:legendPos val="t"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935133108361455"/>
          <c:y val="0.12442575405527902"/>
          <c:w val="0.81427962129733789"/>
          <c:h val="0.6714986981873795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plus"/>
            <c:size val="7"/>
            <c:spPr>
              <a:noFill/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'Duty vs sleep'!$K$1:$K$1529</c:f>
              <c:numCache>
                <c:formatCode>h:mm;@</c:formatCode>
                <c:ptCount val="1529"/>
                <c:pt idx="0">
                  <c:v>0.91666666666666696</c:v>
                </c:pt>
                <c:pt idx="1">
                  <c:v>0.70833333333333304</c:v>
                </c:pt>
                <c:pt idx="2">
                  <c:v>0.54166666666666696</c:v>
                </c:pt>
                <c:pt idx="3">
                  <c:v>0.59375000000000033</c:v>
                </c:pt>
                <c:pt idx="4">
                  <c:v>0.5625</c:v>
                </c:pt>
                <c:pt idx="5">
                  <c:v>0.39583333333333298</c:v>
                </c:pt>
                <c:pt idx="6">
                  <c:v>0.66666666666666763</c:v>
                </c:pt>
                <c:pt idx="7">
                  <c:v>0.4375000000000005</c:v>
                </c:pt>
                <c:pt idx="8">
                  <c:v>0.61458333333333304</c:v>
                </c:pt>
                <c:pt idx="9">
                  <c:v>0.59375000000000033</c:v>
                </c:pt>
                <c:pt idx="10">
                  <c:v>0.70833333333333304</c:v>
                </c:pt>
                <c:pt idx="11">
                  <c:v>0.5</c:v>
                </c:pt>
                <c:pt idx="12">
                  <c:v>0.52083333333333304</c:v>
                </c:pt>
                <c:pt idx="13">
                  <c:v>0.75000000000000111</c:v>
                </c:pt>
                <c:pt idx="14">
                  <c:v>0.80208333333333304</c:v>
                </c:pt>
                <c:pt idx="15">
                  <c:v>0.22916666666666688</c:v>
                </c:pt>
                <c:pt idx="16">
                  <c:v>0.42708333333333298</c:v>
                </c:pt>
                <c:pt idx="17">
                  <c:v>0.53125</c:v>
                </c:pt>
                <c:pt idx="18">
                  <c:v>0.66666666666666763</c:v>
                </c:pt>
                <c:pt idx="19">
                  <c:v>0.47916666666666763</c:v>
                </c:pt>
                <c:pt idx="20">
                  <c:v>0.20833333333333334</c:v>
                </c:pt>
                <c:pt idx="21">
                  <c:v>0.62500000000000111</c:v>
                </c:pt>
                <c:pt idx="22">
                  <c:v>0.75000000000000111</c:v>
                </c:pt>
                <c:pt idx="23">
                  <c:v>0.75000000000000111</c:v>
                </c:pt>
                <c:pt idx="24">
                  <c:v>0.59375000000000033</c:v>
                </c:pt>
                <c:pt idx="25">
                  <c:v>0.40625</c:v>
                </c:pt>
                <c:pt idx="26">
                  <c:v>0.6388888888888905</c:v>
                </c:pt>
                <c:pt idx="27">
                  <c:v>0.75000000000000111</c:v>
                </c:pt>
                <c:pt idx="28">
                  <c:v>0.58333333333333259</c:v>
                </c:pt>
                <c:pt idx="29">
                  <c:v>0.5</c:v>
                </c:pt>
                <c:pt idx="30">
                  <c:v>0.42777777777777876</c:v>
                </c:pt>
                <c:pt idx="31">
                  <c:v>0.44791666666666785</c:v>
                </c:pt>
                <c:pt idx="32">
                  <c:v>0.4375000000000005</c:v>
                </c:pt>
                <c:pt idx="33">
                  <c:v>0.52083333333333304</c:v>
                </c:pt>
                <c:pt idx="34">
                  <c:v>0.33333333333333298</c:v>
                </c:pt>
                <c:pt idx="35">
                  <c:v>0.43055555555555602</c:v>
                </c:pt>
                <c:pt idx="36">
                  <c:v>0.66666666666666763</c:v>
                </c:pt>
                <c:pt idx="37">
                  <c:v>0.54166666666666696</c:v>
                </c:pt>
                <c:pt idx="38">
                  <c:v>0.42708333333333298</c:v>
                </c:pt>
                <c:pt idx="39">
                  <c:v>0.61458333333333304</c:v>
                </c:pt>
                <c:pt idx="40">
                  <c:v>0.57291666666666696</c:v>
                </c:pt>
                <c:pt idx="41">
                  <c:v>0.36458333333333298</c:v>
                </c:pt>
                <c:pt idx="42">
                  <c:v>0.4375000000000005</c:v>
                </c:pt>
                <c:pt idx="43">
                  <c:v>0.83333333333333304</c:v>
                </c:pt>
                <c:pt idx="44">
                  <c:v>0.54166666666666696</c:v>
                </c:pt>
                <c:pt idx="45">
                  <c:v>0.66666666666666763</c:v>
                </c:pt>
                <c:pt idx="46">
                  <c:v>0.39583333333333298</c:v>
                </c:pt>
                <c:pt idx="47">
                  <c:v>0.45833333333333293</c:v>
                </c:pt>
                <c:pt idx="48">
                  <c:v>0.4375000000000005</c:v>
                </c:pt>
                <c:pt idx="49">
                  <c:v>0.55208333333333304</c:v>
                </c:pt>
                <c:pt idx="50">
                  <c:v>0.52083333333333304</c:v>
                </c:pt>
                <c:pt idx="51">
                  <c:v>0.77083333333333404</c:v>
                </c:pt>
                <c:pt idx="52">
                  <c:v>0.59375000000000033</c:v>
                </c:pt>
                <c:pt idx="53">
                  <c:v>0.59375000000000033</c:v>
                </c:pt>
                <c:pt idx="54">
                  <c:v>0.28125</c:v>
                </c:pt>
                <c:pt idx="55">
                  <c:v>0.66666666666666763</c:v>
                </c:pt>
                <c:pt idx="56">
                  <c:v>0.62500000000000111</c:v>
                </c:pt>
                <c:pt idx="57">
                  <c:v>0.73958333333333304</c:v>
                </c:pt>
                <c:pt idx="58">
                  <c:v>0.40625</c:v>
                </c:pt>
                <c:pt idx="59">
                  <c:v>0.58333333333333259</c:v>
                </c:pt>
                <c:pt idx="60">
                  <c:v>4.5138888888888895E-2</c:v>
                </c:pt>
                <c:pt idx="61">
                  <c:v>0.51041666666666563</c:v>
                </c:pt>
                <c:pt idx="62">
                  <c:v>0.62500000000000111</c:v>
                </c:pt>
                <c:pt idx="63">
                  <c:v>0.61458333333333304</c:v>
                </c:pt>
                <c:pt idx="64">
                  <c:v>0.64583333333333426</c:v>
                </c:pt>
                <c:pt idx="65">
                  <c:v>0.59375000000000033</c:v>
                </c:pt>
                <c:pt idx="66">
                  <c:v>0.52083333333333304</c:v>
                </c:pt>
                <c:pt idx="67">
                  <c:v>0.25</c:v>
                </c:pt>
                <c:pt idx="68">
                  <c:v>0.67708333333333426</c:v>
                </c:pt>
                <c:pt idx="69">
                  <c:v>0.59097222222222157</c:v>
                </c:pt>
                <c:pt idx="70">
                  <c:v>3.1250000000000042E-2</c:v>
                </c:pt>
                <c:pt idx="71">
                  <c:v>0.54166666666666696</c:v>
                </c:pt>
                <c:pt idx="72">
                  <c:v>0.66875000000000151</c:v>
                </c:pt>
                <c:pt idx="73">
                  <c:v>5.2083333333333461E-2</c:v>
                </c:pt>
                <c:pt idx="74">
                  <c:v>0.44791666666666785</c:v>
                </c:pt>
                <c:pt idx="75">
                  <c:v>0.33333333333333298</c:v>
                </c:pt>
                <c:pt idx="76">
                  <c:v>0.70833333333333304</c:v>
                </c:pt>
                <c:pt idx="77">
                  <c:v>0.45833333333333293</c:v>
                </c:pt>
                <c:pt idx="78">
                  <c:v>0.65625000000000111</c:v>
                </c:pt>
                <c:pt idx="79">
                  <c:v>0.30208333333333298</c:v>
                </c:pt>
                <c:pt idx="80">
                  <c:v>0.38541666666666813</c:v>
                </c:pt>
                <c:pt idx="81">
                  <c:v>0.53125</c:v>
                </c:pt>
                <c:pt idx="82">
                  <c:v>0.59375000000000033</c:v>
                </c:pt>
                <c:pt idx="83">
                  <c:v>0.68750000000000033</c:v>
                </c:pt>
                <c:pt idx="84">
                  <c:v>0.20833333333333334</c:v>
                </c:pt>
                <c:pt idx="85">
                  <c:v>0.53125</c:v>
                </c:pt>
                <c:pt idx="86">
                  <c:v>0.29166666666666763</c:v>
                </c:pt>
                <c:pt idx="87">
                  <c:v>0.42013888888888956</c:v>
                </c:pt>
                <c:pt idx="88">
                  <c:v>0.59375000000000033</c:v>
                </c:pt>
                <c:pt idx="89">
                  <c:v>0.64583333333333426</c:v>
                </c:pt>
                <c:pt idx="90">
                  <c:v>7.2916666666666824E-2</c:v>
                </c:pt>
                <c:pt idx="91">
                  <c:v>0.16666666666666688</c:v>
                </c:pt>
                <c:pt idx="92">
                  <c:v>0.3750000000000005</c:v>
                </c:pt>
                <c:pt idx="93">
                  <c:v>0.43611111111111101</c:v>
                </c:pt>
                <c:pt idx="94">
                  <c:v>0.66666666666666763</c:v>
                </c:pt>
                <c:pt idx="95">
                  <c:v>0.66666666666666763</c:v>
                </c:pt>
                <c:pt idx="96">
                  <c:v>0.51041666666666563</c:v>
                </c:pt>
                <c:pt idx="97">
                  <c:v>0.51041666666666563</c:v>
                </c:pt>
                <c:pt idx="98">
                  <c:v>0.30208333333333298</c:v>
                </c:pt>
                <c:pt idx="99">
                  <c:v>0.32291666666666813</c:v>
                </c:pt>
                <c:pt idx="100">
                  <c:v>0.66666666666666763</c:v>
                </c:pt>
                <c:pt idx="101">
                  <c:v>0.4375000000000005</c:v>
                </c:pt>
                <c:pt idx="102">
                  <c:v>0.36458333333333298</c:v>
                </c:pt>
                <c:pt idx="103">
                  <c:v>0.46875</c:v>
                </c:pt>
                <c:pt idx="104">
                  <c:v>0.60416666666666696</c:v>
                </c:pt>
                <c:pt idx="105">
                  <c:v>0.58333333333333259</c:v>
                </c:pt>
                <c:pt idx="106">
                  <c:v>0.59375000000000033</c:v>
                </c:pt>
                <c:pt idx="107">
                  <c:v>0.51041666666666563</c:v>
                </c:pt>
                <c:pt idx="108">
                  <c:v>0.23958333333333334</c:v>
                </c:pt>
                <c:pt idx="109">
                  <c:v>0.38541666666666813</c:v>
                </c:pt>
                <c:pt idx="110">
                  <c:v>0.54166666666666696</c:v>
                </c:pt>
                <c:pt idx="111">
                  <c:v>0.17708333333333334</c:v>
                </c:pt>
                <c:pt idx="112">
                  <c:v>0.6979166666666673</c:v>
                </c:pt>
                <c:pt idx="113">
                  <c:v>0.40625</c:v>
                </c:pt>
                <c:pt idx="114">
                  <c:v>0.42569444444444432</c:v>
                </c:pt>
                <c:pt idx="115">
                  <c:v>0.44791666666666785</c:v>
                </c:pt>
                <c:pt idx="116">
                  <c:v>0.52083333333333304</c:v>
                </c:pt>
                <c:pt idx="117">
                  <c:v>0.20833333333333334</c:v>
                </c:pt>
                <c:pt idx="118">
                  <c:v>0.49305555555555602</c:v>
                </c:pt>
                <c:pt idx="119">
                  <c:v>0.41666666666666763</c:v>
                </c:pt>
                <c:pt idx="120">
                  <c:v>0.53125</c:v>
                </c:pt>
                <c:pt idx="121">
                  <c:v>0.54166666666666696</c:v>
                </c:pt>
                <c:pt idx="122">
                  <c:v>0.5625</c:v>
                </c:pt>
                <c:pt idx="123">
                  <c:v>0.59375000000000033</c:v>
                </c:pt>
                <c:pt idx="124">
                  <c:v>0.44791666666666785</c:v>
                </c:pt>
                <c:pt idx="125">
                  <c:v>0.40625</c:v>
                </c:pt>
                <c:pt idx="126">
                  <c:v>0.55208333333333304</c:v>
                </c:pt>
                <c:pt idx="127">
                  <c:v>8.3333333333333398E-2</c:v>
                </c:pt>
                <c:pt idx="128">
                  <c:v>0.44791666666666785</c:v>
                </c:pt>
                <c:pt idx="129">
                  <c:v>0.5</c:v>
                </c:pt>
                <c:pt idx="130">
                  <c:v>0.5</c:v>
                </c:pt>
                <c:pt idx="131">
                  <c:v>0.5625</c:v>
                </c:pt>
                <c:pt idx="132">
                  <c:v>0.64583333333333426</c:v>
                </c:pt>
                <c:pt idx="133">
                  <c:v>0.27083333333333293</c:v>
                </c:pt>
                <c:pt idx="134">
                  <c:v>0.30208333333333298</c:v>
                </c:pt>
                <c:pt idx="135">
                  <c:v>0.53125</c:v>
                </c:pt>
                <c:pt idx="136">
                  <c:v>0.6979166666666673</c:v>
                </c:pt>
                <c:pt idx="137">
                  <c:v>0.29166666666666763</c:v>
                </c:pt>
                <c:pt idx="138">
                  <c:v>0.34375000000000017</c:v>
                </c:pt>
                <c:pt idx="139">
                  <c:v>0.55138888888888904</c:v>
                </c:pt>
                <c:pt idx="140">
                  <c:v>0.58333333333333259</c:v>
                </c:pt>
                <c:pt idx="141">
                  <c:v>0.72916666666666696</c:v>
                </c:pt>
                <c:pt idx="142">
                  <c:v>0.16666666666666688</c:v>
                </c:pt>
                <c:pt idx="143">
                  <c:v>0.53125</c:v>
                </c:pt>
                <c:pt idx="144">
                  <c:v>0.32291666666666813</c:v>
                </c:pt>
                <c:pt idx="145">
                  <c:v>0.36458333333333298</c:v>
                </c:pt>
                <c:pt idx="146">
                  <c:v>0.70833333333333304</c:v>
                </c:pt>
                <c:pt idx="147">
                  <c:v>0.39583333333333298</c:v>
                </c:pt>
                <c:pt idx="148">
                  <c:v>2.0833333333333356E-2</c:v>
                </c:pt>
                <c:pt idx="149">
                  <c:v>0.72916666666666696</c:v>
                </c:pt>
                <c:pt idx="150">
                  <c:v>0.51041666666666563</c:v>
                </c:pt>
                <c:pt idx="151">
                  <c:v>0.47916666666666763</c:v>
                </c:pt>
                <c:pt idx="152">
                  <c:v>0.58333333333333259</c:v>
                </c:pt>
                <c:pt idx="153">
                  <c:v>0.45833333333333293</c:v>
                </c:pt>
                <c:pt idx="154">
                  <c:v>0.52083333333333304</c:v>
                </c:pt>
                <c:pt idx="155">
                  <c:v>0.58333333333333259</c:v>
                </c:pt>
                <c:pt idx="156">
                  <c:v>0.64583333333333426</c:v>
                </c:pt>
                <c:pt idx="157">
                  <c:v>0.41666666666666763</c:v>
                </c:pt>
                <c:pt idx="158">
                  <c:v>0.18750000000000028</c:v>
                </c:pt>
                <c:pt idx="159">
                  <c:v>0.46875</c:v>
                </c:pt>
                <c:pt idx="160">
                  <c:v>0.86458333333333304</c:v>
                </c:pt>
                <c:pt idx="161">
                  <c:v>0.20833333333333334</c:v>
                </c:pt>
                <c:pt idx="162">
                  <c:v>0.3750000000000005</c:v>
                </c:pt>
                <c:pt idx="163">
                  <c:v>0.5625</c:v>
                </c:pt>
                <c:pt idx="164">
                  <c:v>1.0416666666666699E-2</c:v>
                </c:pt>
                <c:pt idx="165">
                  <c:v>0.20833333333333334</c:v>
                </c:pt>
                <c:pt idx="166">
                  <c:v>0.3750000000000005</c:v>
                </c:pt>
                <c:pt idx="167">
                  <c:v>0.41666666666666763</c:v>
                </c:pt>
                <c:pt idx="168">
                  <c:v>0.45833333333333293</c:v>
                </c:pt>
                <c:pt idx="169">
                  <c:v>0.34375000000000017</c:v>
                </c:pt>
                <c:pt idx="170">
                  <c:v>0.62500000000000111</c:v>
                </c:pt>
                <c:pt idx="171">
                  <c:v>0.57291666666666696</c:v>
                </c:pt>
                <c:pt idx="172">
                  <c:v>0.25</c:v>
                </c:pt>
                <c:pt idx="173">
                  <c:v>0.39583333333333298</c:v>
                </c:pt>
                <c:pt idx="174">
                  <c:v>0.40625</c:v>
                </c:pt>
                <c:pt idx="175">
                  <c:v>0.30208333333333298</c:v>
                </c:pt>
                <c:pt idx="176">
                  <c:v>0.40625</c:v>
                </c:pt>
                <c:pt idx="177">
                  <c:v>0.421527777777779</c:v>
                </c:pt>
                <c:pt idx="178">
                  <c:v>0.19791666666666721</c:v>
                </c:pt>
                <c:pt idx="179">
                  <c:v>0.48958333333333298</c:v>
                </c:pt>
                <c:pt idx="180">
                  <c:v>0.33333333333333298</c:v>
                </c:pt>
                <c:pt idx="181">
                  <c:v>0.44791666666666785</c:v>
                </c:pt>
                <c:pt idx="182">
                  <c:v>0.5</c:v>
                </c:pt>
                <c:pt idx="183">
                  <c:v>0.29166666666666763</c:v>
                </c:pt>
                <c:pt idx="184">
                  <c:v>0.43472222222222257</c:v>
                </c:pt>
                <c:pt idx="185">
                  <c:v>0.42708333333333298</c:v>
                </c:pt>
                <c:pt idx="186">
                  <c:v>0.29166666666666763</c:v>
                </c:pt>
                <c:pt idx="187">
                  <c:v>0.44791666666666785</c:v>
                </c:pt>
                <c:pt idx="188">
                  <c:v>0.53125</c:v>
                </c:pt>
                <c:pt idx="189">
                  <c:v>0.27083333333333293</c:v>
                </c:pt>
                <c:pt idx="190">
                  <c:v>0.32013888888888975</c:v>
                </c:pt>
                <c:pt idx="191">
                  <c:v>0.41180555555555598</c:v>
                </c:pt>
                <c:pt idx="192">
                  <c:v>0.3125000000000005</c:v>
                </c:pt>
                <c:pt idx="193">
                  <c:v>0.35416666666666763</c:v>
                </c:pt>
                <c:pt idx="194">
                  <c:v>0.53125</c:v>
                </c:pt>
                <c:pt idx="195">
                  <c:v>8.3333333333333398E-2</c:v>
                </c:pt>
                <c:pt idx="196">
                  <c:v>0.3125000000000005</c:v>
                </c:pt>
                <c:pt idx="197">
                  <c:v>0.40625</c:v>
                </c:pt>
                <c:pt idx="198">
                  <c:v>0.17708333333333334</c:v>
                </c:pt>
                <c:pt idx="199">
                  <c:v>0.45833333333333293</c:v>
                </c:pt>
                <c:pt idx="200">
                  <c:v>0.60416666666666696</c:v>
                </c:pt>
                <c:pt idx="201">
                  <c:v>0.18750000000000028</c:v>
                </c:pt>
                <c:pt idx="202">
                  <c:v>0.44791666666666785</c:v>
                </c:pt>
                <c:pt idx="203">
                  <c:v>0.125</c:v>
                </c:pt>
                <c:pt idx="204">
                  <c:v>0.14583333333333334</c:v>
                </c:pt>
                <c:pt idx="205">
                  <c:v>0.23958333333333334</c:v>
                </c:pt>
                <c:pt idx="206">
                  <c:v>0.3125000000000005</c:v>
                </c:pt>
                <c:pt idx="207">
                  <c:v>0.3750000000000005</c:v>
                </c:pt>
                <c:pt idx="208">
                  <c:v>0.46875</c:v>
                </c:pt>
                <c:pt idx="209">
                  <c:v>0.5</c:v>
                </c:pt>
                <c:pt idx="210">
                  <c:v>0.61458333333333304</c:v>
                </c:pt>
                <c:pt idx="211">
                  <c:v>0.5</c:v>
                </c:pt>
                <c:pt idx="212">
                  <c:v>0.60416666666666696</c:v>
                </c:pt>
                <c:pt idx="213">
                  <c:v>0.72916666666666696</c:v>
                </c:pt>
                <c:pt idx="214">
                  <c:v>0.41666666666666763</c:v>
                </c:pt>
                <c:pt idx="215">
                  <c:v>0.41666666666666763</c:v>
                </c:pt>
                <c:pt idx="216">
                  <c:v>0.4375000000000005</c:v>
                </c:pt>
                <c:pt idx="217">
                  <c:v>0.53125</c:v>
                </c:pt>
                <c:pt idx="218">
                  <c:v>0.52083333333333304</c:v>
                </c:pt>
                <c:pt idx="219">
                  <c:v>0.28125</c:v>
                </c:pt>
                <c:pt idx="220">
                  <c:v>0.34375000000000017</c:v>
                </c:pt>
                <c:pt idx="221">
                  <c:v>0.41666666666666763</c:v>
                </c:pt>
                <c:pt idx="222">
                  <c:v>0.40625</c:v>
                </c:pt>
                <c:pt idx="223">
                  <c:v>0.29166666666666763</c:v>
                </c:pt>
                <c:pt idx="224">
                  <c:v>0.38541666666666813</c:v>
                </c:pt>
                <c:pt idx="225">
                  <c:v>0.38541666666666813</c:v>
                </c:pt>
                <c:pt idx="226">
                  <c:v>0.61458333333333304</c:v>
                </c:pt>
                <c:pt idx="227">
                  <c:v>0.25</c:v>
                </c:pt>
                <c:pt idx="228">
                  <c:v>0.47916666666666763</c:v>
                </c:pt>
                <c:pt idx="229">
                  <c:v>0.25</c:v>
                </c:pt>
                <c:pt idx="230">
                  <c:v>0.28125</c:v>
                </c:pt>
                <c:pt idx="231">
                  <c:v>0.3750000000000005</c:v>
                </c:pt>
                <c:pt idx="232">
                  <c:v>0.41666666666666763</c:v>
                </c:pt>
                <c:pt idx="233">
                  <c:v>0.18750000000000028</c:v>
                </c:pt>
                <c:pt idx="234">
                  <c:v>0.5</c:v>
                </c:pt>
                <c:pt idx="235">
                  <c:v>0.18750000000000028</c:v>
                </c:pt>
                <c:pt idx="236">
                  <c:v>0.3750000000000005</c:v>
                </c:pt>
                <c:pt idx="237">
                  <c:v>0.125</c:v>
                </c:pt>
                <c:pt idx="238">
                  <c:v>0.33333333333333298</c:v>
                </c:pt>
                <c:pt idx="239">
                  <c:v>0.15625000000000028</c:v>
                </c:pt>
                <c:pt idx="240">
                  <c:v>0.38541666666666813</c:v>
                </c:pt>
                <c:pt idx="241">
                  <c:v>6.2500000000000083E-2</c:v>
                </c:pt>
                <c:pt idx="242">
                  <c:v>0.125</c:v>
                </c:pt>
                <c:pt idx="243">
                  <c:v>0.32291666666666813</c:v>
                </c:pt>
                <c:pt idx="244">
                  <c:v>0.53125</c:v>
                </c:pt>
                <c:pt idx="245">
                  <c:v>0.5</c:v>
                </c:pt>
                <c:pt idx="246">
                  <c:v>0.26041666666666763</c:v>
                </c:pt>
                <c:pt idx="247">
                  <c:v>0.36458333333333298</c:v>
                </c:pt>
                <c:pt idx="248">
                  <c:v>0.46875</c:v>
                </c:pt>
                <c:pt idx="249">
                  <c:v>0.45833333333333293</c:v>
                </c:pt>
                <c:pt idx="250">
                  <c:v>4.1666666666666713E-2</c:v>
                </c:pt>
                <c:pt idx="251">
                  <c:v>0.34375000000000017</c:v>
                </c:pt>
                <c:pt idx="252">
                  <c:v>0.3125000000000005</c:v>
                </c:pt>
                <c:pt idx="253">
                  <c:v>0.46875</c:v>
                </c:pt>
                <c:pt idx="254">
                  <c:v>0.27083333333333293</c:v>
                </c:pt>
                <c:pt idx="255">
                  <c:v>0.42708333333333298</c:v>
                </c:pt>
                <c:pt idx="256">
                  <c:v>0.54166666666666696</c:v>
                </c:pt>
                <c:pt idx="257">
                  <c:v>0.34375000000000017</c:v>
                </c:pt>
                <c:pt idx="258">
                  <c:v>0.3750000000000005</c:v>
                </c:pt>
                <c:pt idx="259">
                  <c:v>0.30208333333333298</c:v>
                </c:pt>
                <c:pt idx="260">
                  <c:v>0.20833333333333334</c:v>
                </c:pt>
                <c:pt idx="261">
                  <c:v>0.3750000000000005</c:v>
                </c:pt>
                <c:pt idx="262">
                  <c:v>0.48958333333333298</c:v>
                </c:pt>
                <c:pt idx="263">
                  <c:v>0.44791666666666785</c:v>
                </c:pt>
                <c:pt idx="264">
                  <c:v>0.30902777777777912</c:v>
                </c:pt>
                <c:pt idx="265">
                  <c:v>0.52638888888888902</c:v>
                </c:pt>
                <c:pt idx="266">
                  <c:v>0.10416666666666714</c:v>
                </c:pt>
                <c:pt idx="267">
                  <c:v>0.44791666666666785</c:v>
                </c:pt>
                <c:pt idx="268">
                  <c:v>0.60138888888888964</c:v>
                </c:pt>
                <c:pt idx="269">
                  <c:v>0.38750000000000057</c:v>
                </c:pt>
                <c:pt idx="270">
                  <c:v>0.27083333333333293</c:v>
                </c:pt>
                <c:pt idx="271">
                  <c:v>0.27083333333333293</c:v>
                </c:pt>
                <c:pt idx="272">
                  <c:v>0.40625</c:v>
                </c:pt>
                <c:pt idx="273">
                  <c:v>0.45833333333333293</c:v>
                </c:pt>
                <c:pt idx="274">
                  <c:v>2.0833333333333356E-2</c:v>
                </c:pt>
                <c:pt idx="275">
                  <c:v>0.3125000000000005</c:v>
                </c:pt>
                <c:pt idx="276">
                  <c:v>4.1666666666666713E-2</c:v>
                </c:pt>
                <c:pt idx="277">
                  <c:v>9.3750000000000264E-2</c:v>
                </c:pt>
                <c:pt idx="278">
                  <c:v>0.3125000000000005</c:v>
                </c:pt>
                <c:pt idx="279">
                  <c:v>0.125</c:v>
                </c:pt>
                <c:pt idx="280">
                  <c:v>0.29166666666666763</c:v>
                </c:pt>
                <c:pt idx="281">
                  <c:v>0.28125</c:v>
                </c:pt>
                <c:pt idx="282">
                  <c:v>0.11458333333333301</c:v>
                </c:pt>
                <c:pt idx="283">
                  <c:v>0.14583333333333334</c:v>
                </c:pt>
                <c:pt idx="284">
                  <c:v>0.5</c:v>
                </c:pt>
                <c:pt idx="285">
                  <c:v>0.51041666666666563</c:v>
                </c:pt>
                <c:pt idx="286">
                  <c:v>0.26041666666666763</c:v>
                </c:pt>
                <c:pt idx="287">
                  <c:v>0.39583333333333298</c:v>
                </c:pt>
                <c:pt idx="288">
                  <c:v>0.29166666666666763</c:v>
                </c:pt>
                <c:pt idx="289">
                  <c:v>0.33333333333333298</c:v>
                </c:pt>
                <c:pt idx="290">
                  <c:v>0.3750000000000005</c:v>
                </c:pt>
                <c:pt idx="291">
                  <c:v>0.52083333333333304</c:v>
                </c:pt>
                <c:pt idx="292">
                  <c:v>0.25</c:v>
                </c:pt>
                <c:pt idx="293">
                  <c:v>0.25</c:v>
                </c:pt>
                <c:pt idx="294">
                  <c:v>0.28125</c:v>
                </c:pt>
                <c:pt idx="295">
                  <c:v>0.35416666666666763</c:v>
                </c:pt>
                <c:pt idx="296">
                  <c:v>0.34375000000000017</c:v>
                </c:pt>
                <c:pt idx="297">
                  <c:v>8.3333333333333398E-2</c:v>
                </c:pt>
                <c:pt idx="298">
                  <c:v>0.125</c:v>
                </c:pt>
                <c:pt idx="299">
                  <c:v>0.35416666666666763</c:v>
                </c:pt>
                <c:pt idx="300">
                  <c:v>0.44791666666666785</c:v>
                </c:pt>
                <c:pt idx="301">
                  <c:v>0.38541666666666813</c:v>
                </c:pt>
                <c:pt idx="302">
                  <c:v>0.29166666666666763</c:v>
                </c:pt>
                <c:pt idx="303">
                  <c:v>0.29166666666666763</c:v>
                </c:pt>
                <c:pt idx="304">
                  <c:v>0.4375000000000005</c:v>
                </c:pt>
                <c:pt idx="305">
                  <c:v>0.22916666666666688</c:v>
                </c:pt>
                <c:pt idx="306">
                  <c:v>0.55208333333333304</c:v>
                </c:pt>
                <c:pt idx="307">
                  <c:v>0.21875000000000028</c:v>
                </c:pt>
                <c:pt idx="308">
                  <c:v>0.58333333333333259</c:v>
                </c:pt>
                <c:pt idx="309">
                  <c:v>0.28125</c:v>
                </c:pt>
                <c:pt idx="310">
                  <c:v>0.13541666666666699</c:v>
                </c:pt>
                <c:pt idx="311">
                  <c:v>9.3750000000000264E-2</c:v>
                </c:pt>
                <c:pt idx="312">
                  <c:v>0.58333333333333259</c:v>
                </c:pt>
                <c:pt idx="313">
                  <c:v>0.54166666666666696</c:v>
                </c:pt>
                <c:pt idx="314">
                  <c:v>0.42708333333333298</c:v>
                </c:pt>
                <c:pt idx="315">
                  <c:v>0.45833333333333293</c:v>
                </c:pt>
                <c:pt idx="316">
                  <c:v>0.54166666666666696</c:v>
                </c:pt>
                <c:pt idx="317">
                  <c:v>0.4375000000000005</c:v>
                </c:pt>
                <c:pt idx="318">
                  <c:v>0.52083333333333304</c:v>
                </c:pt>
                <c:pt idx="319">
                  <c:v>0.39583333333333298</c:v>
                </c:pt>
                <c:pt idx="320">
                  <c:v>0.58333333333333259</c:v>
                </c:pt>
                <c:pt idx="321">
                  <c:v>0.54166666666666696</c:v>
                </c:pt>
                <c:pt idx="322">
                  <c:v>0.52083333333333304</c:v>
                </c:pt>
                <c:pt idx="323">
                  <c:v>0.78125</c:v>
                </c:pt>
                <c:pt idx="324">
                  <c:v>0.43402777777777912</c:v>
                </c:pt>
                <c:pt idx="325">
                  <c:v>0.68055555555555669</c:v>
                </c:pt>
                <c:pt idx="326">
                  <c:v>0.58333333333333259</c:v>
                </c:pt>
                <c:pt idx="327">
                  <c:v>0.68750000000000033</c:v>
                </c:pt>
                <c:pt idx="328">
                  <c:v>0.36458333333333298</c:v>
                </c:pt>
                <c:pt idx="329">
                  <c:v>0.25</c:v>
                </c:pt>
                <c:pt idx="330">
                  <c:v>0.4375000000000005</c:v>
                </c:pt>
                <c:pt idx="331">
                  <c:v>0.62777777777777899</c:v>
                </c:pt>
                <c:pt idx="332">
                  <c:v>0.45833333333333293</c:v>
                </c:pt>
                <c:pt idx="333">
                  <c:v>0.45833333333333293</c:v>
                </c:pt>
                <c:pt idx="334">
                  <c:v>0.44791666666666785</c:v>
                </c:pt>
                <c:pt idx="335">
                  <c:v>0.60416666666666696</c:v>
                </c:pt>
                <c:pt idx="336">
                  <c:v>0.44791666666666785</c:v>
                </c:pt>
                <c:pt idx="337">
                  <c:v>0.5</c:v>
                </c:pt>
                <c:pt idx="338">
                  <c:v>0.45833333333333293</c:v>
                </c:pt>
                <c:pt idx="339">
                  <c:v>0.5</c:v>
                </c:pt>
                <c:pt idx="340">
                  <c:v>0.66666666666666763</c:v>
                </c:pt>
                <c:pt idx="341">
                  <c:v>0.11458333333333301</c:v>
                </c:pt>
                <c:pt idx="342">
                  <c:v>0.58333333333333259</c:v>
                </c:pt>
                <c:pt idx="343">
                  <c:v>0.33333333333333298</c:v>
                </c:pt>
                <c:pt idx="344">
                  <c:v>0.4375000000000005</c:v>
                </c:pt>
                <c:pt idx="345">
                  <c:v>0.61458333333333304</c:v>
                </c:pt>
                <c:pt idx="346">
                  <c:v>0.64583333333333426</c:v>
                </c:pt>
                <c:pt idx="347">
                  <c:v>0.66666666666666763</c:v>
                </c:pt>
                <c:pt idx="348">
                  <c:v>0.5</c:v>
                </c:pt>
                <c:pt idx="349">
                  <c:v>0.33333333333333298</c:v>
                </c:pt>
                <c:pt idx="350">
                  <c:v>0.45833333333333293</c:v>
                </c:pt>
                <c:pt idx="351">
                  <c:v>0.45833333333333293</c:v>
                </c:pt>
                <c:pt idx="352">
                  <c:v>0.65625000000000111</c:v>
                </c:pt>
                <c:pt idx="353">
                  <c:v>0.25</c:v>
                </c:pt>
                <c:pt idx="354">
                  <c:v>0.4375000000000005</c:v>
                </c:pt>
                <c:pt idx="355">
                  <c:v>0.5625</c:v>
                </c:pt>
                <c:pt idx="356">
                  <c:v>0.62500000000000111</c:v>
                </c:pt>
                <c:pt idx="357">
                  <c:v>0.5625</c:v>
                </c:pt>
                <c:pt idx="358">
                  <c:v>0.46875</c:v>
                </c:pt>
                <c:pt idx="359">
                  <c:v>0.55208333333333304</c:v>
                </c:pt>
                <c:pt idx="360">
                  <c:v>0.30208333333333298</c:v>
                </c:pt>
                <c:pt idx="361">
                  <c:v>0.64583333333333426</c:v>
                </c:pt>
                <c:pt idx="362">
                  <c:v>0.60416666666666696</c:v>
                </c:pt>
                <c:pt idx="363">
                  <c:v>0.29166666666666763</c:v>
                </c:pt>
                <c:pt idx="364">
                  <c:v>0.55208333333333304</c:v>
                </c:pt>
                <c:pt idx="365">
                  <c:v>0.64583333333333426</c:v>
                </c:pt>
                <c:pt idx="366">
                  <c:v>0.40625</c:v>
                </c:pt>
                <c:pt idx="367">
                  <c:v>0.62500000000000111</c:v>
                </c:pt>
                <c:pt idx="368">
                  <c:v>0.65625000000000111</c:v>
                </c:pt>
                <c:pt idx="369">
                  <c:v>0.33333333333333298</c:v>
                </c:pt>
                <c:pt idx="370">
                  <c:v>0.62500000000000111</c:v>
                </c:pt>
                <c:pt idx="371">
                  <c:v>0.51041666666666563</c:v>
                </c:pt>
                <c:pt idx="372">
                  <c:v>0.52083333333333304</c:v>
                </c:pt>
                <c:pt idx="373">
                  <c:v>0.44444444444444436</c:v>
                </c:pt>
                <c:pt idx="374">
                  <c:v>0.48958333333333298</c:v>
                </c:pt>
                <c:pt idx="375">
                  <c:v>0.60416666666666696</c:v>
                </c:pt>
                <c:pt idx="376">
                  <c:v>0.5</c:v>
                </c:pt>
                <c:pt idx="377">
                  <c:v>0.3750000000000005</c:v>
                </c:pt>
                <c:pt idx="378">
                  <c:v>0.5625</c:v>
                </c:pt>
                <c:pt idx="379">
                  <c:v>0.39583333333333298</c:v>
                </c:pt>
                <c:pt idx="380">
                  <c:v>0.47916666666666763</c:v>
                </c:pt>
                <c:pt idx="381">
                  <c:v>0.52083333333333304</c:v>
                </c:pt>
                <c:pt idx="382">
                  <c:v>0.20833333333333334</c:v>
                </c:pt>
                <c:pt idx="383">
                  <c:v>0.60416666666666696</c:v>
                </c:pt>
                <c:pt idx="384">
                  <c:v>0.58333333333333259</c:v>
                </c:pt>
                <c:pt idx="385">
                  <c:v>0.62500000000000111</c:v>
                </c:pt>
                <c:pt idx="386">
                  <c:v>0.37152777777777912</c:v>
                </c:pt>
                <c:pt idx="387">
                  <c:v>0.52083333333333304</c:v>
                </c:pt>
                <c:pt idx="388">
                  <c:v>0.32291666666666813</c:v>
                </c:pt>
                <c:pt idx="389">
                  <c:v>0.52083333333333304</c:v>
                </c:pt>
                <c:pt idx="390">
                  <c:v>0.45833333333333293</c:v>
                </c:pt>
                <c:pt idx="391">
                  <c:v>0.5625</c:v>
                </c:pt>
                <c:pt idx="392">
                  <c:v>0.62500000000000111</c:v>
                </c:pt>
                <c:pt idx="393">
                  <c:v>0.5</c:v>
                </c:pt>
                <c:pt idx="394">
                  <c:v>0.58958333333333257</c:v>
                </c:pt>
                <c:pt idx="395">
                  <c:v>0.52083333333333304</c:v>
                </c:pt>
                <c:pt idx="396">
                  <c:v>0.65625000000000111</c:v>
                </c:pt>
                <c:pt idx="397">
                  <c:v>0.75000000000000111</c:v>
                </c:pt>
                <c:pt idx="398">
                  <c:v>0.44791666666666785</c:v>
                </c:pt>
                <c:pt idx="399">
                  <c:v>0.29166666666666763</c:v>
                </c:pt>
                <c:pt idx="400">
                  <c:v>0.33333333333333298</c:v>
                </c:pt>
                <c:pt idx="401">
                  <c:v>0.42708333333333298</c:v>
                </c:pt>
                <c:pt idx="402">
                  <c:v>0.45833333333333293</c:v>
                </c:pt>
                <c:pt idx="403">
                  <c:v>0.33333333333333298</c:v>
                </c:pt>
                <c:pt idx="404">
                  <c:v>0.51041666666666563</c:v>
                </c:pt>
                <c:pt idx="405">
                  <c:v>0.5625</c:v>
                </c:pt>
                <c:pt idx="406">
                  <c:v>0.61666666666666703</c:v>
                </c:pt>
                <c:pt idx="407">
                  <c:v>0.32291666666666813</c:v>
                </c:pt>
                <c:pt idx="408">
                  <c:v>0.39583333333333298</c:v>
                </c:pt>
                <c:pt idx="409">
                  <c:v>0.62500000000000111</c:v>
                </c:pt>
                <c:pt idx="410">
                  <c:v>0.45833333333333293</c:v>
                </c:pt>
                <c:pt idx="411">
                  <c:v>0.5</c:v>
                </c:pt>
                <c:pt idx="412">
                  <c:v>0.55208333333333304</c:v>
                </c:pt>
                <c:pt idx="413">
                  <c:v>0.40625</c:v>
                </c:pt>
                <c:pt idx="414">
                  <c:v>0.35416666666666763</c:v>
                </c:pt>
                <c:pt idx="415">
                  <c:v>0.39583333333333298</c:v>
                </c:pt>
                <c:pt idx="416">
                  <c:v>0.39583333333333298</c:v>
                </c:pt>
                <c:pt idx="417">
                  <c:v>0.42708333333333298</c:v>
                </c:pt>
                <c:pt idx="418">
                  <c:v>0.52083333333333304</c:v>
                </c:pt>
                <c:pt idx="419">
                  <c:v>0.30208333333333298</c:v>
                </c:pt>
                <c:pt idx="420">
                  <c:v>0.62500000000000111</c:v>
                </c:pt>
                <c:pt idx="421">
                  <c:v>0.45833333333333293</c:v>
                </c:pt>
                <c:pt idx="422">
                  <c:v>0.51041666666666563</c:v>
                </c:pt>
                <c:pt idx="423">
                  <c:v>0.65625000000000111</c:v>
                </c:pt>
                <c:pt idx="424">
                  <c:v>0.20833333333333334</c:v>
                </c:pt>
                <c:pt idx="425">
                  <c:v>0.44791666666666785</c:v>
                </c:pt>
                <c:pt idx="426">
                  <c:v>0.54166666666666696</c:v>
                </c:pt>
                <c:pt idx="427">
                  <c:v>0.34375000000000017</c:v>
                </c:pt>
                <c:pt idx="428">
                  <c:v>0.61458333333333304</c:v>
                </c:pt>
                <c:pt idx="429">
                  <c:v>0.33333333333333298</c:v>
                </c:pt>
                <c:pt idx="430">
                  <c:v>0.45833333333333293</c:v>
                </c:pt>
                <c:pt idx="431">
                  <c:v>0.47916666666666763</c:v>
                </c:pt>
                <c:pt idx="432">
                  <c:v>0.23958333333333334</c:v>
                </c:pt>
                <c:pt idx="433">
                  <c:v>0.39583333333333298</c:v>
                </c:pt>
                <c:pt idx="434">
                  <c:v>0.22916666666666688</c:v>
                </c:pt>
                <c:pt idx="435">
                  <c:v>0.48958333333333298</c:v>
                </c:pt>
                <c:pt idx="436">
                  <c:v>0.51041666666666563</c:v>
                </c:pt>
                <c:pt idx="437">
                  <c:v>0.47916666666666763</c:v>
                </c:pt>
                <c:pt idx="438">
                  <c:v>0.55486111111111103</c:v>
                </c:pt>
                <c:pt idx="439">
                  <c:v>0.62500000000000111</c:v>
                </c:pt>
                <c:pt idx="440">
                  <c:v>0.19791666666666721</c:v>
                </c:pt>
                <c:pt idx="441">
                  <c:v>0.46875</c:v>
                </c:pt>
                <c:pt idx="442">
                  <c:v>0.35416666666666763</c:v>
                </c:pt>
                <c:pt idx="443">
                  <c:v>0.39583333333333298</c:v>
                </c:pt>
                <c:pt idx="444">
                  <c:v>0.4375000000000005</c:v>
                </c:pt>
                <c:pt idx="445">
                  <c:v>0.33333333333333298</c:v>
                </c:pt>
                <c:pt idx="446">
                  <c:v>0.44791666666666785</c:v>
                </c:pt>
                <c:pt idx="447">
                  <c:v>0.48958333333333298</c:v>
                </c:pt>
                <c:pt idx="448">
                  <c:v>0.5</c:v>
                </c:pt>
                <c:pt idx="449">
                  <c:v>0.4375000000000005</c:v>
                </c:pt>
                <c:pt idx="450">
                  <c:v>0.45833333333333293</c:v>
                </c:pt>
                <c:pt idx="451">
                  <c:v>0.58333333333333259</c:v>
                </c:pt>
                <c:pt idx="452">
                  <c:v>0.52777777777777801</c:v>
                </c:pt>
                <c:pt idx="453">
                  <c:v>0.65625000000000111</c:v>
                </c:pt>
                <c:pt idx="454">
                  <c:v>0.66666666666666763</c:v>
                </c:pt>
                <c:pt idx="455">
                  <c:v>0.60416666666666696</c:v>
                </c:pt>
                <c:pt idx="456">
                  <c:v>0.36458333333333298</c:v>
                </c:pt>
                <c:pt idx="457">
                  <c:v>0.41666666666666763</c:v>
                </c:pt>
                <c:pt idx="458">
                  <c:v>0.45833333333333293</c:v>
                </c:pt>
                <c:pt idx="459">
                  <c:v>0.5</c:v>
                </c:pt>
                <c:pt idx="460">
                  <c:v>0.52083333333333304</c:v>
                </c:pt>
                <c:pt idx="461">
                  <c:v>0.58333333333333259</c:v>
                </c:pt>
                <c:pt idx="462">
                  <c:v>0.58333333333333259</c:v>
                </c:pt>
                <c:pt idx="463">
                  <c:v>0.45833333333333293</c:v>
                </c:pt>
                <c:pt idx="464">
                  <c:v>0.3750000000000005</c:v>
                </c:pt>
                <c:pt idx="465">
                  <c:v>0.40625</c:v>
                </c:pt>
                <c:pt idx="466">
                  <c:v>0.41666666666666763</c:v>
                </c:pt>
                <c:pt idx="467">
                  <c:v>0.45833333333333293</c:v>
                </c:pt>
                <c:pt idx="468">
                  <c:v>0.57291666666666696</c:v>
                </c:pt>
                <c:pt idx="469">
                  <c:v>0.52083333333333304</c:v>
                </c:pt>
                <c:pt idx="470">
                  <c:v>0.52083333333333304</c:v>
                </c:pt>
                <c:pt idx="471">
                  <c:v>0.30208333333333298</c:v>
                </c:pt>
                <c:pt idx="472">
                  <c:v>0.39583333333333298</c:v>
                </c:pt>
                <c:pt idx="473">
                  <c:v>0.5625</c:v>
                </c:pt>
                <c:pt idx="474">
                  <c:v>0.75000000000000111</c:v>
                </c:pt>
                <c:pt idx="475">
                  <c:v>0.52083333333333304</c:v>
                </c:pt>
                <c:pt idx="476">
                  <c:v>0.54166666666666696</c:v>
                </c:pt>
                <c:pt idx="477">
                  <c:v>0.38541666666666813</c:v>
                </c:pt>
                <c:pt idx="478">
                  <c:v>0.40625</c:v>
                </c:pt>
                <c:pt idx="479">
                  <c:v>0.44791666666666785</c:v>
                </c:pt>
                <c:pt idx="480">
                  <c:v>0.3125000000000005</c:v>
                </c:pt>
                <c:pt idx="481">
                  <c:v>0.41666666666666763</c:v>
                </c:pt>
                <c:pt idx="482">
                  <c:v>0.45833333333333293</c:v>
                </c:pt>
                <c:pt idx="483">
                  <c:v>0.4375000000000005</c:v>
                </c:pt>
                <c:pt idx="484">
                  <c:v>0.41666666666666763</c:v>
                </c:pt>
                <c:pt idx="485">
                  <c:v>0.47916666666666763</c:v>
                </c:pt>
                <c:pt idx="486">
                  <c:v>0.47916666666666763</c:v>
                </c:pt>
                <c:pt idx="487">
                  <c:v>0.45833333333333293</c:v>
                </c:pt>
                <c:pt idx="488">
                  <c:v>0.55208333333333304</c:v>
                </c:pt>
                <c:pt idx="489">
                  <c:v>3.1250000000000042E-2</c:v>
                </c:pt>
                <c:pt idx="490">
                  <c:v>0.38541666666666813</c:v>
                </c:pt>
                <c:pt idx="491">
                  <c:v>0.47916666666666763</c:v>
                </c:pt>
                <c:pt idx="492">
                  <c:v>0.53125</c:v>
                </c:pt>
                <c:pt idx="493">
                  <c:v>0.44097222222222238</c:v>
                </c:pt>
                <c:pt idx="494">
                  <c:v>0.58333333333333259</c:v>
                </c:pt>
                <c:pt idx="495">
                  <c:v>0.3750000000000005</c:v>
                </c:pt>
                <c:pt idx="496">
                  <c:v>0.46875</c:v>
                </c:pt>
                <c:pt idx="497">
                  <c:v>0.59375000000000033</c:v>
                </c:pt>
                <c:pt idx="498">
                  <c:v>0.22916666666666688</c:v>
                </c:pt>
                <c:pt idx="499">
                  <c:v>0.35416666666666763</c:v>
                </c:pt>
                <c:pt idx="500">
                  <c:v>0.44791666666666785</c:v>
                </c:pt>
                <c:pt idx="501">
                  <c:v>0.41666666666666763</c:v>
                </c:pt>
                <c:pt idx="502">
                  <c:v>0.41666666666666763</c:v>
                </c:pt>
                <c:pt idx="503">
                  <c:v>0.60416666666666696</c:v>
                </c:pt>
                <c:pt idx="504">
                  <c:v>0.3750000000000005</c:v>
                </c:pt>
                <c:pt idx="505">
                  <c:v>0.52083333333333304</c:v>
                </c:pt>
                <c:pt idx="506">
                  <c:v>0.29166666666666763</c:v>
                </c:pt>
                <c:pt idx="507">
                  <c:v>0.25</c:v>
                </c:pt>
                <c:pt idx="508">
                  <c:v>0.5</c:v>
                </c:pt>
                <c:pt idx="509">
                  <c:v>0.20972222222222231</c:v>
                </c:pt>
                <c:pt idx="510">
                  <c:v>0.27083333333333293</c:v>
                </c:pt>
                <c:pt idx="511">
                  <c:v>5.2083333333333461E-2</c:v>
                </c:pt>
                <c:pt idx="512">
                  <c:v>0.48958333333333298</c:v>
                </c:pt>
                <c:pt idx="513">
                  <c:v>0.4375000000000005</c:v>
                </c:pt>
                <c:pt idx="514">
                  <c:v>0.40625</c:v>
                </c:pt>
                <c:pt idx="515">
                  <c:v>0.54166666666666696</c:v>
                </c:pt>
                <c:pt idx="516">
                  <c:v>0.42708333333333298</c:v>
                </c:pt>
                <c:pt idx="517">
                  <c:v>0.44791666666666785</c:v>
                </c:pt>
                <c:pt idx="518">
                  <c:v>0.58333333333333259</c:v>
                </c:pt>
                <c:pt idx="519">
                  <c:v>0.25</c:v>
                </c:pt>
                <c:pt idx="520">
                  <c:v>0.54166666666666696</c:v>
                </c:pt>
                <c:pt idx="521">
                  <c:v>0.5</c:v>
                </c:pt>
                <c:pt idx="522">
                  <c:v>0.5</c:v>
                </c:pt>
                <c:pt idx="523">
                  <c:v>5.2083333333333461E-2</c:v>
                </c:pt>
                <c:pt idx="524">
                  <c:v>0.5</c:v>
                </c:pt>
                <c:pt idx="525">
                  <c:v>0.34375000000000017</c:v>
                </c:pt>
                <c:pt idx="526">
                  <c:v>4.1666666666666713E-2</c:v>
                </c:pt>
                <c:pt idx="527">
                  <c:v>0.47916666666666763</c:v>
                </c:pt>
                <c:pt idx="528">
                  <c:v>0.58333333333333259</c:v>
                </c:pt>
                <c:pt idx="529">
                  <c:v>0.60416666666666696</c:v>
                </c:pt>
                <c:pt idx="530">
                  <c:v>0.63541666666666696</c:v>
                </c:pt>
                <c:pt idx="531">
                  <c:v>0.55555555555555602</c:v>
                </c:pt>
                <c:pt idx="532">
                  <c:v>0.38541666666666813</c:v>
                </c:pt>
                <c:pt idx="533">
                  <c:v>0.35416666666666763</c:v>
                </c:pt>
                <c:pt idx="534">
                  <c:v>0.51041666666666563</c:v>
                </c:pt>
                <c:pt idx="535">
                  <c:v>0.54166666666666696</c:v>
                </c:pt>
                <c:pt idx="536">
                  <c:v>0.4375000000000005</c:v>
                </c:pt>
                <c:pt idx="537">
                  <c:v>0.55208333333333304</c:v>
                </c:pt>
                <c:pt idx="538">
                  <c:v>0.3125000000000005</c:v>
                </c:pt>
                <c:pt idx="539">
                  <c:v>0.41666666666666763</c:v>
                </c:pt>
                <c:pt idx="540">
                  <c:v>0.41666666666666763</c:v>
                </c:pt>
                <c:pt idx="541">
                  <c:v>0.41666666666666763</c:v>
                </c:pt>
                <c:pt idx="542">
                  <c:v>0.20486111111111099</c:v>
                </c:pt>
                <c:pt idx="543">
                  <c:v>0.26041666666666763</c:v>
                </c:pt>
                <c:pt idx="544">
                  <c:v>0.30208333333333298</c:v>
                </c:pt>
                <c:pt idx="545">
                  <c:v>0.47916666666666763</c:v>
                </c:pt>
                <c:pt idx="546">
                  <c:v>0.30208333333333298</c:v>
                </c:pt>
                <c:pt idx="547">
                  <c:v>0.64583333333333426</c:v>
                </c:pt>
                <c:pt idx="548">
                  <c:v>0.28125</c:v>
                </c:pt>
                <c:pt idx="549">
                  <c:v>0.5625</c:v>
                </c:pt>
                <c:pt idx="550">
                  <c:v>0.42708333333333298</c:v>
                </c:pt>
                <c:pt idx="551">
                  <c:v>0.29166666666666763</c:v>
                </c:pt>
                <c:pt idx="552">
                  <c:v>0.47916666666666763</c:v>
                </c:pt>
                <c:pt idx="553">
                  <c:v>0.51041666666666563</c:v>
                </c:pt>
                <c:pt idx="554">
                  <c:v>0.53125</c:v>
                </c:pt>
                <c:pt idx="555">
                  <c:v>0.3750000000000005</c:v>
                </c:pt>
                <c:pt idx="556">
                  <c:v>0.55208333333333304</c:v>
                </c:pt>
                <c:pt idx="557">
                  <c:v>0.47916666666666763</c:v>
                </c:pt>
                <c:pt idx="558">
                  <c:v>0.41666666666666763</c:v>
                </c:pt>
                <c:pt idx="559">
                  <c:v>0.5625</c:v>
                </c:pt>
                <c:pt idx="560">
                  <c:v>0.42708333333333298</c:v>
                </c:pt>
                <c:pt idx="561">
                  <c:v>0.47916666666666763</c:v>
                </c:pt>
                <c:pt idx="562">
                  <c:v>8.3333333333333398E-2</c:v>
                </c:pt>
                <c:pt idx="563">
                  <c:v>0.60416666666666696</c:v>
                </c:pt>
                <c:pt idx="564">
                  <c:v>0.25</c:v>
                </c:pt>
                <c:pt idx="565">
                  <c:v>0.41666666666666763</c:v>
                </c:pt>
                <c:pt idx="566">
                  <c:v>0.54166666666666696</c:v>
                </c:pt>
                <c:pt idx="567">
                  <c:v>0.55208333333333304</c:v>
                </c:pt>
                <c:pt idx="568">
                  <c:v>0.35416666666666763</c:v>
                </c:pt>
                <c:pt idx="569">
                  <c:v>0.19791666666666721</c:v>
                </c:pt>
                <c:pt idx="570">
                  <c:v>0.41666666666666763</c:v>
                </c:pt>
                <c:pt idx="571">
                  <c:v>0.3263888888888905</c:v>
                </c:pt>
                <c:pt idx="572">
                  <c:v>0.42708333333333298</c:v>
                </c:pt>
                <c:pt idx="573">
                  <c:v>6.2500000000000083E-2</c:v>
                </c:pt>
                <c:pt idx="574">
                  <c:v>0.75000000000000111</c:v>
                </c:pt>
                <c:pt idx="575">
                  <c:v>0.5625</c:v>
                </c:pt>
                <c:pt idx="576">
                  <c:v>0.40625</c:v>
                </c:pt>
                <c:pt idx="577">
                  <c:v>0.23958333333333334</c:v>
                </c:pt>
                <c:pt idx="578">
                  <c:v>0.51041666666666563</c:v>
                </c:pt>
                <c:pt idx="579">
                  <c:v>0.27083333333333293</c:v>
                </c:pt>
                <c:pt idx="580">
                  <c:v>0.59375000000000033</c:v>
                </c:pt>
                <c:pt idx="581">
                  <c:v>0.125</c:v>
                </c:pt>
                <c:pt idx="582">
                  <c:v>0.54166666666666696</c:v>
                </c:pt>
                <c:pt idx="583">
                  <c:v>0.5</c:v>
                </c:pt>
                <c:pt idx="584">
                  <c:v>0.32291666666666813</c:v>
                </c:pt>
                <c:pt idx="585">
                  <c:v>0.16666666666666688</c:v>
                </c:pt>
                <c:pt idx="586">
                  <c:v>0.35416666666666763</c:v>
                </c:pt>
                <c:pt idx="587">
                  <c:v>0.54166666666666696</c:v>
                </c:pt>
                <c:pt idx="588">
                  <c:v>0.57291666666666696</c:v>
                </c:pt>
                <c:pt idx="589">
                  <c:v>0.22916666666666688</c:v>
                </c:pt>
                <c:pt idx="590">
                  <c:v>0.64583333333333426</c:v>
                </c:pt>
                <c:pt idx="591">
                  <c:v>0.51041666666666563</c:v>
                </c:pt>
                <c:pt idx="592">
                  <c:v>0.58333333333333259</c:v>
                </c:pt>
                <c:pt idx="593">
                  <c:v>0.54166666666666696</c:v>
                </c:pt>
                <c:pt idx="594">
                  <c:v>0.52083333333333304</c:v>
                </c:pt>
                <c:pt idx="595">
                  <c:v>0.60416666666666696</c:v>
                </c:pt>
                <c:pt idx="596">
                  <c:v>8.3333333333333398E-2</c:v>
                </c:pt>
                <c:pt idx="597">
                  <c:v>0.59375000000000033</c:v>
                </c:pt>
                <c:pt idx="598">
                  <c:v>0.55208333333333304</c:v>
                </c:pt>
                <c:pt idx="599">
                  <c:v>0.55208333333333304</c:v>
                </c:pt>
                <c:pt idx="600">
                  <c:v>0.55208333333333304</c:v>
                </c:pt>
                <c:pt idx="601">
                  <c:v>0.3750000000000005</c:v>
                </c:pt>
                <c:pt idx="602">
                  <c:v>0.55208333333333304</c:v>
                </c:pt>
                <c:pt idx="603">
                  <c:v>0.55208333333333304</c:v>
                </c:pt>
                <c:pt idx="604">
                  <c:v>0.54375000000000062</c:v>
                </c:pt>
                <c:pt idx="605">
                  <c:v>0.55000000000000004</c:v>
                </c:pt>
                <c:pt idx="606">
                  <c:v>0.55208333333333304</c:v>
                </c:pt>
                <c:pt idx="607">
                  <c:v>0.5625</c:v>
                </c:pt>
                <c:pt idx="608">
                  <c:v>0.58333333333333259</c:v>
                </c:pt>
                <c:pt idx="609">
                  <c:v>0.48958333333333298</c:v>
                </c:pt>
                <c:pt idx="610">
                  <c:v>0.55555555555555602</c:v>
                </c:pt>
                <c:pt idx="611">
                  <c:v>0.55208333333333304</c:v>
                </c:pt>
                <c:pt idx="612">
                  <c:v>0.55208333333333304</c:v>
                </c:pt>
                <c:pt idx="613">
                  <c:v>0.54861111111111105</c:v>
                </c:pt>
                <c:pt idx="614">
                  <c:v>0.60416666666666696</c:v>
                </c:pt>
                <c:pt idx="615">
                  <c:v>0.55555555555555602</c:v>
                </c:pt>
                <c:pt idx="616">
                  <c:v>0.56388888888888999</c:v>
                </c:pt>
                <c:pt idx="617">
                  <c:v>0.36458333333333298</c:v>
                </c:pt>
                <c:pt idx="618">
                  <c:v>0.4375000000000005</c:v>
                </c:pt>
                <c:pt idx="619">
                  <c:v>0.46388888888889018</c:v>
                </c:pt>
                <c:pt idx="620">
                  <c:v>0.55208333333333304</c:v>
                </c:pt>
                <c:pt idx="621">
                  <c:v>0.54166666666666696</c:v>
                </c:pt>
                <c:pt idx="622">
                  <c:v>0.5472222222222215</c:v>
                </c:pt>
                <c:pt idx="623">
                  <c:v>0.5472222222222215</c:v>
                </c:pt>
                <c:pt idx="624">
                  <c:v>0.5472222222222215</c:v>
                </c:pt>
                <c:pt idx="625">
                  <c:v>0.5472222222222215</c:v>
                </c:pt>
                <c:pt idx="626">
                  <c:v>0.5472222222222215</c:v>
                </c:pt>
                <c:pt idx="627">
                  <c:v>0.5472222222222215</c:v>
                </c:pt>
                <c:pt idx="628">
                  <c:v>0.5472222222222215</c:v>
                </c:pt>
                <c:pt idx="629">
                  <c:v>0.72916666666666696</c:v>
                </c:pt>
                <c:pt idx="630">
                  <c:v>0.5472222222222215</c:v>
                </c:pt>
                <c:pt idx="631">
                  <c:v>0.55277777777777803</c:v>
                </c:pt>
                <c:pt idx="632">
                  <c:v>0.56388888888888999</c:v>
                </c:pt>
                <c:pt idx="633">
                  <c:v>0.53680555555555665</c:v>
                </c:pt>
                <c:pt idx="634">
                  <c:v>0.4222222222222225</c:v>
                </c:pt>
                <c:pt idx="635">
                  <c:v>0.45833333333333293</c:v>
                </c:pt>
                <c:pt idx="636">
                  <c:v>0.5</c:v>
                </c:pt>
                <c:pt idx="637">
                  <c:v>0.5472222222222215</c:v>
                </c:pt>
                <c:pt idx="638">
                  <c:v>0.5472222222222215</c:v>
                </c:pt>
                <c:pt idx="639">
                  <c:v>0.6979166666666673</c:v>
                </c:pt>
                <c:pt idx="640">
                  <c:v>0.55208333333333304</c:v>
                </c:pt>
                <c:pt idx="641">
                  <c:v>0.5472222222222215</c:v>
                </c:pt>
                <c:pt idx="642">
                  <c:v>0.56805555555555665</c:v>
                </c:pt>
                <c:pt idx="643">
                  <c:v>0.51875000000000004</c:v>
                </c:pt>
                <c:pt idx="644">
                  <c:v>0.5625</c:v>
                </c:pt>
                <c:pt idx="645">
                  <c:v>0.66666666666666763</c:v>
                </c:pt>
                <c:pt idx="646">
                  <c:v>0.56388888888888999</c:v>
                </c:pt>
                <c:pt idx="647">
                  <c:v>0.70833333333333304</c:v>
                </c:pt>
                <c:pt idx="648">
                  <c:v>0.33333333333333298</c:v>
                </c:pt>
                <c:pt idx="649">
                  <c:v>0.47916666666666763</c:v>
                </c:pt>
                <c:pt idx="650">
                  <c:v>0.55208333333333304</c:v>
                </c:pt>
                <c:pt idx="651">
                  <c:v>0.56388888888888999</c:v>
                </c:pt>
                <c:pt idx="652">
                  <c:v>0.56388888888888999</c:v>
                </c:pt>
                <c:pt idx="653">
                  <c:v>0.41250000000000031</c:v>
                </c:pt>
                <c:pt idx="654">
                  <c:v>0.5625</c:v>
                </c:pt>
                <c:pt idx="655">
                  <c:v>0.60069444444444575</c:v>
                </c:pt>
                <c:pt idx="656">
                  <c:v>0.61111111111111105</c:v>
                </c:pt>
                <c:pt idx="657">
                  <c:v>0.56388888888888999</c:v>
                </c:pt>
                <c:pt idx="658">
                  <c:v>0.55208333333333304</c:v>
                </c:pt>
                <c:pt idx="659">
                  <c:v>0.56388888888888999</c:v>
                </c:pt>
                <c:pt idx="660">
                  <c:v>0.64583333333333426</c:v>
                </c:pt>
                <c:pt idx="661">
                  <c:v>0.4375000000000005</c:v>
                </c:pt>
                <c:pt idx="662">
                  <c:v>0.56388888888888999</c:v>
                </c:pt>
                <c:pt idx="663">
                  <c:v>0.55208333333333304</c:v>
                </c:pt>
                <c:pt idx="664">
                  <c:v>0.56388888888888999</c:v>
                </c:pt>
                <c:pt idx="665">
                  <c:v>0.66666666666666763</c:v>
                </c:pt>
                <c:pt idx="666">
                  <c:v>0.68750000000000033</c:v>
                </c:pt>
                <c:pt idx="667">
                  <c:v>0.55763888888889013</c:v>
                </c:pt>
                <c:pt idx="668">
                  <c:v>0.56388888888888999</c:v>
                </c:pt>
                <c:pt idx="669">
                  <c:v>0.5472222222222215</c:v>
                </c:pt>
                <c:pt idx="670">
                  <c:v>0.55208333333333304</c:v>
                </c:pt>
                <c:pt idx="671">
                  <c:v>0.3750000000000005</c:v>
                </c:pt>
                <c:pt idx="672">
                  <c:v>0.54166666666666696</c:v>
                </c:pt>
                <c:pt idx="673">
                  <c:v>0.52083333333333304</c:v>
                </c:pt>
                <c:pt idx="674">
                  <c:v>0.56388888888888999</c:v>
                </c:pt>
                <c:pt idx="675">
                  <c:v>0.62500000000000111</c:v>
                </c:pt>
                <c:pt idx="676">
                  <c:v>0.5472222222222215</c:v>
                </c:pt>
                <c:pt idx="677">
                  <c:v>0.56388888888888999</c:v>
                </c:pt>
                <c:pt idx="678">
                  <c:v>0.64236111111111105</c:v>
                </c:pt>
                <c:pt idx="679">
                  <c:v>0.62500000000000111</c:v>
                </c:pt>
                <c:pt idx="680">
                  <c:v>0.64791666666666703</c:v>
                </c:pt>
                <c:pt idx="681">
                  <c:v>0.5472222222222215</c:v>
                </c:pt>
                <c:pt idx="682">
                  <c:v>0.56388888888888999</c:v>
                </c:pt>
                <c:pt idx="683">
                  <c:v>0.77777777777777879</c:v>
                </c:pt>
                <c:pt idx="684">
                  <c:v>0.65277777777777912</c:v>
                </c:pt>
                <c:pt idx="685">
                  <c:v>0.70833333333333304</c:v>
                </c:pt>
                <c:pt idx="686">
                  <c:v>0.56388888888888999</c:v>
                </c:pt>
                <c:pt idx="687">
                  <c:v>0.60416666666666696</c:v>
                </c:pt>
                <c:pt idx="688">
                  <c:v>0.327777777777779</c:v>
                </c:pt>
                <c:pt idx="689">
                  <c:v>0.35416666666666763</c:v>
                </c:pt>
                <c:pt idx="690">
                  <c:v>0.33333333333333298</c:v>
                </c:pt>
                <c:pt idx="691">
                  <c:v>0.41666666666666763</c:v>
                </c:pt>
                <c:pt idx="692">
                  <c:v>0.4375000000000005</c:v>
                </c:pt>
                <c:pt idx="693">
                  <c:v>0.54027777777777797</c:v>
                </c:pt>
                <c:pt idx="694">
                  <c:v>0.66666666666666763</c:v>
                </c:pt>
                <c:pt idx="695">
                  <c:v>0.56111111111111101</c:v>
                </c:pt>
                <c:pt idx="696">
                  <c:v>0.53472222222222199</c:v>
                </c:pt>
                <c:pt idx="697">
                  <c:v>0.58333333333333259</c:v>
                </c:pt>
                <c:pt idx="698">
                  <c:v>0.67291666666666705</c:v>
                </c:pt>
                <c:pt idx="699">
                  <c:v>0.60416666666666696</c:v>
                </c:pt>
                <c:pt idx="700">
                  <c:v>0.68750000000000033</c:v>
                </c:pt>
                <c:pt idx="701">
                  <c:v>0.38541666666666813</c:v>
                </c:pt>
                <c:pt idx="702">
                  <c:v>0.38541666666666813</c:v>
                </c:pt>
                <c:pt idx="703">
                  <c:v>0.54027777777777797</c:v>
                </c:pt>
                <c:pt idx="704">
                  <c:v>0.55763888888889013</c:v>
                </c:pt>
                <c:pt idx="705">
                  <c:v>0.55208333333333304</c:v>
                </c:pt>
                <c:pt idx="706">
                  <c:v>0.5472222222222215</c:v>
                </c:pt>
                <c:pt idx="707">
                  <c:v>0.5625</c:v>
                </c:pt>
                <c:pt idx="708">
                  <c:v>0.56388888888888999</c:v>
                </c:pt>
                <c:pt idx="709">
                  <c:v>0.51041666666666563</c:v>
                </c:pt>
                <c:pt idx="710">
                  <c:v>0.54027777777777797</c:v>
                </c:pt>
                <c:pt idx="711">
                  <c:v>0.40625</c:v>
                </c:pt>
                <c:pt idx="712">
                  <c:v>0.33333333333333298</c:v>
                </c:pt>
                <c:pt idx="713">
                  <c:v>0.44791666666666785</c:v>
                </c:pt>
                <c:pt idx="714">
                  <c:v>0.60416666666666696</c:v>
                </c:pt>
                <c:pt idx="715">
                  <c:v>0.4375000000000005</c:v>
                </c:pt>
                <c:pt idx="716">
                  <c:v>0.41666666666666763</c:v>
                </c:pt>
                <c:pt idx="717">
                  <c:v>0.40625</c:v>
                </c:pt>
                <c:pt idx="718">
                  <c:v>0.57638888888888895</c:v>
                </c:pt>
                <c:pt idx="719">
                  <c:v>0.38541666666666813</c:v>
                </c:pt>
                <c:pt idx="720">
                  <c:v>0.52083333333333304</c:v>
                </c:pt>
                <c:pt idx="721">
                  <c:v>0.38472222222222263</c:v>
                </c:pt>
                <c:pt idx="722">
                  <c:v>0.5</c:v>
                </c:pt>
                <c:pt idx="723">
                  <c:v>0.4375000000000005</c:v>
                </c:pt>
                <c:pt idx="724">
                  <c:v>0.33333333333333298</c:v>
                </c:pt>
                <c:pt idx="725">
                  <c:v>0.53125</c:v>
                </c:pt>
                <c:pt idx="726">
                  <c:v>0.46875</c:v>
                </c:pt>
                <c:pt idx="727">
                  <c:v>0.4375000000000005</c:v>
                </c:pt>
                <c:pt idx="728">
                  <c:v>0.43055555555555602</c:v>
                </c:pt>
                <c:pt idx="729">
                  <c:v>0.44791666666666785</c:v>
                </c:pt>
                <c:pt idx="730">
                  <c:v>0.43055555555555602</c:v>
                </c:pt>
                <c:pt idx="731">
                  <c:v>0.39583333333333298</c:v>
                </c:pt>
                <c:pt idx="732">
                  <c:v>0.6979166666666673</c:v>
                </c:pt>
                <c:pt idx="733">
                  <c:v>0.68750000000000033</c:v>
                </c:pt>
                <c:pt idx="734">
                  <c:v>0.34513888888888961</c:v>
                </c:pt>
                <c:pt idx="735">
                  <c:v>0.35416666666666763</c:v>
                </c:pt>
                <c:pt idx="736">
                  <c:v>0.54861111111111105</c:v>
                </c:pt>
                <c:pt idx="737">
                  <c:v>0.58333333333333259</c:v>
                </c:pt>
                <c:pt idx="738">
                  <c:v>0.33333333333333298</c:v>
                </c:pt>
                <c:pt idx="739">
                  <c:v>0.43055555555555602</c:v>
                </c:pt>
                <c:pt idx="740">
                  <c:v>0.47916666666666763</c:v>
                </c:pt>
                <c:pt idx="741">
                  <c:v>0.22916666666666688</c:v>
                </c:pt>
                <c:pt idx="742">
                  <c:v>0.39583333333333298</c:v>
                </c:pt>
                <c:pt idx="743">
                  <c:v>0.41666666666666763</c:v>
                </c:pt>
                <c:pt idx="744">
                  <c:v>0.4375000000000005</c:v>
                </c:pt>
                <c:pt idx="745">
                  <c:v>0.75000000000000111</c:v>
                </c:pt>
                <c:pt idx="746">
                  <c:v>0.33333333333333298</c:v>
                </c:pt>
                <c:pt idx="747">
                  <c:v>0.42708333333333298</c:v>
                </c:pt>
                <c:pt idx="748">
                  <c:v>0.44791666666666785</c:v>
                </c:pt>
                <c:pt idx="749">
                  <c:v>0.66666666666666763</c:v>
                </c:pt>
                <c:pt idx="750">
                  <c:v>0.4222222222222225</c:v>
                </c:pt>
                <c:pt idx="751">
                  <c:v>0.33333333333333298</c:v>
                </c:pt>
                <c:pt idx="752">
                  <c:v>0.39583333333333298</c:v>
                </c:pt>
                <c:pt idx="753">
                  <c:v>0.41666666666666763</c:v>
                </c:pt>
                <c:pt idx="754">
                  <c:v>0.43888888888889049</c:v>
                </c:pt>
                <c:pt idx="755">
                  <c:v>0.33333333333333298</c:v>
                </c:pt>
                <c:pt idx="756">
                  <c:v>0.38541666666666813</c:v>
                </c:pt>
                <c:pt idx="757">
                  <c:v>0.39583333333333298</c:v>
                </c:pt>
                <c:pt idx="758">
                  <c:v>0.57291666666666696</c:v>
                </c:pt>
                <c:pt idx="759">
                  <c:v>0.43958333333333338</c:v>
                </c:pt>
                <c:pt idx="760">
                  <c:v>0.5</c:v>
                </c:pt>
                <c:pt idx="761">
                  <c:v>0.5</c:v>
                </c:pt>
                <c:pt idx="762">
                  <c:v>0.54166666666666696</c:v>
                </c:pt>
                <c:pt idx="763">
                  <c:v>0.4375000000000005</c:v>
                </c:pt>
                <c:pt idx="764">
                  <c:v>0.57291666666666696</c:v>
                </c:pt>
                <c:pt idx="765">
                  <c:v>0.3125000000000005</c:v>
                </c:pt>
                <c:pt idx="766">
                  <c:v>0.60416666666666696</c:v>
                </c:pt>
                <c:pt idx="767">
                  <c:v>0.43055555555555602</c:v>
                </c:pt>
                <c:pt idx="768">
                  <c:v>0.36250000000000032</c:v>
                </c:pt>
                <c:pt idx="769">
                  <c:v>0.39722222222222275</c:v>
                </c:pt>
                <c:pt idx="770">
                  <c:v>0.57291666666666696</c:v>
                </c:pt>
                <c:pt idx="771">
                  <c:v>0.70833333333333304</c:v>
                </c:pt>
                <c:pt idx="772">
                  <c:v>0.125</c:v>
                </c:pt>
                <c:pt idx="773">
                  <c:v>0.41666666666666763</c:v>
                </c:pt>
                <c:pt idx="774">
                  <c:v>0.21875000000000028</c:v>
                </c:pt>
                <c:pt idx="775">
                  <c:v>0.45833333333333293</c:v>
                </c:pt>
                <c:pt idx="776">
                  <c:v>0.52083333333333304</c:v>
                </c:pt>
                <c:pt idx="777">
                  <c:v>0.43055555555555602</c:v>
                </c:pt>
                <c:pt idx="778">
                  <c:v>0.40625</c:v>
                </c:pt>
                <c:pt idx="779">
                  <c:v>0.64583333333333426</c:v>
                </c:pt>
                <c:pt idx="780">
                  <c:v>0.35416666666666763</c:v>
                </c:pt>
                <c:pt idx="781">
                  <c:v>0.44791666666666785</c:v>
                </c:pt>
                <c:pt idx="782">
                  <c:v>0.47916666666666763</c:v>
                </c:pt>
                <c:pt idx="783">
                  <c:v>0.5152777777777775</c:v>
                </c:pt>
                <c:pt idx="784">
                  <c:v>0.4375000000000005</c:v>
                </c:pt>
                <c:pt idx="785">
                  <c:v>0.44791666666666785</c:v>
                </c:pt>
                <c:pt idx="786">
                  <c:v>0.66666666666666763</c:v>
                </c:pt>
                <c:pt idx="787">
                  <c:v>0.5</c:v>
                </c:pt>
                <c:pt idx="788">
                  <c:v>0.64930555555555725</c:v>
                </c:pt>
                <c:pt idx="789">
                  <c:v>0.75000000000000111</c:v>
                </c:pt>
                <c:pt idx="790">
                  <c:v>0.70833333333333304</c:v>
                </c:pt>
                <c:pt idx="791">
                  <c:v>0.41666666666666763</c:v>
                </c:pt>
                <c:pt idx="792">
                  <c:v>0.53680555555555665</c:v>
                </c:pt>
                <c:pt idx="793">
                  <c:v>0.55555555555555602</c:v>
                </c:pt>
                <c:pt idx="794">
                  <c:v>0.5</c:v>
                </c:pt>
                <c:pt idx="795">
                  <c:v>0.33333333333333298</c:v>
                </c:pt>
                <c:pt idx="796">
                  <c:v>0.33333333333333298</c:v>
                </c:pt>
                <c:pt idx="797">
                  <c:v>0.3750000000000005</c:v>
                </c:pt>
                <c:pt idx="798">
                  <c:v>0.43888888888889049</c:v>
                </c:pt>
                <c:pt idx="799">
                  <c:v>0.36458333333333298</c:v>
                </c:pt>
                <c:pt idx="800">
                  <c:v>0.43055555555555602</c:v>
                </c:pt>
                <c:pt idx="801">
                  <c:v>0.32986111111111138</c:v>
                </c:pt>
                <c:pt idx="802">
                  <c:v>0.3125000000000005</c:v>
                </c:pt>
                <c:pt idx="803">
                  <c:v>0.33333333333333298</c:v>
                </c:pt>
                <c:pt idx="804">
                  <c:v>0.17708333333333334</c:v>
                </c:pt>
                <c:pt idx="805">
                  <c:v>0.33333333333333298</c:v>
                </c:pt>
                <c:pt idx="806">
                  <c:v>0.47916666666666763</c:v>
                </c:pt>
                <c:pt idx="807">
                  <c:v>0.35416666666666763</c:v>
                </c:pt>
                <c:pt idx="808">
                  <c:v>0.41666666666666763</c:v>
                </c:pt>
                <c:pt idx="809">
                  <c:v>0.43055555555555602</c:v>
                </c:pt>
                <c:pt idx="810">
                  <c:v>0.66666666666666763</c:v>
                </c:pt>
                <c:pt idx="811">
                  <c:v>0.61458333333333304</c:v>
                </c:pt>
                <c:pt idx="812">
                  <c:v>0.33333333333333298</c:v>
                </c:pt>
                <c:pt idx="813">
                  <c:v>0.35069444444444398</c:v>
                </c:pt>
                <c:pt idx="814">
                  <c:v>0.43055555555555602</c:v>
                </c:pt>
                <c:pt idx="815">
                  <c:v>0.44791666666666785</c:v>
                </c:pt>
                <c:pt idx="816">
                  <c:v>0.47916666666666763</c:v>
                </c:pt>
                <c:pt idx="817">
                  <c:v>0.33333333333333298</c:v>
                </c:pt>
                <c:pt idx="818">
                  <c:v>0.35416666666666763</c:v>
                </c:pt>
                <c:pt idx="819">
                  <c:v>0.36458333333333298</c:v>
                </c:pt>
                <c:pt idx="820">
                  <c:v>0.4368055555555565</c:v>
                </c:pt>
                <c:pt idx="821">
                  <c:v>0.46875</c:v>
                </c:pt>
                <c:pt idx="822">
                  <c:v>0.54166666666666696</c:v>
                </c:pt>
                <c:pt idx="823">
                  <c:v>0.54513888888888895</c:v>
                </c:pt>
                <c:pt idx="824">
                  <c:v>0.55555555555555602</c:v>
                </c:pt>
                <c:pt idx="825">
                  <c:v>0.35416666666666763</c:v>
                </c:pt>
                <c:pt idx="826">
                  <c:v>0.4375000000000005</c:v>
                </c:pt>
                <c:pt idx="827">
                  <c:v>0.58333333333333259</c:v>
                </c:pt>
                <c:pt idx="828">
                  <c:v>0.38402777777777913</c:v>
                </c:pt>
                <c:pt idx="829">
                  <c:v>0.3125000000000005</c:v>
                </c:pt>
                <c:pt idx="830">
                  <c:v>0.40625</c:v>
                </c:pt>
                <c:pt idx="831">
                  <c:v>0.5</c:v>
                </c:pt>
                <c:pt idx="832">
                  <c:v>0.41666666666666763</c:v>
                </c:pt>
                <c:pt idx="833">
                  <c:v>0.47222222222222232</c:v>
                </c:pt>
                <c:pt idx="834">
                  <c:v>0.41666666666666763</c:v>
                </c:pt>
                <c:pt idx="835">
                  <c:v>0.44791666666666785</c:v>
                </c:pt>
                <c:pt idx="836">
                  <c:v>0.58333333333333259</c:v>
                </c:pt>
                <c:pt idx="837">
                  <c:v>0.48958333333333298</c:v>
                </c:pt>
                <c:pt idx="838">
                  <c:v>0.53125</c:v>
                </c:pt>
                <c:pt idx="839">
                  <c:v>0.33333333333333298</c:v>
                </c:pt>
                <c:pt idx="840">
                  <c:v>0.39583333333333298</c:v>
                </c:pt>
                <c:pt idx="841">
                  <c:v>0.59027777777777757</c:v>
                </c:pt>
                <c:pt idx="842">
                  <c:v>0.33333333333333298</c:v>
                </c:pt>
                <c:pt idx="843">
                  <c:v>0.41666666666666763</c:v>
                </c:pt>
                <c:pt idx="844">
                  <c:v>0.39930555555555663</c:v>
                </c:pt>
                <c:pt idx="845">
                  <c:v>0.46875</c:v>
                </c:pt>
                <c:pt idx="846">
                  <c:v>0.52083333333333304</c:v>
                </c:pt>
                <c:pt idx="847">
                  <c:v>0.3750000000000005</c:v>
                </c:pt>
                <c:pt idx="848">
                  <c:v>0.62500000000000111</c:v>
                </c:pt>
                <c:pt idx="849">
                  <c:v>0.33333333333333298</c:v>
                </c:pt>
                <c:pt idx="850">
                  <c:v>0.3750000000000005</c:v>
                </c:pt>
                <c:pt idx="851">
                  <c:v>0.29513888888888956</c:v>
                </c:pt>
                <c:pt idx="852">
                  <c:v>0.33333333333333298</c:v>
                </c:pt>
                <c:pt idx="853">
                  <c:v>0.3750000000000005</c:v>
                </c:pt>
                <c:pt idx="854">
                  <c:v>0.43055555555555602</c:v>
                </c:pt>
                <c:pt idx="855">
                  <c:v>0.33333333333333298</c:v>
                </c:pt>
                <c:pt idx="856">
                  <c:v>0.27083333333333293</c:v>
                </c:pt>
                <c:pt idx="857">
                  <c:v>0.33333333333333298</c:v>
                </c:pt>
                <c:pt idx="858">
                  <c:v>0.3750000000000005</c:v>
                </c:pt>
                <c:pt idx="859">
                  <c:v>0.41666666666666763</c:v>
                </c:pt>
                <c:pt idx="860">
                  <c:v>0.5</c:v>
                </c:pt>
                <c:pt idx="861">
                  <c:v>0.5</c:v>
                </c:pt>
                <c:pt idx="862">
                  <c:v>0.57638888888888895</c:v>
                </c:pt>
                <c:pt idx="863">
                  <c:v>0.66666666666666763</c:v>
                </c:pt>
                <c:pt idx="864">
                  <c:v>0.125</c:v>
                </c:pt>
                <c:pt idx="865">
                  <c:v>0.38541666666666813</c:v>
                </c:pt>
                <c:pt idx="866">
                  <c:v>0.51041666666666563</c:v>
                </c:pt>
                <c:pt idx="867">
                  <c:v>0.28958333333333308</c:v>
                </c:pt>
                <c:pt idx="868">
                  <c:v>0.38125000000000031</c:v>
                </c:pt>
                <c:pt idx="869">
                  <c:v>0.46875</c:v>
                </c:pt>
                <c:pt idx="870">
                  <c:v>0.79166666666666696</c:v>
                </c:pt>
                <c:pt idx="871">
                  <c:v>0.57291666666666696</c:v>
                </c:pt>
                <c:pt idx="872">
                  <c:v>0.66666666666666763</c:v>
                </c:pt>
                <c:pt idx="873">
                  <c:v>0.30208333333333298</c:v>
                </c:pt>
                <c:pt idx="874">
                  <c:v>0.51041666666666563</c:v>
                </c:pt>
                <c:pt idx="875">
                  <c:v>0.52083333333333304</c:v>
                </c:pt>
                <c:pt idx="876">
                  <c:v>0.54861111111111105</c:v>
                </c:pt>
                <c:pt idx="877">
                  <c:v>0.3125000000000005</c:v>
                </c:pt>
                <c:pt idx="878">
                  <c:v>0.43055555555555602</c:v>
                </c:pt>
                <c:pt idx="879">
                  <c:v>0.32986111111111138</c:v>
                </c:pt>
                <c:pt idx="880">
                  <c:v>0.54166666666666696</c:v>
                </c:pt>
                <c:pt idx="881">
                  <c:v>0.3125000000000005</c:v>
                </c:pt>
                <c:pt idx="882">
                  <c:v>0.33263888888888987</c:v>
                </c:pt>
                <c:pt idx="883">
                  <c:v>0.33333333333333298</c:v>
                </c:pt>
                <c:pt idx="884">
                  <c:v>0.43055555555555602</c:v>
                </c:pt>
                <c:pt idx="885">
                  <c:v>0.5625</c:v>
                </c:pt>
                <c:pt idx="886">
                  <c:v>0.51041666666666563</c:v>
                </c:pt>
                <c:pt idx="887">
                  <c:v>0.33333333333333298</c:v>
                </c:pt>
                <c:pt idx="888">
                  <c:v>0.33333333333333298</c:v>
                </c:pt>
                <c:pt idx="889">
                  <c:v>0.33333333333333298</c:v>
                </c:pt>
                <c:pt idx="890">
                  <c:v>0.43055555555555602</c:v>
                </c:pt>
                <c:pt idx="891">
                  <c:v>0.55208333333333304</c:v>
                </c:pt>
                <c:pt idx="892">
                  <c:v>0.34791666666666793</c:v>
                </c:pt>
                <c:pt idx="893">
                  <c:v>0.41666666666666763</c:v>
                </c:pt>
                <c:pt idx="894">
                  <c:v>0.43055555555555602</c:v>
                </c:pt>
                <c:pt idx="895">
                  <c:v>0.47916666666666763</c:v>
                </c:pt>
                <c:pt idx="896">
                  <c:v>0.51041666666666563</c:v>
                </c:pt>
                <c:pt idx="897">
                  <c:v>0.59375000000000033</c:v>
                </c:pt>
                <c:pt idx="898">
                  <c:v>0.3125000000000005</c:v>
                </c:pt>
                <c:pt idx="899">
                  <c:v>0.33333333333333298</c:v>
                </c:pt>
                <c:pt idx="900">
                  <c:v>0.5</c:v>
                </c:pt>
                <c:pt idx="901">
                  <c:v>0.43055555555555602</c:v>
                </c:pt>
                <c:pt idx="902">
                  <c:v>0.46875</c:v>
                </c:pt>
                <c:pt idx="903">
                  <c:v>0.51041666666666563</c:v>
                </c:pt>
                <c:pt idx="904">
                  <c:v>0.3750000000000005</c:v>
                </c:pt>
                <c:pt idx="905">
                  <c:v>0.54166666666666696</c:v>
                </c:pt>
                <c:pt idx="906">
                  <c:v>0.625694444444446</c:v>
                </c:pt>
                <c:pt idx="907">
                  <c:v>0.27083333333333293</c:v>
                </c:pt>
                <c:pt idx="908">
                  <c:v>0.38611111111111102</c:v>
                </c:pt>
                <c:pt idx="909">
                  <c:v>0.25</c:v>
                </c:pt>
                <c:pt idx="910">
                  <c:v>0.16666666666666688</c:v>
                </c:pt>
                <c:pt idx="911">
                  <c:v>0.32291666666666813</c:v>
                </c:pt>
                <c:pt idx="912">
                  <c:v>0.39861111111111108</c:v>
                </c:pt>
                <c:pt idx="913">
                  <c:v>0.5</c:v>
                </c:pt>
                <c:pt idx="914">
                  <c:v>0.52083333333333304</c:v>
                </c:pt>
                <c:pt idx="915">
                  <c:v>0.68055555555555669</c:v>
                </c:pt>
                <c:pt idx="916">
                  <c:v>0.3263888888888905</c:v>
                </c:pt>
                <c:pt idx="917">
                  <c:v>0.35416666666666763</c:v>
                </c:pt>
                <c:pt idx="918">
                  <c:v>0.39583333333333298</c:v>
                </c:pt>
                <c:pt idx="919">
                  <c:v>0.48958333333333298</c:v>
                </c:pt>
                <c:pt idx="920">
                  <c:v>0.41666666666666763</c:v>
                </c:pt>
                <c:pt idx="921">
                  <c:v>0.43055555555555602</c:v>
                </c:pt>
                <c:pt idx="922">
                  <c:v>0.43055555555555602</c:v>
                </c:pt>
                <c:pt idx="923">
                  <c:v>0.62847222222222199</c:v>
                </c:pt>
                <c:pt idx="924">
                  <c:v>0.33333333333333298</c:v>
                </c:pt>
                <c:pt idx="925">
                  <c:v>0.36805555555555602</c:v>
                </c:pt>
                <c:pt idx="926">
                  <c:v>0.3750000000000005</c:v>
                </c:pt>
                <c:pt idx="927">
                  <c:v>0.47916666666666763</c:v>
                </c:pt>
                <c:pt idx="928">
                  <c:v>0.48958333333333298</c:v>
                </c:pt>
                <c:pt idx="929">
                  <c:v>0.49791666666666812</c:v>
                </c:pt>
                <c:pt idx="930">
                  <c:v>0.33055555555555632</c:v>
                </c:pt>
                <c:pt idx="931">
                  <c:v>0.43055555555555602</c:v>
                </c:pt>
                <c:pt idx="932">
                  <c:v>0.45833333333333293</c:v>
                </c:pt>
                <c:pt idx="933">
                  <c:v>0.33333333333333298</c:v>
                </c:pt>
                <c:pt idx="934">
                  <c:v>0.47916666666666763</c:v>
                </c:pt>
                <c:pt idx="935">
                  <c:v>0.45833333333333293</c:v>
                </c:pt>
                <c:pt idx="936">
                  <c:v>0.31597222222222288</c:v>
                </c:pt>
                <c:pt idx="937">
                  <c:v>0.33333333333333298</c:v>
                </c:pt>
                <c:pt idx="938">
                  <c:v>0.46875</c:v>
                </c:pt>
                <c:pt idx="939">
                  <c:v>0.48958333333333298</c:v>
                </c:pt>
                <c:pt idx="940">
                  <c:v>0.47916666666666763</c:v>
                </c:pt>
                <c:pt idx="941">
                  <c:v>0.39652777777777926</c:v>
                </c:pt>
                <c:pt idx="942">
                  <c:v>0.45833333333333293</c:v>
                </c:pt>
                <c:pt idx="943">
                  <c:v>0.67708333333333426</c:v>
                </c:pt>
                <c:pt idx="944">
                  <c:v>0.39583333333333298</c:v>
                </c:pt>
                <c:pt idx="945">
                  <c:v>0.47916666666666763</c:v>
                </c:pt>
                <c:pt idx="946">
                  <c:v>0.15625000000000028</c:v>
                </c:pt>
                <c:pt idx="947">
                  <c:v>0.33750000000000063</c:v>
                </c:pt>
                <c:pt idx="948">
                  <c:v>0.35416666666666763</c:v>
                </c:pt>
                <c:pt idx="949">
                  <c:v>0.46875</c:v>
                </c:pt>
                <c:pt idx="950">
                  <c:v>0.29236111111111102</c:v>
                </c:pt>
                <c:pt idx="951">
                  <c:v>0.29166666666666763</c:v>
                </c:pt>
                <c:pt idx="952">
                  <c:v>0.33333333333333298</c:v>
                </c:pt>
                <c:pt idx="953">
                  <c:v>0.65972222222222265</c:v>
                </c:pt>
                <c:pt idx="954">
                  <c:v>0.14583333333333334</c:v>
                </c:pt>
                <c:pt idx="955">
                  <c:v>0.40277777777777857</c:v>
                </c:pt>
                <c:pt idx="956">
                  <c:v>0.16666666666666688</c:v>
                </c:pt>
                <c:pt idx="957">
                  <c:v>0.46875</c:v>
                </c:pt>
                <c:pt idx="958">
                  <c:v>0.57291666666666696</c:v>
                </c:pt>
                <c:pt idx="959">
                  <c:v>0.37986111111111098</c:v>
                </c:pt>
                <c:pt idx="960">
                  <c:v>0.45</c:v>
                </c:pt>
                <c:pt idx="961">
                  <c:v>0.15625000000000028</c:v>
                </c:pt>
                <c:pt idx="962">
                  <c:v>0.41666666666666763</c:v>
                </c:pt>
                <c:pt idx="963">
                  <c:v>0.21875000000000028</c:v>
                </c:pt>
                <c:pt idx="964">
                  <c:v>0.29166666666666763</c:v>
                </c:pt>
                <c:pt idx="965">
                  <c:v>0.43055555555555602</c:v>
                </c:pt>
                <c:pt idx="966">
                  <c:v>0.35416666666666763</c:v>
                </c:pt>
                <c:pt idx="967">
                  <c:v>0.3125000000000005</c:v>
                </c:pt>
                <c:pt idx="968">
                  <c:v>0.58333333333333259</c:v>
                </c:pt>
                <c:pt idx="969">
                  <c:v>0.3125000000000005</c:v>
                </c:pt>
                <c:pt idx="970">
                  <c:v>0.48958333333333298</c:v>
                </c:pt>
                <c:pt idx="971">
                  <c:v>0.59375000000000033</c:v>
                </c:pt>
                <c:pt idx="972">
                  <c:v>0.45833333333333293</c:v>
                </c:pt>
                <c:pt idx="973">
                  <c:v>0.5</c:v>
                </c:pt>
                <c:pt idx="974">
                  <c:v>0.59375000000000033</c:v>
                </c:pt>
                <c:pt idx="975">
                  <c:v>0.16666666666666688</c:v>
                </c:pt>
                <c:pt idx="976">
                  <c:v>0.22847222222222224</c:v>
                </c:pt>
                <c:pt idx="977">
                  <c:v>0.22916666666666688</c:v>
                </c:pt>
                <c:pt idx="978">
                  <c:v>0.45833333333333293</c:v>
                </c:pt>
                <c:pt idx="979">
                  <c:v>0.33333333333333298</c:v>
                </c:pt>
                <c:pt idx="980">
                  <c:v>0.55347222222222159</c:v>
                </c:pt>
                <c:pt idx="981">
                  <c:v>0.51041666666666563</c:v>
                </c:pt>
                <c:pt idx="982">
                  <c:v>0.16666666666666688</c:v>
                </c:pt>
                <c:pt idx="983">
                  <c:v>0.28125</c:v>
                </c:pt>
                <c:pt idx="984">
                  <c:v>0.29166666666666763</c:v>
                </c:pt>
                <c:pt idx="985">
                  <c:v>0.36805555555555602</c:v>
                </c:pt>
                <c:pt idx="986">
                  <c:v>0.53125</c:v>
                </c:pt>
                <c:pt idx="987">
                  <c:v>0.29166666666666763</c:v>
                </c:pt>
                <c:pt idx="988">
                  <c:v>0.3125000000000005</c:v>
                </c:pt>
                <c:pt idx="989">
                  <c:v>0.29166666666666763</c:v>
                </c:pt>
                <c:pt idx="990">
                  <c:v>0.51041666666666563</c:v>
                </c:pt>
                <c:pt idx="991">
                  <c:v>0.29166666666666763</c:v>
                </c:pt>
                <c:pt idx="992">
                  <c:v>0.22916666666666688</c:v>
                </c:pt>
                <c:pt idx="993">
                  <c:v>0.30208333333333298</c:v>
                </c:pt>
                <c:pt idx="994">
                  <c:v>0.59375000000000033</c:v>
                </c:pt>
                <c:pt idx="995">
                  <c:v>0.57291666666666696</c:v>
                </c:pt>
                <c:pt idx="996">
                  <c:v>0.40625</c:v>
                </c:pt>
                <c:pt idx="997">
                  <c:v>0.52083333333333304</c:v>
                </c:pt>
                <c:pt idx="998">
                  <c:v>0.16666666666666688</c:v>
                </c:pt>
                <c:pt idx="999">
                  <c:v>0.3125000000000005</c:v>
                </c:pt>
                <c:pt idx="1000">
                  <c:v>0.38541666666666813</c:v>
                </c:pt>
                <c:pt idx="1001">
                  <c:v>0.33333333333333298</c:v>
                </c:pt>
                <c:pt idx="1002">
                  <c:v>0.5</c:v>
                </c:pt>
                <c:pt idx="1003">
                  <c:v>0.44097222222222238</c:v>
                </c:pt>
                <c:pt idx="1004">
                  <c:v>0.30208333333333298</c:v>
                </c:pt>
                <c:pt idx="1005">
                  <c:v>0.3750000000000005</c:v>
                </c:pt>
                <c:pt idx="1006">
                  <c:v>0.59375000000000033</c:v>
                </c:pt>
                <c:pt idx="1007">
                  <c:v>0.18750000000000028</c:v>
                </c:pt>
                <c:pt idx="1008">
                  <c:v>0.57291666666666696</c:v>
                </c:pt>
                <c:pt idx="1009">
                  <c:v>0.22916666666666688</c:v>
                </c:pt>
                <c:pt idx="1010">
                  <c:v>0.29166666666666763</c:v>
                </c:pt>
                <c:pt idx="1011">
                  <c:v>0.5</c:v>
                </c:pt>
                <c:pt idx="1012">
                  <c:v>0.59375000000000033</c:v>
                </c:pt>
                <c:pt idx="1013">
                  <c:v>0.25</c:v>
                </c:pt>
                <c:pt idx="1014">
                  <c:v>0.10416666666666714</c:v>
                </c:pt>
                <c:pt idx="1015">
                  <c:v>0.66666666666666763</c:v>
                </c:pt>
                <c:pt idx="1016">
                  <c:v>0.25</c:v>
                </c:pt>
                <c:pt idx="1017">
                  <c:v>0.3125000000000005</c:v>
                </c:pt>
                <c:pt idx="1018">
                  <c:v>0.45833333333333293</c:v>
                </c:pt>
                <c:pt idx="1019">
                  <c:v>0.29166666666666763</c:v>
                </c:pt>
                <c:pt idx="1020">
                  <c:v>0.30208333333333298</c:v>
                </c:pt>
                <c:pt idx="1021">
                  <c:v>0.25</c:v>
                </c:pt>
                <c:pt idx="1022">
                  <c:v>0.3125000000000005</c:v>
                </c:pt>
                <c:pt idx="1023">
                  <c:v>0.29166666666666763</c:v>
                </c:pt>
                <c:pt idx="1024">
                  <c:v>0.42708333333333298</c:v>
                </c:pt>
                <c:pt idx="1025">
                  <c:v>0.51041666666666563</c:v>
                </c:pt>
                <c:pt idx="1026">
                  <c:v>0.59375000000000033</c:v>
                </c:pt>
                <c:pt idx="1027">
                  <c:v>0.59375000000000033</c:v>
                </c:pt>
                <c:pt idx="1028">
                  <c:v>0.59375000000000033</c:v>
                </c:pt>
                <c:pt idx="1029">
                  <c:v>0.55555555555555602</c:v>
                </c:pt>
                <c:pt idx="1030">
                  <c:v>0.59375000000000033</c:v>
                </c:pt>
                <c:pt idx="1031">
                  <c:v>4.1666666666666713E-2</c:v>
                </c:pt>
                <c:pt idx="1032">
                  <c:v>0.27083333333333293</c:v>
                </c:pt>
                <c:pt idx="1033">
                  <c:v>0.52083333333333304</c:v>
                </c:pt>
                <c:pt idx="1034">
                  <c:v>0.59375000000000033</c:v>
                </c:pt>
                <c:pt idx="1035">
                  <c:v>0.33333333333333298</c:v>
                </c:pt>
                <c:pt idx="1036">
                  <c:v>0.59375000000000033</c:v>
                </c:pt>
                <c:pt idx="1037">
                  <c:v>0.17708333333333334</c:v>
                </c:pt>
                <c:pt idx="1038">
                  <c:v>0.59375000000000033</c:v>
                </c:pt>
                <c:pt idx="1039">
                  <c:v>6.2500000000000083E-2</c:v>
                </c:pt>
                <c:pt idx="1040">
                  <c:v>0.59375000000000033</c:v>
                </c:pt>
                <c:pt idx="1041">
                  <c:v>0.15625000000000028</c:v>
                </c:pt>
                <c:pt idx="1042">
                  <c:v>0.16666666666666688</c:v>
                </c:pt>
                <c:pt idx="1043">
                  <c:v>0.39236111111111138</c:v>
                </c:pt>
                <c:pt idx="1044">
                  <c:v>0.62500000000000111</c:v>
                </c:pt>
                <c:pt idx="1045">
                  <c:v>0.32291666666666813</c:v>
                </c:pt>
                <c:pt idx="1046">
                  <c:v>0.16666666666666688</c:v>
                </c:pt>
                <c:pt idx="1047">
                  <c:v>0.5625</c:v>
                </c:pt>
                <c:pt idx="1048">
                  <c:v>0.14583333333333334</c:v>
                </c:pt>
                <c:pt idx="1049">
                  <c:v>0.30208333333333298</c:v>
                </c:pt>
                <c:pt idx="1050">
                  <c:v>0.29166666666666763</c:v>
                </c:pt>
                <c:pt idx="1051">
                  <c:v>0.22916666666666688</c:v>
                </c:pt>
                <c:pt idx="1052">
                  <c:v>0.59375000000000033</c:v>
                </c:pt>
                <c:pt idx="1053">
                  <c:v>0.5</c:v>
                </c:pt>
                <c:pt idx="1054">
                  <c:v>0.59375000000000033</c:v>
                </c:pt>
                <c:pt idx="1055">
                  <c:v>0.38541666666666813</c:v>
                </c:pt>
                <c:pt idx="1056">
                  <c:v>0.33333333333333298</c:v>
                </c:pt>
                <c:pt idx="1057">
                  <c:v>0.125</c:v>
                </c:pt>
                <c:pt idx="1058">
                  <c:v>0.13888888888888901</c:v>
                </c:pt>
                <c:pt idx="1059">
                  <c:v>0.54513888888888895</c:v>
                </c:pt>
                <c:pt idx="1060">
                  <c:v>0.55833333333333302</c:v>
                </c:pt>
                <c:pt idx="1061">
                  <c:v>0.55347222222222159</c:v>
                </c:pt>
                <c:pt idx="1062">
                  <c:v>0.84375000000000111</c:v>
                </c:pt>
                <c:pt idx="1063">
                  <c:v>0.3750000000000005</c:v>
                </c:pt>
                <c:pt idx="1064">
                  <c:v>0.57638888888888895</c:v>
                </c:pt>
                <c:pt idx="1065">
                  <c:v>0.26041666666666763</c:v>
                </c:pt>
                <c:pt idx="1066">
                  <c:v>0.80902777777777801</c:v>
                </c:pt>
                <c:pt idx="1067">
                  <c:v>0.35416666666666763</c:v>
                </c:pt>
                <c:pt idx="1068">
                  <c:v>0.28750000000000031</c:v>
                </c:pt>
                <c:pt idx="1069">
                  <c:v>0.36458333333333298</c:v>
                </c:pt>
                <c:pt idx="1070">
                  <c:v>0.55555555555555602</c:v>
                </c:pt>
                <c:pt idx="1071">
                  <c:v>0.57291666666666696</c:v>
                </c:pt>
                <c:pt idx="1072">
                  <c:v>0.27083333333333293</c:v>
                </c:pt>
                <c:pt idx="1073">
                  <c:v>0.57638888888888895</c:v>
                </c:pt>
                <c:pt idx="1074">
                  <c:v>0.56597222222222199</c:v>
                </c:pt>
                <c:pt idx="1075">
                  <c:v>0.57638888888888895</c:v>
                </c:pt>
                <c:pt idx="1076">
                  <c:v>0.55833333333333302</c:v>
                </c:pt>
                <c:pt idx="1077">
                  <c:v>0.56388888888888999</c:v>
                </c:pt>
                <c:pt idx="1078">
                  <c:v>0.125</c:v>
                </c:pt>
                <c:pt idx="1079">
                  <c:v>0.55555555555555602</c:v>
                </c:pt>
                <c:pt idx="1080">
                  <c:v>0.5625</c:v>
                </c:pt>
                <c:pt idx="1081">
                  <c:v>0.42708333333333298</c:v>
                </c:pt>
                <c:pt idx="1082">
                  <c:v>0.57291666666666696</c:v>
                </c:pt>
                <c:pt idx="1083">
                  <c:v>0.17708333333333334</c:v>
                </c:pt>
                <c:pt idx="1084">
                  <c:v>0.56944444444444464</c:v>
                </c:pt>
                <c:pt idx="1085">
                  <c:v>0.55555555555555602</c:v>
                </c:pt>
                <c:pt idx="1086">
                  <c:v>0.55833333333333302</c:v>
                </c:pt>
                <c:pt idx="1087">
                  <c:v>0.56944444444444464</c:v>
                </c:pt>
                <c:pt idx="1088">
                  <c:v>0.55555555555555602</c:v>
                </c:pt>
                <c:pt idx="1089">
                  <c:v>0.27083333333333293</c:v>
                </c:pt>
                <c:pt idx="1090">
                  <c:v>0.55833333333333302</c:v>
                </c:pt>
                <c:pt idx="1091">
                  <c:v>0.58333333333333259</c:v>
                </c:pt>
                <c:pt idx="1092">
                  <c:v>0.58611111111111058</c:v>
                </c:pt>
                <c:pt idx="1093">
                  <c:v>0.55763888888889013</c:v>
                </c:pt>
                <c:pt idx="1094">
                  <c:v>0.55555555555555602</c:v>
                </c:pt>
                <c:pt idx="1095">
                  <c:v>0.13888888888888901</c:v>
                </c:pt>
                <c:pt idx="1096">
                  <c:v>0.57708333333333295</c:v>
                </c:pt>
                <c:pt idx="1097">
                  <c:v>0.28472222222222232</c:v>
                </c:pt>
                <c:pt idx="1098">
                  <c:v>0.60069444444444575</c:v>
                </c:pt>
                <c:pt idx="1099">
                  <c:v>0.57291666666666696</c:v>
                </c:pt>
                <c:pt idx="1100">
                  <c:v>0.54583333333333295</c:v>
                </c:pt>
                <c:pt idx="1101">
                  <c:v>0.55555555555555602</c:v>
                </c:pt>
                <c:pt idx="1102">
                  <c:v>0.56597222222222199</c:v>
                </c:pt>
                <c:pt idx="1103">
                  <c:v>0.60416666666666696</c:v>
                </c:pt>
                <c:pt idx="1104">
                  <c:v>0.44097222222222238</c:v>
                </c:pt>
                <c:pt idx="1105">
                  <c:v>0.56041666666666656</c:v>
                </c:pt>
                <c:pt idx="1106">
                  <c:v>0.60000000000000064</c:v>
                </c:pt>
                <c:pt idx="1107">
                  <c:v>0.30416666666666775</c:v>
                </c:pt>
                <c:pt idx="1108">
                  <c:v>0.54166666666666696</c:v>
                </c:pt>
                <c:pt idx="1109">
                  <c:v>0.54513888888888895</c:v>
                </c:pt>
                <c:pt idx="1110">
                  <c:v>0.55833333333333302</c:v>
                </c:pt>
                <c:pt idx="1111">
                  <c:v>0.32291666666666813</c:v>
                </c:pt>
                <c:pt idx="1112">
                  <c:v>0.56597222222222199</c:v>
                </c:pt>
                <c:pt idx="1113">
                  <c:v>0.56180555555555711</c:v>
                </c:pt>
                <c:pt idx="1114">
                  <c:v>0.26388888888889012</c:v>
                </c:pt>
                <c:pt idx="1115">
                  <c:v>0.37708333333333338</c:v>
                </c:pt>
                <c:pt idx="1116">
                  <c:v>0.57430555555555662</c:v>
                </c:pt>
                <c:pt idx="1117">
                  <c:v>0.5625</c:v>
                </c:pt>
                <c:pt idx="1118">
                  <c:v>0.36805555555555602</c:v>
                </c:pt>
                <c:pt idx="1119">
                  <c:v>0.52083333333333304</c:v>
                </c:pt>
                <c:pt idx="1120">
                  <c:v>0.55347222222222159</c:v>
                </c:pt>
                <c:pt idx="1121">
                  <c:v>0.65625000000000111</c:v>
                </c:pt>
                <c:pt idx="1122">
                  <c:v>0.57638888888888895</c:v>
                </c:pt>
                <c:pt idx="1123">
                  <c:v>0.56041666666666656</c:v>
                </c:pt>
                <c:pt idx="1124">
                  <c:v>0.57430555555555662</c:v>
                </c:pt>
                <c:pt idx="1125">
                  <c:v>0.57638888888888895</c:v>
                </c:pt>
                <c:pt idx="1126">
                  <c:v>0.58680555555555669</c:v>
                </c:pt>
                <c:pt idx="1127">
                  <c:v>0.26180555555555601</c:v>
                </c:pt>
                <c:pt idx="1128">
                  <c:v>0.34722222222222238</c:v>
                </c:pt>
                <c:pt idx="1129">
                  <c:v>0.3750000000000005</c:v>
                </c:pt>
                <c:pt idx="1130">
                  <c:v>0.52083333333333304</c:v>
                </c:pt>
                <c:pt idx="1131">
                  <c:v>0.27083333333333293</c:v>
                </c:pt>
                <c:pt idx="1132">
                  <c:v>0.30902777777777912</c:v>
                </c:pt>
                <c:pt idx="1133">
                  <c:v>0.37083333333333302</c:v>
                </c:pt>
                <c:pt idx="1134">
                  <c:v>0.5625</c:v>
                </c:pt>
                <c:pt idx="1135">
                  <c:v>0.57777777777777795</c:v>
                </c:pt>
                <c:pt idx="1136">
                  <c:v>0.58333333333333259</c:v>
                </c:pt>
                <c:pt idx="1137">
                  <c:v>0.55833333333333302</c:v>
                </c:pt>
                <c:pt idx="1138">
                  <c:v>0.5</c:v>
                </c:pt>
                <c:pt idx="1139">
                  <c:v>0.55833333333333302</c:v>
                </c:pt>
                <c:pt idx="1140">
                  <c:v>0.5625</c:v>
                </c:pt>
                <c:pt idx="1141">
                  <c:v>0.11458333333333301</c:v>
                </c:pt>
                <c:pt idx="1142">
                  <c:v>0.56041666666666656</c:v>
                </c:pt>
                <c:pt idx="1143">
                  <c:v>0.44791666666666785</c:v>
                </c:pt>
                <c:pt idx="1144">
                  <c:v>0.56180555555555711</c:v>
                </c:pt>
                <c:pt idx="1145">
                  <c:v>0.30555555555555602</c:v>
                </c:pt>
                <c:pt idx="1146">
                  <c:v>0.55208333333333304</c:v>
                </c:pt>
                <c:pt idx="1147">
                  <c:v>0.64583333333333426</c:v>
                </c:pt>
                <c:pt idx="1148">
                  <c:v>0.32291666666666813</c:v>
                </c:pt>
                <c:pt idx="1149">
                  <c:v>0.43402777777777912</c:v>
                </c:pt>
                <c:pt idx="1150">
                  <c:v>0.54513888888888895</c:v>
                </c:pt>
                <c:pt idx="1151">
                  <c:v>0.56597222222222199</c:v>
                </c:pt>
                <c:pt idx="1152">
                  <c:v>0.28263888888888938</c:v>
                </c:pt>
                <c:pt idx="1153">
                  <c:v>0.55208333333333304</c:v>
                </c:pt>
                <c:pt idx="1154">
                  <c:v>0.30208333333333298</c:v>
                </c:pt>
                <c:pt idx="1155">
                  <c:v>0.54513888888888895</c:v>
                </c:pt>
                <c:pt idx="1156">
                  <c:v>0.57430555555555662</c:v>
                </c:pt>
                <c:pt idx="1157">
                  <c:v>0.57777777777777795</c:v>
                </c:pt>
                <c:pt idx="1158">
                  <c:v>0.46875</c:v>
                </c:pt>
                <c:pt idx="1159">
                  <c:v>0.57430555555555662</c:v>
                </c:pt>
                <c:pt idx="1160">
                  <c:v>0.31944444444444475</c:v>
                </c:pt>
                <c:pt idx="1161">
                  <c:v>0.44444444444444436</c:v>
                </c:pt>
                <c:pt idx="1162">
                  <c:v>0.56041666666666656</c:v>
                </c:pt>
                <c:pt idx="1163">
                  <c:v>0.72916666666666696</c:v>
                </c:pt>
                <c:pt idx="1164">
                  <c:v>0.23611111111111099</c:v>
                </c:pt>
                <c:pt idx="1165">
                  <c:v>0.58680555555555669</c:v>
                </c:pt>
                <c:pt idx="1166">
                  <c:v>0.54861111111111105</c:v>
                </c:pt>
                <c:pt idx="1167">
                  <c:v>0.55416666666666659</c:v>
                </c:pt>
                <c:pt idx="1168">
                  <c:v>0.57430555555555662</c:v>
                </c:pt>
                <c:pt idx="1169">
                  <c:v>0.32291666666666813</c:v>
                </c:pt>
                <c:pt idx="1170">
                  <c:v>0.57291666666666696</c:v>
                </c:pt>
                <c:pt idx="1171">
                  <c:v>0.3125000000000005</c:v>
                </c:pt>
                <c:pt idx="1172">
                  <c:v>0.47152777777777888</c:v>
                </c:pt>
                <c:pt idx="1173">
                  <c:v>0.57083333333333364</c:v>
                </c:pt>
                <c:pt idx="1174">
                  <c:v>0.49236111111111108</c:v>
                </c:pt>
                <c:pt idx="1175">
                  <c:v>0.55833333333333302</c:v>
                </c:pt>
                <c:pt idx="1176">
                  <c:v>0.54513888888888895</c:v>
                </c:pt>
                <c:pt idx="1177">
                  <c:v>0.57291666666666696</c:v>
                </c:pt>
                <c:pt idx="1178">
                  <c:v>0.33680555555555663</c:v>
                </c:pt>
                <c:pt idx="1179">
                  <c:v>0.34722222222222238</c:v>
                </c:pt>
                <c:pt idx="1180">
                  <c:v>0.51875000000000004</c:v>
                </c:pt>
                <c:pt idx="1181">
                  <c:v>0.55416666666666659</c:v>
                </c:pt>
                <c:pt idx="1182">
                  <c:v>0.62500000000000111</c:v>
                </c:pt>
                <c:pt idx="1183">
                  <c:v>0.38541666666666813</c:v>
                </c:pt>
                <c:pt idx="1184">
                  <c:v>0.47152777777777888</c:v>
                </c:pt>
                <c:pt idx="1185">
                  <c:v>0.52083333333333304</c:v>
                </c:pt>
                <c:pt idx="1186">
                  <c:v>0.57430555555555662</c:v>
                </c:pt>
                <c:pt idx="1187">
                  <c:v>0.57430555555555662</c:v>
                </c:pt>
                <c:pt idx="1188">
                  <c:v>0.59166666666666656</c:v>
                </c:pt>
                <c:pt idx="1189">
                  <c:v>0.20347222222222228</c:v>
                </c:pt>
                <c:pt idx="1190">
                  <c:v>0.56527777777777799</c:v>
                </c:pt>
                <c:pt idx="1191">
                  <c:v>0.54513888888888895</c:v>
                </c:pt>
                <c:pt idx="1192">
                  <c:v>0.57291666666666696</c:v>
                </c:pt>
                <c:pt idx="1193">
                  <c:v>0.47152777777777888</c:v>
                </c:pt>
                <c:pt idx="1194">
                  <c:v>0.66666666666666763</c:v>
                </c:pt>
                <c:pt idx="1195">
                  <c:v>0.57777777777777795</c:v>
                </c:pt>
                <c:pt idx="1196">
                  <c:v>0.55208333333333304</c:v>
                </c:pt>
                <c:pt idx="1197">
                  <c:v>0.55208333333333304</c:v>
                </c:pt>
                <c:pt idx="1198">
                  <c:v>0.55208333333333304</c:v>
                </c:pt>
                <c:pt idx="1199">
                  <c:v>0.20833333333333334</c:v>
                </c:pt>
                <c:pt idx="1200">
                  <c:v>0.29166666666666763</c:v>
                </c:pt>
                <c:pt idx="1201">
                  <c:v>0.45833333333333293</c:v>
                </c:pt>
                <c:pt idx="1202">
                  <c:v>0.47916666666666763</c:v>
                </c:pt>
                <c:pt idx="1203">
                  <c:v>0.57430555555555662</c:v>
                </c:pt>
                <c:pt idx="1204">
                  <c:v>0.56111111111111101</c:v>
                </c:pt>
                <c:pt idx="1205">
                  <c:v>0.56180555555555711</c:v>
                </c:pt>
                <c:pt idx="1206">
                  <c:v>0.4375000000000005</c:v>
                </c:pt>
                <c:pt idx="1207">
                  <c:v>0.47152777777777888</c:v>
                </c:pt>
                <c:pt idx="1208">
                  <c:v>0.51875000000000004</c:v>
                </c:pt>
                <c:pt idx="1209">
                  <c:v>0.56041666666666656</c:v>
                </c:pt>
                <c:pt idx="1210">
                  <c:v>0.57430555555555662</c:v>
                </c:pt>
                <c:pt idx="1211">
                  <c:v>0.56527777777777799</c:v>
                </c:pt>
                <c:pt idx="1212">
                  <c:v>0.56111111111111101</c:v>
                </c:pt>
                <c:pt idx="1213">
                  <c:v>0.57083333333333364</c:v>
                </c:pt>
                <c:pt idx="1214">
                  <c:v>0.29166666666666763</c:v>
                </c:pt>
                <c:pt idx="1215">
                  <c:v>0.47152777777777888</c:v>
                </c:pt>
                <c:pt idx="1216">
                  <c:v>0.57291666666666696</c:v>
                </c:pt>
                <c:pt idx="1217">
                  <c:v>0.55833333333333302</c:v>
                </c:pt>
                <c:pt idx="1218">
                  <c:v>0.57083333333333364</c:v>
                </c:pt>
                <c:pt idx="1219">
                  <c:v>0.3125000000000005</c:v>
                </c:pt>
                <c:pt idx="1220">
                  <c:v>0.52569444444444513</c:v>
                </c:pt>
                <c:pt idx="1221">
                  <c:v>6.1805555555555537E-2</c:v>
                </c:pt>
                <c:pt idx="1222">
                  <c:v>0.55208333333333304</c:v>
                </c:pt>
                <c:pt idx="1223">
                  <c:v>0.53541666666666587</c:v>
                </c:pt>
                <c:pt idx="1224">
                  <c:v>0.41666666666666763</c:v>
                </c:pt>
                <c:pt idx="1225">
                  <c:v>0.53819444444444464</c:v>
                </c:pt>
                <c:pt idx="1226">
                  <c:v>0.57430555555555662</c:v>
                </c:pt>
                <c:pt idx="1227">
                  <c:v>0.39583333333333298</c:v>
                </c:pt>
                <c:pt idx="1228">
                  <c:v>0.25</c:v>
                </c:pt>
                <c:pt idx="1229">
                  <c:v>0.32291666666666813</c:v>
                </c:pt>
                <c:pt idx="1230">
                  <c:v>0.56180555555555711</c:v>
                </c:pt>
                <c:pt idx="1231">
                  <c:v>0.30208333333333298</c:v>
                </c:pt>
                <c:pt idx="1232">
                  <c:v>0.55208333333333304</c:v>
                </c:pt>
                <c:pt idx="1233">
                  <c:v>0.55208333333333304</c:v>
                </c:pt>
                <c:pt idx="1234">
                  <c:v>0.57291666666666696</c:v>
                </c:pt>
                <c:pt idx="1235">
                  <c:v>0.59375000000000033</c:v>
                </c:pt>
                <c:pt idx="1236">
                  <c:v>0.57638888888888895</c:v>
                </c:pt>
                <c:pt idx="1237">
                  <c:v>0.15972222222222243</c:v>
                </c:pt>
                <c:pt idx="1238">
                  <c:v>0.5625</c:v>
                </c:pt>
                <c:pt idx="1239">
                  <c:v>0.76041666666666696</c:v>
                </c:pt>
                <c:pt idx="1240">
                  <c:v>0.3750000000000005</c:v>
                </c:pt>
                <c:pt idx="1241">
                  <c:v>0.25</c:v>
                </c:pt>
                <c:pt idx="1242">
                  <c:v>0.44791666666666785</c:v>
                </c:pt>
                <c:pt idx="1243">
                  <c:v>0.57291666666666696</c:v>
                </c:pt>
                <c:pt idx="1244">
                  <c:v>0.47152777777777888</c:v>
                </c:pt>
                <c:pt idx="1245">
                  <c:v>0.66666666666666763</c:v>
                </c:pt>
                <c:pt idx="1246">
                  <c:v>0.57430555555555662</c:v>
                </c:pt>
                <c:pt idx="1247">
                  <c:v>0.51875000000000004</c:v>
                </c:pt>
                <c:pt idx="1248">
                  <c:v>0.5625</c:v>
                </c:pt>
                <c:pt idx="1249">
                  <c:v>0.53125</c:v>
                </c:pt>
                <c:pt idx="1250">
                  <c:v>0.54513888888888895</c:v>
                </c:pt>
                <c:pt idx="1251">
                  <c:v>0.3118055555555565</c:v>
                </c:pt>
                <c:pt idx="1252">
                  <c:v>0.24652777777777801</c:v>
                </c:pt>
                <c:pt idx="1253">
                  <c:v>0.54583333333333295</c:v>
                </c:pt>
                <c:pt idx="1254">
                  <c:v>0.57430555555555662</c:v>
                </c:pt>
                <c:pt idx="1255">
                  <c:v>0.56041666666666656</c:v>
                </c:pt>
                <c:pt idx="1256">
                  <c:v>0.26180555555555601</c:v>
                </c:pt>
                <c:pt idx="1257">
                  <c:v>0.25</c:v>
                </c:pt>
                <c:pt idx="1258">
                  <c:v>0.3750000000000005</c:v>
                </c:pt>
                <c:pt idx="1259">
                  <c:v>0.5</c:v>
                </c:pt>
                <c:pt idx="1260">
                  <c:v>0.47152777777777888</c:v>
                </c:pt>
                <c:pt idx="1261">
                  <c:v>0.55972222222222201</c:v>
                </c:pt>
                <c:pt idx="1262">
                  <c:v>0.57500000000000062</c:v>
                </c:pt>
                <c:pt idx="1263">
                  <c:v>0.24097222222222231</c:v>
                </c:pt>
                <c:pt idx="1264">
                  <c:v>0.56041666666666656</c:v>
                </c:pt>
                <c:pt idx="1265">
                  <c:v>0.29166666666666763</c:v>
                </c:pt>
                <c:pt idx="1266">
                  <c:v>0.32291666666666813</c:v>
                </c:pt>
                <c:pt idx="1267">
                  <c:v>0.54513888888888895</c:v>
                </c:pt>
                <c:pt idx="1268">
                  <c:v>0.55208333333333304</c:v>
                </c:pt>
                <c:pt idx="1269">
                  <c:v>0.43402777777777912</c:v>
                </c:pt>
                <c:pt idx="1270">
                  <c:v>0.56180555555555711</c:v>
                </c:pt>
                <c:pt idx="1271">
                  <c:v>0.33055555555555632</c:v>
                </c:pt>
                <c:pt idx="1272">
                  <c:v>0.55208333333333304</c:v>
                </c:pt>
                <c:pt idx="1273">
                  <c:v>0.59027777777777757</c:v>
                </c:pt>
                <c:pt idx="1274">
                  <c:v>0.56388888888888999</c:v>
                </c:pt>
                <c:pt idx="1275">
                  <c:v>0.5</c:v>
                </c:pt>
                <c:pt idx="1276">
                  <c:v>0.3125000000000005</c:v>
                </c:pt>
                <c:pt idx="1277">
                  <c:v>0.57430555555555662</c:v>
                </c:pt>
                <c:pt idx="1278">
                  <c:v>0.57430555555555662</c:v>
                </c:pt>
                <c:pt idx="1279">
                  <c:v>0.55208333333333304</c:v>
                </c:pt>
                <c:pt idx="1280">
                  <c:v>0.56458333333333299</c:v>
                </c:pt>
                <c:pt idx="1281">
                  <c:v>0.3125000000000005</c:v>
                </c:pt>
                <c:pt idx="1282">
                  <c:v>0.30555555555555602</c:v>
                </c:pt>
                <c:pt idx="1283">
                  <c:v>0.125</c:v>
                </c:pt>
                <c:pt idx="1284">
                  <c:v>0.55694444444444513</c:v>
                </c:pt>
                <c:pt idx="1285">
                  <c:v>0.57777777777777795</c:v>
                </c:pt>
                <c:pt idx="1286">
                  <c:v>0.3750000000000005</c:v>
                </c:pt>
                <c:pt idx="1287">
                  <c:v>0.54513888888888895</c:v>
                </c:pt>
                <c:pt idx="1288">
                  <c:v>0.55208333333333304</c:v>
                </c:pt>
                <c:pt idx="1289">
                  <c:v>0.26180555555555601</c:v>
                </c:pt>
                <c:pt idx="1290">
                  <c:v>0.28611111111111093</c:v>
                </c:pt>
                <c:pt idx="1291">
                  <c:v>0.35416666666666763</c:v>
                </c:pt>
                <c:pt idx="1292">
                  <c:v>0.45486111111111099</c:v>
                </c:pt>
                <c:pt idx="1293">
                  <c:v>0.56388888888888999</c:v>
                </c:pt>
                <c:pt idx="1294">
                  <c:v>0.45833333333333293</c:v>
                </c:pt>
                <c:pt idx="1295">
                  <c:v>0.51875000000000004</c:v>
                </c:pt>
                <c:pt idx="1296">
                  <c:v>0.21527777777777801</c:v>
                </c:pt>
                <c:pt idx="1297">
                  <c:v>0.29166666666666763</c:v>
                </c:pt>
                <c:pt idx="1298">
                  <c:v>0.56041666666666656</c:v>
                </c:pt>
                <c:pt idx="1299">
                  <c:v>0.57777777777777795</c:v>
                </c:pt>
                <c:pt idx="1300">
                  <c:v>0.66180555555555776</c:v>
                </c:pt>
                <c:pt idx="1301">
                  <c:v>0.55208333333333304</c:v>
                </c:pt>
                <c:pt idx="1302">
                  <c:v>0.51875000000000004</c:v>
                </c:pt>
                <c:pt idx="1303">
                  <c:v>0.39583333333333298</c:v>
                </c:pt>
                <c:pt idx="1304">
                  <c:v>0.56388888888888999</c:v>
                </c:pt>
                <c:pt idx="1305">
                  <c:v>0.53125</c:v>
                </c:pt>
                <c:pt idx="1306">
                  <c:v>0.56041666666666656</c:v>
                </c:pt>
                <c:pt idx="1307">
                  <c:v>0.57291666666666696</c:v>
                </c:pt>
                <c:pt idx="1308">
                  <c:v>0.57291666666666696</c:v>
                </c:pt>
                <c:pt idx="1309">
                  <c:v>0.47152777777777888</c:v>
                </c:pt>
                <c:pt idx="1310">
                  <c:v>0.62500000000000111</c:v>
                </c:pt>
                <c:pt idx="1311">
                  <c:v>0.30208333333333298</c:v>
                </c:pt>
                <c:pt idx="1312">
                  <c:v>0.51875000000000004</c:v>
                </c:pt>
                <c:pt idx="1313">
                  <c:v>0.54166666666666696</c:v>
                </c:pt>
                <c:pt idx="1314">
                  <c:v>0.30208333333333298</c:v>
                </c:pt>
                <c:pt idx="1315">
                  <c:v>0.358333333333333</c:v>
                </c:pt>
                <c:pt idx="1316">
                  <c:v>0.30208333333333298</c:v>
                </c:pt>
                <c:pt idx="1317">
                  <c:v>0.56388888888888999</c:v>
                </c:pt>
                <c:pt idx="1318">
                  <c:v>0.30208333333333298</c:v>
                </c:pt>
                <c:pt idx="1319">
                  <c:v>0.3597222222222225</c:v>
                </c:pt>
                <c:pt idx="1320">
                  <c:v>0.35069444444444398</c:v>
                </c:pt>
                <c:pt idx="1321">
                  <c:v>0.5</c:v>
                </c:pt>
                <c:pt idx="1322">
                  <c:v>0.17013888888888901</c:v>
                </c:pt>
                <c:pt idx="1323">
                  <c:v>0.32291666666666813</c:v>
                </c:pt>
                <c:pt idx="1324">
                  <c:v>0.55902777777777801</c:v>
                </c:pt>
                <c:pt idx="1325">
                  <c:v>0.58055555555555549</c:v>
                </c:pt>
                <c:pt idx="1326">
                  <c:v>0.35416666666666763</c:v>
                </c:pt>
                <c:pt idx="1327">
                  <c:v>0.57638888888888895</c:v>
                </c:pt>
                <c:pt idx="1328">
                  <c:v>0.57777777777777795</c:v>
                </c:pt>
                <c:pt idx="1329">
                  <c:v>0.57777777777777795</c:v>
                </c:pt>
                <c:pt idx="1330">
                  <c:v>0.3750000000000005</c:v>
                </c:pt>
                <c:pt idx="1331">
                  <c:v>0.55694444444444513</c:v>
                </c:pt>
                <c:pt idx="1332">
                  <c:v>0.26180555555555601</c:v>
                </c:pt>
                <c:pt idx="1333">
                  <c:v>0.32708333333333356</c:v>
                </c:pt>
                <c:pt idx="1334">
                  <c:v>0.34027777777777873</c:v>
                </c:pt>
                <c:pt idx="1335">
                  <c:v>0.42013888888888956</c:v>
                </c:pt>
                <c:pt idx="1336">
                  <c:v>0.3750000000000005</c:v>
                </c:pt>
                <c:pt idx="1337">
                  <c:v>0.36458333333333298</c:v>
                </c:pt>
                <c:pt idx="1338">
                  <c:v>0.54166666666666696</c:v>
                </c:pt>
                <c:pt idx="1339">
                  <c:v>0.30208333333333298</c:v>
                </c:pt>
                <c:pt idx="1340">
                  <c:v>0.56180555555555711</c:v>
                </c:pt>
                <c:pt idx="1341">
                  <c:v>0.64513888888889026</c:v>
                </c:pt>
                <c:pt idx="1342">
                  <c:v>0.52083333333333304</c:v>
                </c:pt>
                <c:pt idx="1343">
                  <c:v>0.56388888888888999</c:v>
                </c:pt>
                <c:pt idx="1344">
                  <c:v>0.14236111111111099</c:v>
                </c:pt>
                <c:pt idx="1345">
                  <c:v>0.57291666666666696</c:v>
                </c:pt>
                <c:pt idx="1346">
                  <c:v>0.16666666666666688</c:v>
                </c:pt>
                <c:pt idx="1347">
                  <c:v>0.25347222222222232</c:v>
                </c:pt>
                <c:pt idx="1348">
                  <c:v>0.45486111111111099</c:v>
                </c:pt>
                <c:pt idx="1349">
                  <c:v>0.44791666666666785</c:v>
                </c:pt>
                <c:pt idx="1350">
                  <c:v>0.51875000000000004</c:v>
                </c:pt>
                <c:pt idx="1351">
                  <c:v>0.56041666666666656</c:v>
                </c:pt>
                <c:pt idx="1352">
                  <c:v>0.35277777777777863</c:v>
                </c:pt>
                <c:pt idx="1353">
                  <c:v>0.57777777777777795</c:v>
                </c:pt>
                <c:pt idx="1354">
                  <c:v>0.26180555555555601</c:v>
                </c:pt>
                <c:pt idx="1355">
                  <c:v>0.30208333333333298</c:v>
                </c:pt>
                <c:pt idx="1356">
                  <c:v>0.3125000000000005</c:v>
                </c:pt>
                <c:pt idx="1357">
                  <c:v>0.45486111111111099</c:v>
                </c:pt>
                <c:pt idx="1358">
                  <c:v>0.30208333333333298</c:v>
                </c:pt>
                <c:pt idx="1359">
                  <c:v>0.56388888888888999</c:v>
                </c:pt>
                <c:pt idx="1360">
                  <c:v>0.29166666666666763</c:v>
                </c:pt>
                <c:pt idx="1361">
                  <c:v>0.56180555555555711</c:v>
                </c:pt>
                <c:pt idx="1362">
                  <c:v>0.56388888888888999</c:v>
                </c:pt>
                <c:pt idx="1363">
                  <c:v>0.60208333333333364</c:v>
                </c:pt>
                <c:pt idx="1364">
                  <c:v>0.33333333333333298</c:v>
                </c:pt>
                <c:pt idx="1365">
                  <c:v>0.34375000000000017</c:v>
                </c:pt>
                <c:pt idx="1366">
                  <c:v>0.3750000000000005</c:v>
                </c:pt>
                <c:pt idx="1367">
                  <c:v>0.44097222222222238</c:v>
                </c:pt>
                <c:pt idx="1368">
                  <c:v>0.26180555555555601</c:v>
                </c:pt>
                <c:pt idx="1369">
                  <c:v>0.35416666666666763</c:v>
                </c:pt>
                <c:pt idx="1370">
                  <c:v>0.47916666666666763</c:v>
                </c:pt>
                <c:pt idx="1371">
                  <c:v>0.56388888888888999</c:v>
                </c:pt>
                <c:pt idx="1372">
                  <c:v>0.57222222222222197</c:v>
                </c:pt>
                <c:pt idx="1373">
                  <c:v>0.35416666666666763</c:v>
                </c:pt>
                <c:pt idx="1374">
                  <c:v>0.26180555555555601</c:v>
                </c:pt>
                <c:pt idx="1375">
                  <c:v>0.34375000000000017</c:v>
                </c:pt>
                <c:pt idx="1376">
                  <c:v>0.55694444444444513</c:v>
                </c:pt>
                <c:pt idx="1377">
                  <c:v>0.21527777777777801</c:v>
                </c:pt>
                <c:pt idx="1378">
                  <c:v>0.125</c:v>
                </c:pt>
                <c:pt idx="1379">
                  <c:v>0.56041666666666656</c:v>
                </c:pt>
                <c:pt idx="1380">
                  <c:v>0.58333333333333259</c:v>
                </c:pt>
                <c:pt idx="1381">
                  <c:v>0.28125</c:v>
                </c:pt>
                <c:pt idx="1382">
                  <c:v>0.30208333333333298</c:v>
                </c:pt>
                <c:pt idx="1383">
                  <c:v>0.52083333333333304</c:v>
                </c:pt>
                <c:pt idx="1384">
                  <c:v>0.57777777777777795</c:v>
                </c:pt>
                <c:pt idx="1385">
                  <c:v>0.149305555555556</c:v>
                </c:pt>
                <c:pt idx="1386">
                  <c:v>0.30208333333333298</c:v>
                </c:pt>
                <c:pt idx="1387">
                  <c:v>0.26180555555555601</c:v>
                </c:pt>
                <c:pt idx="1388">
                  <c:v>0.30208333333333298</c:v>
                </c:pt>
                <c:pt idx="1389">
                  <c:v>0.35416666666666763</c:v>
                </c:pt>
                <c:pt idx="1390">
                  <c:v>0.5</c:v>
                </c:pt>
                <c:pt idx="1391">
                  <c:v>0.38472222222222263</c:v>
                </c:pt>
                <c:pt idx="1392">
                  <c:v>0.36458333333333298</c:v>
                </c:pt>
                <c:pt idx="1393">
                  <c:v>0.54513888888888895</c:v>
                </c:pt>
                <c:pt idx="1394">
                  <c:v>0.25694444444444398</c:v>
                </c:pt>
                <c:pt idx="1395">
                  <c:v>0.56388888888888999</c:v>
                </c:pt>
                <c:pt idx="1396">
                  <c:v>0.62500000000000111</c:v>
                </c:pt>
                <c:pt idx="1397">
                  <c:v>0.66666666666666763</c:v>
                </c:pt>
                <c:pt idx="1398">
                  <c:v>0.3125000000000005</c:v>
                </c:pt>
                <c:pt idx="1399">
                  <c:v>0.3125000000000005</c:v>
                </c:pt>
                <c:pt idx="1400">
                  <c:v>0.33333333333333298</c:v>
                </c:pt>
                <c:pt idx="1401">
                  <c:v>0.33333333333333298</c:v>
                </c:pt>
                <c:pt idx="1402">
                  <c:v>0.26180555555555601</c:v>
                </c:pt>
                <c:pt idx="1403">
                  <c:v>0.51875000000000004</c:v>
                </c:pt>
                <c:pt idx="1404">
                  <c:v>0.3125000000000005</c:v>
                </c:pt>
                <c:pt idx="1405">
                  <c:v>0.12986111111111101</c:v>
                </c:pt>
                <c:pt idx="1406">
                  <c:v>0.14583333333333334</c:v>
                </c:pt>
                <c:pt idx="1407">
                  <c:v>0.20833333333333334</c:v>
                </c:pt>
                <c:pt idx="1408">
                  <c:v>0.40625</c:v>
                </c:pt>
                <c:pt idx="1409">
                  <c:v>0.56180555555555711</c:v>
                </c:pt>
                <c:pt idx="1410">
                  <c:v>0.5625</c:v>
                </c:pt>
                <c:pt idx="1411">
                  <c:v>0.29166666666666763</c:v>
                </c:pt>
                <c:pt idx="1412">
                  <c:v>0.30208333333333298</c:v>
                </c:pt>
                <c:pt idx="1413">
                  <c:v>0.32291666666666813</c:v>
                </c:pt>
                <c:pt idx="1414">
                  <c:v>0.41666666666666763</c:v>
                </c:pt>
                <c:pt idx="1415">
                  <c:v>0.57777777777777795</c:v>
                </c:pt>
                <c:pt idx="1416">
                  <c:v>0.29166666666666763</c:v>
                </c:pt>
                <c:pt idx="1417">
                  <c:v>0.3750000000000005</c:v>
                </c:pt>
                <c:pt idx="1418">
                  <c:v>0.56388888888888999</c:v>
                </c:pt>
                <c:pt idx="1419">
                  <c:v>0.54861111111111105</c:v>
                </c:pt>
                <c:pt idx="1420">
                  <c:v>0.33333333333333298</c:v>
                </c:pt>
                <c:pt idx="1421">
                  <c:v>0.46875</c:v>
                </c:pt>
                <c:pt idx="1422">
                  <c:v>0.58333333333333259</c:v>
                </c:pt>
                <c:pt idx="1423">
                  <c:v>0.36944444444444463</c:v>
                </c:pt>
                <c:pt idx="1424">
                  <c:v>0.22916666666666688</c:v>
                </c:pt>
                <c:pt idx="1425">
                  <c:v>0.55208333333333304</c:v>
                </c:pt>
                <c:pt idx="1426">
                  <c:v>0.4375000000000005</c:v>
                </c:pt>
                <c:pt idx="1427">
                  <c:v>0.33333333333333298</c:v>
                </c:pt>
                <c:pt idx="1428">
                  <c:v>0.3125000000000005</c:v>
                </c:pt>
                <c:pt idx="1429">
                  <c:v>0.3125000000000005</c:v>
                </c:pt>
                <c:pt idx="1430">
                  <c:v>0.30208333333333298</c:v>
                </c:pt>
                <c:pt idx="1431">
                  <c:v>0.33333333333333298</c:v>
                </c:pt>
                <c:pt idx="1432">
                  <c:v>0.33333333333333298</c:v>
                </c:pt>
                <c:pt idx="1433">
                  <c:v>0.296527777777779</c:v>
                </c:pt>
                <c:pt idx="1434">
                  <c:v>0.12569444444444425</c:v>
                </c:pt>
                <c:pt idx="1435">
                  <c:v>0.44930555555555618</c:v>
                </c:pt>
                <c:pt idx="1436">
                  <c:v>0.3125000000000005</c:v>
                </c:pt>
                <c:pt idx="1437">
                  <c:v>0.34375000000000017</c:v>
                </c:pt>
                <c:pt idx="1438">
                  <c:v>0.36805555555555602</c:v>
                </c:pt>
                <c:pt idx="1439">
                  <c:v>0.54166666666666696</c:v>
                </c:pt>
                <c:pt idx="1440">
                  <c:v>0.29166666666666763</c:v>
                </c:pt>
                <c:pt idx="1441">
                  <c:v>0.25</c:v>
                </c:pt>
                <c:pt idx="1442">
                  <c:v>0.52777777777777801</c:v>
                </c:pt>
                <c:pt idx="1443">
                  <c:v>0.30347222222222275</c:v>
                </c:pt>
                <c:pt idx="1444">
                  <c:v>0.47916666666666763</c:v>
                </c:pt>
                <c:pt idx="1445">
                  <c:v>0.25</c:v>
                </c:pt>
                <c:pt idx="1446">
                  <c:v>0.3750000000000005</c:v>
                </c:pt>
                <c:pt idx="1447">
                  <c:v>0.3125000000000005</c:v>
                </c:pt>
                <c:pt idx="1448">
                  <c:v>0.35416666666666763</c:v>
                </c:pt>
                <c:pt idx="1449">
                  <c:v>0.16736111111111121</c:v>
                </c:pt>
                <c:pt idx="1450">
                  <c:v>0.25</c:v>
                </c:pt>
                <c:pt idx="1451">
                  <c:v>0.14583333333333334</c:v>
                </c:pt>
                <c:pt idx="1452">
                  <c:v>0.33333333333333298</c:v>
                </c:pt>
                <c:pt idx="1453">
                  <c:v>0.45833333333333293</c:v>
                </c:pt>
                <c:pt idx="1454">
                  <c:v>0.30208333333333298</c:v>
                </c:pt>
                <c:pt idx="1455">
                  <c:v>0.57291666666666696</c:v>
                </c:pt>
                <c:pt idx="1456">
                  <c:v>0.29861111111111099</c:v>
                </c:pt>
                <c:pt idx="1457">
                  <c:v>0.33333333333333298</c:v>
                </c:pt>
                <c:pt idx="1458">
                  <c:v>0.35416666666666763</c:v>
                </c:pt>
                <c:pt idx="1459">
                  <c:v>0.27083333333333293</c:v>
                </c:pt>
                <c:pt idx="1460">
                  <c:v>0.30694444444444463</c:v>
                </c:pt>
                <c:pt idx="1461">
                  <c:v>0.3125000000000005</c:v>
                </c:pt>
                <c:pt idx="1462">
                  <c:v>0.55208333333333304</c:v>
                </c:pt>
                <c:pt idx="1463">
                  <c:v>0.33333333333333298</c:v>
                </c:pt>
                <c:pt idx="1464">
                  <c:v>0.54166666666666696</c:v>
                </c:pt>
                <c:pt idx="1465">
                  <c:v>0.30208333333333298</c:v>
                </c:pt>
                <c:pt idx="1466">
                  <c:v>0.4375000000000005</c:v>
                </c:pt>
                <c:pt idx="1467">
                  <c:v>0.13888888888888901</c:v>
                </c:pt>
                <c:pt idx="1468">
                  <c:v>0.15625000000000028</c:v>
                </c:pt>
                <c:pt idx="1469">
                  <c:v>0.30208333333333298</c:v>
                </c:pt>
                <c:pt idx="1470">
                  <c:v>0.39236111111111138</c:v>
                </c:pt>
                <c:pt idx="1471">
                  <c:v>0.35416666666666763</c:v>
                </c:pt>
                <c:pt idx="1472">
                  <c:v>0.55208333333333304</c:v>
                </c:pt>
                <c:pt idx="1473">
                  <c:v>0.5</c:v>
                </c:pt>
                <c:pt idx="1474">
                  <c:v>0.39930555555555663</c:v>
                </c:pt>
                <c:pt idx="1475">
                  <c:v>0.29166666666666763</c:v>
                </c:pt>
                <c:pt idx="1476">
                  <c:v>0.35416666666666763</c:v>
                </c:pt>
                <c:pt idx="1477">
                  <c:v>0.20833333333333334</c:v>
                </c:pt>
                <c:pt idx="1478">
                  <c:v>0.29166666666666763</c:v>
                </c:pt>
                <c:pt idx="1479">
                  <c:v>0.33333333333333298</c:v>
                </c:pt>
                <c:pt idx="1480">
                  <c:v>0.39583333333333298</c:v>
                </c:pt>
                <c:pt idx="1481">
                  <c:v>0.14583333333333334</c:v>
                </c:pt>
                <c:pt idx="1482">
                  <c:v>0.52083333333333304</c:v>
                </c:pt>
                <c:pt idx="1483">
                  <c:v>0.125</c:v>
                </c:pt>
                <c:pt idx="1484">
                  <c:v>0.33333333333333298</c:v>
                </c:pt>
                <c:pt idx="1485">
                  <c:v>0.3750000000000005</c:v>
                </c:pt>
                <c:pt idx="1486">
                  <c:v>0.38541666666666813</c:v>
                </c:pt>
                <c:pt idx="1487">
                  <c:v>0.58333333333333259</c:v>
                </c:pt>
                <c:pt idx="1488">
                  <c:v>0.40625</c:v>
                </c:pt>
                <c:pt idx="1489">
                  <c:v>0.3125000000000005</c:v>
                </c:pt>
                <c:pt idx="1490">
                  <c:v>0.3750000000000005</c:v>
                </c:pt>
                <c:pt idx="1491">
                  <c:v>0.30208333333333298</c:v>
                </c:pt>
                <c:pt idx="1492">
                  <c:v>0.41666666666666763</c:v>
                </c:pt>
                <c:pt idx="1493">
                  <c:v>0.29166666666666763</c:v>
                </c:pt>
                <c:pt idx="1494">
                  <c:v>0.3125000000000005</c:v>
                </c:pt>
                <c:pt idx="1495">
                  <c:v>0.3750000000000005</c:v>
                </c:pt>
                <c:pt idx="1496">
                  <c:v>0.21875000000000028</c:v>
                </c:pt>
                <c:pt idx="1497">
                  <c:v>0.33333333333333298</c:v>
                </c:pt>
                <c:pt idx="1498">
                  <c:v>0.33333333333333298</c:v>
                </c:pt>
                <c:pt idx="1499">
                  <c:v>0.3125000000000005</c:v>
                </c:pt>
                <c:pt idx="1500">
                  <c:v>0.3750000000000005</c:v>
                </c:pt>
                <c:pt idx="1501">
                  <c:v>0.3750000000000005</c:v>
                </c:pt>
                <c:pt idx="1502">
                  <c:v>0.39583333333333298</c:v>
                </c:pt>
                <c:pt idx="1503">
                  <c:v>8.3333333333333398E-2</c:v>
                </c:pt>
                <c:pt idx="1504">
                  <c:v>0.32291666666666813</c:v>
                </c:pt>
                <c:pt idx="1505">
                  <c:v>0.18750000000000028</c:v>
                </c:pt>
                <c:pt idx="1506">
                  <c:v>0.3750000000000005</c:v>
                </c:pt>
                <c:pt idx="1507">
                  <c:v>9.3750000000000264E-2</c:v>
                </c:pt>
                <c:pt idx="1508">
                  <c:v>0.39583333333333298</c:v>
                </c:pt>
                <c:pt idx="1509">
                  <c:v>0.20763888888888901</c:v>
                </c:pt>
                <c:pt idx="1510">
                  <c:v>0.20833333333333334</c:v>
                </c:pt>
                <c:pt idx="1511">
                  <c:v>0.22916666666666688</c:v>
                </c:pt>
                <c:pt idx="1512">
                  <c:v>0.14583333333333334</c:v>
                </c:pt>
                <c:pt idx="1513">
                  <c:v>7.6388888888888923E-2</c:v>
                </c:pt>
                <c:pt idx="1514">
                  <c:v>0.35416666666666763</c:v>
                </c:pt>
                <c:pt idx="1515">
                  <c:v>0.33333333333333298</c:v>
                </c:pt>
                <c:pt idx="1516">
                  <c:v>0.3750000000000005</c:v>
                </c:pt>
                <c:pt idx="1517">
                  <c:v>0.37152777777777912</c:v>
                </c:pt>
                <c:pt idx="1518">
                  <c:v>0.3750000000000005</c:v>
                </c:pt>
                <c:pt idx="1519">
                  <c:v>0.3750000000000005</c:v>
                </c:pt>
                <c:pt idx="1520">
                  <c:v>0.125</c:v>
                </c:pt>
                <c:pt idx="1521">
                  <c:v>0.18750000000000028</c:v>
                </c:pt>
                <c:pt idx="1522">
                  <c:v>0.5</c:v>
                </c:pt>
                <c:pt idx="1523">
                  <c:v>0.15625000000000028</c:v>
                </c:pt>
                <c:pt idx="1524">
                  <c:v>0.51875000000000004</c:v>
                </c:pt>
                <c:pt idx="1525">
                  <c:v>0.40625</c:v>
                </c:pt>
                <c:pt idx="1526">
                  <c:v>0.42708333333333298</c:v>
                </c:pt>
                <c:pt idx="1527">
                  <c:v>0.11458333333333301</c:v>
                </c:pt>
                <c:pt idx="1528">
                  <c:v>0.41666666666666763</c:v>
                </c:pt>
              </c:numCache>
            </c:numRef>
          </c:xVal>
          <c:yVal>
            <c:numRef>
              <c:f>'Duty vs sleep'!$L$1:$L$1529</c:f>
              <c:numCache>
                <c:formatCode>h:mm;@</c:formatCode>
                <c:ptCount val="1529"/>
                <c:pt idx="0">
                  <c:v>5.3472222222222324E-2</c:v>
                </c:pt>
                <c:pt idx="1">
                  <c:v>6.458333333333352E-2</c:v>
                </c:pt>
                <c:pt idx="2">
                  <c:v>0.12777777777777777</c:v>
                </c:pt>
                <c:pt idx="3">
                  <c:v>0.12847222222222221</c:v>
                </c:pt>
                <c:pt idx="4">
                  <c:v>0.12916666666666668</c:v>
                </c:pt>
                <c:pt idx="5">
                  <c:v>0.13402777777777777</c:v>
                </c:pt>
                <c:pt idx="6">
                  <c:v>0.14791666666666695</c:v>
                </c:pt>
                <c:pt idx="7">
                  <c:v>0.16250000000000009</c:v>
                </c:pt>
                <c:pt idx="8">
                  <c:v>0.17152777777777778</c:v>
                </c:pt>
                <c:pt idx="9">
                  <c:v>0.17222222222222244</c:v>
                </c:pt>
                <c:pt idx="10">
                  <c:v>0.18125000000000024</c:v>
                </c:pt>
                <c:pt idx="11">
                  <c:v>0.18541666666666698</c:v>
                </c:pt>
                <c:pt idx="12">
                  <c:v>0.18541666666666698</c:v>
                </c:pt>
                <c:pt idx="13">
                  <c:v>0.19027777777777785</c:v>
                </c:pt>
                <c:pt idx="14">
                  <c:v>0.19236111111111126</c:v>
                </c:pt>
                <c:pt idx="15">
                  <c:v>0.19513888888888897</c:v>
                </c:pt>
                <c:pt idx="16">
                  <c:v>0.19930555555555565</c:v>
                </c:pt>
                <c:pt idx="17">
                  <c:v>0.19930555555555565</c:v>
                </c:pt>
                <c:pt idx="18">
                  <c:v>0.2013888888888889</c:v>
                </c:pt>
                <c:pt idx="19">
                  <c:v>0.20208333333333359</c:v>
                </c:pt>
                <c:pt idx="20">
                  <c:v>0.20416666666666666</c:v>
                </c:pt>
                <c:pt idx="21">
                  <c:v>0.20416666666666666</c:v>
                </c:pt>
                <c:pt idx="22">
                  <c:v>0.20625000000000004</c:v>
                </c:pt>
                <c:pt idx="23">
                  <c:v>0.20625000000000004</c:v>
                </c:pt>
                <c:pt idx="24">
                  <c:v>0.2076388888888889</c:v>
                </c:pt>
                <c:pt idx="25">
                  <c:v>0.20833333333333362</c:v>
                </c:pt>
                <c:pt idx="26">
                  <c:v>0.20902777777777778</c:v>
                </c:pt>
                <c:pt idx="27">
                  <c:v>0.20902777777777778</c:v>
                </c:pt>
                <c:pt idx="28">
                  <c:v>0.21527777777777779</c:v>
                </c:pt>
                <c:pt idx="29">
                  <c:v>0.21736111111111145</c:v>
                </c:pt>
                <c:pt idx="30">
                  <c:v>0.22083333333333346</c:v>
                </c:pt>
                <c:pt idx="31">
                  <c:v>0.22083333333333346</c:v>
                </c:pt>
                <c:pt idx="32">
                  <c:v>0.22152777777777785</c:v>
                </c:pt>
                <c:pt idx="33">
                  <c:v>0.22361111111111126</c:v>
                </c:pt>
                <c:pt idx="34">
                  <c:v>0.22500000000000009</c:v>
                </c:pt>
                <c:pt idx="35">
                  <c:v>0.22777777777777786</c:v>
                </c:pt>
                <c:pt idx="36">
                  <c:v>0.22777777777777786</c:v>
                </c:pt>
                <c:pt idx="37">
                  <c:v>0.22916666666666669</c:v>
                </c:pt>
                <c:pt idx="38">
                  <c:v>0.22986111111111129</c:v>
                </c:pt>
                <c:pt idx="39">
                  <c:v>0.22986111111111129</c:v>
                </c:pt>
                <c:pt idx="40">
                  <c:v>0.23055555555555557</c:v>
                </c:pt>
                <c:pt idx="41">
                  <c:v>0.23402777777777778</c:v>
                </c:pt>
                <c:pt idx="42">
                  <c:v>0.23402777777777778</c:v>
                </c:pt>
                <c:pt idx="43">
                  <c:v>0.23611111111111124</c:v>
                </c:pt>
                <c:pt idx="44">
                  <c:v>0.23680555555555555</c:v>
                </c:pt>
                <c:pt idx="45">
                  <c:v>0.23680555555555555</c:v>
                </c:pt>
                <c:pt idx="46">
                  <c:v>0.2388888888888889</c:v>
                </c:pt>
                <c:pt idx="47">
                  <c:v>0.23958333333333362</c:v>
                </c:pt>
                <c:pt idx="48">
                  <c:v>0.24027777777777778</c:v>
                </c:pt>
                <c:pt idx="49">
                  <c:v>0.24027777777777778</c:v>
                </c:pt>
                <c:pt idx="50">
                  <c:v>0.2416666666666667</c:v>
                </c:pt>
                <c:pt idx="51">
                  <c:v>0.2416666666666667</c:v>
                </c:pt>
                <c:pt idx="52">
                  <c:v>0.24236111111111139</c:v>
                </c:pt>
                <c:pt idx="53">
                  <c:v>0.24305555555555555</c:v>
                </c:pt>
                <c:pt idx="54">
                  <c:v>0.24375000000000024</c:v>
                </c:pt>
                <c:pt idx="55">
                  <c:v>0.24722222222222254</c:v>
                </c:pt>
                <c:pt idx="56">
                  <c:v>0.24791666666666698</c:v>
                </c:pt>
                <c:pt idx="57">
                  <c:v>0.24861111111111145</c:v>
                </c:pt>
                <c:pt idx="58">
                  <c:v>0.25069444444444444</c:v>
                </c:pt>
                <c:pt idx="59">
                  <c:v>0.25069444444444444</c:v>
                </c:pt>
                <c:pt idx="60">
                  <c:v>0.25138888888888977</c:v>
                </c:pt>
                <c:pt idx="61">
                  <c:v>0.25138888888888977</c:v>
                </c:pt>
                <c:pt idx="62">
                  <c:v>0.25138888888888977</c:v>
                </c:pt>
                <c:pt idx="63">
                  <c:v>0.25208333333333333</c:v>
                </c:pt>
                <c:pt idx="64">
                  <c:v>0.25208333333333333</c:v>
                </c:pt>
                <c:pt idx="65">
                  <c:v>0.25277777777777782</c:v>
                </c:pt>
                <c:pt idx="66">
                  <c:v>0.25347222222222232</c:v>
                </c:pt>
                <c:pt idx="67">
                  <c:v>0.25624999999999998</c:v>
                </c:pt>
                <c:pt idx="68">
                  <c:v>0.25694444444444442</c:v>
                </c:pt>
                <c:pt idx="69">
                  <c:v>0.2597222222222223</c:v>
                </c:pt>
                <c:pt idx="70">
                  <c:v>0.26041666666666735</c:v>
                </c:pt>
                <c:pt idx="71">
                  <c:v>0.26041666666666735</c:v>
                </c:pt>
                <c:pt idx="72">
                  <c:v>0.26388888888889001</c:v>
                </c:pt>
                <c:pt idx="73">
                  <c:v>0.26527777777777828</c:v>
                </c:pt>
                <c:pt idx="74">
                  <c:v>0.26527777777777828</c:v>
                </c:pt>
                <c:pt idx="75">
                  <c:v>0.26597222222222272</c:v>
                </c:pt>
                <c:pt idx="76">
                  <c:v>0.26805555555555555</c:v>
                </c:pt>
                <c:pt idx="77">
                  <c:v>0.26875000000000004</c:v>
                </c:pt>
                <c:pt idx="78">
                  <c:v>0.26944444444444482</c:v>
                </c:pt>
                <c:pt idx="79">
                  <c:v>0.27013888888888887</c:v>
                </c:pt>
                <c:pt idx="80">
                  <c:v>0.27083333333333326</c:v>
                </c:pt>
                <c:pt idx="81">
                  <c:v>0.27222222222222231</c:v>
                </c:pt>
                <c:pt idx="82">
                  <c:v>0.27222222222222231</c:v>
                </c:pt>
                <c:pt idx="83">
                  <c:v>0.27291666666666742</c:v>
                </c:pt>
                <c:pt idx="84">
                  <c:v>0.27430555555555558</c:v>
                </c:pt>
                <c:pt idx="85">
                  <c:v>0.27430555555555558</c:v>
                </c:pt>
                <c:pt idx="86">
                  <c:v>0.27500000000000002</c:v>
                </c:pt>
                <c:pt idx="87">
                  <c:v>0.27708333333333335</c:v>
                </c:pt>
                <c:pt idx="88">
                  <c:v>0.27708333333333335</c:v>
                </c:pt>
                <c:pt idx="89">
                  <c:v>0.27708333333333335</c:v>
                </c:pt>
                <c:pt idx="90">
                  <c:v>0.27847222222222284</c:v>
                </c:pt>
                <c:pt idx="91">
                  <c:v>0.27847222222222284</c:v>
                </c:pt>
                <c:pt idx="92">
                  <c:v>0.27847222222222284</c:v>
                </c:pt>
                <c:pt idx="93">
                  <c:v>0.27847222222222284</c:v>
                </c:pt>
                <c:pt idx="94">
                  <c:v>0.27847222222222284</c:v>
                </c:pt>
                <c:pt idx="95">
                  <c:v>0.28125</c:v>
                </c:pt>
                <c:pt idx="96">
                  <c:v>0.28194444444444494</c:v>
                </c:pt>
                <c:pt idx="97">
                  <c:v>0.28194444444444494</c:v>
                </c:pt>
                <c:pt idx="98">
                  <c:v>0.28263888888888888</c:v>
                </c:pt>
                <c:pt idx="99">
                  <c:v>0.28263888888888888</c:v>
                </c:pt>
                <c:pt idx="100">
                  <c:v>0.28472222222222232</c:v>
                </c:pt>
                <c:pt idx="101">
                  <c:v>0.28541666666666754</c:v>
                </c:pt>
                <c:pt idx="102">
                  <c:v>0.28611111111111109</c:v>
                </c:pt>
                <c:pt idx="103">
                  <c:v>0.28611111111111109</c:v>
                </c:pt>
                <c:pt idx="104">
                  <c:v>0.28611111111111109</c:v>
                </c:pt>
                <c:pt idx="105">
                  <c:v>0.28680555555555581</c:v>
                </c:pt>
                <c:pt idx="106">
                  <c:v>0.28819444444444442</c:v>
                </c:pt>
                <c:pt idx="107">
                  <c:v>0.28888888888888997</c:v>
                </c:pt>
                <c:pt idx="108">
                  <c:v>0.28958333333333336</c:v>
                </c:pt>
                <c:pt idx="109">
                  <c:v>0.28958333333333336</c:v>
                </c:pt>
                <c:pt idx="110">
                  <c:v>0.28958333333333336</c:v>
                </c:pt>
                <c:pt idx="111">
                  <c:v>0.29027777777777841</c:v>
                </c:pt>
                <c:pt idx="112">
                  <c:v>0.29027777777777841</c:v>
                </c:pt>
                <c:pt idx="113">
                  <c:v>0.29097222222222291</c:v>
                </c:pt>
                <c:pt idx="114">
                  <c:v>0.29097222222222291</c:v>
                </c:pt>
                <c:pt idx="115">
                  <c:v>0.29097222222222291</c:v>
                </c:pt>
                <c:pt idx="116">
                  <c:v>0.29097222222222291</c:v>
                </c:pt>
                <c:pt idx="117">
                  <c:v>0.29166666666666735</c:v>
                </c:pt>
                <c:pt idx="118">
                  <c:v>0.29166666666666735</c:v>
                </c:pt>
                <c:pt idx="119">
                  <c:v>0.29236111111111118</c:v>
                </c:pt>
                <c:pt idx="120">
                  <c:v>0.29236111111111118</c:v>
                </c:pt>
                <c:pt idx="121">
                  <c:v>0.29305555555555557</c:v>
                </c:pt>
                <c:pt idx="122">
                  <c:v>0.29375000000000001</c:v>
                </c:pt>
                <c:pt idx="123">
                  <c:v>0.29375000000000001</c:v>
                </c:pt>
                <c:pt idx="124">
                  <c:v>0.29513888888888945</c:v>
                </c:pt>
                <c:pt idx="125">
                  <c:v>0.29583333333333334</c:v>
                </c:pt>
                <c:pt idx="126">
                  <c:v>0.29722222222222272</c:v>
                </c:pt>
                <c:pt idx="127">
                  <c:v>0.29791666666666766</c:v>
                </c:pt>
                <c:pt idx="128">
                  <c:v>0.29791666666666766</c:v>
                </c:pt>
                <c:pt idx="129">
                  <c:v>0.29791666666666766</c:v>
                </c:pt>
                <c:pt idx="130">
                  <c:v>0.30000000000000032</c:v>
                </c:pt>
                <c:pt idx="131">
                  <c:v>0.30000000000000032</c:v>
                </c:pt>
                <c:pt idx="132">
                  <c:v>0.30138888888889026</c:v>
                </c:pt>
                <c:pt idx="133">
                  <c:v>0.30208333333333331</c:v>
                </c:pt>
                <c:pt idx="134">
                  <c:v>0.30277777777777848</c:v>
                </c:pt>
                <c:pt idx="135">
                  <c:v>0.30277777777777848</c:v>
                </c:pt>
                <c:pt idx="136">
                  <c:v>0.30277777777777848</c:v>
                </c:pt>
                <c:pt idx="137">
                  <c:v>0.3048611111111113</c:v>
                </c:pt>
                <c:pt idx="138">
                  <c:v>0.3048611111111113</c:v>
                </c:pt>
                <c:pt idx="139">
                  <c:v>0.30555555555555558</c:v>
                </c:pt>
                <c:pt idx="140">
                  <c:v>0.30763888888888952</c:v>
                </c:pt>
                <c:pt idx="141">
                  <c:v>0.30763888888888952</c:v>
                </c:pt>
                <c:pt idx="142">
                  <c:v>0.30833333333333335</c:v>
                </c:pt>
                <c:pt idx="143">
                  <c:v>0.30833333333333335</c:v>
                </c:pt>
                <c:pt idx="144">
                  <c:v>0.30902777777777896</c:v>
                </c:pt>
                <c:pt idx="145">
                  <c:v>0.30972222222222284</c:v>
                </c:pt>
                <c:pt idx="146">
                  <c:v>0.31111111111111112</c:v>
                </c:pt>
                <c:pt idx="147">
                  <c:v>0.31180555555555606</c:v>
                </c:pt>
                <c:pt idx="148">
                  <c:v>0.3125000000000005</c:v>
                </c:pt>
                <c:pt idx="149">
                  <c:v>0.3125000000000005</c:v>
                </c:pt>
                <c:pt idx="150">
                  <c:v>0.31319444444444494</c:v>
                </c:pt>
                <c:pt idx="151">
                  <c:v>0.31388888888889033</c:v>
                </c:pt>
                <c:pt idx="152">
                  <c:v>0.31388888888889033</c:v>
                </c:pt>
                <c:pt idx="153">
                  <c:v>0.31458333333333338</c:v>
                </c:pt>
                <c:pt idx="154">
                  <c:v>0.31458333333333338</c:v>
                </c:pt>
                <c:pt idx="155">
                  <c:v>0.31666666666666754</c:v>
                </c:pt>
                <c:pt idx="156">
                  <c:v>0.31666666666666754</c:v>
                </c:pt>
                <c:pt idx="157">
                  <c:v>0.31736111111111132</c:v>
                </c:pt>
                <c:pt idx="158">
                  <c:v>0.31805555555555581</c:v>
                </c:pt>
                <c:pt idx="159">
                  <c:v>0.31805555555555581</c:v>
                </c:pt>
                <c:pt idx="160">
                  <c:v>0.31944444444444514</c:v>
                </c:pt>
                <c:pt idx="161">
                  <c:v>0.32013888888888953</c:v>
                </c:pt>
                <c:pt idx="162">
                  <c:v>0.32013888888888953</c:v>
                </c:pt>
                <c:pt idx="163">
                  <c:v>0.32083333333333336</c:v>
                </c:pt>
                <c:pt idx="164">
                  <c:v>0.32152777777777891</c:v>
                </c:pt>
                <c:pt idx="165">
                  <c:v>0.32222222222222291</c:v>
                </c:pt>
                <c:pt idx="166">
                  <c:v>0.3229166666666678</c:v>
                </c:pt>
                <c:pt idx="167">
                  <c:v>0.3229166666666678</c:v>
                </c:pt>
                <c:pt idx="168">
                  <c:v>0.3229166666666678</c:v>
                </c:pt>
                <c:pt idx="169">
                  <c:v>0.32361111111111118</c:v>
                </c:pt>
                <c:pt idx="170">
                  <c:v>0.32361111111111118</c:v>
                </c:pt>
                <c:pt idx="171">
                  <c:v>0.32430555555555612</c:v>
                </c:pt>
                <c:pt idx="172">
                  <c:v>0.32500000000000057</c:v>
                </c:pt>
                <c:pt idx="173">
                  <c:v>0.32500000000000057</c:v>
                </c:pt>
                <c:pt idx="174">
                  <c:v>0.32500000000000057</c:v>
                </c:pt>
                <c:pt idx="175">
                  <c:v>0.32569444444444501</c:v>
                </c:pt>
                <c:pt idx="176">
                  <c:v>0.32569444444444501</c:v>
                </c:pt>
                <c:pt idx="177">
                  <c:v>0.32569444444444501</c:v>
                </c:pt>
                <c:pt idx="178">
                  <c:v>0.32638888888889045</c:v>
                </c:pt>
                <c:pt idx="179">
                  <c:v>0.32708333333333389</c:v>
                </c:pt>
                <c:pt idx="180">
                  <c:v>0.32847222222222322</c:v>
                </c:pt>
                <c:pt idx="181">
                  <c:v>0.32916666666666766</c:v>
                </c:pt>
                <c:pt idx="182">
                  <c:v>0.33055555555555582</c:v>
                </c:pt>
                <c:pt idx="183">
                  <c:v>0.33125000000000032</c:v>
                </c:pt>
                <c:pt idx="184">
                  <c:v>0.33263888888888976</c:v>
                </c:pt>
                <c:pt idx="185">
                  <c:v>0.33472222222222292</c:v>
                </c:pt>
                <c:pt idx="186">
                  <c:v>0.3361111111111113</c:v>
                </c:pt>
                <c:pt idx="187">
                  <c:v>0.33750000000000063</c:v>
                </c:pt>
                <c:pt idx="188">
                  <c:v>0.33750000000000063</c:v>
                </c:pt>
                <c:pt idx="189">
                  <c:v>0.33819444444444507</c:v>
                </c:pt>
                <c:pt idx="190">
                  <c:v>0.33819444444444507</c:v>
                </c:pt>
                <c:pt idx="191">
                  <c:v>0.33888888888889052</c:v>
                </c:pt>
                <c:pt idx="192">
                  <c:v>0.33958333333333396</c:v>
                </c:pt>
                <c:pt idx="193">
                  <c:v>0.33958333333333396</c:v>
                </c:pt>
                <c:pt idx="194">
                  <c:v>0.33958333333333396</c:v>
                </c:pt>
                <c:pt idx="195">
                  <c:v>0.34027777777777857</c:v>
                </c:pt>
                <c:pt idx="196">
                  <c:v>0.34027777777777857</c:v>
                </c:pt>
                <c:pt idx="197">
                  <c:v>0.34027777777777857</c:v>
                </c:pt>
                <c:pt idx="198">
                  <c:v>0.34097222222222301</c:v>
                </c:pt>
                <c:pt idx="199">
                  <c:v>0.34097222222222301</c:v>
                </c:pt>
                <c:pt idx="200">
                  <c:v>0.34097222222222301</c:v>
                </c:pt>
                <c:pt idx="201">
                  <c:v>0.34513888888888938</c:v>
                </c:pt>
                <c:pt idx="202">
                  <c:v>0.34513888888888938</c:v>
                </c:pt>
                <c:pt idx="203">
                  <c:v>0.34722222222222276</c:v>
                </c:pt>
                <c:pt idx="204">
                  <c:v>0.34930555555555592</c:v>
                </c:pt>
                <c:pt idx="205">
                  <c:v>0.34930555555555592</c:v>
                </c:pt>
                <c:pt idx="206">
                  <c:v>0.34930555555555592</c:v>
                </c:pt>
                <c:pt idx="207">
                  <c:v>0.34930555555555592</c:v>
                </c:pt>
                <c:pt idx="208">
                  <c:v>0.34930555555555592</c:v>
                </c:pt>
                <c:pt idx="209">
                  <c:v>0.35000000000000031</c:v>
                </c:pt>
                <c:pt idx="210">
                  <c:v>0.35138888888888997</c:v>
                </c:pt>
                <c:pt idx="211">
                  <c:v>0.35555555555555557</c:v>
                </c:pt>
                <c:pt idx="212">
                  <c:v>0.35625000000000001</c:v>
                </c:pt>
                <c:pt idx="213">
                  <c:v>0.35763888888888945</c:v>
                </c:pt>
                <c:pt idx="214">
                  <c:v>0.35902777777777878</c:v>
                </c:pt>
                <c:pt idx="215">
                  <c:v>0.35902777777777878</c:v>
                </c:pt>
                <c:pt idx="216">
                  <c:v>0.35972222222222272</c:v>
                </c:pt>
                <c:pt idx="217">
                  <c:v>0.35972222222222272</c:v>
                </c:pt>
                <c:pt idx="218">
                  <c:v>0.36041666666666766</c:v>
                </c:pt>
                <c:pt idx="219">
                  <c:v>0.3611111111111111</c:v>
                </c:pt>
                <c:pt idx="220">
                  <c:v>0.3611111111111111</c:v>
                </c:pt>
                <c:pt idx="221">
                  <c:v>0.3611111111111111</c:v>
                </c:pt>
                <c:pt idx="222">
                  <c:v>0.36180555555555582</c:v>
                </c:pt>
                <c:pt idx="223">
                  <c:v>0.36250000000000032</c:v>
                </c:pt>
                <c:pt idx="224">
                  <c:v>0.36597222222222292</c:v>
                </c:pt>
                <c:pt idx="225">
                  <c:v>0.36597222222222292</c:v>
                </c:pt>
                <c:pt idx="226">
                  <c:v>0.36666666666666742</c:v>
                </c:pt>
                <c:pt idx="227">
                  <c:v>0.3673611111111113</c:v>
                </c:pt>
                <c:pt idx="228">
                  <c:v>0.36805555555555558</c:v>
                </c:pt>
                <c:pt idx="229">
                  <c:v>0.36944444444444507</c:v>
                </c:pt>
                <c:pt idx="230">
                  <c:v>0.37083333333333335</c:v>
                </c:pt>
                <c:pt idx="231">
                  <c:v>0.37083333333333335</c:v>
                </c:pt>
                <c:pt idx="232">
                  <c:v>0.37152777777777896</c:v>
                </c:pt>
                <c:pt idx="233">
                  <c:v>0.37291666666666773</c:v>
                </c:pt>
                <c:pt idx="234">
                  <c:v>0.37291666666666773</c:v>
                </c:pt>
                <c:pt idx="235">
                  <c:v>0.37361111111111112</c:v>
                </c:pt>
                <c:pt idx="236">
                  <c:v>0.3750000000000005</c:v>
                </c:pt>
                <c:pt idx="237">
                  <c:v>0.37569444444444494</c:v>
                </c:pt>
                <c:pt idx="238">
                  <c:v>0.37638888888889033</c:v>
                </c:pt>
                <c:pt idx="239">
                  <c:v>0.37708333333333338</c:v>
                </c:pt>
                <c:pt idx="240">
                  <c:v>0.37708333333333338</c:v>
                </c:pt>
                <c:pt idx="241">
                  <c:v>0.37916666666666754</c:v>
                </c:pt>
                <c:pt idx="242">
                  <c:v>0.37986111111111132</c:v>
                </c:pt>
                <c:pt idx="243">
                  <c:v>0.37986111111111132</c:v>
                </c:pt>
                <c:pt idx="244">
                  <c:v>0.37986111111111132</c:v>
                </c:pt>
                <c:pt idx="245">
                  <c:v>0.38194444444444514</c:v>
                </c:pt>
                <c:pt idx="246">
                  <c:v>0.38472222222222291</c:v>
                </c:pt>
                <c:pt idx="247">
                  <c:v>0.38472222222222291</c:v>
                </c:pt>
                <c:pt idx="248">
                  <c:v>0.3854166666666678</c:v>
                </c:pt>
                <c:pt idx="249">
                  <c:v>0.38611111111111118</c:v>
                </c:pt>
                <c:pt idx="250">
                  <c:v>0.38680555555555612</c:v>
                </c:pt>
                <c:pt idx="251">
                  <c:v>0.38750000000000057</c:v>
                </c:pt>
                <c:pt idx="252">
                  <c:v>0.38888888888889045</c:v>
                </c:pt>
                <c:pt idx="253">
                  <c:v>0.38888888888889045</c:v>
                </c:pt>
                <c:pt idx="254">
                  <c:v>0.38958333333333389</c:v>
                </c:pt>
                <c:pt idx="255">
                  <c:v>0.38958333333333389</c:v>
                </c:pt>
                <c:pt idx="256">
                  <c:v>0.39166666666666766</c:v>
                </c:pt>
                <c:pt idx="257">
                  <c:v>0.39305555555555582</c:v>
                </c:pt>
                <c:pt idx="258">
                  <c:v>0.39305555555555582</c:v>
                </c:pt>
                <c:pt idx="259">
                  <c:v>0.39444444444444537</c:v>
                </c:pt>
                <c:pt idx="260">
                  <c:v>0.39652777777777903</c:v>
                </c:pt>
                <c:pt idx="261">
                  <c:v>0.3986111111111113</c:v>
                </c:pt>
                <c:pt idx="262">
                  <c:v>0.3986111111111113</c:v>
                </c:pt>
                <c:pt idx="263">
                  <c:v>0.39930555555555625</c:v>
                </c:pt>
                <c:pt idx="264">
                  <c:v>0.4</c:v>
                </c:pt>
                <c:pt idx="265">
                  <c:v>0.40208333333333335</c:v>
                </c:pt>
                <c:pt idx="266">
                  <c:v>0.40347222222222284</c:v>
                </c:pt>
                <c:pt idx="267">
                  <c:v>0.40555555555555556</c:v>
                </c:pt>
                <c:pt idx="268">
                  <c:v>0.40555555555555556</c:v>
                </c:pt>
                <c:pt idx="269">
                  <c:v>0.40902777777777866</c:v>
                </c:pt>
                <c:pt idx="270">
                  <c:v>0.40972222222222232</c:v>
                </c:pt>
                <c:pt idx="271">
                  <c:v>0.41041666666666754</c:v>
                </c:pt>
                <c:pt idx="272">
                  <c:v>0.41180555555555581</c:v>
                </c:pt>
                <c:pt idx="273">
                  <c:v>0.41319444444444442</c:v>
                </c:pt>
                <c:pt idx="274">
                  <c:v>0.41388888888888997</c:v>
                </c:pt>
                <c:pt idx="275">
                  <c:v>0.41527777777777841</c:v>
                </c:pt>
                <c:pt idx="276">
                  <c:v>0.41666666666666735</c:v>
                </c:pt>
                <c:pt idx="277">
                  <c:v>0.41666666666666735</c:v>
                </c:pt>
                <c:pt idx="278">
                  <c:v>0.41805555555555557</c:v>
                </c:pt>
                <c:pt idx="279">
                  <c:v>0.41875000000000001</c:v>
                </c:pt>
                <c:pt idx="280">
                  <c:v>0.41875000000000001</c:v>
                </c:pt>
                <c:pt idx="281">
                  <c:v>0.41944444444444501</c:v>
                </c:pt>
                <c:pt idx="282">
                  <c:v>0.42013888888888945</c:v>
                </c:pt>
                <c:pt idx="283">
                  <c:v>0.42013888888888945</c:v>
                </c:pt>
                <c:pt idx="284">
                  <c:v>0.42013888888888945</c:v>
                </c:pt>
                <c:pt idx="285">
                  <c:v>0.42013888888888945</c:v>
                </c:pt>
                <c:pt idx="286">
                  <c:v>0.42083333333333334</c:v>
                </c:pt>
                <c:pt idx="287">
                  <c:v>0.42638888888889026</c:v>
                </c:pt>
                <c:pt idx="288">
                  <c:v>0.42847222222222292</c:v>
                </c:pt>
                <c:pt idx="289">
                  <c:v>0.42847222222222292</c:v>
                </c:pt>
                <c:pt idx="290">
                  <c:v>0.43125000000000002</c:v>
                </c:pt>
                <c:pt idx="291">
                  <c:v>0.43125000000000002</c:v>
                </c:pt>
                <c:pt idx="292">
                  <c:v>0.43611111111111112</c:v>
                </c:pt>
                <c:pt idx="293">
                  <c:v>0.4375000000000005</c:v>
                </c:pt>
                <c:pt idx="294">
                  <c:v>0.44236111111111126</c:v>
                </c:pt>
                <c:pt idx="295">
                  <c:v>0.44236111111111126</c:v>
                </c:pt>
                <c:pt idx="296">
                  <c:v>0.44444444444444481</c:v>
                </c:pt>
                <c:pt idx="297">
                  <c:v>0.44791666666666746</c:v>
                </c:pt>
                <c:pt idx="298">
                  <c:v>0.44861111111111113</c:v>
                </c:pt>
                <c:pt idx="299">
                  <c:v>0.44861111111111113</c:v>
                </c:pt>
                <c:pt idx="300">
                  <c:v>0.45</c:v>
                </c:pt>
                <c:pt idx="301">
                  <c:v>0.45208333333333334</c:v>
                </c:pt>
                <c:pt idx="302">
                  <c:v>0.45277777777777828</c:v>
                </c:pt>
                <c:pt idx="303">
                  <c:v>0.45347222222222272</c:v>
                </c:pt>
                <c:pt idx="304">
                  <c:v>0.45625000000000004</c:v>
                </c:pt>
                <c:pt idx="305">
                  <c:v>0.46666666666666723</c:v>
                </c:pt>
                <c:pt idx="306">
                  <c:v>0.46666666666666723</c:v>
                </c:pt>
                <c:pt idx="307">
                  <c:v>0.46805555555555556</c:v>
                </c:pt>
                <c:pt idx="308">
                  <c:v>0.47847222222222291</c:v>
                </c:pt>
                <c:pt idx="309">
                  <c:v>0.49444444444444507</c:v>
                </c:pt>
                <c:pt idx="310">
                  <c:v>0.52847222222222157</c:v>
                </c:pt>
                <c:pt idx="311">
                  <c:v>0.12569444444444444</c:v>
                </c:pt>
                <c:pt idx="312">
                  <c:v>0.15972222222222257</c:v>
                </c:pt>
                <c:pt idx="313">
                  <c:v>0.16388888888888897</c:v>
                </c:pt>
                <c:pt idx="314">
                  <c:v>0.16736111111111129</c:v>
                </c:pt>
                <c:pt idx="315">
                  <c:v>0.19236111111111126</c:v>
                </c:pt>
                <c:pt idx="316">
                  <c:v>0.19583333333333355</c:v>
                </c:pt>
                <c:pt idx="317">
                  <c:v>0.19722222222222244</c:v>
                </c:pt>
                <c:pt idx="318">
                  <c:v>0.2013888888888889</c:v>
                </c:pt>
                <c:pt idx="319">
                  <c:v>0.20555555555555555</c:v>
                </c:pt>
                <c:pt idx="320">
                  <c:v>0.20833333333333362</c:v>
                </c:pt>
                <c:pt idx="321">
                  <c:v>0.21250000000000024</c:v>
                </c:pt>
                <c:pt idx="322">
                  <c:v>0.21527777777777779</c:v>
                </c:pt>
                <c:pt idx="323">
                  <c:v>0.21736111111111145</c:v>
                </c:pt>
                <c:pt idx="324">
                  <c:v>0.22500000000000009</c:v>
                </c:pt>
                <c:pt idx="325">
                  <c:v>0.23750000000000004</c:v>
                </c:pt>
                <c:pt idx="326">
                  <c:v>0.2416666666666667</c:v>
                </c:pt>
                <c:pt idx="327">
                  <c:v>0.2416666666666667</c:v>
                </c:pt>
                <c:pt idx="328">
                  <c:v>0.24375000000000024</c:v>
                </c:pt>
                <c:pt idx="329">
                  <c:v>0.24583333333333368</c:v>
                </c:pt>
                <c:pt idx="330">
                  <c:v>0.24722222222222254</c:v>
                </c:pt>
                <c:pt idx="331">
                  <c:v>0.24791666666666698</c:v>
                </c:pt>
                <c:pt idx="332">
                  <c:v>0.24861111111111145</c:v>
                </c:pt>
                <c:pt idx="333">
                  <c:v>0.24930555555555556</c:v>
                </c:pt>
                <c:pt idx="334">
                  <c:v>0.25</c:v>
                </c:pt>
                <c:pt idx="335">
                  <c:v>0.25</c:v>
                </c:pt>
                <c:pt idx="336">
                  <c:v>0.25138888888888977</c:v>
                </c:pt>
                <c:pt idx="337">
                  <c:v>0.25208333333333333</c:v>
                </c:pt>
                <c:pt idx="338">
                  <c:v>0.25416666666666682</c:v>
                </c:pt>
                <c:pt idx="339">
                  <c:v>0.25763888888888886</c:v>
                </c:pt>
                <c:pt idx="340">
                  <c:v>0.25833333333333325</c:v>
                </c:pt>
                <c:pt idx="341">
                  <c:v>0.25902777777777841</c:v>
                </c:pt>
                <c:pt idx="342">
                  <c:v>0.25902777777777841</c:v>
                </c:pt>
                <c:pt idx="343">
                  <c:v>0.2597222222222223</c:v>
                </c:pt>
                <c:pt idx="344">
                  <c:v>0.26041666666666735</c:v>
                </c:pt>
                <c:pt idx="345">
                  <c:v>0.26041666666666735</c:v>
                </c:pt>
                <c:pt idx="346">
                  <c:v>0.26111111111111113</c:v>
                </c:pt>
                <c:pt idx="347">
                  <c:v>0.26111111111111113</c:v>
                </c:pt>
                <c:pt idx="348">
                  <c:v>0.26180555555555557</c:v>
                </c:pt>
                <c:pt idx="349">
                  <c:v>0.26250000000000001</c:v>
                </c:pt>
                <c:pt idx="350">
                  <c:v>0.27013888888888887</c:v>
                </c:pt>
                <c:pt idx="351">
                  <c:v>0.27013888888888887</c:v>
                </c:pt>
                <c:pt idx="352">
                  <c:v>0.27013888888888887</c:v>
                </c:pt>
                <c:pt idx="353">
                  <c:v>0.27083333333333326</c:v>
                </c:pt>
                <c:pt idx="354">
                  <c:v>0.27083333333333326</c:v>
                </c:pt>
                <c:pt idx="355">
                  <c:v>0.27222222222222231</c:v>
                </c:pt>
                <c:pt idx="356">
                  <c:v>0.27222222222222231</c:v>
                </c:pt>
                <c:pt idx="357">
                  <c:v>0.27361111111111114</c:v>
                </c:pt>
                <c:pt idx="358">
                  <c:v>0.27430555555555558</c:v>
                </c:pt>
                <c:pt idx="359">
                  <c:v>0.27430555555555558</c:v>
                </c:pt>
                <c:pt idx="360">
                  <c:v>0.27569444444444446</c:v>
                </c:pt>
                <c:pt idx="361">
                  <c:v>0.27569444444444446</c:v>
                </c:pt>
                <c:pt idx="362">
                  <c:v>0.27708333333333335</c:v>
                </c:pt>
                <c:pt idx="363">
                  <c:v>0.27847222222222284</c:v>
                </c:pt>
                <c:pt idx="364">
                  <c:v>0.27847222222222284</c:v>
                </c:pt>
                <c:pt idx="365">
                  <c:v>0.27847222222222284</c:v>
                </c:pt>
                <c:pt idx="366">
                  <c:v>0.27916666666666723</c:v>
                </c:pt>
                <c:pt idx="367">
                  <c:v>0.27986111111111112</c:v>
                </c:pt>
                <c:pt idx="368">
                  <c:v>0.28055555555555556</c:v>
                </c:pt>
                <c:pt idx="369">
                  <c:v>0.28194444444444494</c:v>
                </c:pt>
                <c:pt idx="370">
                  <c:v>0.28194444444444494</c:v>
                </c:pt>
                <c:pt idx="371">
                  <c:v>0.28263888888888888</c:v>
                </c:pt>
                <c:pt idx="372">
                  <c:v>0.28333333333333333</c:v>
                </c:pt>
                <c:pt idx="373">
                  <c:v>0.28472222222222232</c:v>
                </c:pt>
                <c:pt idx="374">
                  <c:v>0.28472222222222232</c:v>
                </c:pt>
                <c:pt idx="375">
                  <c:v>0.28541666666666754</c:v>
                </c:pt>
                <c:pt idx="376">
                  <c:v>0.28611111111111109</c:v>
                </c:pt>
                <c:pt idx="377">
                  <c:v>0.28680555555555581</c:v>
                </c:pt>
                <c:pt idx="378">
                  <c:v>0.28680555555555581</c:v>
                </c:pt>
                <c:pt idx="379">
                  <c:v>0.28819444444444442</c:v>
                </c:pt>
                <c:pt idx="380">
                  <c:v>0.28819444444444442</c:v>
                </c:pt>
                <c:pt idx="381">
                  <c:v>0.28819444444444442</c:v>
                </c:pt>
                <c:pt idx="382">
                  <c:v>0.28888888888888997</c:v>
                </c:pt>
                <c:pt idx="383">
                  <c:v>0.29027777777777841</c:v>
                </c:pt>
                <c:pt idx="384">
                  <c:v>0.29166666666666735</c:v>
                </c:pt>
                <c:pt idx="385">
                  <c:v>0.29166666666666735</c:v>
                </c:pt>
                <c:pt idx="386">
                  <c:v>0.29236111111111118</c:v>
                </c:pt>
                <c:pt idx="387">
                  <c:v>0.29236111111111118</c:v>
                </c:pt>
                <c:pt idx="388">
                  <c:v>0.29305555555555557</c:v>
                </c:pt>
                <c:pt idx="389">
                  <c:v>0.29375000000000001</c:v>
                </c:pt>
                <c:pt idx="390">
                  <c:v>0.29444444444444501</c:v>
                </c:pt>
                <c:pt idx="391">
                  <c:v>0.29444444444444501</c:v>
                </c:pt>
                <c:pt idx="392">
                  <c:v>0.29513888888888945</c:v>
                </c:pt>
                <c:pt idx="393">
                  <c:v>0.29652777777777878</c:v>
                </c:pt>
                <c:pt idx="394">
                  <c:v>0.29652777777777878</c:v>
                </c:pt>
                <c:pt idx="395">
                  <c:v>0.29722222222222272</c:v>
                </c:pt>
                <c:pt idx="396">
                  <c:v>0.2986111111111111</c:v>
                </c:pt>
                <c:pt idx="397">
                  <c:v>0.2986111111111111</c:v>
                </c:pt>
                <c:pt idx="398">
                  <c:v>0.29930555555555582</c:v>
                </c:pt>
                <c:pt idx="399">
                  <c:v>0.30000000000000032</c:v>
                </c:pt>
                <c:pt idx="400">
                  <c:v>0.30000000000000032</c:v>
                </c:pt>
                <c:pt idx="401">
                  <c:v>0.30000000000000032</c:v>
                </c:pt>
                <c:pt idx="402">
                  <c:v>0.30000000000000032</c:v>
                </c:pt>
                <c:pt idx="403">
                  <c:v>0.30069444444444482</c:v>
                </c:pt>
                <c:pt idx="404">
                  <c:v>0.30138888888889026</c:v>
                </c:pt>
                <c:pt idx="405">
                  <c:v>0.30208333333333331</c:v>
                </c:pt>
                <c:pt idx="406">
                  <c:v>0.30208333333333331</c:v>
                </c:pt>
                <c:pt idx="407">
                  <c:v>0.30277777777777848</c:v>
                </c:pt>
                <c:pt idx="408">
                  <c:v>0.30277777777777848</c:v>
                </c:pt>
                <c:pt idx="409">
                  <c:v>0.30277777777777848</c:v>
                </c:pt>
                <c:pt idx="410">
                  <c:v>0.30555555555555558</c:v>
                </c:pt>
                <c:pt idx="411">
                  <c:v>0.30555555555555558</c:v>
                </c:pt>
                <c:pt idx="412">
                  <c:v>0.30555555555555558</c:v>
                </c:pt>
                <c:pt idx="413">
                  <c:v>0.30694444444444507</c:v>
                </c:pt>
                <c:pt idx="414">
                  <c:v>0.30763888888888952</c:v>
                </c:pt>
                <c:pt idx="415">
                  <c:v>0.30902777777777896</c:v>
                </c:pt>
                <c:pt idx="416">
                  <c:v>0.30902777777777896</c:v>
                </c:pt>
                <c:pt idx="417">
                  <c:v>0.30902777777777896</c:v>
                </c:pt>
                <c:pt idx="418">
                  <c:v>0.30902777777777896</c:v>
                </c:pt>
                <c:pt idx="419">
                  <c:v>0.31041666666666773</c:v>
                </c:pt>
                <c:pt idx="420">
                  <c:v>0.31041666666666773</c:v>
                </c:pt>
                <c:pt idx="421">
                  <c:v>0.3125000000000005</c:v>
                </c:pt>
                <c:pt idx="422">
                  <c:v>0.31319444444444494</c:v>
                </c:pt>
                <c:pt idx="423">
                  <c:v>0.31388888888889033</c:v>
                </c:pt>
                <c:pt idx="424">
                  <c:v>0.31458333333333338</c:v>
                </c:pt>
                <c:pt idx="425">
                  <c:v>0.31458333333333338</c:v>
                </c:pt>
                <c:pt idx="426">
                  <c:v>0.31527777777777866</c:v>
                </c:pt>
                <c:pt idx="427">
                  <c:v>0.31597222222222304</c:v>
                </c:pt>
                <c:pt idx="428">
                  <c:v>0.31597222222222304</c:v>
                </c:pt>
                <c:pt idx="429">
                  <c:v>0.31666666666666754</c:v>
                </c:pt>
                <c:pt idx="430">
                  <c:v>0.31666666666666754</c:v>
                </c:pt>
                <c:pt idx="431">
                  <c:v>0.31666666666666754</c:v>
                </c:pt>
                <c:pt idx="432">
                  <c:v>0.31736111111111132</c:v>
                </c:pt>
                <c:pt idx="433">
                  <c:v>0.31805555555555581</c:v>
                </c:pt>
                <c:pt idx="434">
                  <c:v>0.31944444444444514</c:v>
                </c:pt>
                <c:pt idx="435">
                  <c:v>0.32013888888888953</c:v>
                </c:pt>
                <c:pt idx="436">
                  <c:v>0.32013888888888953</c:v>
                </c:pt>
                <c:pt idx="437">
                  <c:v>0.32083333333333336</c:v>
                </c:pt>
                <c:pt idx="438">
                  <c:v>0.32083333333333336</c:v>
                </c:pt>
                <c:pt idx="439">
                  <c:v>0.32083333333333336</c:v>
                </c:pt>
                <c:pt idx="440">
                  <c:v>0.32152777777777891</c:v>
                </c:pt>
                <c:pt idx="441">
                  <c:v>0.32152777777777891</c:v>
                </c:pt>
                <c:pt idx="442">
                  <c:v>0.32222222222222291</c:v>
                </c:pt>
                <c:pt idx="443">
                  <c:v>0.32222222222222291</c:v>
                </c:pt>
                <c:pt idx="444">
                  <c:v>0.3229166666666678</c:v>
                </c:pt>
                <c:pt idx="445">
                  <c:v>0.32361111111111118</c:v>
                </c:pt>
                <c:pt idx="446">
                  <c:v>0.32430555555555612</c:v>
                </c:pt>
                <c:pt idx="447">
                  <c:v>0.32430555555555612</c:v>
                </c:pt>
                <c:pt idx="448">
                  <c:v>0.32569444444444501</c:v>
                </c:pt>
                <c:pt idx="449">
                  <c:v>0.32638888888889045</c:v>
                </c:pt>
                <c:pt idx="450">
                  <c:v>0.32638888888889045</c:v>
                </c:pt>
                <c:pt idx="451">
                  <c:v>0.32638888888889045</c:v>
                </c:pt>
                <c:pt idx="452">
                  <c:v>0.32708333333333389</c:v>
                </c:pt>
                <c:pt idx="453">
                  <c:v>0.32916666666666766</c:v>
                </c:pt>
                <c:pt idx="454">
                  <c:v>0.32916666666666766</c:v>
                </c:pt>
                <c:pt idx="455">
                  <c:v>0.33055555555555582</c:v>
                </c:pt>
                <c:pt idx="456">
                  <c:v>0.33194444444444537</c:v>
                </c:pt>
                <c:pt idx="457">
                  <c:v>0.33263888888888976</c:v>
                </c:pt>
                <c:pt idx="458">
                  <c:v>0.33263888888888976</c:v>
                </c:pt>
                <c:pt idx="459">
                  <c:v>0.33263888888888976</c:v>
                </c:pt>
                <c:pt idx="460">
                  <c:v>0.33263888888888976</c:v>
                </c:pt>
                <c:pt idx="461">
                  <c:v>0.33402777777777903</c:v>
                </c:pt>
                <c:pt idx="462">
                  <c:v>0.33472222222222292</c:v>
                </c:pt>
                <c:pt idx="463">
                  <c:v>0.3361111111111113</c:v>
                </c:pt>
                <c:pt idx="464">
                  <c:v>0.33819444444444507</c:v>
                </c:pt>
                <c:pt idx="465">
                  <c:v>0.33819444444444507</c:v>
                </c:pt>
                <c:pt idx="466">
                  <c:v>0.33819444444444507</c:v>
                </c:pt>
                <c:pt idx="467">
                  <c:v>0.33819444444444507</c:v>
                </c:pt>
                <c:pt idx="468">
                  <c:v>0.33888888888889052</c:v>
                </c:pt>
                <c:pt idx="469">
                  <c:v>0.33958333333333396</c:v>
                </c:pt>
                <c:pt idx="470">
                  <c:v>0.34027777777777857</c:v>
                </c:pt>
                <c:pt idx="471">
                  <c:v>0.34236111111111134</c:v>
                </c:pt>
                <c:pt idx="472">
                  <c:v>0.34305555555555572</c:v>
                </c:pt>
                <c:pt idx="473">
                  <c:v>0.34444444444444511</c:v>
                </c:pt>
                <c:pt idx="474">
                  <c:v>0.34444444444444511</c:v>
                </c:pt>
                <c:pt idx="475">
                  <c:v>0.34513888888888938</c:v>
                </c:pt>
                <c:pt idx="476">
                  <c:v>0.34513888888888938</c:v>
                </c:pt>
                <c:pt idx="477">
                  <c:v>0.34652777777777882</c:v>
                </c:pt>
                <c:pt idx="478">
                  <c:v>0.34652777777777882</c:v>
                </c:pt>
                <c:pt idx="479">
                  <c:v>0.34722222222222276</c:v>
                </c:pt>
                <c:pt idx="480">
                  <c:v>0.34861111111111126</c:v>
                </c:pt>
                <c:pt idx="481">
                  <c:v>0.34861111111111126</c:v>
                </c:pt>
                <c:pt idx="482">
                  <c:v>0.34930555555555592</c:v>
                </c:pt>
                <c:pt idx="483">
                  <c:v>0.35069444444444442</c:v>
                </c:pt>
                <c:pt idx="484">
                  <c:v>0.35138888888888997</c:v>
                </c:pt>
                <c:pt idx="485">
                  <c:v>0.35208333333333336</c:v>
                </c:pt>
                <c:pt idx="486">
                  <c:v>0.35208333333333336</c:v>
                </c:pt>
                <c:pt idx="487">
                  <c:v>0.35277777777777841</c:v>
                </c:pt>
                <c:pt idx="488">
                  <c:v>0.35277777777777841</c:v>
                </c:pt>
                <c:pt idx="489">
                  <c:v>0.35347222222222291</c:v>
                </c:pt>
                <c:pt idx="490">
                  <c:v>0.35347222222222291</c:v>
                </c:pt>
                <c:pt idx="491">
                  <c:v>0.35347222222222291</c:v>
                </c:pt>
                <c:pt idx="492">
                  <c:v>0.35347222222222291</c:v>
                </c:pt>
                <c:pt idx="493">
                  <c:v>0.35555555555555557</c:v>
                </c:pt>
                <c:pt idx="494">
                  <c:v>0.35694444444444501</c:v>
                </c:pt>
                <c:pt idx="495">
                  <c:v>0.35763888888888945</c:v>
                </c:pt>
                <c:pt idx="496">
                  <c:v>0.35763888888888945</c:v>
                </c:pt>
                <c:pt idx="497">
                  <c:v>0.35763888888888945</c:v>
                </c:pt>
                <c:pt idx="498">
                  <c:v>0.35833333333333334</c:v>
                </c:pt>
                <c:pt idx="499">
                  <c:v>0.35833333333333334</c:v>
                </c:pt>
                <c:pt idx="500">
                  <c:v>0.35833333333333334</c:v>
                </c:pt>
                <c:pt idx="501">
                  <c:v>0.35902777777777878</c:v>
                </c:pt>
                <c:pt idx="502">
                  <c:v>0.35902777777777878</c:v>
                </c:pt>
                <c:pt idx="503">
                  <c:v>0.35972222222222272</c:v>
                </c:pt>
                <c:pt idx="504">
                  <c:v>0.36250000000000032</c:v>
                </c:pt>
                <c:pt idx="505">
                  <c:v>0.36388888888889026</c:v>
                </c:pt>
                <c:pt idx="506">
                  <c:v>0.36458333333333331</c:v>
                </c:pt>
                <c:pt idx="507">
                  <c:v>0.36597222222222292</c:v>
                </c:pt>
                <c:pt idx="508">
                  <c:v>0.36666666666666742</c:v>
                </c:pt>
                <c:pt idx="509">
                  <c:v>0.36805555555555558</c:v>
                </c:pt>
                <c:pt idx="510">
                  <c:v>0.36805555555555558</c:v>
                </c:pt>
                <c:pt idx="511">
                  <c:v>0.36944444444444507</c:v>
                </c:pt>
                <c:pt idx="512">
                  <c:v>0.37013888888888952</c:v>
                </c:pt>
                <c:pt idx="513">
                  <c:v>0.3750000000000005</c:v>
                </c:pt>
                <c:pt idx="514">
                  <c:v>0.37569444444444494</c:v>
                </c:pt>
                <c:pt idx="515">
                  <c:v>0.37638888888889033</c:v>
                </c:pt>
                <c:pt idx="516">
                  <c:v>0.37986111111111132</c:v>
                </c:pt>
                <c:pt idx="517">
                  <c:v>0.37986111111111132</c:v>
                </c:pt>
                <c:pt idx="518">
                  <c:v>0.37986111111111132</c:v>
                </c:pt>
                <c:pt idx="519">
                  <c:v>0.38055555555555581</c:v>
                </c:pt>
                <c:pt idx="520">
                  <c:v>0.38055555555555581</c:v>
                </c:pt>
                <c:pt idx="521">
                  <c:v>0.38194444444444514</c:v>
                </c:pt>
                <c:pt idx="522">
                  <c:v>0.38263888888888953</c:v>
                </c:pt>
                <c:pt idx="523">
                  <c:v>0.38333333333333336</c:v>
                </c:pt>
                <c:pt idx="524">
                  <c:v>0.38333333333333336</c:v>
                </c:pt>
                <c:pt idx="525">
                  <c:v>0.38402777777777891</c:v>
                </c:pt>
                <c:pt idx="526">
                  <c:v>0.38472222222222291</c:v>
                </c:pt>
                <c:pt idx="527">
                  <c:v>0.38611111111111118</c:v>
                </c:pt>
                <c:pt idx="528">
                  <c:v>0.38611111111111118</c:v>
                </c:pt>
                <c:pt idx="529">
                  <c:v>0.38680555555555612</c:v>
                </c:pt>
                <c:pt idx="530">
                  <c:v>0.38680555555555612</c:v>
                </c:pt>
                <c:pt idx="531">
                  <c:v>0.38819444444444501</c:v>
                </c:pt>
                <c:pt idx="532">
                  <c:v>0.38888888888889045</c:v>
                </c:pt>
                <c:pt idx="533">
                  <c:v>0.39027777777777878</c:v>
                </c:pt>
                <c:pt idx="534">
                  <c:v>0.39444444444444537</c:v>
                </c:pt>
                <c:pt idx="535">
                  <c:v>0.3986111111111113</c:v>
                </c:pt>
                <c:pt idx="536">
                  <c:v>0.4</c:v>
                </c:pt>
                <c:pt idx="537">
                  <c:v>0.40138888888889007</c:v>
                </c:pt>
                <c:pt idx="538">
                  <c:v>0.40555555555555556</c:v>
                </c:pt>
                <c:pt idx="539">
                  <c:v>0.40555555555555556</c:v>
                </c:pt>
                <c:pt idx="540">
                  <c:v>0.40763888888888888</c:v>
                </c:pt>
                <c:pt idx="541">
                  <c:v>0.40833333333333333</c:v>
                </c:pt>
                <c:pt idx="542">
                  <c:v>0.41180555555555581</c:v>
                </c:pt>
                <c:pt idx="543">
                  <c:v>0.41180555555555581</c:v>
                </c:pt>
                <c:pt idx="544">
                  <c:v>0.41319444444444442</c:v>
                </c:pt>
                <c:pt idx="545">
                  <c:v>0.41388888888888997</c:v>
                </c:pt>
                <c:pt idx="546">
                  <c:v>0.41458333333333336</c:v>
                </c:pt>
                <c:pt idx="547">
                  <c:v>0.41458333333333336</c:v>
                </c:pt>
                <c:pt idx="548">
                  <c:v>0.41527777777777841</c:v>
                </c:pt>
                <c:pt idx="549">
                  <c:v>0.41736111111111118</c:v>
                </c:pt>
                <c:pt idx="550">
                  <c:v>0.41875000000000001</c:v>
                </c:pt>
                <c:pt idx="551">
                  <c:v>0.41944444444444501</c:v>
                </c:pt>
                <c:pt idx="552">
                  <c:v>0.42013888888888945</c:v>
                </c:pt>
                <c:pt idx="553">
                  <c:v>0.42013888888888945</c:v>
                </c:pt>
                <c:pt idx="554">
                  <c:v>0.42013888888888945</c:v>
                </c:pt>
                <c:pt idx="555">
                  <c:v>0.42152777777777878</c:v>
                </c:pt>
                <c:pt idx="556">
                  <c:v>0.42152777777777878</c:v>
                </c:pt>
                <c:pt idx="557">
                  <c:v>0.42430555555555582</c:v>
                </c:pt>
                <c:pt idx="558">
                  <c:v>0.42708333333333331</c:v>
                </c:pt>
                <c:pt idx="559">
                  <c:v>0.42708333333333331</c:v>
                </c:pt>
                <c:pt idx="560">
                  <c:v>0.4298611111111113</c:v>
                </c:pt>
                <c:pt idx="561">
                  <c:v>0.4298611111111113</c:v>
                </c:pt>
                <c:pt idx="562">
                  <c:v>0.43819444444444494</c:v>
                </c:pt>
                <c:pt idx="563">
                  <c:v>0.43819444444444494</c:v>
                </c:pt>
                <c:pt idx="564">
                  <c:v>0.43888888888889033</c:v>
                </c:pt>
                <c:pt idx="565">
                  <c:v>0.43958333333333338</c:v>
                </c:pt>
                <c:pt idx="566">
                  <c:v>0.44097222222222276</c:v>
                </c:pt>
                <c:pt idx="567">
                  <c:v>0.44166666666666698</c:v>
                </c:pt>
                <c:pt idx="568">
                  <c:v>0.44722222222222247</c:v>
                </c:pt>
                <c:pt idx="569">
                  <c:v>0.44791666666666746</c:v>
                </c:pt>
                <c:pt idx="570">
                  <c:v>0.44791666666666746</c:v>
                </c:pt>
                <c:pt idx="571">
                  <c:v>0.4548611111111111</c:v>
                </c:pt>
                <c:pt idx="572">
                  <c:v>0.45555555555555555</c:v>
                </c:pt>
                <c:pt idx="573">
                  <c:v>0.45833333333333326</c:v>
                </c:pt>
                <c:pt idx="574">
                  <c:v>0.46041666666666742</c:v>
                </c:pt>
                <c:pt idx="575">
                  <c:v>0.46180555555555558</c:v>
                </c:pt>
                <c:pt idx="576">
                  <c:v>0.46944444444444494</c:v>
                </c:pt>
                <c:pt idx="577">
                  <c:v>0.47013888888888888</c:v>
                </c:pt>
                <c:pt idx="578">
                  <c:v>0.47361111111111109</c:v>
                </c:pt>
                <c:pt idx="579">
                  <c:v>0.47569444444444442</c:v>
                </c:pt>
                <c:pt idx="580">
                  <c:v>0.47708333333333336</c:v>
                </c:pt>
                <c:pt idx="581">
                  <c:v>0.48888888888889026</c:v>
                </c:pt>
                <c:pt idx="582">
                  <c:v>0.49027777777777848</c:v>
                </c:pt>
                <c:pt idx="583">
                  <c:v>0.49097222222222292</c:v>
                </c:pt>
                <c:pt idx="584">
                  <c:v>0.49375000000000002</c:v>
                </c:pt>
                <c:pt idx="585">
                  <c:v>0.49513888888888952</c:v>
                </c:pt>
                <c:pt idx="586">
                  <c:v>0.49930555555555606</c:v>
                </c:pt>
                <c:pt idx="587">
                  <c:v>0.49930555555555606</c:v>
                </c:pt>
                <c:pt idx="588">
                  <c:v>0.5</c:v>
                </c:pt>
                <c:pt idx="589">
                  <c:v>0.50138888888888888</c:v>
                </c:pt>
                <c:pt idx="590">
                  <c:v>0.51458333333333328</c:v>
                </c:pt>
                <c:pt idx="591">
                  <c:v>0.52916666666666656</c:v>
                </c:pt>
                <c:pt idx="592">
                  <c:v>0.53333333333333333</c:v>
                </c:pt>
                <c:pt idx="593">
                  <c:v>0.53402777777777777</c:v>
                </c:pt>
                <c:pt idx="594">
                  <c:v>0.53611111111111109</c:v>
                </c:pt>
                <c:pt idx="595">
                  <c:v>0.53680555555555565</c:v>
                </c:pt>
                <c:pt idx="596">
                  <c:v>0.70347222222222228</c:v>
                </c:pt>
                <c:pt idx="597">
                  <c:v>0.10833333333333336</c:v>
                </c:pt>
                <c:pt idx="598">
                  <c:v>0.11458333333333337</c:v>
                </c:pt>
                <c:pt idx="599">
                  <c:v>0.11666666666666679</c:v>
                </c:pt>
                <c:pt idx="600">
                  <c:v>0.13194444444444497</c:v>
                </c:pt>
                <c:pt idx="601">
                  <c:v>0.13472222222222224</c:v>
                </c:pt>
                <c:pt idx="602">
                  <c:v>0.14097222222222244</c:v>
                </c:pt>
                <c:pt idx="603">
                  <c:v>0.14166666666666666</c:v>
                </c:pt>
                <c:pt idx="604">
                  <c:v>0.15347222222222254</c:v>
                </c:pt>
                <c:pt idx="605">
                  <c:v>0.15833333333333374</c:v>
                </c:pt>
                <c:pt idx="606">
                  <c:v>0.16250000000000009</c:v>
                </c:pt>
                <c:pt idx="607">
                  <c:v>0.17569444444444476</c:v>
                </c:pt>
                <c:pt idx="608">
                  <c:v>0.1784722222222225</c:v>
                </c:pt>
                <c:pt idx="609">
                  <c:v>0.1791666666666667</c:v>
                </c:pt>
                <c:pt idx="610">
                  <c:v>0.1791666666666667</c:v>
                </c:pt>
                <c:pt idx="611">
                  <c:v>0.17986111111111139</c:v>
                </c:pt>
                <c:pt idx="612">
                  <c:v>0.18055555555555555</c:v>
                </c:pt>
                <c:pt idx="613">
                  <c:v>0.18125000000000024</c:v>
                </c:pt>
                <c:pt idx="614">
                  <c:v>0.18125000000000024</c:v>
                </c:pt>
                <c:pt idx="615">
                  <c:v>0.18194444444444505</c:v>
                </c:pt>
                <c:pt idx="616">
                  <c:v>0.18194444444444505</c:v>
                </c:pt>
                <c:pt idx="617">
                  <c:v>0.18263888888888891</c:v>
                </c:pt>
                <c:pt idx="618">
                  <c:v>0.18611111111111145</c:v>
                </c:pt>
                <c:pt idx="619">
                  <c:v>0.18611111111111145</c:v>
                </c:pt>
                <c:pt idx="620">
                  <c:v>0.18611111111111145</c:v>
                </c:pt>
                <c:pt idx="621">
                  <c:v>0.18750000000000028</c:v>
                </c:pt>
                <c:pt idx="622">
                  <c:v>0.18888888888888891</c:v>
                </c:pt>
                <c:pt idx="623">
                  <c:v>0.18958333333333374</c:v>
                </c:pt>
                <c:pt idx="624">
                  <c:v>0.19027777777777785</c:v>
                </c:pt>
                <c:pt idx="625">
                  <c:v>0.1909722222222224</c:v>
                </c:pt>
                <c:pt idx="626">
                  <c:v>0.19375000000000009</c:v>
                </c:pt>
                <c:pt idx="627">
                  <c:v>0.19375000000000009</c:v>
                </c:pt>
                <c:pt idx="628">
                  <c:v>0.19444444444444503</c:v>
                </c:pt>
                <c:pt idx="629">
                  <c:v>0.19722222222222244</c:v>
                </c:pt>
                <c:pt idx="630">
                  <c:v>0.19861111111111129</c:v>
                </c:pt>
                <c:pt idx="631">
                  <c:v>0.19930555555555565</c:v>
                </c:pt>
                <c:pt idx="632">
                  <c:v>0.19930555555555565</c:v>
                </c:pt>
                <c:pt idx="633">
                  <c:v>0.20069444444444476</c:v>
                </c:pt>
                <c:pt idx="634">
                  <c:v>0.20416666666666666</c:v>
                </c:pt>
                <c:pt idx="635">
                  <c:v>0.20486111111111124</c:v>
                </c:pt>
                <c:pt idx="636">
                  <c:v>0.20625000000000004</c:v>
                </c:pt>
                <c:pt idx="637">
                  <c:v>0.20694444444444501</c:v>
                </c:pt>
                <c:pt idx="638">
                  <c:v>0.2076388888888889</c:v>
                </c:pt>
                <c:pt idx="639">
                  <c:v>0.2076388888888889</c:v>
                </c:pt>
                <c:pt idx="640">
                  <c:v>0.20902777777777778</c:v>
                </c:pt>
                <c:pt idx="641">
                  <c:v>0.2097222222222225</c:v>
                </c:pt>
                <c:pt idx="642">
                  <c:v>0.21180555555555555</c:v>
                </c:pt>
                <c:pt idx="643">
                  <c:v>0.21319444444444483</c:v>
                </c:pt>
                <c:pt idx="644">
                  <c:v>0.21319444444444483</c:v>
                </c:pt>
                <c:pt idx="645">
                  <c:v>0.21319444444444483</c:v>
                </c:pt>
                <c:pt idx="646">
                  <c:v>0.21527777777777779</c:v>
                </c:pt>
                <c:pt idx="647">
                  <c:v>0.21527777777777779</c:v>
                </c:pt>
                <c:pt idx="648">
                  <c:v>0.21597222222222254</c:v>
                </c:pt>
                <c:pt idx="649">
                  <c:v>0.21597222222222254</c:v>
                </c:pt>
                <c:pt idx="650">
                  <c:v>0.21597222222222254</c:v>
                </c:pt>
                <c:pt idx="651">
                  <c:v>0.21597222222222254</c:v>
                </c:pt>
                <c:pt idx="652">
                  <c:v>0.2166666666666667</c:v>
                </c:pt>
                <c:pt idx="653">
                  <c:v>0.21736111111111145</c:v>
                </c:pt>
                <c:pt idx="654">
                  <c:v>0.21805555555555556</c:v>
                </c:pt>
                <c:pt idx="655">
                  <c:v>0.21805555555555556</c:v>
                </c:pt>
                <c:pt idx="656">
                  <c:v>0.21805555555555556</c:v>
                </c:pt>
                <c:pt idx="657">
                  <c:v>0.21875000000000028</c:v>
                </c:pt>
                <c:pt idx="658">
                  <c:v>0.21944444444444514</c:v>
                </c:pt>
                <c:pt idx="659">
                  <c:v>0.22013888888888888</c:v>
                </c:pt>
                <c:pt idx="660">
                  <c:v>0.22083333333333346</c:v>
                </c:pt>
                <c:pt idx="661">
                  <c:v>0.22152777777777785</c:v>
                </c:pt>
                <c:pt idx="662">
                  <c:v>0.22152777777777785</c:v>
                </c:pt>
                <c:pt idx="663">
                  <c:v>0.2222222222222224</c:v>
                </c:pt>
                <c:pt idx="664">
                  <c:v>0.22291666666666679</c:v>
                </c:pt>
                <c:pt idx="665">
                  <c:v>0.22361111111111126</c:v>
                </c:pt>
                <c:pt idx="666">
                  <c:v>0.2243055555555554</c:v>
                </c:pt>
                <c:pt idx="667">
                  <c:v>0.22708333333333355</c:v>
                </c:pt>
                <c:pt idx="668">
                  <c:v>0.22708333333333355</c:v>
                </c:pt>
                <c:pt idx="669">
                  <c:v>0.22777777777777786</c:v>
                </c:pt>
                <c:pt idx="670">
                  <c:v>0.23055555555555557</c:v>
                </c:pt>
                <c:pt idx="671">
                  <c:v>0.2326388888888889</c:v>
                </c:pt>
                <c:pt idx="672">
                  <c:v>0.2326388888888889</c:v>
                </c:pt>
                <c:pt idx="673">
                  <c:v>0.23333333333333359</c:v>
                </c:pt>
                <c:pt idx="674">
                  <c:v>0.23333333333333359</c:v>
                </c:pt>
                <c:pt idx="675">
                  <c:v>0.23333333333333359</c:v>
                </c:pt>
                <c:pt idx="676">
                  <c:v>0.23402777777777778</c:v>
                </c:pt>
                <c:pt idx="677">
                  <c:v>0.23402777777777778</c:v>
                </c:pt>
                <c:pt idx="678">
                  <c:v>0.23402777777777778</c:v>
                </c:pt>
                <c:pt idx="679">
                  <c:v>0.23541666666666691</c:v>
                </c:pt>
                <c:pt idx="680">
                  <c:v>0.23680555555555555</c:v>
                </c:pt>
                <c:pt idx="681">
                  <c:v>0.23819444444444476</c:v>
                </c:pt>
                <c:pt idx="682">
                  <c:v>0.23958333333333362</c:v>
                </c:pt>
                <c:pt idx="683">
                  <c:v>0.23958333333333362</c:v>
                </c:pt>
                <c:pt idx="684">
                  <c:v>0.2409722222222225</c:v>
                </c:pt>
                <c:pt idx="685">
                  <c:v>0.2416666666666667</c:v>
                </c:pt>
                <c:pt idx="686">
                  <c:v>0.24375000000000024</c:v>
                </c:pt>
                <c:pt idx="687">
                  <c:v>0.24375000000000024</c:v>
                </c:pt>
                <c:pt idx="688">
                  <c:v>0.24444444444444505</c:v>
                </c:pt>
                <c:pt idx="689">
                  <c:v>0.24513888888888891</c:v>
                </c:pt>
                <c:pt idx="690">
                  <c:v>0.24583333333333368</c:v>
                </c:pt>
                <c:pt idx="691">
                  <c:v>0.24583333333333368</c:v>
                </c:pt>
                <c:pt idx="692">
                  <c:v>0.24583333333333368</c:v>
                </c:pt>
                <c:pt idx="693">
                  <c:v>0.24652777777777779</c:v>
                </c:pt>
                <c:pt idx="694">
                  <c:v>0.24652777777777779</c:v>
                </c:pt>
                <c:pt idx="695">
                  <c:v>0.24791666666666698</c:v>
                </c:pt>
                <c:pt idx="696">
                  <c:v>0.24861111111111145</c:v>
                </c:pt>
                <c:pt idx="697">
                  <c:v>0.24861111111111145</c:v>
                </c:pt>
                <c:pt idx="698">
                  <c:v>0.24861111111111145</c:v>
                </c:pt>
                <c:pt idx="699">
                  <c:v>0.24930555555555556</c:v>
                </c:pt>
                <c:pt idx="700">
                  <c:v>0.25</c:v>
                </c:pt>
                <c:pt idx="701">
                  <c:v>0.25069444444444444</c:v>
                </c:pt>
                <c:pt idx="702">
                  <c:v>0.25069444444444444</c:v>
                </c:pt>
                <c:pt idx="703">
                  <c:v>0.25069444444444444</c:v>
                </c:pt>
                <c:pt idx="704">
                  <c:v>0.25069444444444444</c:v>
                </c:pt>
                <c:pt idx="705">
                  <c:v>0.25138888888888977</c:v>
                </c:pt>
                <c:pt idx="706">
                  <c:v>0.25208333333333333</c:v>
                </c:pt>
                <c:pt idx="707">
                  <c:v>0.25277777777777782</c:v>
                </c:pt>
                <c:pt idx="708">
                  <c:v>0.25277777777777782</c:v>
                </c:pt>
                <c:pt idx="709">
                  <c:v>0.25347222222222232</c:v>
                </c:pt>
                <c:pt idx="710">
                  <c:v>0.25347222222222232</c:v>
                </c:pt>
                <c:pt idx="711">
                  <c:v>0.25416666666666682</c:v>
                </c:pt>
                <c:pt idx="712">
                  <c:v>0.25486111111111109</c:v>
                </c:pt>
                <c:pt idx="713">
                  <c:v>0.25486111111111109</c:v>
                </c:pt>
                <c:pt idx="714">
                  <c:v>0.25624999999999998</c:v>
                </c:pt>
                <c:pt idx="715">
                  <c:v>0.25763888888888886</c:v>
                </c:pt>
                <c:pt idx="716">
                  <c:v>0.25833333333333325</c:v>
                </c:pt>
                <c:pt idx="717">
                  <c:v>0.25902777777777841</c:v>
                </c:pt>
                <c:pt idx="718">
                  <c:v>0.2597222222222223</c:v>
                </c:pt>
                <c:pt idx="719">
                  <c:v>0.26041666666666735</c:v>
                </c:pt>
                <c:pt idx="720">
                  <c:v>0.26041666666666735</c:v>
                </c:pt>
                <c:pt idx="721">
                  <c:v>0.26111111111111113</c:v>
                </c:pt>
                <c:pt idx="722">
                  <c:v>0.26111111111111113</c:v>
                </c:pt>
                <c:pt idx="723">
                  <c:v>0.26180555555555557</c:v>
                </c:pt>
                <c:pt idx="724">
                  <c:v>0.26250000000000001</c:v>
                </c:pt>
                <c:pt idx="725">
                  <c:v>0.26250000000000001</c:v>
                </c:pt>
                <c:pt idx="726">
                  <c:v>0.26319444444444445</c:v>
                </c:pt>
                <c:pt idx="727">
                  <c:v>0.26388888888889001</c:v>
                </c:pt>
                <c:pt idx="728">
                  <c:v>0.26458333333333334</c:v>
                </c:pt>
                <c:pt idx="729">
                  <c:v>0.26458333333333334</c:v>
                </c:pt>
                <c:pt idx="730">
                  <c:v>0.26527777777777828</c:v>
                </c:pt>
                <c:pt idx="731">
                  <c:v>0.26597222222222272</c:v>
                </c:pt>
                <c:pt idx="732">
                  <c:v>0.26597222222222272</c:v>
                </c:pt>
                <c:pt idx="733">
                  <c:v>0.26666666666666716</c:v>
                </c:pt>
                <c:pt idx="734">
                  <c:v>0.2673611111111111</c:v>
                </c:pt>
                <c:pt idx="735">
                  <c:v>0.2673611111111111</c:v>
                </c:pt>
                <c:pt idx="736">
                  <c:v>0.2673611111111111</c:v>
                </c:pt>
                <c:pt idx="737">
                  <c:v>0.2673611111111111</c:v>
                </c:pt>
                <c:pt idx="738">
                  <c:v>0.26805555555555555</c:v>
                </c:pt>
                <c:pt idx="739">
                  <c:v>0.26805555555555555</c:v>
                </c:pt>
                <c:pt idx="740">
                  <c:v>0.26875000000000004</c:v>
                </c:pt>
                <c:pt idx="741">
                  <c:v>0.26944444444444482</c:v>
                </c:pt>
                <c:pt idx="742">
                  <c:v>0.26944444444444482</c:v>
                </c:pt>
                <c:pt idx="743">
                  <c:v>0.27013888888888887</c:v>
                </c:pt>
                <c:pt idx="744">
                  <c:v>0.27152777777777848</c:v>
                </c:pt>
                <c:pt idx="745">
                  <c:v>0.27152777777777848</c:v>
                </c:pt>
                <c:pt idx="746">
                  <c:v>0.27222222222222231</c:v>
                </c:pt>
                <c:pt idx="747">
                  <c:v>0.27222222222222231</c:v>
                </c:pt>
                <c:pt idx="748">
                  <c:v>0.27291666666666742</c:v>
                </c:pt>
                <c:pt idx="749">
                  <c:v>0.27361111111111114</c:v>
                </c:pt>
                <c:pt idx="750">
                  <c:v>0.27430555555555558</c:v>
                </c:pt>
                <c:pt idx="751">
                  <c:v>0.27569444444444446</c:v>
                </c:pt>
                <c:pt idx="752">
                  <c:v>0.27569444444444446</c:v>
                </c:pt>
                <c:pt idx="753">
                  <c:v>0.27569444444444446</c:v>
                </c:pt>
                <c:pt idx="754">
                  <c:v>0.27569444444444446</c:v>
                </c:pt>
                <c:pt idx="755">
                  <c:v>0.27638888888889007</c:v>
                </c:pt>
                <c:pt idx="756">
                  <c:v>0.27638888888889007</c:v>
                </c:pt>
                <c:pt idx="757">
                  <c:v>0.27638888888889007</c:v>
                </c:pt>
                <c:pt idx="758">
                  <c:v>0.27638888888889007</c:v>
                </c:pt>
                <c:pt idx="759">
                  <c:v>0.27708333333333335</c:v>
                </c:pt>
                <c:pt idx="760">
                  <c:v>0.27708333333333335</c:v>
                </c:pt>
                <c:pt idx="761">
                  <c:v>0.27708333333333335</c:v>
                </c:pt>
                <c:pt idx="762">
                  <c:v>0.27708333333333335</c:v>
                </c:pt>
                <c:pt idx="763">
                  <c:v>0.2777777777777784</c:v>
                </c:pt>
                <c:pt idx="764">
                  <c:v>0.2777777777777784</c:v>
                </c:pt>
                <c:pt idx="765">
                  <c:v>0.27847222222222284</c:v>
                </c:pt>
                <c:pt idx="766">
                  <c:v>0.27916666666666723</c:v>
                </c:pt>
                <c:pt idx="767">
                  <c:v>0.27986111111111112</c:v>
                </c:pt>
                <c:pt idx="768">
                  <c:v>0.28055555555555556</c:v>
                </c:pt>
                <c:pt idx="769">
                  <c:v>0.28055555555555556</c:v>
                </c:pt>
                <c:pt idx="770">
                  <c:v>0.28055555555555556</c:v>
                </c:pt>
                <c:pt idx="771">
                  <c:v>0.28055555555555556</c:v>
                </c:pt>
                <c:pt idx="772">
                  <c:v>0.28125</c:v>
                </c:pt>
                <c:pt idx="773">
                  <c:v>0.28125</c:v>
                </c:pt>
                <c:pt idx="774">
                  <c:v>0.28194444444444494</c:v>
                </c:pt>
                <c:pt idx="775">
                  <c:v>0.28194444444444494</c:v>
                </c:pt>
                <c:pt idx="776">
                  <c:v>0.28194444444444494</c:v>
                </c:pt>
                <c:pt idx="777">
                  <c:v>0.28263888888888888</c:v>
                </c:pt>
                <c:pt idx="778">
                  <c:v>0.28333333333333333</c:v>
                </c:pt>
                <c:pt idx="779">
                  <c:v>0.28402777777777866</c:v>
                </c:pt>
                <c:pt idx="780">
                  <c:v>0.28541666666666754</c:v>
                </c:pt>
                <c:pt idx="781">
                  <c:v>0.28541666666666754</c:v>
                </c:pt>
                <c:pt idx="782">
                  <c:v>0.28541666666666754</c:v>
                </c:pt>
                <c:pt idx="783">
                  <c:v>0.28541666666666754</c:v>
                </c:pt>
                <c:pt idx="784">
                  <c:v>0.28680555555555581</c:v>
                </c:pt>
                <c:pt idx="785">
                  <c:v>0.28680555555555581</c:v>
                </c:pt>
                <c:pt idx="786">
                  <c:v>0.28680555555555581</c:v>
                </c:pt>
                <c:pt idx="787">
                  <c:v>0.28750000000000031</c:v>
                </c:pt>
                <c:pt idx="788">
                  <c:v>0.28819444444444442</c:v>
                </c:pt>
                <c:pt idx="789">
                  <c:v>0.28819444444444442</c:v>
                </c:pt>
                <c:pt idx="790">
                  <c:v>0.28958333333333336</c:v>
                </c:pt>
                <c:pt idx="791">
                  <c:v>0.29027777777777841</c:v>
                </c:pt>
                <c:pt idx="792">
                  <c:v>0.29027777777777841</c:v>
                </c:pt>
                <c:pt idx="793">
                  <c:v>0.29027777777777841</c:v>
                </c:pt>
                <c:pt idx="794">
                  <c:v>0.29097222222222291</c:v>
                </c:pt>
                <c:pt idx="795">
                  <c:v>0.29166666666666735</c:v>
                </c:pt>
                <c:pt idx="796">
                  <c:v>0.29166666666666735</c:v>
                </c:pt>
                <c:pt idx="797">
                  <c:v>0.29166666666666735</c:v>
                </c:pt>
                <c:pt idx="798">
                  <c:v>0.29166666666666735</c:v>
                </c:pt>
                <c:pt idx="799">
                  <c:v>0.29305555555555557</c:v>
                </c:pt>
                <c:pt idx="800">
                  <c:v>0.29305555555555557</c:v>
                </c:pt>
                <c:pt idx="801">
                  <c:v>0.29375000000000001</c:v>
                </c:pt>
                <c:pt idx="802">
                  <c:v>0.29444444444444501</c:v>
                </c:pt>
                <c:pt idx="803">
                  <c:v>0.29444444444444501</c:v>
                </c:pt>
                <c:pt idx="804">
                  <c:v>0.29513888888888945</c:v>
                </c:pt>
                <c:pt idx="805">
                  <c:v>0.29513888888888945</c:v>
                </c:pt>
                <c:pt idx="806">
                  <c:v>0.29513888888888945</c:v>
                </c:pt>
                <c:pt idx="807">
                  <c:v>0.29583333333333334</c:v>
                </c:pt>
                <c:pt idx="808">
                  <c:v>0.29583333333333334</c:v>
                </c:pt>
                <c:pt idx="809">
                  <c:v>0.29652777777777878</c:v>
                </c:pt>
                <c:pt idx="810">
                  <c:v>0.29652777777777878</c:v>
                </c:pt>
                <c:pt idx="811">
                  <c:v>0.29722222222222272</c:v>
                </c:pt>
                <c:pt idx="812">
                  <c:v>0.29791666666666766</c:v>
                </c:pt>
                <c:pt idx="813">
                  <c:v>0.29791666666666766</c:v>
                </c:pt>
                <c:pt idx="814">
                  <c:v>0.29791666666666766</c:v>
                </c:pt>
                <c:pt idx="815">
                  <c:v>0.29791666666666766</c:v>
                </c:pt>
                <c:pt idx="816">
                  <c:v>0.29791666666666766</c:v>
                </c:pt>
                <c:pt idx="817">
                  <c:v>0.2986111111111111</c:v>
                </c:pt>
                <c:pt idx="818">
                  <c:v>0.2986111111111111</c:v>
                </c:pt>
                <c:pt idx="819">
                  <c:v>0.2986111111111111</c:v>
                </c:pt>
                <c:pt idx="820">
                  <c:v>0.2986111111111111</c:v>
                </c:pt>
                <c:pt idx="821">
                  <c:v>0.2986111111111111</c:v>
                </c:pt>
                <c:pt idx="822">
                  <c:v>0.2986111111111111</c:v>
                </c:pt>
                <c:pt idx="823">
                  <c:v>0.29930555555555582</c:v>
                </c:pt>
                <c:pt idx="824">
                  <c:v>0.29930555555555582</c:v>
                </c:pt>
                <c:pt idx="825">
                  <c:v>0.30000000000000032</c:v>
                </c:pt>
                <c:pt idx="826">
                  <c:v>0.30000000000000032</c:v>
                </c:pt>
                <c:pt idx="827">
                  <c:v>0.30000000000000032</c:v>
                </c:pt>
                <c:pt idx="828">
                  <c:v>0.30069444444444482</c:v>
                </c:pt>
                <c:pt idx="829">
                  <c:v>0.30138888888889026</c:v>
                </c:pt>
                <c:pt idx="830">
                  <c:v>0.30138888888889026</c:v>
                </c:pt>
                <c:pt idx="831">
                  <c:v>0.30138888888889026</c:v>
                </c:pt>
                <c:pt idx="832">
                  <c:v>0.30208333333333331</c:v>
                </c:pt>
                <c:pt idx="833">
                  <c:v>0.30208333333333331</c:v>
                </c:pt>
                <c:pt idx="834">
                  <c:v>0.30347222222222292</c:v>
                </c:pt>
                <c:pt idx="835">
                  <c:v>0.30347222222222292</c:v>
                </c:pt>
                <c:pt idx="836">
                  <c:v>0.30416666666666742</c:v>
                </c:pt>
                <c:pt idx="837">
                  <c:v>0.3048611111111113</c:v>
                </c:pt>
                <c:pt idx="838">
                  <c:v>0.3048611111111113</c:v>
                </c:pt>
                <c:pt idx="839">
                  <c:v>0.30625000000000002</c:v>
                </c:pt>
                <c:pt idx="840">
                  <c:v>0.30625000000000002</c:v>
                </c:pt>
                <c:pt idx="841">
                  <c:v>0.30763888888888952</c:v>
                </c:pt>
                <c:pt idx="842">
                  <c:v>0.30833333333333335</c:v>
                </c:pt>
                <c:pt idx="843">
                  <c:v>0.30833333333333335</c:v>
                </c:pt>
                <c:pt idx="844">
                  <c:v>0.30902777777777896</c:v>
                </c:pt>
                <c:pt idx="845">
                  <c:v>0.30902777777777896</c:v>
                </c:pt>
                <c:pt idx="846">
                  <c:v>0.30902777777777896</c:v>
                </c:pt>
                <c:pt idx="847">
                  <c:v>0.30972222222222284</c:v>
                </c:pt>
                <c:pt idx="848">
                  <c:v>0.31041666666666773</c:v>
                </c:pt>
                <c:pt idx="849">
                  <c:v>0.31180555555555606</c:v>
                </c:pt>
                <c:pt idx="850">
                  <c:v>0.31180555555555606</c:v>
                </c:pt>
                <c:pt idx="851">
                  <c:v>0.3125000000000005</c:v>
                </c:pt>
                <c:pt idx="852">
                  <c:v>0.3125000000000005</c:v>
                </c:pt>
                <c:pt idx="853">
                  <c:v>0.3125000000000005</c:v>
                </c:pt>
                <c:pt idx="854">
                  <c:v>0.3125000000000005</c:v>
                </c:pt>
                <c:pt idx="855">
                  <c:v>0.31319444444444494</c:v>
                </c:pt>
                <c:pt idx="856">
                  <c:v>0.31388888888889033</c:v>
                </c:pt>
                <c:pt idx="857">
                  <c:v>0.31388888888889033</c:v>
                </c:pt>
                <c:pt idx="858">
                  <c:v>0.31388888888889033</c:v>
                </c:pt>
                <c:pt idx="859">
                  <c:v>0.31388888888889033</c:v>
                </c:pt>
                <c:pt idx="860">
                  <c:v>0.31458333333333338</c:v>
                </c:pt>
                <c:pt idx="861">
                  <c:v>0.31458333333333338</c:v>
                </c:pt>
                <c:pt idx="862">
                  <c:v>0.31458333333333338</c:v>
                </c:pt>
                <c:pt idx="863">
                  <c:v>0.31458333333333338</c:v>
                </c:pt>
                <c:pt idx="864">
                  <c:v>0.31527777777777866</c:v>
                </c:pt>
                <c:pt idx="865">
                  <c:v>0.31527777777777866</c:v>
                </c:pt>
                <c:pt idx="866">
                  <c:v>0.31527777777777866</c:v>
                </c:pt>
                <c:pt idx="867">
                  <c:v>0.31597222222222304</c:v>
                </c:pt>
                <c:pt idx="868">
                  <c:v>0.31597222222222304</c:v>
                </c:pt>
                <c:pt idx="869">
                  <c:v>0.31597222222222304</c:v>
                </c:pt>
                <c:pt idx="870">
                  <c:v>0.31597222222222304</c:v>
                </c:pt>
                <c:pt idx="871">
                  <c:v>0.31666666666666754</c:v>
                </c:pt>
                <c:pt idx="872">
                  <c:v>0.31666666666666754</c:v>
                </c:pt>
                <c:pt idx="873">
                  <c:v>0.31736111111111132</c:v>
                </c:pt>
                <c:pt idx="874">
                  <c:v>0.31736111111111132</c:v>
                </c:pt>
                <c:pt idx="875">
                  <c:v>0.31736111111111132</c:v>
                </c:pt>
                <c:pt idx="876">
                  <c:v>0.31736111111111132</c:v>
                </c:pt>
                <c:pt idx="877">
                  <c:v>0.31805555555555581</c:v>
                </c:pt>
                <c:pt idx="878">
                  <c:v>0.31805555555555581</c:v>
                </c:pt>
                <c:pt idx="879">
                  <c:v>0.31875000000000031</c:v>
                </c:pt>
                <c:pt idx="880">
                  <c:v>0.31875000000000031</c:v>
                </c:pt>
                <c:pt idx="881">
                  <c:v>0.31944444444444514</c:v>
                </c:pt>
                <c:pt idx="882">
                  <c:v>0.31944444444444514</c:v>
                </c:pt>
                <c:pt idx="883">
                  <c:v>0.31944444444444514</c:v>
                </c:pt>
                <c:pt idx="884">
                  <c:v>0.31944444444444514</c:v>
                </c:pt>
                <c:pt idx="885">
                  <c:v>0.31944444444444514</c:v>
                </c:pt>
                <c:pt idx="886">
                  <c:v>0.32013888888888953</c:v>
                </c:pt>
                <c:pt idx="887">
                  <c:v>0.32083333333333336</c:v>
                </c:pt>
                <c:pt idx="888">
                  <c:v>0.32152777777777891</c:v>
                </c:pt>
                <c:pt idx="889">
                  <c:v>0.32152777777777891</c:v>
                </c:pt>
                <c:pt idx="890">
                  <c:v>0.32222222222222291</c:v>
                </c:pt>
                <c:pt idx="891">
                  <c:v>0.32222222222222291</c:v>
                </c:pt>
                <c:pt idx="892">
                  <c:v>0.3229166666666678</c:v>
                </c:pt>
                <c:pt idx="893">
                  <c:v>0.3229166666666678</c:v>
                </c:pt>
                <c:pt idx="894">
                  <c:v>0.3229166666666678</c:v>
                </c:pt>
                <c:pt idx="895">
                  <c:v>0.3229166666666678</c:v>
                </c:pt>
                <c:pt idx="896">
                  <c:v>0.3229166666666678</c:v>
                </c:pt>
                <c:pt idx="897">
                  <c:v>0.3229166666666678</c:v>
                </c:pt>
                <c:pt idx="898">
                  <c:v>0.32361111111111118</c:v>
                </c:pt>
                <c:pt idx="899">
                  <c:v>0.32430555555555612</c:v>
                </c:pt>
                <c:pt idx="900">
                  <c:v>0.32500000000000057</c:v>
                </c:pt>
                <c:pt idx="901">
                  <c:v>0.32569444444444501</c:v>
                </c:pt>
                <c:pt idx="902">
                  <c:v>0.32569444444444501</c:v>
                </c:pt>
                <c:pt idx="903">
                  <c:v>0.32569444444444501</c:v>
                </c:pt>
                <c:pt idx="904">
                  <c:v>0.32638888888889045</c:v>
                </c:pt>
                <c:pt idx="905">
                  <c:v>0.32708333333333389</c:v>
                </c:pt>
                <c:pt idx="906">
                  <c:v>0.32708333333333389</c:v>
                </c:pt>
                <c:pt idx="907">
                  <c:v>0.32777777777777878</c:v>
                </c:pt>
                <c:pt idx="908">
                  <c:v>0.32777777777777878</c:v>
                </c:pt>
                <c:pt idx="909">
                  <c:v>0.32847222222222322</c:v>
                </c:pt>
                <c:pt idx="910">
                  <c:v>0.32916666666666766</c:v>
                </c:pt>
                <c:pt idx="911">
                  <c:v>0.33055555555555582</c:v>
                </c:pt>
                <c:pt idx="912">
                  <c:v>0.33055555555555582</c:v>
                </c:pt>
                <c:pt idx="913">
                  <c:v>0.33055555555555582</c:v>
                </c:pt>
                <c:pt idx="914">
                  <c:v>0.33055555555555582</c:v>
                </c:pt>
                <c:pt idx="915">
                  <c:v>0.33055555555555582</c:v>
                </c:pt>
                <c:pt idx="916">
                  <c:v>0.33125000000000032</c:v>
                </c:pt>
                <c:pt idx="917">
                  <c:v>0.33125000000000032</c:v>
                </c:pt>
                <c:pt idx="918">
                  <c:v>0.33194444444444537</c:v>
                </c:pt>
                <c:pt idx="919">
                  <c:v>0.33194444444444537</c:v>
                </c:pt>
                <c:pt idx="920">
                  <c:v>0.33333333333333331</c:v>
                </c:pt>
                <c:pt idx="921">
                  <c:v>0.33333333333333331</c:v>
                </c:pt>
                <c:pt idx="922">
                  <c:v>0.33333333333333331</c:v>
                </c:pt>
                <c:pt idx="923">
                  <c:v>0.33333333333333331</c:v>
                </c:pt>
                <c:pt idx="924">
                  <c:v>0.33402777777777903</c:v>
                </c:pt>
                <c:pt idx="925">
                  <c:v>0.33402777777777903</c:v>
                </c:pt>
                <c:pt idx="926">
                  <c:v>0.33472222222222292</c:v>
                </c:pt>
                <c:pt idx="927">
                  <c:v>0.33541666666666786</c:v>
                </c:pt>
                <c:pt idx="928">
                  <c:v>0.33541666666666786</c:v>
                </c:pt>
                <c:pt idx="929">
                  <c:v>0.33541666666666786</c:v>
                </c:pt>
                <c:pt idx="930">
                  <c:v>0.3361111111111113</c:v>
                </c:pt>
                <c:pt idx="931">
                  <c:v>0.3361111111111113</c:v>
                </c:pt>
                <c:pt idx="932">
                  <c:v>0.33680555555555625</c:v>
                </c:pt>
                <c:pt idx="933">
                  <c:v>0.33750000000000063</c:v>
                </c:pt>
                <c:pt idx="934">
                  <c:v>0.33958333333333396</c:v>
                </c:pt>
                <c:pt idx="935">
                  <c:v>0.34027777777777857</c:v>
                </c:pt>
                <c:pt idx="936">
                  <c:v>0.34097222222222301</c:v>
                </c:pt>
                <c:pt idx="937">
                  <c:v>0.34097222222222301</c:v>
                </c:pt>
                <c:pt idx="938">
                  <c:v>0.34166666666666745</c:v>
                </c:pt>
                <c:pt idx="939">
                  <c:v>0.34236111111111134</c:v>
                </c:pt>
                <c:pt idx="940">
                  <c:v>0.34305555555555572</c:v>
                </c:pt>
                <c:pt idx="941">
                  <c:v>0.34444444444444511</c:v>
                </c:pt>
                <c:pt idx="942">
                  <c:v>0.34444444444444511</c:v>
                </c:pt>
                <c:pt idx="943">
                  <c:v>0.34444444444444511</c:v>
                </c:pt>
                <c:pt idx="944">
                  <c:v>0.34513888888888938</c:v>
                </c:pt>
                <c:pt idx="945">
                  <c:v>0.34652777777777882</c:v>
                </c:pt>
                <c:pt idx="946">
                  <c:v>0.34722222222222276</c:v>
                </c:pt>
                <c:pt idx="947">
                  <c:v>0.34930555555555592</c:v>
                </c:pt>
                <c:pt idx="948">
                  <c:v>0.34930555555555592</c:v>
                </c:pt>
                <c:pt idx="949">
                  <c:v>0.35000000000000031</c:v>
                </c:pt>
                <c:pt idx="950">
                  <c:v>0.35277777777777841</c:v>
                </c:pt>
                <c:pt idx="951">
                  <c:v>0.35347222222222291</c:v>
                </c:pt>
                <c:pt idx="952">
                  <c:v>0.35555555555555557</c:v>
                </c:pt>
                <c:pt idx="953">
                  <c:v>0.35555555555555557</c:v>
                </c:pt>
                <c:pt idx="954">
                  <c:v>0.35625000000000001</c:v>
                </c:pt>
                <c:pt idx="955">
                  <c:v>0.35694444444444501</c:v>
                </c:pt>
                <c:pt idx="956">
                  <c:v>0.35763888888888945</c:v>
                </c:pt>
                <c:pt idx="957">
                  <c:v>0.35763888888888945</c:v>
                </c:pt>
                <c:pt idx="958">
                  <c:v>0.35763888888888945</c:v>
                </c:pt>
                <c:pt idx="959">
                  <c:v>0.35902777777777878</c:v>
                </c:pt>
                <c:pt idx="960">
                  <c:v>0.36041666666666766</c:v>
                </c:pt>
                <c:pt idx="961">
                  <c:v>0.3611111111111111</c:v>
                </c:pt>
                <c:pt idx="962">
                  <c:v>0.3611111111111111</c:v>
                </c:pt>
                <c:pt idx="963">
                  <c:v>0.36180555555555582</c:v>
                </c:pt>
                <c:pt idx="964">
                  <c:v>0.36180555555555582</c:v>
                </c:pt>
                <c:pt idx="965">
                  <c:v>0.36180555555555582</c:v>
                </c:pt>
                <c:pt idx="966">
                  <c:v>0.36319444444444482</c:v>
                </c:pt>
                <c:pt idx="967">
                  <c:v>0.36388888888889026</c:v>
                </c:pt>
                <c:pt idx="968">
                  <c:v>0.36388888888889026</c:v>
                </c:pt>
                <c:pt idx="969">
                  <c:v>0.36458333333333331</c:v>
                </c:pt>
                <c:pt idx="970">
                  <c:v>0.36458333333333331</c:v>
                </c:pt>
                <c:pt idx="971">
                  <c:v>0.36458333333333331</c:v>
                </c:pt>
                <c:pt idx="972">
                  <c:v>0.36527777777777848</c:v>
                </c:pt>
                <c:pt idx="973">
                  <c:v>0.36666666666666742</c:v>
                </c:pt>
                <c:pt idx="974">
                  <c:v>0.36666666666666742</c:v>
                </c:pt>
                <c:pt idx="975">
                  <c:v>0.36875000000000002</c:v>
                </c:pt>
                <c:pt idx="976">
                  <c:v>0.36944444444444507</c:v>
                </c:pt>
                <c:pt idx="977">
                  <c:v>0.36944444444444507</c:v>
                </c:pt>
                <c:pt idx="978">
                  <c:v>0.36944444444444507</c:v>
                </c:pt>
                <c:pt idx="979">
                  <c:v>0.37013888888888952</c:v>
                </c:pt>
                <c:pt idx="980">
                  <c:v>0.37013888888888952</c:v>
                </c:pt>
                <c:pt idx="981">
                  <c:v>0.37083333333333335</c:v>
                </c:pt>
                <c:pt idx="982">
                  <c:v>0.37152777777777896</c:v>
                </c:pt>
                <c:pt idx="983">
                  <c:v>0.37152777777777896</c:v>
                </c:pt>
                <c:pt idx="984">
                  <c:v>0.3750000000000005</c:v>
                </c:pt>
                <c:pt idx="985">
                  <c:v>0.37708333333333338</c:v>
                </c:pt>
                <c:pt idx="986">
                  <c:v>0.37777777777777866</c:v>
                </c:pt>
                <c:pt idx="987">
                  <c:v>0.37847222222222304</c:v>
                </c:pt>
                <c:pt idx="988">
                  <c:v>0.37916666666666754</c:v>
                </c:pt>
                <c:pt idx="989">
                  <c:v>0.37986111111111132</c:v>
                </c:pt>
                <c:pt idx="990">
                  <c:v>0.38125000000000031</c:v>
                </c:pt>
                <c:pt idx="991">
                  <c:v>0.38194444444444514</c:v>
                </c:pt>
                <c:pt idx="992">
                  <c:v>0.38263888888888953</c:v>
                </c:pt>
                <c:pt idx="993">
                  <c:v>0.38263888888888953</c:v>
                </c:pt>
                <c:pt idx="994">
                  <c:v>0.38263888888888953</c:v>
                </c:pt>
                <c:pt idx="995">
                  <c:v>0.38402777777777891</c:v>
                </c:pt>
                <c:pt idx="996">
                  <c:v>0.3854166666666678</c:v>
                </c:pt>
                <c:pt idx="997">
                  <c:v>0.38750000000000057</c:v>
                </c:pt>
                <c:pt idx="998">
                  <c:v>0.38819444444444501</c:v>
                </c:pt>
                <c:pt idx="999">
                  <c:v>0.38819444444444501</c:v>
                </c:pt>
                <c:pt idx="1000">
                  <c:v>0.38819444444444501</c:v>
                </c:pt>
                <c:pt idx="1001">
                  <c:v>0.38958333333333389</c:v>
                </c:pt>
                <c:pt idx="1002">
                  <c:v>0.38958333333333389</c:v>
                </c:pt>
                <c:pt idx="1003">
                  <c:v>0.39444444444444537</c:v>
                </c:pt>
                <c:pt idx="1004">
                  <c:v>0.39652777777777903</c:v>
                </c:pt>
                <c:pt idx="1005">
                  <c:v>0.39652777777777903</c:v>
                </c:pt>
                <c:pt idx="1006">
                  <c:v>0.39652777777777903</c:v>
                </c:pt>
                <c:pt idx="1007">
                  <c:v>0.39722222222222292</c:v>
                </c:pt>
                <c:pt idx="1008">
                  <c:v>0.39722222222222292</c:v>
                </c:pt>
                <c:pt idx="1009">
                  <c:v>0.39791666666666786</c:v>
                </c:pt>
                <c:pt idx="1010">
                  <c:v>0.39791666666666786</c:v>
                </c:pt>
                <c:pt idx="1011">
                  <c:v>0.3986111111111113</c:v>
                </c:pt>
                <c:pt idx="1012">
                  <c:v>0.4</c:v>
                </c:pt>
                <c:pt idx="1013">
                  <c:v>0.40138888888889007</c:v>
                </c:pt>
                <c:pt idx="1014">
                  <c:v>0.4027777777777784</c:v>
                </c:pt>
                <c:pt idx="1015">
                  <c:v>0.40347222222222284</c:v>
                </c:pt>
                <c:pt idx="1016">
                  <c:v>0.40555555555555556</c:v>
                </c:pt>
                <c:pt idx="1017">
                  <c:v>0.40833333333333333</c:v>
                </c:pt>
                <c:pt idx="1018">
                  <c:v>0.40833333333333333</c:v>
                </c:pt>
                <c:pt idx="1019">
                  <c:v>0.41041666666666754</c:v>
                </c:pt>
                <c:pt idx="1020">
                  <c:v>0.41319444444444442</c:v>
                </c:pt>
                <c:pt idx="1021">
                  <c:v>0.41666666666666735</c:v>
                </c:pt>
                <c:pt idx="1022">
                  <c:v>0.41805555555555557</c:v>
                </c:pt>
                <c:pt idx="1023">
                  <c:v>0.41875000000000001</c:v>
                </c:pt>
                <c:pt idx="1024">
                  <c:v>0.41944444444444501</c:v>
                </c:pt>
                <c:pt idx="1025">
                  <c:v>0.42013888888888945</c:v>
                </c:pt>
                <c:pt idx="1026">
                  <c:v>0.42013888888888945</c:v>
                </c:pt>
                <c:pt idx="1027">
                  <c:v>0.42291666666666766</c:v>
                </c:pt>
                <c:pt idx="1028">
                  <c:v>0.42291666666666766</c:v>
                </c:pt>
                <c:pt idx="1029">
                  <c:v>0.43055555555555558</c:v>
                </c:pt>
                <c:pt idx="1030">
                  <c:v>0.43055555555555558</c:v>
                </c:pt>
                <c:pt idx="1031">
                  <c:v>0.43263888888888952</c:v>
                </c:pt>
                <c:pt idx="1032">
                  <c:v>0.4375000000000005</c:v>
                </c:pt>
                <c:pt idx="1033">
                  <c:v>0.44166666666666698</c:v>
                </c:pt>
                <c:pt idx="1034">
                  <c:v>0.44166666666666698</c:v>
                </c:pt>
                <c:pt idx="1035">
                  <c:v>0.44375000000000014</c:v>
                </c:pt>
                <c:pt idx="1036">
                  <c:v>0.44375000000000014</c:v>
                </c:pt>
                <c:pt idx="1037">
                  <c:v>0.44861111111111113</c:v>
                </c:pt>
                <c:pt idx="1038">
                  <c:v>0.45347222222222272</c:v>
                </c:pt>
                <c:pt idx="1039">
                  <c:v>0.45555555555555555</c:v>
                </c:pt>
                <c:pt idx="1040">
                  <c:v>0.45625000000000004</c:v>
                </c:pt>
                <c:pt idx="1041">
                  <c:v>0.45694444444444482</c:v>
                </c:pt>
                <c:pt idx="1042">
                  <c:v>0.45694444444444482</c:v>
                </c:pt>
                <c:pt idx="1043">
                  <c:v>0.45833333333333326</c:v>
                </c:pt>
                <c:pt idx="1044">
                  <c:v>0.45972222222222231</c:v>
                </c:pt>
                <c:pt idx="1045">
                  <c:v>0.46041666666666742</c:v>
                </c:pt>
                <c:pt idx="1046">
                  <c:v>0.46180555555555558</c:v>
                </c:pt>
                <c:pt idx="1047">
                  <c:v>0.46180555555555558</c:v>
                </c:pt>
                <c:pt idx="1048">
                  <c:v>0.47013888888888888</c:v>
                </c:pt>
                <c:pt idx="1049">
                  <c:v>0.47083333333333333</c:v>
                </c:pt>
                <c:pt idx="1050">
                  <c:v>0.48125000000000001</c:v>
                </c:pt>
                <c:pt idx="1051">
                  <c:v>0.48541666666666766</c:v>
                </c:pt>
                <c:pt idx="1052">
                  <c:v>0.48958333333333331</c:v>
                </c:pt>
                <c:pt idx="1053">
                  <c:v>0.5208333333333337</c:v>
                </c:pt>
                <c:pt idx="1054">
                  <c:v>0.5208333333333337</c:v>
                </c:pt>
                <c:pt idx="1055">
                  <c:v>0.53263888888888988</c:v>
                </c:pt>
                <c:pt idx="1056">
                  <c:v>0.53749999999999998</c:v>
                </c:pt>
                <c:pt idx="1057">
                  <c:v>0.60902777777777772</c:v>
                </c:pt>
                <c:pt idx="1058">
                  <c:v>7.9166666666666816E-2</c:v>
                </c:pt>
                <c:pt idx="1059">
                  <c:v>0.12222222222222255</c:v>
                </c:pt>
                <c:pt idx="1060">
                  <c:v>0.12777777777777777</c:v>
                </c:pt>
                <c:pt idx="1061">
                  <c:v>0.13194444444444497</c:v>
                </c:pt>
                <c:pt idx="1062">
                  <c:v>0.14097222222222244</c:v>
                </c:pt>
                <c:pt idx="1063">
                  <c:v>0.1451388888888889</c:v>
                </c:pt>
                <c:pt idx="1064">
                  <c:v>0.1451388888888889</c:v>
                </c:pt>
                <c:pt idx="1065">
                  <c:v>0.14652777777777778</c:v>
                </c:pt>
                <c:pt idx="1066">
                  <c:v>0.14652777777777778</c:v>
                </c:pt>
                <c:pt idx="1067">
                  <c:v>0.14861111111111139</c:v>
                </c:pt>
                <c:pt idx="1068">
                  <c:v>0.15069444444444483</c:v>
                </c:pt>
                <c:pt idx="1069">
                  <c:v>0.15208333333333368</c:v>
                </c:pt>
                <c:pt idx="1070">
                  <c:v>0.15208333333333368</c:v>
                </c:pt>
                <c:pt idx="1071">
                  <c:v>0.1541666666666667</c:v>
                </c:pt>
                <c:pt idx="1072">
                  <c:v>0.15555555555555556</c:v>
                </c:pt>
                <c:pt idx="1073">
                  <c:v>0.15763888888888891</c:v>
                </c:pt>
                <c:pt idx="1074">
                  <c:v>0.16111111111111126</c:v>
                </c:pt>
                <c:pt idx="1075">
                  <c:v>0.16250000000000009</c:v>
                </c:pt>
                <c:pt idx="1076">
                  <c:v>0.16319444444444478</c:v>
                </c:pt>
                <c:pt idx="1077">
                  <c:v>0.16736111111111129</c:v>
                </c:pt>
                <c:pt idx="1078">
                  <c:v>0.17708333333333362</c:v>
                </c:pt>
                <c:pt idx="1079">
                  <c:v>0.17708333333333362</c:v>
                </c:pt>
                <c:pt idx="1080">
                  <c:v>0.18055555555555555</c:v>
                </c:pt>
                <c:pt idx="1081">
                  <c:v>0.18333333333333368</c:v>
                </c:pt>
                <c:pt idx="1082">
                  <c:v>0.18333333333333368</c:v>
                </c:pt>
                <c:pt idx="1083">
                  <c:v>0.18402777777777779</c:v>
                </c:pt>
                <c:pt idx="1084">
                  <c:v>0.18472222222222254</c:v>
                </c:pt>
                <c:pt idx="1085">
                  <c:v>0.18541666666666698</c:v>
                </c:pt>
                <c:pt idx="1086">
                  <c:v>0.18611111111111145</c:v>
                </c:pt>
                <c:pt idx="1087">
                  <c:v>0.18611111111111145</c:v>
                </c:pt>
                <c:pt idx="1088">
                  <c:v>0.18680555555555556</c:v>
                </c:pt>
                <c:pt idx="1089">
                  <c:v>0.18958333333333374</c:v>
                </c:pt>
                <c:pt idx="1090">
                  <c:v>0.1909722222222224</c:v>
                </c:pt>
                <c:pt idx="1091">
                  <c:v>0.19166666666666668</c:v>
                </c:pt>
                <c:pt idx="1092">
                  <c:v>0.1930555555555554</c:v>
                </c:pt>
                <c:pt idx="1093">
                  <c:v>0.19375000000000009</c:v>
                </c:pt>
                <c:pt idx="1094">
                  <c:v>0.19444444444444503</c:v>
                </c:pt>
                <c:pt idx="1095">
                  <c:v>0.19583333333333355</c:v>
                </c:pt>
                <c:pt idx="1096">
                  <c:v>0.19652777777777786</c:v>
                </c:pt>
                <c:pt idx="1097">
                  <c:v>0.19722222222222244</c:v>
                </c:pt>
                <c:pt idx="1098">
                  <c:v>0.19861111111111129</c:v>
                </c:pt>
                <c:pt idx="1099">
                  <c:v>0.2</c:v>
                </c:pt>
                <c:pt idx="1100">
                  <c:v>0.20347222222222244</c:v>
                </c:pt>
                <c:pt idx="1101">
                  <c:v>0.20347222222222244</c:v>
                </c:pt>
                <c:pt idx="1102">
                  <c:v>0.20347222222222244</c:v>
                </c:pt>
                <c:pt idx="1103">
                  <c:v>0.20416666666666666</c:v>
                </c:pt>
                <c:pt idx="1104">
                  <c:v>0.20486111111111124</c:v>
                </c:pt>
                <c:pt idx="1105">
                  <c:v>0.20486111111111124</c:v>
                </c:pt>
                <c:pt idx="1106">
                  <c:v>0.20486111111111124</c:v>
                </c:pt>
                <c:pt idx="1107">
                  <c:v>0.20625000000000004</c:v>
                </c:pt>
                <c:pt idx="1108">
                  <c:v>0.20625000000000004</c:v>
                </c:pt>
                <c:pt idx="1109">
                  <c:v>0.20625000000000004</c:v>
                </c:pt>
                <c:pt idx="1110">
                  <c:v>0.20625000000000004</c:v>
                </c:pt>
                <c:pt idx="1111">
                  <c:v>0.2076388888888889</c:v>
                </c:pt>
                <c:pt idx="1112">
                  <c:v>0.2076388888888889</c:v>
                </c:pt>
                <c:pt idx="1113">
                  <c:v>0.20833333333333362</c:v>
                </c:pt>
                <c:pt idx="1114">
                  <c:v>0.21041666666666695</c:v>
                </c:pt>
                <c:pt idx="1115">
                  <c:v>0.21250000000000024</c:v>
                </c:pt>
                <c:pt idx="1116">
                  <c:v>0.21250000000000024</c:v>
                </c:pt>
                <c:pt idx="1117">
                  <c:v>0.21319444444444483</c:v>
                </c:pt>
                <c:pt idx="1118">
                  <c:v>0.21388888888888891</c:v>
                </c:pt>
                <c:pt idx="1119">
                  <c:v>0.21527777777777779</c:v>
                </c:pt>
                <c:pt idx="1120">
                  <c:v>0.21527777777777779</c:v>
                </c:pt>
                <c:pt idx="1121">
                  <c:v>0.21527777777777779</c:v>
                </c:pt>
                <c:pt idx="1122">
                  <c:v>0.21597222222222254</c:v>
                </c:pt>
                <c:pt idx="1123">
                  <c:v>0.2166666666666667</c:v>
                </c:pt>
                <c:pt idx="1124">
                  <c:v>0.2166666666666667</c:v>
                </c:pt>
                <c:pt idx="1125">
                  <c:v>0.2166666666666667</c:v>
                </c:pt>
                <c:pt idx="1126">
                  <c:v>0.2166666666666667</c:v>
                </c:pt>
                <c:pt idx="1127">
                  <c:v>0.21805555555555556</c:v>
                </c:pt>
                <c:pt idx="1128">
                  <c:v>0.21805555555555556</c:v>
                </c:pt>
                <c:pt idx="1129">
                  <c:v>0.21805555555555556</c:v>
                </c:pt>
                <c:pt idx="1130">
                  <c:v>0.21875000000000028</c:v>
                </c:pt>
                <c:pt idx="1131">
                  <c:v>0.22013888888888888</c:v>
                </c:pt>
                <c:pt idx="1132">
                  <c:v>0.22013888888888888</c:v>
                </c:pt>
                <c:pt idx="1133">
                  <c:v>0.22083333333333346</c:v>
                </c:pt>
                <c:pt idx="1134">
                  <c:v>0.22083333333333346</c:v>
                </c:pt>
                <c:pt idx="1135">
                  <c:v>0.2243055555555554</c:v>
                </c:pt>
                <c:pt idx="1136">
                  <c:v>0.2243055555555554</c:v>
                </c:pt>
                <c:pt idx="1137">
                  <c:v>0.22500000000000009</c:v>
                </c:pt>
                <c:pt idx="1138">
                  <c:v>0.22569444444444478</c:v>
                </c:pt>
                <c:pt idx="1139">
                  <c:v>0.22569444444444478</c:v>
                </c:pt>
                <c:pt idx="1140">
                  <c:v>0.22569444444444478</c:v>
                </c:pt>
                <c:pt idx="1141">
                  <c:v>0.22638888888888897</c:v>
                </c:pt>
                <c:pt idx="1142">
                  <c:v>0.22638888888888897</c:v>
                </c:pt>
                <c:pt idx="1143">
                  <c:v>0.22708333333333355</c:v>
                </c:pt>
                <c:pt idx="1144">
                  <c:v>0.22708333333333355</c:v>
                </c:pt>
                <c:pt idx="1145">
                  <c:v>0.22916666666666669</c:v>
                </c:pt>
                <c:pt idx="1146">
                  <c:v>0.22916666666666669</c:v>
                </c:pt>
                <c:pt idx="1147">
                  <c:v>0.22986111111111129</c:v>
                </c:pt>
                <c:pt idx="1148">
                  <c:v>0.23055555555555557</c:v>
                </c:pt>
                <c:pt idx="1149">
                  <c:v>0.23055555555555557</c:v>
                </c:pt>
                <c:pt idx="1150">
                  <c:v>0.23125000000000001</c:v>
                </c:pt>
                <c:pt idx="1151">
                  <c:v>0.23125000000000001</c:v>
                </c:pt>
                <c:pt idx="1152">
                  <c:v>0.2326388888888889</c:v>
                </c:pt>
                <c:pt idx="1153">
                  <c:v>0.2326388888888889</c:v>
                </c:pt>
                <c:pt idx="1154">
                  <c:v>0.23472222222222244</c:v>
                </c:pt>
                <c:pt idx="1155">
                  <c:v>0.23541666666666691</c:v>
                </c:pt>
                <c:pt idx="1156">
                  <c:v>0.23541666666666691</c:v>
                </c:pt>
                <c:pt idx="1157">
                  <c:v>0.23611111111111124</c:v>
                </c:pt>
                <c:pt idx="1158">
                  <c:v>0.23680555555555555</c:v>
                </c:pt>
                <c:pt idx="1159">
                  <c:v>0.23680555555555555</c:v>
                </c:pt>
                <c:pt idx="1160">
                  <c:v>0.23750000000000004</c:v>
                </c:pt>
                <c:pt idx="1161">
                  <c:v>0.23750000000000004</c:v>
                </c:pt>
                <c:pt idx="1162">
                  <c:v>0.23750000000000004</c:v>
                </c:pt>
                <c:pt idx="1163">
                  <c:v>0.23750000000000004</c:v>
                </c:pt>
                <c:pt idx="1164">
                  <c:v>0.23819444444444476</c:v>
                </c:pt>
                <c:pt idx="1165">
                  <c:v>0.23819444444444476</c:v>
                </c:pt>
                <c:pt idx="1166">
                  <c:v>0.2388888888888889</c:v>
                </c:pt>
                <c:pt idx="1167">
                  <c:v>0.23958333333333362</c:v>
                </c:pt>
                <c:pt idx="1168">
                  <c:v>0.24027777777777778</c:v>
                </c:pt>
                <c:pt idx="1169">
                  <c:v>0.2409722222222225</c:v>
                </c:pt>
                <c:pt idx="1170">
                  <c:v>0.2409722222222225</c:v>
                </c:pt>
                <c:pt idx="1171">
                  <c:v>0.24236111111111139</c:v>
                </c:pt>
                <c:pt idx="1172">
                  <c:v>0.24236111111111139</c:v>
                </c:pt>
                <c:pt idx="1173">
                  <c:v>0.24305555555555555</c:v>
                </c:pt>
                <c:pt idx="1174">
                  <c:v>0.24375000000000024</c:v>
                </c:pt>
                <c:pt idx="1175">
                  <c:v>0.24375000000000024</c:v>
                </c:pt>
                <c:pt idx="1176">
                  <c:v>0.24513888888888891</c:v>
                </c:pt>
                <c:pt idx="1177">
                  <c:v>0.24513888888888891</c:v>
                </c:pt>
                <c:pt idx="1178">
                  <c:v>0.24583333333333368</c:v>
                </c:pt>
                <c:pt idx="1179">
                  <c:v>0.24583333333333368</c:v>
                </c:pt>
                <c:pt idx="1180">
                  <c:v>0.24583333333333368</c:v>
                </c:pt>
                <c:pt idx="1181">
                  <c:v>0.24583333333333368</c:v>
                </c:pt>
                <c:pt idx="1182">
                  <c:v>0.24583333333333368</c:v>
                </c:pt>
                <c:pt idx="1183">
                  <c:v>0.24722222222222254</c:v>
                </c:pt>
                <c:pt idx="1184">
                  <c:v>0.24722222222222254</c:v>
                </c:pt>
                <c:pt idx="1185">
                  <c:v>0.24722222222222254</c:v>
                </c:pt>
                <c:pt idx="1186">
                  <c:v>0.24722222222222254</c:v>
                </c:pt>
                <c:pt idx="1187">
                  <c:v>0.24722222222222254</c:v>
                </c:pt>
                <c:pt idx="1188">
                  <c:v>0.24722222222222254</c:v>
                </c:pt>
                <c:pt idx="1189">
                  <c:v>0.24861111111111145</c:v>
                </c:pt>
                <c:pt idx="1190">
                  <c:v>0.24861111111111145</c:v>
                </c:pt>
                <c:pt idx="1191">
                  <c:v>0.25</c:v>
                </c:pt>
                <c:pt idx="1192">
                  <c:v>0.25</c:v>
                </c:pt>
                <c:pt idx="1193">
                  <c:v>0.25069444444444444</c:v>
                </c:pt>
                <c:pt idx="1194">
                  <c:v>0.25069444444444444</c:v>
                </c:pt>
                <c:pt idx="1195">
                  <c:v>0.25138888888888977</c:v>
                </c:pt>
                <c:pt idx="1196">
                  <c:v>0.25208333333333333</c:v>
                </c:pt>
                <c:pt idx="1197">
                  <c:v>0.25347222222222232</c:v>
                </c:pt>
                <c:pt idx="1198">
                  <c:v>0.25347222222222232</c:v>
                </c:pt>
                <c:pt idx="1199">
                  <c:v>0.25486111111111109</c:v>
                </c:pt>
                <c:pt idx="1200">
                  <c:v>0.25624999999999998</c:v>
                </c:pt>
                <c:pt idx="1201">
                  <c:v>0.25624999999999998</c:v>
                </c:pt>
                <c:pt idx="1202">
                  <c:v>0.25624999999999998</c:v>
                </c:pt>
                <c:pt idx="1203">
                  <c:v>0.25624999999999998</c:v>
                </c:pt>
                <c:pt idx="1204">
                  <c:v>0.25694444444444442</c:v>
                </c:pt>
                <c:pt idx="1205">
                  <c:v>0.25763888888888886</c:v>
                </c:pt>
                <c:pt idx="1206">
                  <c:v>0.25833333333333325</c:v>
                </c:pt>
                <c:pt idx="1207">
                  <c:v>0.25902777777777841</c:v>
                </c:pt>
                <c:pt idx="1208">
                  <c:v>0.25902777777777841</c:v>
                </c:pt>
                <c:pt idx="1209">
                  <c:v>0.2597222222222223</c:v>
                </c:pt>
                <c:pt idx="1210">
                  <c:v>0.2597222222222223</c:v>
                </c:pt>
                <c:pt idx="1211">
                  <c:v>0.26041666666666735</c:v>
                </c:pt>
                <c:pt idx="1212">
                  <c:v>0.26180555555555557</c:v>
                </c:pt>
                <c:pt idx="1213">
                  <c:v>0.26180555555555557</c:v>
                </c:pt>
                <c:pt idx="1214">
                  <c:v>0.26250000000000001</c:v>
                </c:pt>
                <c:pt idx="1215">
                  <c:v>0.26250000000000001</c:v>
                </c:pt>
                <c:pt idx="1216">
                  <c:v>0.26250000000000001</c:v>
                </c:pt>
                <c:pt idx="1217">
                  <c:v>0.26319444444444445</c:v>
                </c:pt>
                <c:pt idx="1218">
                  <c:v>0.26388888888889001</c:v>
                </c:pt>
                <c:pt idx="1219">
                  <c:v>0.26458333333333334</c:v>
                </c:pt>
                <c:pt idx="1220">
                  <c:v>0.26458333333333334</c:v>
                </c:pt>
                <c:pt idx="1221">
                  <c:v>0.26527777777777828</c:v>
                </c:pt>
                <c:pt idx="1222">
                  <c:v>0.26527777777777828</c:v>
                </c:pt>
                <c:pt idx="1223">
                  <c:v>0.26597222222222272</c:v>
                </c:pt>
                <c:pt idx="1224">
                  <c:v>0.26666666666666716</c:v>
                </c:pt>
                <c:pt idx="1225">
                  <c:v>0.26666666666666716</c:v>
                </c:pt>
                <c:pt idx="1226">
                  <c:v>0.26666666666666716</c:v>
                </c:pt>
                <c:pt idx="1227">
                  <c:v>0.2673611111111111</c:v>
                </c:pt>
                <c:pt idx="1228">
                  <c:v>0.26805555555555555</c:v>
                </c:pt>
                <c:pt idx="1229">
                  <c:v>0.26805555555555555</c:v>
                </c:pt>
                <c:pt idx="1230">
                  <c:v>0.26805555555555555</c:v>
                </c:pt>
                <c:pt idx="1231">
                  <c:v>0.26875000000000004</c:v>
                </c:pt>
                <c:pt idx="1232">
                  <c:v>0.26875000000000004</c:v>
                </c:pt>
                <c:pt idx="1233">
                  <c:v>0.26944444444444482</c:v>
                </c:pt>
                <c:pt idx="1234">
                  <c:v>0.26944444444444482</c:v>
                </c:pt>
                <c:pt idx="1235">
                  <c:v>0.26944444444444482</c:v>
                </c:pt>
                <c:pt idx="1236">
                  <c:v>0.27013888888888887</c:v>
                </c:pt>
                <c:pt idx="1237">
                  <c:v>0.27083333333333326</c:v>
                </c:pt>
                <c:pt idx="1238">
                  <c:v>0.27083333333333326</c:v>
                </c:pt>
                <c:pt idx="1239">
                  <c:v>0.27083333333333326</c:v>
                </c:pt>
                <c:pt idx="1240">
                  <c:v>0.27152777777777848</c:v>
                </c:pt>
                <c:pt idx="1241">
                  <c:v>0.27222222222222231</c:v>
                </c:pt>
                <c:pt idx="1242">
                  <c:v>0.27222222222222231</c:v>
                </c:pt>
                <c:pt idx="1243">
                  <c:v>0.27222222222222231</c:v>
                </c:pt>
                <c:pt idx="1244">
                  <c:v>0.27361111111111114</c:v>
                </c:pt>
                <c:pt idx="1245">
                  <c:v>0.27361111111111114</c:v>
                </c:pt>
                <c:pt idx="1246">
                  <c:v>0.27500000000000002</c:v>
                </c:pt>
                <c:pt idx="1247">
                  <c:v>0.27638888888889007</c:v>
                </c:pt>
                <c:pt idx="1248">
                  <c:v>0.27638888888889007</c:v>
                </c:pt>
                <c:pt idx="1249">
                  <c:v>0.27708333333333335</c:v>
                </c:pt>
                <c:pt idx="1250">
                  <c:v>0.27708333333333335</c:v>
                </c:pt>
                <c:pt idx="1251">
                  <c:v>0.2777777777777784</c:v>
                </c:pt>
                <c:pt idx="1252">
                  <c:v>0.27916666666666723</c:v>
                </c:pt>
                <c:pt idx="1253">
                  <c:v>0.27916666666666723</c:v>
                </c:pt>
                <c:pt idx="1254">
                  <c:v>0.27916666666666723</c:v>
                </c:pt>
                <c:pt idx="1255">
                  <c:v>0.27986111111111112</c:v>
                </c:pt>
                <c:pt idx="1256">
                  <c:v>0.28055555555555556</c:v>
                </c:pt>
                <c:pt idx="1257">
                  <c:v>0.28125</c:v>
                </c:pt>
                <c:pt idx="1258">
                  <c:v>0.28125</c:v>
                </c:pt>
                <c:pt idx="1259">
                  <c:v>0.28125</c:v>
                </c:pt>
                <c:pt idx="1260">
                  <c:v>0.28194444444444494</c:v>
                </c:pt>
                <c:pt idx="1261">
                  <c:v>0.28194444444444494</c:v>
                </c:pt>
                <c:pt idx="1262">
                  <c:v>0.28194444444444494</c:v>
                </c:pt>
                <c:pt idx="1263">
                  <c:v>0.28263888888888888</c:v>
                </c:pt>
                <c:pt idx="1264">
                  <c:v>0.28263888888888888</c:v>
                </c:pt>
                <c:pt idx="1265">
                  <c:v>0.28402777777777866</c:v>
                </c:pt>
                <c:pt idx="1266">
                  <c:v>0.28402777777777866</c:v>
                </c:pt>
                <c:pt idx="1267">
                  <c:v>0.28402777777777866</c:v>
                </c:pt>
                <c:pt idx="1268">
                  <c:v>0.28402777777777866</c:v>
                </c:pt>
                <c:pt idx="1269">
                  <c:v>0.28472222222222232</c:v>
                </c:pt>
                <c:pt idx="1270">
                  <c:v>0.28472222222222232</c:v>
                </c:pt>
                <c:pt idx="1271">
                  <c:v>0.28611111111111109</c:v>
                </c:pt>
                <c:pt idx="1272">
                  <c:v>0.28611111111111109</c:v>
                </c:pt>
                <c:pt idx="1273">
                  <c:v>0.28680555555555581</c:v>
                </c:pt>
                <c:pt idx="1274">
                  <c:v>0.28819444444444442</c:v>
                </c:pt>
                <c:pt idx="1275">
                  <c:v>0.28888888888888997</c:v>
                </c:pt>
                <c:pt idx="1276">
                  <c:v>0.29027777777777841</c:v>
                </c:pt>
                <c:pt idx="1277">
                  <c:v>0.29027777777777841</c:v>
                </c:pt>
                <c:pt idx="1278">
                  <c:v>0.29027777777777841</c:v>
                </c:pt>
                <c:pt idx="1279">
                  <c:v>0.29097222222222291</c:v>
                </c:pt>
                <c:pt idx="1280">
                  <c:v>0.29097222222222291</c:v>
                </c:pt>
                <c:pt idx="1281">
                  <c:v>0.29166666666666735</c:v>
                </c:pt>
                <c:pt idx="1282">
                  <c:v>0.29236111111111118</c:v>
                </c:pt>
                <c:pt idx="1283">
                  <c:v>0.29305555555555557</c:v>
                </c:pt>
                <c:pt idx="1284">
                  <c:v>0.29305555555555557</c:v>
                </c:pt>
                <c:pt idx="1285">
                  <c:v>0.29305555555555557</c:v>
                </c:pt>
                <c:pt idx="1286">
                  <c:v>0.29375000000000001</c:v>
                </c:pt>
                <c:pt idx="1287">
                  <c:v>0.29375000000000001</c:v>
                </c:pt>
                <c:pt idx="1288">
                  <c:v>0.29375000000000001</c:v>
                </c:pt>
                <c:pt idx="1289">
                  <c:v>0.29444444444444501</c:v>
                </c:pt>
                <c:pt idx="1290">
                  <c:v>0.29444444444444501</c:v>
                </c:pt>
                <c:pt idx="1291">
                  <c:v>0.29444444444444501</c:v>
                </c:pt>
                <c:pt idx="1292">
                  <c:v>0.29444444444444501</c:v>
                </c:pt>
                <c:pt idx="1293">
                  <c:v>0.29444444444444501</c:v>
                </c:pt>
                <c:pt idx="1294">
                  <c:v>0.29513888888888945</c:v>
                </c:pt>
                <c:pt idx="1295">
                  <c:v>0.29583333333333334</c:v>
                </c:pt>
                <c:pt idx="1296">
                  <c:v>0.29652777777777878</c:v>
                </c:pt>
                <c:pt idx="1297">
                  <c:v>0.29722222222222272</c:v>
                </c:pt>
                <c:pt idx="1298">
                  <c:v>0.29722222222222272</c:v>
                </c:pt>
                <c:pt idx="1299">
                  <c:v>0.29722222222222272</c:v>
                </c:pt>
                <c:pt idx="1300">
                  <c:v>0.29722222222222272</c:v>
                </c:pt>
                <c:pt idx="1301">
                  <c:v>0.29791666666666766</c:v>
                </c:pt>
                <c:pt idx="1302">
                  <c:v>0.2986111111111111</c:v>
                </c:pt>
                <c:pt idx="1303">
                  <c:v>0.29930555555555582</c:v>
                </c:pt>
                <c:pt idx="1304">
                  <c:v>0.29930555555555582</c:v>
                </c:pt>
                <c:pt idx="1305">
                  <c:v>0.30000000000000032</c:v>
                </c:pt>
                <c:pt idx="1306">
                  <c:v>0.30000000000000032</c:v>
                </c:pt>
                <c:pt idx="1307">
                  <c:v>0.30000000000000032</c:v>
                </c:pt>
                <c:pt idx="1308">
                  <c:v>0.30000000000000032</c:v>
                </c:pt>
                <c:pt idx="1309">
                  <c:v>0.30069444444444482</c:v>
                </c:pt>
                <c:pt idx="1310">
                  <c:v>0.30069444444444482</c:v>
                </c:pt>
                <c:pt idx="1311">
                  <c:v>0.30138888888889026</c:v>
                </c:pt>
                <c:pt idx="1312">
                  <c:v>0.30138888888889026</c:v>
                </c:pt>
                <c:pt idx="1313">
                  <c:v>0.30138888888889026</c:v>
                </c:pt>
                <c:pt idx="1314">
                  <c:v>0.30277777777777848</c:v>
                </c:pt>
                <c:pt idx="1315">
                  <c:v>0.30347222222222292</c:v>
                </c:pt>
                <c:pt idx="1316">
                  <c:v>0.30416666666666742</c:v>
                </c:pt>
                <c:pt idx="1317">
                  <c:v>0.30416666666666742</c:v>
                </c:pt>
                <c:pt idx="1318">
                  <c:v>0.3048611111111113</c:v>
                </c:pt>
                <c:pt idx="1319">
                  <c:v>0.3048611111111113</c:v>
                </c:pt>
                <c:pt idx="1320">
                  <c:v>0.30555555555555558</c:v>
                </c:pt>
                <c:pt idx="1321">
                  <c:v>0.30555555555555558</c:v>
                </c:pt>
                <c:pt idx="1322">
                  <c:v>0.30625000000000002</c:v>
                </c:pt>
                <c:pt idx="1323">
                  <c:v>0.30625000000000002</c:v>
                </c:pt>
                <c:pt idx="1324">
                  <c:v>0.30625000000000002</c:v>
                </c:pt>
                <c:pt idx="1325">
                  <c:v>0.30625000000000002</c:v>
                </c:pt>
                <c:pt idx="1326">
                  <c:v>0.30694444444444507</c:v>
                </c:pt>
                <c:pt idx="1327">
                  <c:v>0.30694444444444507</c:v>
                </c:pt>
                <c:pt idx="1328">
                  <c:v>0.30694444444444507</c:v>
                </c:pt>
                <c:pt idx="1329">
                  <c:v>0.30694444444444507</c:v>
                </c:pt>
                <c:pt idx="1330">
                  <c:v>0.30763888888888952</c:v>
                </c:pt>
                <c:pt idx="1331">
                  <c:v>0.30763888888888952</c:v>
                </c:pt>
                <c:pt idx="1332">
                  <c:v>0.30833333333333335</c:v>
                </c:pt>
                <c:pt idx="1333">
                  <c:v>0.30833333333333335</c:v>
                </c:pt>
                <c:pt idx="1334">
                  <c:v>0.30833333333333335</c:v>
                </c:pt>
                <c:pt idx="1335">
                  <c:v>0.30833333333333335</c:v>
                </c:pt>
                <c:pt idx="1336">
                  <c:v>0.30902777777777896</c:v>
                </c:pt>
                <c:pt idx="1337">
                  <c:v>0.30972222222222284</c:v>
                </c:pt>
                <c:pt idx="1338">
                  <c:v>0.30972222222222284</c:v>
                </c:pt>
                <c:pt idx="1339">
                  <c:v>0.31041666666666773</c:v>
                </c:pt>
                <c:pt idx="1340">
                  <c:v>0.31041666666666773</c:v>
                </c:pt>
                <c:pt idx="1341">
                  <c:v>0.31041666666666773</c:v>
                </c:pt>
                <c:pt idx="1342">
                  <c:v>0.31111111111111112</c:v>
                </c:pt>
                <c:pt idx="1343">
                  <c:v>0.31111111111111112</c:v>
                </c:pt>
                <c:pt idx="1344">
                  <c:v>0.3125000000000005</c:v>
                </c:pt>
                <c:pt idx="1345">
                  <c:v>0.3125000000000005</c:v>
                </c:pt>
                <c:pt idx="1346">
                  <c:v>0.31319444444444494</c:v>
                </c:pt>
                <c:pt idx="1347">
                  <c:v>0.31319444444444494</c:v>
                </c:pt>
                <c:pt idx="1348">
                  <c:v>0.31388888888889033</c:v>
                </c:pt>
                <c:pt idx="1349">
                  <c:v>0.31458333333333338</c:v>
                </c:pt>
                <c:pt idx="1350">
                  <c:v>0.31458333333333338</c:v>
                </c:pt>
                <c:pt idx="1351">
                  <c:v>0.31458333333333338</c:v>
                </c:pt>
                <c:pt idx="1352">
                  <c:v>0.31527777777777866</c:v>
                </c:pt>
                <c:pt idx="1353">
                  <c:v>0.31527777777777866</c:v>
                </c:pt>
                <c:pt idx="1354">
                  <c:v>0.31597222222222304</c:v>
                </c:pt>
                <c:pt idx="1355">
                  <c:v>0.31597222222222304</c:v>
                </c:pt>
                <c:pt idx="1356">
                  <c:v>0.31597222222222304</c:v>
                </c:pt>
                <c:pt idx="1357">
                  <c:v>0.31597222222222304</c:v>
                </c:pt>
                <c:pt idx="1358">
                  <c:v>0.31666666666666754</c:v>
                </c:pt>
                <c:pt idx="1359">
                  <c:v>0.31666666666666754</c:v>
                </c:pt>
                <c:pt idx="1360">
                  <c:v>0.31736111111111132</c:v>
                </c:pt>
                <c:pt idx="1361">
                  <c:v>0.31944444444444514</c:v>
                </c:pt>
                <c:pt idx="1362">
                  <c:v>0.31944444444444514</c:v>
                </c:pt>
                <c:pt idx="1363">
                  <c:v>0.31944444444444514</c:v>
                </c:pt>
                <c:pt idx="1364">
                  <c:v>0.32013888888888953</c:v>
                </c:pt>
                <c:pt idx="1365">
                  <c:v>0.32013888888888953</c:v>
                </c:pt>
                <c:pt idx="1366">
                  <c:v>0.32013888888888953</c:v>
                </c:pt>
                <c:pt idx="1367">
                  <c:v>0.32013888888888953</c:v>
                </c:pt>
                <c:pt idx="1368">
                  <c:v>0.32083333333333336</c:v>
                </c:pt>
                <c:pt idx="1369">
                  <c:v>0.32083333333333336</c:v>
                </c:pt>
                <c:pt idx="1370">
                  <c:v>0.32083333333333336</c:v>
                </c:pt>
                <c:pt idx="1371">
                  <c:v>0.32152777777777891</c:v>
                </c:pt>
                <c:pt idx="1372">
                  <c:v>0.32152777777777891</c:v>
                </c:pt>
                <c:pt idx="1373">
                  <c:v>0.32222222222222291</c:v>
                </c:pt>
                <c:pt idx="1374">
                  <c:v>0.32500000000000057</c:v>
                </c:pt>
                <c:pt idx="1375">
                  <c:v>0.32500000000000057</c:v>
                </c:pt>
                <c:pt idx="1376">
                  <c:v>0.32500000000000057</c:v>
                </c:pt>
                <c:pt idx="1377">
                  <c:v>0.32569444444444501</c:v>
                </c:pt>
                <c:pt idx="1378">
                  <c:v>0.32638888888889045</c:v>
                </c:pt>
                <c:pt idx="1379">
                  <c:v>0.32638888888889045</c:v>
                </c:pt>
                <c:pt idx="1380">
                  <c:v>0.32708333333333389</c:v>
                </c:pt>
                <c:pt idx="1381">
                  <c:v>0.32777777777777878</c:v>
                </c:pt>
                <c:pt idx="1382">
                  <c:v>0.32777777777777878</c:v>
                </c:pt>
                <c:pt idx="1383">
                  <c:v>0.32777777777777878</c:v>
                </c:pt>
                <c:pt idx="1384">
                  <c:v>0.32777777777777878</c:v>
                </c:pt>
                <c:pt idx="1385">
                  <c:v>0.32916666666666766</c:v>
                </c:pt>
                <c:pt idx="1386">
                  <c:v>0.32916666666666766</c:v>
                </c:pt>
                <c:pt idx="1387">
                  <c:v>0.32986111111111138</c:v>
                </c:pt>
                <c:pt idx="1388">
                  <c:v>0.33055555555555582</c:v>
                </c:pt>
                <c:pt idx="1389">
                  <c:v>0.33055555555555582</c:v>
                </c:pt>
                <c:pt idx="1390">
                  <c:v>0.33055555555555582</c:v>
                </c:pt>
                <c:pt idx="1391">
                  <c:v>0.33125000000000032</c:v>
                </c:pt>
                <c:pt idx="1392">
                  <c:v>0.33194444444444537</c:v>
                </c:pt>
                <c:pt idx="1393">
                  <c:v>0.33194444444444537</c:v>
                </c:pt>
                <c:pt idx="1394">
                  <c:v>0.33402777777777903</c:v>
                </c:pt>
                <c:pt idx="1395">
                  <c:v>0.33402777777777903</c:v>
                </c:pt>
                <c:pt idx="1396">
                  <c:v>0.33402777777777903</c:v>
                </c:pt>
                <c:pt idx="1397">
                  <c:v>0.33402777777777903</c:v>
                </c:pt>
                <c:pt idx="1398">
                  <c:v>0.33472222222222292</c:v>
                </c:pt>
                <c:pt idx="1399">
                  <c:v>0.33472222222222292</c:v>
                </c:pt>
                <c:pt idx="1400">
                  <c:v>0.33472222222222292</c:v>
                </c:pt>
                <c:pt idx="1401">
                  <c:v>0.33472222222222292</c:v>
                </c:pt>
                <c:pt idx="1402">
                  <c:v>0.33541666666666786</c:v>
                </c:pt>
                <c:pt idx="1403">
                  <c:v>0.33541666666666786</c:v>
                </c:pt>
                <c:pt idx="1404">
                  <c:v>0.3361111111111113</c:v>
                </c:pt>
                <c:pt idx="1405">
                  <c:v>0.33750000000000063</c:v>
                </c:pt>
                <c:pt idx="1406">
                  <c:v>0.33750000000000063</c:v>
                </c:pt>
                <c:pt idx="1407">
                  <c:v>0.33750000000000063</c:v>
                </c:pt>
                <c:pt idx="1408">
                  <c:v>0.33750000000000063</c:v>
                </c:pt>
                <c:pt idx="1409">
                  <c:v>0.33750000000000063</c:v>
                </c:pt>
                <c:pt idx="1410">
                  <c:v>0.33750000000000063</c:v>
                </c:pt>
                <c:pt idx="1411">
                  <c:v>0.33819444444444507</c:v>
                </c:pt>
                <c:pt idx="1412">
                  <c:v>0.33819444444444507</c:v>
                </c:pt>
                <c:pt idx="1413">
                  <c:v>0.33819444444444507</c:v>
                </c:pt>
                <c:pt idx="1414">
                  <c:v>0.33819444444444507</c:v>
                </c:pt>
                <c:pt idx="1415">
                  <c:v>0.33819444444444507</c:v>
                </c:pt>
                <c:pt idx="1416">
                  <c:v>0.33888888888889052</c:v>
                </c:pt>
                <c:pt idx="1417">
                  <c:v>0.33958333333333396</c:v>
                </c:pt>
                <c:pt idx="1418">
                  <c:v>0.33958333333333396</c:v>
                </c:pt>
                <c:pt idx="1419">
                  <c:v>0.34027777777777857</c:v>
                </c:pt>
                <c:pt idx="1420">
                  <c:v>0.34097222222222301</c:v>
                </c:pt>
                <c:pt idx="1421">
                  <c:v>0.34097222222222301</c:v>
                </c:pt>
                <c:pt idx="1422">
                  <c:v>0.34097222222222301</c:v>
                </c:pt>
                <c:pt idx="1423">
                  <c:v>0.34166666666666745</c:v>
                </c:pt>
                <c:pt idx="1424">
                  <c:v>0.34236111111111134</c:v>
                </c:pt>
                <c:pt idx="1425">
                  <c:v>0.34236111111111134</c:v>
                </c:pt>
                <c:pt idx="1426">
                  <c:v>0.34444444444444511</c:v>
                </c:pt>
                <c:pt idx="1427">
                  <c:v>0.34583333333333333</c:v>
                </c:pt>
                <c:pt idx="1428">
                  <c:v>0.34652777777777882</c:v>
                </c:pt>
                <c:pt idx="1429">
                  <c:v>0.34652777777777882</c:v>
                </c:pt>
                <c:pt idx="1430">
                  <c:v>0.34722222222222276</c:v>
                </c:pt>
                <c:pt idx="1431">
                  <c:v>0.34722222222222276</c:v>
                </c:pt>
                <c:pt idx="1432">
                  <c:v>0.34791666666666776</c:v>
                </c:pt>
                <c:pt idx="1433">
                  <c:v>0.34861111111111126</c:v>
                </c:pt>
                <c:pt idx="1434">
                  <c:v>0.35000000000000031</c:v>
                </c:pt>
                <c:pt idx="1435">
                  <c:v>0.35069444444444442</c:v>
                </c:pt>
                <c:pt idx="1436">
                  <c:v>0.35277777777777841</c:v>
                </c:pt>
                <c:pt idx="1437">
                  <c:v>0.35277777777777841</c:v>
                </c:pt>
                <c:pt idx="1438">
                  <c:v>0.35277777777777841</c:v>
                </c:pt>
                <c:pt idx="1439">
                  <c:v>0.35347222222222291</c:v>
                </c:pt>
                <c:pt idx="1440">
                  <c:v>0.35486111111111118</c:v>
                </c:pt>
                <c:pt idx="1441">
                  <c:v>0.35555555555555557</c:v>
                </c:pt>
                <c:pt idx="1442">
                  <c:v>0.35555555555555557</c:v>
                </c:pt>
                <c:pt idx="1443">
                  <c:v>0.35694444444444501</c:v>
                </c:pt>
                <c:pt idx="1444">
                  <c:v>0.35972222222222272</c:v>
                </c:pt>
                <c:pt idx="1445">
                  <c:v>0.36041666666666766</c:v>
                </c:pt>
                <c:pt idx="1446">
                  <c:v>0.36180555555555582</c:v>
                </c:pt>
                <c:pt idx="1447">
                  <c:v>0.36250000000000032</c:v>
                </c:pt>
                <c:pt idx="1448">
                  <c:v>0.36250000000000032</c:v>
                </c:pt>
                <c:pt idx="1449">
                  <c:v>0.36458333333333331</c:v>
                </c:pt>
                <c:pt idx="1450">
                  <c:v>0.36458333333333331</c:v>
                </c:pt>
                <c:pt idx="1451">
                  <c:v>0.36527777777777848</c:v>
                </c:pt>
                <c:pt idx="1452">
                  <c:v>0.36527777777777848</c:v>
                </c:pt>
                <c:pt idx="1453">
                  <c:v>0.36597222222222292</c:v>
                </c:pt>
                <c:pt idx="1454">
                  <c:v>0.36666666666666742</c:v>
                </c:pt>
                <c:pt idx="1455">
                  <c:v>0.36666666666666742</c:v>
                </c:pt>
                <c:pt idx="1456">
                  <c:v>0.3673611111111113</c:v>
                </c:pt>
                <c:pt idx="1457">
                  <c:v>0.36805555555555558</c:v>
                </c:pt>
                <c:pt idx="1458">
                  <c:v>0.36875000000000002</c:v>
                </c:pt>
                <c:pt idx="1459">
                  <c:v>0.36944444444444507</c:v>
                </c:pt>
                <c:pt idx="1460">
                  <c:v>0.37013888888888952</c:v>
                </c:pt>
                <c:pt idx="1461">
                  <c:v>0.37083333333333335</c:v>
                </c:pt>
                <c:pt idx="1462">
                  <c:v>0.37152777777777896</c:v>
                </c:pt>
                <c:pt idx="1463">
                  <c:v>0.37222222222222284</c:v>
                </c:pt>
                <c:pt idx="1464">
                  <c:v>0.37222222222222284</c:v>
                </c:pt>
                <c:pt idx="1465">
                  <c:v>0.37361111111111112</c:v>
                </c:pt>
                <c:pt idx="1466">
                  <c:v>0.37430555555555606</c:v>
                </c:pt>
                <c:pt idx="1467">
                  <c:v>0.37569444444444494</c:v>
                </c:pt>
                <c:pt idx="1468">
                  <c:v>0.37638888888889033</c:v>
                </c:pt>
                <c:pt idx="1469">
                  <c:v>0.37916666666666754</c:v>
                </c:pt>
                <c:pt idx="1470">
                  <c:v>0.37916666666666754</c:v>
                </c:pt>
                <c:pt idx="1471">
                  <c:v>0.38194444444444514</c:v>
                </c:pt>
                <c:pt idx="1472">
                  <c:v>0.38472222222222291</c:v>
                </c:pt>
                <c:pt idx="1473">
                  <c:v>0.38611111111111118</c:v>
                </c:pt>
                <c:pt idx="1474">
                  <c:v>0.38680555555555612</c:v>
                </c:pt>
                <c:pt idx="1475">
                  <c:v>0.38750000000000057</c:v>
                </c:pt>
                <c:pt idx="1476">
                  <c:v>0.38750000000000057</c:v>
                </c:pt>
                <c:pt idx="1477">
                  <c:v>0.38958333333333389</c:v>
                </c:pt>
                <c:pt idx="1478">
                  <c:v>0.39305555555555582</c:v>
                </c:pt>
                <c:pt idx="1479">
                  <c:v>0.39305555555555582</c:v>
                </c:pt>
                <c:pt idx="1480">
                  <c:v>0.39513888888888976</c:v>
                </c:pt>
                <c:pt idx="1481">
                  <c:v>0.39583333333333331</c:v>
                </c:pt>
                <c:pt idx="1482">
                  <c:v>0.3986111111111113</c:v>
                </c:pt>
                <c:pt idx="1483">
                  <c:v>0.4</c:v>
                </c:pt>
                <c:pt idx="1484">
                  <c:v>0.40138888888889007</c:v>
                </c:pt>
                <c:pt idx="1485">
                  <c:v>0.40208333333333335</c:v>
                </c:pt>
                <c:pt idx="1486">
                  <c:v>0.40416666666666723</c:v>
                </c:pt>
                <c:pt idx="1487">
                  <c:v>0.40625</c:v>
                </c:pt>
                <c:pt idx="1488">
                  <c:v>0.40694444444444494</c:v>
                </c:pt>
                <c:pt idx="1489">
                  <c:v>0.40972222222222232</c:v>
                </c:pt>
                <c:pt idx="1490">
                  <c:v>0.40972222222222232</c:v>
                </c:pt>
                <c:pt idx="1491">
                  <c:v>0.41111111111111109</c:v>
                </c:pt>
                <c:pt idx="1492">
                  <c:v>0.41180555555555581</c:v>
                </c:pt>
                <c:pt idx="1493">
                  <c:v>0.41250000000000031</c:v>
                </c:pt>
                <c:pt idx="1494">
                  <c:v>0.41388888888888997</c:v>
                </c:pt>
                <c:pt idx="1495">
                  <c:v>0.41388888888888997</c:v>
                </c:pt>
                <c:pt idx="1496">
                  <c:v>0.41666666666666735</c:v>
                </c:pt>
                <c:pt idx="1497">
                  <c:v>0.41736111111111118</c:v>
                </c:pt>
                <c:pt idx="1498">
                  <c:v>0.41736111111111118</c:v>
                </c:pt>
                <c:pt idx="1499">
                  <c:v>0.41944444444444501</c:v>
                </c:pt>
                <c:pt idx="1500">
                  <c:v>0.42013888888888945</c:v>
                </c:pt>
                <c:pt idx="1501">
                  <c:v>0.42777777777777848</c:v>
                </c:pt>
                <c:pt idx="1502">
                  <c:v>0.42777777777777848</c:v>
                </c:pt>
                <c:pt idx="1503">
                  <c:v>0.42847222222222292</c:v>
                </c:pt>
                <c:pt idx="1504">
                  <c:v>0.42916666666666742</c:v>
                </c:pt>
                <c:pt idx="1505">
                  <c:v>0.43125000000000002</c:v>
                </c:pt>
                <c:pt idx="1506">
                  <c:v>0.43402777777777896</c:v>
                </c:pt>
                <c:pt idx="1507">
                  <c:v>0.43472222222222284</c:v>
                </c:pt>
                <c:pt idx="1508">
                  <c:v>0.43819444444444494</c:v>
                </c:pt>
                <c:pt idx="1509">
                  <c:v>0.44236111111111126</c:v>
                </c:pt>
                <c:pt idx="1510">
                  <c:v>0.44236111111111126</c:v>
                </c:pt>
                <c:pt idx="1511">
                  <c:v>0.44236111111111126</c:v>
                </c:pt>
                <c:pt idx="1512">
                  <c:v>0.44652777777777858</c:v>
                </c:pt>
                <c:pt idx="1513">
                  <c:v>0.44791666666666746</c:v>
                </c:pt>
                <c:pt idx="1514">
                  <c:v>0.44930555555555585</c:v>
                </c:pt>
                <c:pt idx="1515">
                  <c:v>0.45208333333333334</c:v>
                </c:pt>
                <c:pt idx="1516">
                  <c:v>0.45833333333333326</c:v>
                </c:pt>
                <c:pt idx="1517">
                  <c:v>0.45972222222222231</c:v>
                </c:pt>
                <c:pt idx="1518">
                  <c:v>0.46041666666666742</c:v>
                </c:pt>
                <c:pt idx="1519">
                  <c:v>0.46180555555555558</c:v>
                </c:pt>
                <c:pt idx="1520">
                  <c:v>0.46250000000000002</c:v>
                </c:pt>
                <c:pt idx="1521">
                  <c:v>0.46250000000000002</c:v>
                </c:pt>
                <c:pt idx="1522">
                  <c:v>0.46319444444444446</c:v>
                </c:pt>
                <c:pt idx="1523">
                  <c:v>0.46666666666666723</c:v>
                </c:pt>
                <c:pt idx="1524">
                  <c:v>0.46944444444444494</c:v>
                </c:pt>
                <c:pt idx="1525">
                  <c:v>0.47569444444444442</c:v>
                </c:pt>
                <c:pt idx="1526">
                  <c:v>0.47847222222222291</c:v>
                </c:pt>
                <c:pt idx="1527">
                  <c:v>0.48055555555555557</c:v>
                </c:pt>
                <c:pt idx="1528">
                  <c:v>0.48819444444444482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873280"/>
        <c:axId val="137883648"/>
      </c:scatterChart>
      <c:valAx>
        <c:axId val="137873280"/>
        <c:scaling>
          <c:orientation val="minMax"/>
          <c:max val="0.9500000000000006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29742719114259264"/>
              <c:y val="0.93313432835820898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7883648"/>
        <c:crosses val="autoZero"/>
        <c:crossBetween val="midCat"/>
        <c:majorUnit val="8.3333000000000046E-2"/>
      </c:valAx>
      <c:valAx>
        <c:axId val="137883648"/>
        <c:scaling>
          <c:orientation val="minMax"/>
          <c:max val="0.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 Sleep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Time </a:t>
                </a:r>
                <a:r>
                  <a:rPr lang="en-US" sz="2000" b="1" i="0" u="none" strike="noStrike" baseline="0">
                    <a:latin typeface="Times New Roman" pitchFamily="18" charset="0"/>
                    <a:cs typeface="Times New Roman" pitchFamily="18" charset="0"/>
                  </a:rPr>
                  <a:t>(Hours:Minutes)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;@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7873280"/>
        <c:crosses val="autoZero"/>
        <c:crossBetween val="midCat"/>
        <c:majorUnit val="8.3333000000000046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462332411151307"/>
          <c:y val="0.12664446779484984"/>
          <c:w val="0.84886015937197035"/>
          <c:h val="0.66618927950767304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plus"/>
            <c:size val="7"/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'Duty vs Sleep driver'!$N$2:$N$79</c:f>
              <c:numCache>
                <c:formatCode>h:mm;@</c:formatCode>
                <c:ptCount val="78"/>
                <c:pt idx="0">
                  <c:v>0.37249228395032602</c:v>
                </c:pt>
                <c:pt idx="1">
                  <c:v>0.33663194444434341</c:v>
                </c:pt>
                <c:pt idx="2">
                  <c:v>0.43557449494950345</c:v>
                </c:pt>
                <c:pt idx="3">
                  <c:v>0.40577651515179081</c:v>
                </c:pt>
                <c:pt idx="4">
                  <c:v>0.43042929292939641</c:v>
                </c:pt>
                <c:pt idx="5">
                  <c:v>0.45795138888952336</c:v>
                </c:pt>
                <c:pt idx="6">
                  <c:v>0.373428362573338</c:v>
                </c:pt>
                <c:pt idx="7">
                  <c:v>0.40624999999982747</c:v>
                </c:pt>
                <c:pt idx="8">
                  <c:v>0.37881944444416182</c:v>
                </c:pt>
                <c:pt idx="9">
                  <c:v>0.4571895424836413</c:v>
                </c:pt>
                <c:pt idx="10">
                  <c:v>0.44166666666642435</c:v>
                </c:pt>
                <c:pt idx="11">
                  <c:v>0.42291666666666766</c:v>
                </c:pt>
                <c:pt idx="12">
                  <c:v>0.38377192982443448</c:v>
                </c:pt>
                <c:pt idx="13">
                  <c:v>0.35833333333321232</c:v>
                </c:pt>
                <c:pt idx="14">
                  <c:v>0.34027777777899032</c:v>
                </c:pt>
                <c:pt idx="15">
                  <c:v>0.4791666666670239</c:v>
                </c:pt>
                <c:pt idx="16">
                  <c:v>0.40162037037064063</c:v>
                </c:pt>
                <c:pt idx="17">
                  <c:v>0.49122807017518338</c:v>
                </c:pt>
                <c:pt idx="18">
                  <c:v>0.41666666666742497</c:v>
                </c:pt>
                <c:pt idx="19">
                  <c:v>0.382812500000001</c:v>
                </c:pt>
                <c:pt idx="20">
                  <c:v>0.56696428571428559</c:v>
                </c:pt>
                <c:pt idx="21">
                  <c:v>0.48362758955517382</c:v>
                </c:pt>
                <c:pt idx="22">
                  <c:v>0.36805555555550501</c:v>
                </c:pt>
                <c:pt idx="23">
                  <c:v>0.50102124182997021</c:v>
                </c:pt>
                <c:pt idx="24">
                  <c:v>0.42294337606822058</c:v>
                </c:pt>
                <c:pt idx="25">
                  <c:v>0.5671418128653114</c:v>
                </c:pt>
                <c:pt idx="26">
                  <c:v>0.33723958333303078</c:v>
                </c:pt>
                <c:pt idx="27">
                  <c:v>0.33821924603112824</c:v>
                </c:pt>
                <c:pt idx="28">
                  <c:v>0.26053240740793626</c:v>
                </c:pt>
                <c:pt idx="29">
                  <c:v>0.31994047619030364</c:v>
                </c:pt>
                <c:pt idx="30">
                  <c:v>0.30208333333313131</c:v>
                </c:pt>
                <c:pt idx="31">
                  <c:v>0.5009057971013966</c:v>
                </c:pt>
                <c:pt idx="32">
                  <c:v>0.43287037037003462</c:v>
                </c:pt>
                <c:pt idx="33">
                  <c:v>0.32163065843633309</c:v>
                </c:pt>
                <c:pt idx="34">
                  <c:v>0.33333333333321274</c:v>
                </c:pt>
                <c:pt idx="35">
                  <c:v>0.51673280423312373</c:v>
                </c:pt>
                <c:pt idx="36">
                  <c:v>0.30104166666606047</c:v>
                </c:pt>
                <c:pt idx="37">
                  <c:v>0.55163043478292451</c:v>
                </c:pt>
                <c:pt idx="38">
                  <c:v>0.33368055555456627</c:v>
                </c:pt>
                <c:pt idx="39">
                  <c:v>0.32812499999909228</c:v>
                </c:pt>
                <c:pt idx="40">
                  <c:v>0.4474537037036504</c:v>
                </c:pt>
                <c:pt idx="41">
                  <c:v>0.55979938271553364</c:v>
                </c:pt>
                <c:pt idx="42">
                  <c:v>0.55390211640146181</c:v>
                </c:pt>
                <c:pt idx="43">
                  <c:v>0.5355744949485437</c:v>
                </c:pt>
                <c:pt idx="44">
                  <c:v>0.47178819444464742</c:v>
                </c:pt>
                <c:pt idx="45">
                  <c:v>0.48425925925957491</c:v>
                </c:pt>
                <c:pt idx="46">
                  <c:v>0.57361111111061869</c:v>
                </c:pt>
                <c:pt idx="47">
                  <c:v>0.48002450980365152</c:v>
                </c:pt>
                <c:pt idx="48">
                  <c:v>0.56131944444441662</c:v>
                </c:pt>
                <c:pt idx="49">
                  <c:v>0.55486111111185032</c:v>
                </c:pt>
                <c:pt idx="50">
                  <c:v>0.39482323232335814</c:v>
                </c:pt>
                <c:pt idx="51">
                  <c:v>0.55751811594208156</c:v>
                </c:pt>
                <c:pt idx="52">
                  <c:v>0.44502314814841765</c:v>
                </c:pt>
                <c:pt idx="53">
                  <c:v>0.55027777777850162</c:v>
                </c:pt>
                <c:pt idx="54">
                  <c:v>0.44791666666686947</c:v>
                </c:pt>
                <c:pt idx="55">
                  <c:v>0.39465277777762936</c:v>
                </c:pt>
                <c:pt idx="56">
                  <c:v>0.56388888888977862</c:v>
                </c:pt>
                <c:pt idx="57">
                  <c:v>0.50197222222224758</c:v>
                </c:pt>
                <c:pt idx="58">
                  <c:v>0.56305555555554765</c:v>
                </c:pt>
                <c:pt idx="59">
                  <c:v>0.53958333333416486</c:v>
                </c:pt>
                <c:pt idx="60">
                  <c:v>0.37519841269819326</c:v>
                </c:pt>
                <c:pt idx="61">
                  <c:v>0.51849747474823848</c:v>
                </c:pt>
                <c:pt idx="62">
                  <c:v>0.42635582010535478</c:v>
                </c:pt>
                <c:pt idx="63">
                  <c:v>0.44456699346376238</c:v>
                </c:pt>
                <c:pt idx="64">
                  <c:v>0.53533333333340161</c:v>
                </c:pt>
                <c:pt idx="65">
                  <c:v>0.48688271604960848</c:v>
                </c:pt>
                <c:pt idx="66">
                  <c:v>0.57433449074096532</c:v>
                </c:pt>
                <c:pt idx="67">
                  <c:v>0.38209541062789631</c:v>
                </c:pt>
                <c:pt idx="68">
                  <c:v>0.40352182539676823</c:v>
                </c:pt>
                <c:pt idx="69">
                  <c:v>0.43070652173881474</c:v>
                </c:pt>
                <c:pt idx="70">
                  <c:v>0.39954861111091405</c:v>
                </c:pt>
                <c:pt idx="71">
                  <c:v>0.49084362139953686</c:v>
                </c:pt>
                <c:pt idx="72">
                  <c:v>0.39209401709376895</c:v>
                </c:pt>
                <c:pt idx="73">
                  <c:v>0.46139705882331489</c:v>
                </c:pt>
                <c:pt idx="74">
                  <c:v>0.40095029239761898</c:v>
                </c:pt>
                <c:pt idx="75">
                  <c:v>0.38802083333303128</c:v>
                </c:pt>
                <c:pt idx="76">
                  <c:v>0.37051971326183197</c:v>
                </c:pt>
                <c:pt idx="77">
                  <c:v>0.44130291005317951</c:v>
                </c:pt>
              </c:numCache>
            </c:numRef>
          </c:xVal>
          <c:yVal>
            <c:numRef>
              <c:f>'Duty vs Sleep driver'!$O$2:$O$79</c:f>
              <c:numCache>
                <c:formatCode>h:mm;@</c:formatCode>
                <c:ptCount val="78"/>
                <c:pt idx="0">
                  <c:v>0.4000771604938273</c:v>
                </c:pt>
                <c:pt idx="1">
                  <c:v>0.41902777777777878</c:v>
                </c:pt>
                <c:pt idx="2">
                  <c:v>0.29958964646464725</c:v>
                </c:pt>
                <c:pt idx="3">
                  <c:v>0.27651515151515149</c:v>
                </c:pt>
                <c:pt idx="4">
                  <c:v>0.30863526570048355</c:v>
                </c:pt>
                <c:pt idx="5">
                  <c:v>0.27770833333333333</c:v>
                </c:pt>
                <c:pt idx="6">
                  <c:v>0.30555555555555558</c:v>
                </c:pt>
                <c:pt idx="7">
                  <c:v>0.3048611111111113</c:v>
                </c:pt>
                <c:pt idx="8">
                  <c:v>0.27371527777777782</c:v>
                </c:pt>
                <c:pt idx="9">
                  <c:v>0.35327932098765491</c:v>
                </c:pt>
                <c:pt idx="10">
                  <c:v>0.36430555555555588</c:v>
                </c:pt>
                <c:pt idx="11">
                  <c:v>0.2911111111111111</c:v>
                </c:pt>
                <c:pt idx="12">
                  <c:v>0.37457010582010652</c:v>
                </c:pt>
                <c:pt idx="13">
                  <c:v>0.36576388888888944</c:v>
                </c:pt>
                <c:pt idx="14">
                  <c:v>0.33649691358024808</c:v>
                </c:pt>
                <c:pt idx="15">
                  <c:v>0.2712009803921574</c:v>
                </c:pt>
                <c:pt idx="16">
                  <c:v>0.36905864197530935</c:v>
                </c:pt>
                <c:pt idx="17">
                  <c:v>0.3426900584795316</c:v>
                </c:pt>
                <c:pt idx="18">
                  <c:v>0.30763888888888952</c:v>
                </c:pt>
                <c:pt idx="19">
                  <c:v>0.34921875000000002</c:v>
                </c:pt>
                <c:pt idx="20">
                  <c:v>0.26406250000000031</c:v>
                </c:pt>
                <c:pt idx="21">
                  <c:v>0.38583333333333336</c:v>
                </c:pt>
                <c:pt idx="22">
                  <c:v>0.33246527777777896</c:v>
                </c:pt>
                <c:pt idx="23">
                  <c:v>0.294281045751634</c:v>
                </c:pt>
                <c:pt idx="24">
                  <c:v>0.35352564102564193</c:v>
                </c:pt>
                <c:pt idx="25">
                  <c:v>0.34247685185185289</c:v>
                </c:pt>
                <c:pt idx="26">
                  <c:v>0.39071180555555612</c:v>
                </c:pt>
                <c:pt idx="27">
                  <c:v>0.3257936507936508</c:v>
                </c:pt>
                <c:pt idx="28">
                  <c:v>0.21896367521367519</c:v>
                </c:pt>
                <c:pt idx="29">
                  <c:v>0.32857142857142857</c:v>
                </c:pt>
                <c:pt idx="30">
                  <c:v>0.38310185185185247</c:v>
                </c:pt>
                <c:pt idx="31">
                  <c:v>0.40039251207729482</c:v>
                </c:pt>
                <c:pt idx="32">
                  <c:v>0.29259259259259257</c:v>
                </c:pt>
                <c:pt idx="33">
                  <c:v>0.26778846153846236</c:v>
                </c:pt>
                <c:pt idx="34">
                  <c:v>0.29020061728395136</c:v>
                </c:pt>
                <c:pt idx="35">
                  <c:v>0.21743827160493853</c:v>
                </c:pt>
                <c:pt idx="36">
                  <c:v>0.32893518518518572</c:v>
                </c:pt>
                <c:pt idx="37">
                  <c:v>0.31268115942028984</c:v>
                </c:pt>
                <c:pt idx="38">
                  <c:v>0.30399305555555556</c:v>
                </c:pt>
                <c:pt idx="39">
                  <c:v>0.21250000000000024</c:v>
                </c:pt>
                <c:pt idx="40">
                  <c:v>0.24590277777777791</c:v>
                </c:pt>
                <c:pt idx="41">
                  <c:v>0.26206597222222272</c:v>
                </c:pt>
                <c:pt idx="42">
                  <c:v>0.28925653594771289</c:v>
                </c:pt>
                <c:pt idx="43">
                  <c:v>0.14930555555555555</c:v>
                </c:pt>
                <c:pt idx="44">
                  <c:v>0.30138888888889026</c:v>
                </c:pt>
                <c:pt idx="45">
                  <c:v>0.28783068783068877</c:v>
                </c:pt>
                <c:pt idx="46">
                  <c:v>0.25372023809523803</c:v>
                </c:pt>
                <c:pt idx="47">
                  <c:v>0.34078703703703705</c:v>
                </c:pt>
                <c:pt idx="48">
                  <c:v>0.17152777777777778</c:v>
                </c:pt>
                <c:pt idx="49">
                  <c:v>0.28472222222222232</c:v>
                </c:pt>
                <c:pt idx="50">
                  <c:v>0.28227513227513229</c:v>
                </c:pt>
                <c:pt idx="51">
                  <c:v>0.26722222222222231</c:v>
                </c:pt>
                <c:pt idx="52">
                  <c:v>0.34945175438596532</c:v>
                </c:pt>
                <c:pt idx="53">
                  <c:v>0.20236111111111121</c:v>
                </c:pt>
                <c:pt idx="54">
                  <c:v>0.27430555555555558</c:v>
                </c:pt>
                <c:pt idx="55">
                  <c:v>0.32017361111111131</c:v>
                </c:pt>
                <c:pt idx="56">
                  <c:v>0.2209201388888889</c:v>
                </c:pt>
                <c:pt idx="57">
                  <c:v>0.13645833333333368</c:v>
                </c:pt>
                <c:pt idx="58">
                  <c:v>0.21944444444444514</c:v>
                </c:pt>
                <c:pt idx="59">
                  <c:v>0.29866898148148208</c:v>
                </c:pt>
                <c:pt idx="60">
                  <c:v>0.29136904761904836</c:v>
                </c:pt>
                <c:pt idx="61">
                  <c:v>0.20636574074074079</c:v>
                </c:pt>
                <c:pt idx="62">
                  <c:v>0.31041666666666773</c:v>
                </c:pt>
                <c:pt idx="63">
                  <c:v>0.30988562091503336</c:v>
                </c:pt>
                <c:pt idx="64">
                  <c:v>0.35013888888888939</c:v>
                </c:pt>
                <c:pt idx="65">
                  <c:v>0.35694444444444501</c:v>
                </c:pt>
                <c:pt idx="66">
                  <c:v>0.31715856481481591</c:v>
                </c:pt>
                <c:pt idx="67">
                  <c:v>0.36696859903381751</c:v>
                </c:pt>
                <c:pt idx="68">
                  <c:v>0.35109126984126982</c:v>
                </c:pt>
                <c:pt idx="69">
                  <c:v>0.32346014492753672</c:v>
                </c:pt>
                <c:pt idx="70">
                  <c:v>0.34690972222222238</c:v>
                </c:pt>
                <c:pt idx="71">
                  <c:v>0.44488168724279903</c:v>
                </c:pt>
                <c:pt idx="72">
                  <c:v>0.30742521367521441</c:v>
                </c:pt>
                <c:pt idx="73">
                  <c:v>0.29848856209150415</c:v>
                </c:pt>
                <c:pt idx="74">
                  <c:v>0.3234649122807029</c:v>
                </c:pt>
                <c:pt idx="75">
                  <c:v>0.3697916666666668</c:v>
                </c:pt>
                <c:pt idx="76">
                  <c:v>0.29233870967742015</c:v>
                </c:pt>
                <c:pt idx="77">
                  <c:v>0.30886243386243489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54048"/>
        <c:axId val="137955968"/>
      </c:scatterChart>
      <c:valAx>
        <c:axId val="137954048"/>
        <c:scaling>
          <c:orientation val="minMax"/>
          <c:max val="0.6000000000000006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="1" i="0" baseline="0"/>
                  <a:t>Total Duty Time (Hours:Minutes)</a:t>
                </a:r>
              </a:p>
            </c:rich>
          </c:tx>
          <c:layout>
            <c:manualLayout>
              <c:xMode val="edge"/>
              <c:yMode val="edge"/>
              <c:x val="0.33379879879879881"/>
              <c:y val="0.92692279852764059"/>
            </c:manualLayout>
          </c:layout>
          <c:overlay val="0"/>
        </c:title>
        <c:numFmt formatCode="h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7955968"/>
        <c:crosses val="autoZero"/>
        <c:crossBetween val="midCat"/>
        <c:majorUnit val="4.1666666000000012E-2"/>
      </c:valAx>
      <c:valAx>
        <c:axId val="137955968"/>
        <c:scaling>
          <c:orientation val="minMax"/>
          <c:max val="0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9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900" b="1" i="0" u="none" strike="noStrike" baseline="0">
                    <a:latin typeface="Times New Roman" pitchFamily="18" charset="0"/>
                    <a:cs typeface="Times New Roman" pitchFamily="18" charset="0"/>
                  </a:rPr>
                  <a:t>Total Sleep Time (Hours:Minutes)</a:t>
                </a:r>
                <a:endParaRPr lang="en-US" sz="19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4.4963467404412301E-3"/>
              <c:y val="4.4923607355776149E-2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7954048"/>
        <c:crosses val="autoZero"/>
        <c:crossBetween val="midCat"/>
        <c:majorUnit val="4.166666000000002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'Subjective Fat'!$K$2</c:f>
              <c:strCache>
                <c:ptCount val="1"/>
                <c:pt idx="0">
                  <c:v>5023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Fat'!$L$2:$M$2</c:f>
              <c:numCache>
                <c:formatCode>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'Subjective Fat'!$K$3</c:f>
              <c:strCache>
                <c:ptCount val="1"/>
                <c:pt idx="0">
                  <c:v>5026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Fat'!$L$3:$M$3</c:f>
              <c:numCache>
                <c:formatCode>0.00</c:formatCode>
                <c:ptCount val="2"/>
                <c:pt idx="0">
                  <c:v>2.1875000000000044</c:v>
                </c:pt>
                <c:pt idx="1">
                  <c:v>3.9333333000000001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'Subjective Fat'!$K$4</c:f>
              <c:strCache>
                <c:ptCount val="1"/>
                <c:pt idx="0">
                  <c:v>5031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Fat'!$L$4:$M$4</c:f>
              <c:numCache>
                <c:formatCode>0.00</c:formatCode>
                <c:ptCount val="2"/>
                <c:pt idx="0">
                  <c:v>1.6666666999999979</c:v>
                </c:pt>
                <c:pt idx="1">
                  <c:v>5.5555555999999857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'Subjective Fat'!$K$5</c:f>
              <c:strCache>
                <c:ptCount val="1"/>
                <c:pt idx="0">
                  <c:v>5032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Fat'!$L$5:$M$5</c:f>
              <c:numCache>
                <c:formatCode>0.00</c:formatCode>
                <c:ptCount val="2"/>
                <c:pt idx="0">
                  <c:v>1.9411765000000001</c:v>
                </c:pt>
                <c:pt idx="1">
                  <c:v>4.5555555999999857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'Subjective Fat'!$K$6</c:f>
              <c:strCache>
                <c:ptCount val="1"/>
                <c:pt idx="0">
                  <c:v>5036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Fat'!$L$6:$M$6</c:f>
              <c:numCache>
                <c:formatCode>0.00</c:formatCode>
                <c:ptCount val="2"/>
                <c:pt idx="0">
                  <c:v>1</c:v>
                </c:pt>
                <c:pt idx="1">
                  <c:v>2.9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'Subjective Fat'!$K$7</c:f>
              <c:strCache>
                <c:ptCount val="1"/>
                <c:pt idx="0">
                  <c:v>5040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Fat'!$L$7:$M$7</c:f>
              <c:numCache>
                <c:formatCode>0.00</c:formatCode>
                <c:ptCount val="2"/>
                <c:pt idx="0">
                  <c:v>2</c:v>
                </c:pt>
                <c:pt idx="1">
                  <c:v>5.1666667000000004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'Subjective Fat'!$K$8</c:f>
              <c:strCache>
                <c:ptCount val="1"/>
                <c:pt idx="0">
                  <c:v>5045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Fat'!$L$8:$M$8</c:f>
              <c:numCache>
                <c:formatCode>0.00</c:formatCode>
                <c:ptCount val="2"/>
                <c:pt idx="0">
                  <c:v>2.15</c:v>
                </c:pt>
                <c:pt idx="1">
                  <c:v>4.7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'Subjective Fat'!$K$9</c:f>
              <c:strCache>
                <c:ptCount val="1"/>
                <c:pt idx="0">
                  <c:v>5047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Fat'!$L$9:$M$9</c:f>
              <c:numCache>
                <c:formatCode>0.00</c:formatCode>
                <c:ptCount val="2"/>
                <c:pt idx="0">
                  <c:v>2.0370370000000002</c:v>
                </c:pt>
                <c:pt idx="1">
                  <c:v>3.4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'Subjective Fat'!$K$10</c:f>
              <c:strCache>
                <c:ptCount val="1"/>
                <c:pt idx="0">
                  <c:v>5057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Fat'!$L$10:$M$10</c:f>
              <c:numCache>
                <c:formatCode>0.00</c:formatCode>
                <c:ptCount val="2"/>
                <c:pt idx="0">
                  <c:v>2.3157894999999962</c:v>
                </c:pt>
                <c:pt idx="1">
                  <c:v>3.1176470999999997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'Subjective Fat'!$K$11</c:f>
              <c:strCache>
                <c:ptCount val="1"/>
                <c:pt idx="0">
                  <c:v>5069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Fat'!$L$11:$M$11</c:f>
              <c:numCache>
                <c:formatCode>0.00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'Subjective Fat'!$K$12</c:f>
              <c:strCache>
                <c:ptCount val="1"/>
                <c:pt idx="0">
                  <c:v>5082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Fat'!$L$12:$M$12</c:f>
              <c:numCache>
                <c:formatCode>0.00</c:formatCode>
                <c:ptCount val="2"/>
                <c:pt idx="0">
                  <c:v>2.04</c:v>
                </c:pt>
                <c:pt idx="1">
                  <c:v>4.7619047999999955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'Subjective Fat'!$K$13</c:f>
              <c:strCache>
                <c:ptCount val="1"/>
                <c:pt idx="0">
                  <c:v>5087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Fat'!$L$13:$M$13</c:f>
              <c:numCache>
                <c:formatCode>0.00</c:formatCode>
                <c:ptCount val="2"/>
                <c:pt idx="0">
                  <c:v>1.0357142999999966</c:v>
                </c:pt>
                <c:pt idx="1">
                  <c:v>3.3636363999999999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'Subjective Fat'!$K$14</c:f>
              <c:strCache>
                <c:ptCount val="1"/>
                <c:pt idx="0">
                  <c:v>5090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Fat'!$L$14:$M$14</c:f>
              <c:numCache>
                <c:formatCode>0.00</c:formatCode>
                <c:ptCount val="2"/>
                <c:pt idx="0">
                  <c:v>3.1</c:v>
                </c:pt>
                <c:pt idx="1">
                  <c:v>3.65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'Subjective Fat'!$K$15</c:f>
              <c:strCache>
                <c:ptCount val="1"/>
                <c:pt idx="0">
                  <c:v>5101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Fat'!$L$15:$M$15</c:f>
              <c:numCache>
                <c:formatCode>0.00</c:formatCode>
                <c:ptCount val="2"/>
                <c:pt idx="0">
                  <c:v>1.5625</c:v>
                </c:pt>
                <c:pt idx="1">
                  <c:v>3.9375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'Subjective Fat'!$K$16</c:f>
              <c:strCache>
                <c:ptCount val="1"/>
                <c:pt idx="0">
                  <c:v>5117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Fat'!$L$16:$M$16</c:f>
              <c:numCache>
                <c:formatCode>0.00</c:formatCode>
                <c:ptCount val="2"/>
                <c:pt idx="0">
                  <c:v>2.5714285999999977</c:v>
                </c:pt>
                <c:pt idx="1">
                  <c:v>4.0714286000000079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'Subjective Fat'!$K$17</c:f>
              <c:strCache>
                <c:ptCount val="1"/>
                <c:pt idx="0">
                  <c:v>5556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Fat'!$L$17:$M$17</c:f>
              <c:numCache>
                <c:formatCode>0.00</c:formatCode>
                <c:ptCount val="2"/>
                <c:pt idx="0">
                  <c:v>2.6315788999999987</c:v>
                </c:pt>
                <c:pt idx="1">
                  <c:v>4.95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'Subjective Fat'!$K$18</c:f>
              <c:strCache>
                <c:ptCount val="1"/>
                <c:pt idx="0">
                  <c:v>5014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Fat'!$L$18:$M$18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17"/>
          <c:order val="17"/>
          <c:tx>
            <c:strRef>
              <c:f>'Subjective Fat'!$K$19</c:f>
              <c:strCache>
                <c:ptCount val="1"/>
                <c:pt idx="0">
                  <c:v>5557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Fat'!$L$19:$M$19</c:f>
              <c:numCache>
                <c:formatCode>0.00</c:formatCode>
                <c:ptCount val="2"/>
                <c:pt idx="0">
                  <c:v>1.071428599999998</c:v>
                </c:pt>
                <c:pt idx="1">
                  <c:v>2.2142857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'Subjective Fat'!$K$20</c:f>
              <c:strCache>
                <c:ptCount val="1"/>
                <c:pt idx="0">
                  <c:v>5017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Fat'!$L$20:$M$20</c:f>
              <c:numCache>
                <c:formatCode>0.00</c:formatCode>
                <c:ptCount val="2"/>
                <c:pt idx="0">
                  <c:v>2.1</c:v>
                </c:pt>
                <c:pt idx="1">
                  <c:v>4.2222222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'Subjective Fat'!$K$21</c:f>
              <c:strCache>
                <c:ptCount val="1"/>
                <c:pt idx="0">
                  <c:v>5018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Fat'!$L$21:$M$21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20"/>
          <c:order val="20"/>
          <c:tx>
            <c:strRef>
              <c:f>'Subjective Fat'!$K$22</c:f>
              <c:strCache>
                <c:ptCount val="1"/>
                <c:pt idx="0">
                  <c:v>5108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Fat'!$L$22:$M$22</c:f>
              <c:numCache>
                <c:formatCode>0.00</c:formatCode>
                <c:ptCount val="2"/>
                <c:pt idx="0">
                  <c:v>2.5</c:v>
                </c:pt>
                <c:pt idx="1">
                  <c:v>4.7391303999999996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'Subjective Fat'!$K$23</c:f>
              <c:strCache>
                <c:ptCount val="1"/>
                <c:pt idx="0">
                  <c:v>5109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Fat'!$L$23:$M$23</c:f>
              <c:numCache>
                <c:formatCode>0.00</c:formatCode>
                <c:ptCount val="2"/>
                <c:pt idx="0">
                  <c:v>2.2799999999999998</c:v>
                </c:pt>
                <c:pt idx="1">
                  <c:v>4.9230768999999945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'Subjective Fat'!$K$24</c:f>
              <c:strCache>
                <c:ptCount val="1"/>
                <c:pt idx="0">
                  <c:v>5110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Fat'!$L$24:$M$24</c:f>
              <c:numCache>
                <c:formatCode>0.00</c:formatCode>
                <c:ptCount val="2"/>
                <c:pt idx="0">
                  <c:v>2.5</c:v>
                </c:pt>
                <c:pt idx="1">
                  <c:v>3.3749999999999987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'Subjective Fat'!$K$25</c:f>
              <c:strCache>
                <c:ptCount val="1"/>
                <c:pt idx="0">
                  <c:v>5115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Fat'!$L$25:$M$25</c:f>
              <c:numCache>
                <c:formatCode>0.00</c:formatCode>
                <c:ptCount val="2"/>
                <c:pt idx="0">
                  <c:v>2.0833333000000045</c:v>
                </c:pt>
                <c:pt idx="1">
                  <c:v>2.7272726999999999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'Subjective Fat'!$K$26</c:f>
              <c:strCache>
                <c:ptCount val="1"/>
                <c:pt idx="0">
                  <c:v>5118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Fat'!$L$26:$M$26</c:f>
              <c:numCache>
                <c:formatCode>0.00</c:formatCode>
                <c:ptCount val="2"/>
                <c:pt idx="0">
                  <c:v>1.6363635999999999</c:v>
                </c:pt>
                <c:pt idx="1">
                  <c:v>3.0952380999999987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'Subjective Fat'!$K$27</c:f>
              <c:strCache>
                <c:ptCount val="1"/>
                <c:pt idx="0">
                  <c:v>5119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Fat'!$L$27:$M$27</c:f>
              <c:numCache>
                <c:formatCode>0.00</c:formatCode>
                <c:ptCount val="2"/>
                <c:pt idx="0">
                  <c:v>2</c:v>
                </c:pt>
                <c:pt idx="1">
                  <c:v>4.4705881999999999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'Subjective Fat'!$K$28</c:f>
              <c:strCache>
                <c:ptCount val="1"/>
                <c:pt idx="0">
                  <c:v>5120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Fat'!$L$28:$M$28</c:f>
              <c:numCache>
                <c:formatCode>0.00</c:formatCode>
                <c:ptCount val="2"/>
                <c:pt idx="0">
                  <c:v>1.8800000000000001</c:v>
                </c:pt>
                <c:pt idx="1">
                  <c:v>3.7916666999999977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'Subjective Fat'!$K$29</c:f>
              <c:strCache>
                <c:ptCount val="1"/>
                <c:pt idx="0">
                  <c:v>5121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Fat'!$L$29:$M$29</c:f>
              <c:numCache>
                <c:formatCode>0.00</c:formatCode>
                <c:ptCount val="2"/>
                <c:pt idx="0">
                  <c:v>1.6800000000000019</c:v>
                </c:pt>
                <c:pt idx="1">
                  <c:v>4.3333332999999996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'Subjective Fat'!$K$30</c:f>
              <c:strCache>
                <c:ptCount val="1"/>
                <c:pt idx="0">
                  <c:v>5122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Fat'!$L$30:$M$30</c:f>
              <c:numCache>
                <c:formatCode>0.00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'Subjective Fat'!$K$31</c:f>
              <c:strCache>
                <c:ptCount val="1"/>
                <c:pt idx="0">
                  <c:v>5123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Fat'!$L$31:$M$31</c:f>
              <c:numCache>
                <c:formatCode>0.00</c:formatCode>
                <c:ptCount val="2"/>
                <c:pt idx="0">
                  <c:v>2.5294118000000001</c:v>
                </c:pt>
                <c:pt idx="1">
                  <c:v>4.3529411999999965</c:v>
                </c:pt>
              </c:numCache>
            </c:numRef>
          </c:val>
          <c:smooth val="0"/>
        </c:ser>
        <c:ser>
          <c:idx val="30"/>
          <c:order val="30"/>
          <c:tx>
            <c:strRef>
              <c:f>'Subjective Fat'!$K$32</c:f>
              <c:strCache>
                <c:ptCount val="1"/>
                <c:pt idx="0">
                  <c:v>5124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Fat'!$L$32:$M$32</c:f>
              <c:numCache>
                <c:formatCode>0.00</c:formatCode>
                <c:ptCount val="2"/>
                <c:pt idx="0">
                  <c:v>1</c:v>
                </c:pt>
                <c:pt idx="1">
                  <c:v>2.8333333000000001</c:v>
                </c:pt>
              </c:numCache>
            </c:numRef>
          </c:val>
          <c:smooth val="0"/>
        </c:ser>
        <c:ser>
          <c:idx val="31"/>
          <c:order val="31"/>
          <c:tx>
            <c:strRef>
              <c:f>'Subjective Fat'!$K$33</c:f>
              <c:strCache>
                <c:ptCount val="1"/>
                <c:pt idx="0">
                  <c:v>5005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Fat'!$L$33:$M$33</c:f>
              <c:numCache>
                <c:formatCode>0.00</c:formatCode>
                <c:ptCount val="2"/>
                <c:pt idx="0">
                  <c:v>1.2727272999999977</c:v>
                </c:pt>
                <c:pt idx="1">
                  <c:v>4.136363600000009</c:v>
                </c:pt>
              </c:numCache>
            </c:numRef>
          </c:val>
          <c:smooth val="0"/>
        </c:ser>
        <c:ser>
          <c:idx val="32"/>
          <c:order val="32"/>
          <c:tx>
            <c:strRef>
              <c:f>'Subjective Fat'!$K$34</c:f>
              <c:strCache>
                <c:ptCount val="1"/>
                <c:pt idx="0">
                  <c:v>5007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Fat'!$L$34:$M$34</c:f>
              <c:numCache>
                <c:formatCode>0.00</c:formatCode>
                <c:ptCount val="2"/>
                <c:pt idx="0">
                  <c:v>1.8095237999999971</c:v>
                </c:pt>
                <c:pt idx="1">
                  <c:v>4.7</c:v>
                </c:pt>
              </c:numCache>
            </c:numRef>
          </c:val>
          <c:smooth val="0"/>
        </c:ser>
        <c:ser>
          <c:idx val="33"/>
          <c:order val="33"/>
          <c:tx>
            <c:strRef>
              <c:f>'Subjective Fat'!$K$35</c:f>
              <c:strCache>
                <c:ptCount val="1"/>
                <c:pt idx="0">
                  <c:v>5008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Fat'!$L$35:$M$35</c:f>
              <c:numCache>
                <c:formatCode>0.00</c:formatCode>
                <c:ptCount val="2"/>
                <c:pt idx="0">
                  <c:v>2.8636363999999999</c:v>
                </c:pt>
                <c:pt idx="1">
                  <c:v>3.2222222</c:v>
                </c:pt>
              </c:numCache>
            </c:numRef>
          </c:val>
          <c:smooth val="0"/>
        </c:ser>
        <c:ser>
          <c:idx val="34"/>
          <c:order val="34"/>
          <c:tx>
            <c:strRef>
              <c:f>'Subjective Fat'!$K$36</c:f>
              <c:strCache>
                <c:ptCount val="1"/>
                <c:pt idx="0">
                  <c:v>5011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Fat'!$L$36:$M$36</c:f>
              <c:numCache>
                <c:formatCode>0.00</c:formatCode>
                <c:ptCount val="2"/>
                <c:pt idx="0">
                  <c:v>3.3499999999999988</c:v>
                </c:pt>
                <c:pt idx="1">
                  <c:v>5.5263157999999946</c:v>
                </c:pt>
              </c:numCache>
            </c:numRef>
          </c:val>
          <c:smooth val="0"/>
        </c:ser>
        <c:ser>
          <c:idx val="35"/>
          <c:order val="35"/>
          <c:tx>
            <c:strRef>
              <c:f>'Subjective Fat'!$K$37</c:f>
              <c:strCache>
                <c:ptCount val="1"/>
                <c:pt idx="0">
                  <c:v>5013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Fat'!$L$37:$M$37</c:f>
              <c:numCache>
                <c:formatCode>0.00</c:formatCode>
                <c:ptCount val="2"/>
                <c:pt idx="0">
                  <c:v>2.5499999999999998</c:v>
                </c:pt>
                <c:pt idx="1">
                  <c:v>4</c:v>
                </c:pt>
              </c:numCache>
            </c:numRef>
          </c:val>
          <c:smooth val="0"/>
        </c:ser>
        <c:ser>
          <c:idx val="36"/>
          <c:order val="36"/>
          <c:tx>
            <c:strRef>
              <c:f>'Subjective Fat'!$K$38</c:f>
              <c:strCache>
                <c:ptCount val="1"/>
                <c:pt idx="0">
                  <c:v>5016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Fat'!$L$38:$M$38</c:f>
              <c:numCache>
                <c:formatCode>0.00</c:formatCode>
                <c:ptCount val="2"/>
                <c:pt idx="0">
                  <c:v>2.4375</c:v>
                </c:pt>
                <c:pt idx="1">
                  <c:v>3.8666666999999957</c:v>
                </c:pt>
              </c:numCache>
            </c:numRef>
          </c:val>
          <c:smooth val="0"/>
        </c:ser>
        <c:ser>
          <c:idx val="37"/>
          <c:order val="37"/>
          <c:tx>
            <c:strRef>
              <c:f>'Subjective Fat'!$K$39</c:f>
              <c:strCache>
                <c:ptCount val="1"/>
                <c:pt idx="0">
                  <c:v>5025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Fat'!$L$39:$M$39</c:f>
              <c:numCache>
                <c:formatCode>0.00</c:formatCode>
                <c:ptCount val="2"/>
                <c:pt idx="0">
                  <c:v>2.2000000000000002</c:v>
                </c:pt>
                <c:pt idx="1">
                  <c:v>3.6</c:v>
                </c:pt>
              </c:numCache>
            </c:numRef>
          </c:val>
          <c:smooth val="0"/>
        </c:ser>
        <c:ser>
          <c:idx val="38"/>
          <c:order val="38"/>
          <c:tx>
            <c:strRef>
              <c:f>'Subjective Fat'!$K$40</c:f>
              <c:strCache>
                <c:ptCount val="1"/>
                <c:pt idx="0">
                  <c:v>5038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Fat'!$L$40:$M$40</c:f>
              <c:numCache>
                <c:formatCode>0.00</c:formatCode>
                <c:ptCount val="2"/>
                <c:pt idx="0">
                  <c:v>1.1875</c:v>
                </c:pt>
                <c:pt idx="1">
                  <c:v>2</c:v>
                </c:pt>
              </c:numCache>
            </c:numRef>
          </c:val>
          <c:smooth val="0"/>
        </c:ser>
        <c:ser>
          <c:idx val="39"/>
          <c:order val="39"/>
          <c:tx>
            <c:strRef>
              <c:f>'Subjective Fat'!$K$41</c:f>
              <c:strCache>
                <c:ptCount val="1"/>
                <c:pt idx="0">
                  <c:v>5042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Fat'!$L$41:$M$41</c:f>
              <c:numCache>
                <c:formatCode>0.00</c:formatCode>
                <c:ptCount val="2"/>
                <c:pt idx="0">
                  <c:v>1.1666666999999979</c:v>
                </c:pt>
                <c:pt idx="1">
                  <c:v>5</c:v>
                </c:pt>
              </c:numCache>
            </c:numRef>
          </c:val>
          <c:smooth val="0"/>
        </c:ser>
        <c:ser>
          <c:idx val="40"/>
          <c:order val="40"/>
          <c:tx>
            <c:strRef>
              <c:f>'Subjective Fat'!$K$42</c:f>
              <c:strCache>
                <c:ptCount val="1"/>
                <c:pt idx="0">
                  <c:v>5046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Fat'!$L$42:$M$42</c:f>
              <c:numCache>
                <c:formatCode>0.00</c:formatCode>
                <c:ptCount val="2"/>
                <c:pt idx="0">
                  <c:v>1.3157894999999979</c:v>
                </c:pt>
                <c:pt idx="1">
                  <c:v>3.6842104999999998</c:v>
                </c:pt>
              </c:numCache>
            </c:numRef>
          </c:val>
          <c:smooth val="0"/>
        </c:ser>
        <c:ser>
          <c:idx val="41"/>
          <c:order val="41"/>
          <c:tx>
            <c:strRef>
              <c:f>'Subjective Fat'!$K$43</c:f>
              <c:strCache>
                <c:ptCount val="1"/>
                <c:pt idx="0">
                  <c:v>5049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Fat'!$L$43:$M$43</c:f>
              <c:numCache>
                <c:formatCode>0.00</c:formatCode>
                <c:ptCount val="2"/>
                <c:pt idx="0">
                  <c:v>2.4736842000000001</c:v>
                </c:pt>
                <c:pt idx="1">
                  <c:v>2.6111111</c:v>
                </c:pt>
              </c:numCache>
            </c:numRef>
          </c:val>
          <c:smooth val="0"/>
        </c:ser>
        <c:ser>
          <c:idx val="42"/>
          <c:order val="42"/>
          <c:tx>
            <c:strRef>
              <c:f>'Subjective Fat'!$K$44</c:f>
              <c:strCache>
                <c:ptCount val="1"/>
                <c:pt idx="0">
                  <c:v>5056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Fat'!$L$44:$M$44</c:f>
              <c:numCache>
                <c:formatCode>0.00</c:formatCode>
                <c:ptCount val="2"/>
                <c:pt idx="0">
                  <c:v>2.6666666999999977</c:v>
                </c:pt>
                <c:pt idx="1">
                  <c:v>4.8333332999999996</c:v>
                </c:pt>
              </c:numCache>
            </c:numRef>
          </c:val>
          <c:smooth val="0"/>
        </c:ser>
        <c:ser>
          <c:idx val="43"/>
          <c:order val="43"/>
          <c:tx>
            <c:strRef>
              <c:f>'Subjective Fat'!$K$45</c:f>
              <c:strCache>
                <c:ptCount val="1"/>
                <c:pt idx="0">
                  <c:v>5058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Fat'!$L$45:$M$45</c:f>
              <c:numCache>
                <c:formatCode>0.00</c:formatCode>
                <c:ptCount val="2"/>
                <c:pt idx="0">
                  <c:v>2.9166666999999933</c:v>
                </c:pt>
                <c:pt idx="1">
                  <c:v>3.8333333000000001</c:v>
                </c:pt>
              </c:numCache>
            </c:numRef>
          </c:val>
          <c:smooth val="0"/>
        </c:ser>
        <c:ser>
          <c:idx val="44"/>
          <c:order val="44"/>
          <c:tx>
            <c:strRef>
              <c:f>'Subjective Fat'!$K$46</c:f>
              <c:strCache>
                <c:ptCount val="1"/>
                <c:pt idx="0">
                  <c:v>5067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Fat'!$L$46:$M$46</c:f>
              <c:numCache>
                <c:formatCode>0.00</c:formatCode>
                <c:ptCount val="2"/>
                <c:pt idx="0">
                  <c:v>1.3181818000000001</c:v>
                </c:pt>
                <c:pt idx="1">
                  <c:v>2.3913042999999998</c:v>
                </c:pt>
              </c:numCache>
            </c:numRef>
          </c:val>
          <c:smooth val="0"/>
        </c:ser>
        <c:ser>
          <c:idx val="45"/>
          <c:order val="45"/>
          <c:tx>
            <c:strRef>
              <c:f>'Subjective Fat'!$K$47</c:f>
              <c:strCache>
                <c:ptCount val="1"/>
                <c:pt idx="0">
                  <c:v>5068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Fat'!$L$47:$M$47</c:f>
              <c:numCache>
                <c:formatCode>0.00</c:formatCode>
                <c:ptCount val="2"/>
                <c:pt idx="0">
                  <c:v>1</c:v>
                </c:pt>
                <c:pt idx="1">
                  <c:v>3.2380952000000001</c:v>
                </c:pt>
              </c:numCache>
            </c:numRef>
          </c:val>
          <c:smooth val="0"/>
        </c:ser>
        <c:ser>
          <c:idx val="46"/>
          <c:order val="46"/>
          <c:tx>
            <c:strRef>
              <c:f>'Subjective Fat'!$K$48</c:f>
              <c:strCache>
                <c:ptCount val="1"/>
                <c:pt idx="0">
                  <c:v>5071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Fat'!$L$48:$M$48</c:f>
              <c:numCache>
                <c:formatCode>0.00</c:formatCode>
                <c:ptCount val="2"/>
                <c:pt idx="0">
                  <c:v>1.125</c:v>
                </c:pt>
                <c:pt idx="1">
                  <c:v>4.375</c:v>
                </c:pt>
              </c:numCache>
            </c:numRef>
          </c:val>
          <c:smooth val="0"/>
        </c:ser>
        <c:ser>
          <c:idx val="47"/>
          <c:order val="47"/>
          <c:tx>
            <c:strRef>
              <c:f>'Subjective Fat'!$K$49</c:f>
              <c:strCache>
                <c:ptCount val="1"/>
                <c:pt idx="0">
                  <c:v>5074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Fat'!$L$49:$M$49</c:f>
              <c:numCache>
                <c:formatCode>0.00</c:formatCode>
                <c:ptCount val="2"/>
                <c:pt idx="0">
                  <c:v>3</c:v>
                </c:pt>
                <c:pt idx="1">
                  <c:v>5.5</c:v>
                </c:pt>
              </c:numCache>
            </c:numRef>
          </c:val>
          <c:smooth val="0"/>
        </c:ser>
        <c:ser>
          <c:idx val="48"/>
          <c:order val="48"/>
          <c:tx>
            <c:strRef>
              <c:f>'Subjective Fat'!$K$50</c:f>
              <c:strCache>
                <c:ptCount val="1"/>
                <c:pt idx="0">
                  <c:v>5075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Fat'!$L$50:$M$50</c:f>
              <c:numCache>
                <c:formatCode>0.00</c:formatCode>
                <c:ptCount val="2"/>
                <c:pt idx="0">
                  <c:v>2.3043477999999999</c:v>
                </c:pt>
                <c:pt idx="1">
                  <c:v>3.4347825999999997</c:v>
                </c:pt>
              </c:numCache>
            </c:numRef>
          </c:val>
          <c:smooth val="0"/>
        </c:ser>
        <c:ser>
          <c:idx val="49"/>
          <c:order val="49"/>
          <c:tx>
            <c:strRef>
              <c:f>'Subjective Fat'!$K$51</c:f>
              <c:strCache>
                <c:ptCount val="1"/>
                <c:pt idx="0">
                  <c:v>5076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Fat'!$L$51:$M$51</c:f>
              <c:numCache>
                <c:formatCode>0.00</c:formatCode>
                <c:ptCount val="2"/>
                <c:pt idx="0">
                  <c:v>3.4761905</c:v>
                </c:pt>
                <c:pt idx="1">
                  <c:v>4.4000000000000004</c:v>
                </c:pt>
              </c:numCache>
            </c:numRef>
          </c:val>
          <c:smooth val="0"/>
        </c:ser>
        <c:ser>
          <c:idx val="50"/>
          <c:order val="50"/>
          <c:tx>
            <c:strRef>
              <c:f>'Subjective Fat'!$K$52</c:f>
              <c:strCache>
                <c:ptCount val="1"/>
                <c:pt idx="0">
                  <c:v>5078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Fat'!$L$52:$M$52</c:f>
              <c:numCache>
                <c:formatCode>0.00</c:formatCode>
                <c:ptCount val="2"/>
                <c:pt idx="0">
                  <c:v>3.1538461999999967</c:v>
                </c:pt>
                <c:pt idx="1">
                  <c:v>4.7142856999999907</c:v>
                </c:pt>
              </c:numCache>
            </c:numRef>
          </c:val>
          <c:smooth val="0"/>
        </c:ser>
        <c:ser>
          <c:idx val="51"/>
          <c:order val="51"/>
          <c:tx>
            <c:strRef>
              <c:f>'Subjective Fat'!$K$53</c:f>
              <c:strCache>
                <c:ptCount val="1"/>
                <c:pt idx="0">
                  <c:v>5083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Fat'!$L$53:$M$53</c:f>
              <c:numCache>
                <c:formatCode>0.00</c:formatCode>
                <c:ptCount val="2"/>
                <c:pt idx="0">
                  <c:v>2.4499999999999997</c:v>
                </c:pt>
                <c:pt idx="1">
                  <c:v>4.7368421000000112</c:v>
                </c:pt>
              </c:numCache>
            </c:numRef>
          </c:val>
          <c:smooth val="0"/>
        </c:ser>
        <c:ser>
          <c:idx val="52"/>
          <c:order val="52"/>
          <c:tx>
            <c:strRef>
              <c:f>'Subjective Fat'!$K$54</c:f>
              <c:strCache>
                <c:ptCount val="1"/>
                <c:pt idx="0">
                  <c:v>5084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Fat'!$L$54:$M$54</c:f>
              <c:numCache>
                <c:formatCode>0.00</c:formatCode>
                <c:ptCount val="2"/>
                <c:pt idx="0">
                  <c:v>1.5238094999999974</c:v>
                </c:pt>
                <c:pt idx="1">
                  <c:v>5.45</c:v>
                </c:pt>
              </c:numCache>
            </c:numRef>
          </c:val>
          <c:smooth val="0"/>
        </c:ser>
        <c:ser>
          <c:idx val="53"/>
          <c:order val="53"/>
          <c:tx>
            <c:strRef>
              <c:f>'Subjective Fat'!$K$55</c:f>
              <c:strCache>
                <c:ptCount val="1"/>
                <c:pt idx="0">
                  <c:v>5089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Fat'!$L$55:$M$55</c:f>
              <c:numCache>
                <c:formatCode>0.00</c:formatCode>
                <c:ptCount val="2"/>
                <c:pt idx="0">
                  <c:v>3.4782608999999987</c:v>
                </c:pt>
                <c:pt idx="1">
                  <c:v>4.8636363999999945</c:v>
                </c:pt>
              </c:numCache>
            </c:numRef>
          </c:val>
          <c:smooth val="0"/>
        </c:ser>
        <c:ser>
          <c:idx val="54"/>
          <c:order val="54"/>
          <c:tx>
            <c:strRef>
              <c:f>'Subjective Fat'!$K$56</c:f>
              <c:strCache>
                <c:ptCount val="1"/>
                <c:pt idx="0">
                  <c:v>5098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Fat'!$L$56:$M$56</c:f>
              <c:numCache>
                <c:formatCode>0.00</c:formatCode>
                <c:ptCount val="2"/>
                <c:pt idx="0">
                  <c:v>2.4090908999999998</c:v>
                </c:pt>
                <c:pt idx="1">
                  <c:v>5.2380952000000001</c:v>
                </c:pt>
              </c:numCache>
            </c:numRef>
          </c:val>
          <c:smooth val="0"/>
        </c:ser>
        <c:ser>
          <c:idx val="55"/>
          <c:order val="55"/>
          <c:tx>
            <c:strRef>
              <c:f>'Subjective Fat'!$K$57</c:f>
              <c:strCache>
                <c:ptCount val="1"/>
                <c:pt idx="0">
                  <c:v>5003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Fat'!$L$57:$M$57</c:f>
              <c:numCache>
                <c:formatCode>0.00</c:formatCode>
                <c:ptCount val="2"/>
                <c:pt idx="0">
                  <c:v>3.7222222</c:v>
                </c:pt>
                <c:pt idx="1">
                  <c:v>4.7058824000000001</c:v>
                </c:pt>
              </c:numCache>
            </c:numRef>
          </c:val>
          <c:smooth val="0"/>
        </c:ser>
        <c:ser>
          <c:idx val="56"/>
          <c:order val="56"/>
          <c:tx>
            <c:strRef>
              <c:f>'Subjective Fat'!$K$58</c:f>
              <c:strCache>
                <c:ptCount val="1"/>
                <c:pt idx="0">
                  <c:v>5004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Fat'!$L$58:$M$58</c:f>
              <c:numCache>
                <c:formatCode>0.00</c:formatCode>
                <c:ptCount val="2"/>
                <c:pt idx="0">
                  <c:v>3.0909090999999997</c:v>
                </c:pt>
                <c:pt idx="1">
                  <c:v>2.8749999999999987</c:v>
                </c:pt>
              </c:numCache>
            </c:numRef>
          </c:val>
          <c:smooth val="0"/>
        </c:ser>
        <c:ser>
          <c:idx val="57"/>
          <c:order val="57"/>
          <c:tx>
            <c:strRef>
              <c:f>'Subjective Fat'!$K$59</c:f>
              <c:strCache>
                <c:ptCount val="1"/>
                <c:pt idx="0">
                  <c:v>5015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Fat'!$L$59:$M$59</c:f>
              <c:numCache>
                <c:formatCode>0.00</c:formatCode>
                <c:ptCount val="2"/>
                <c:pt idx="0">
                  <c:v>2.3333333000000001</c:v>
                </c:pt>
                <c:pt idx="1">
                  <c:v>3.4</c:v>
                </c:pt>
              </c:numCache>
            </c:numRef>
          </c:val>
          <c:smooth val="0"/>
        </c:ser>
        <c:ser>
          <c:idx val="58"/>
          <c:order val="58"/>
          <c:tx>
            <c:strRef>
              <c:f>'Subjective Fat'!$K$60</c:f>
              <c:strCache>
                <c:ptCount val="1"/>
                <c:pt idx="0">
                  <c:v>5020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Fat'!$L$60:$M$60</c:f>
              <c:numCache>
                <c:formatCode>0.00</c:formatCode>
                <c:ptCount val="2"/>
                <c:pt idx="0">
                  <c:v>2.4499999999999997</c:v>
                </c:pt>
                <c:pt idx="1">
                  <c:v>4.0526315999999918</c:v>
                </c:pt>
              </c:numCache>
            </c:numRef>
          </c:val>
          <c:smooth val="0"/>
        </c:ser>
        <c:ser>
          <c:idx val="59"/>
          <c:order val="59"/>
          <c:tx>
            <c:strRef>
              <c:f>'Subjective Fat'!$K$61</c:f>
              <c:strCache>
                <c:ptCount val="1"/>
                <c:pt idx="0">
                  <c:v>5050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Fat'!$L$61:$M$61</c:f>
              <c:numCache>
                <c:formatCode>0.00</c:formatCode>
                <c:ptCount val="2"/>
                <c:pt idx="0">
                  <c:v>2.5</c:v>
                </c:pt>
                <c:pt idx="1">
                  <c:v>4.9285714</c:v>
                </c:pt>
              </c:numCache>
            </c:numRef>
          </c:val>
          <c:smooth val="0"/>
        </c:ser>
        <c:ser>
          <c:idx val="60"/>
          <c:order val="60"/>
          <c:tx>
            <c:strRef>
              <c:f>'Subjective Fat'!$K$62</c:f>
              <c:strCache>
                <c:ptCount val="1"/>
                <c:pt idx="0">
                  <c:v>5052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Fat'!$L$62:$M$62</c:f>
              <c:numCache>
                <c:formatCode>0.00</c:formatCode>
                <c:ptCount val="2"/>
                <c:pt idx="0">
                  <c:v>2.6666666999999977</c:v>
                </c:pt>
                <c:pt idx="1">
                  <c:v>4.5</c:v>
                </c:pt>
              </c:numCache>
            </c:numRef>
          </c:val>
          <c:smooth val="0"/>
        </c:ser>
        <c:ser>
          <c:idx val="61"/>
          <c:order val="61"/>
          <c:tx>
            <c:strRef>
              <c:f>'Subjective Fat'!$K$63</c:f>
              <c:strCache>
                <c:ptCount val="1"/>
                <c:pt idx="0">
                  <c:v>5053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Fat'!$L$63:$M$63</c:f>
              <c:numCache>
                <c:formatCode>0.00</c:formatCode>
                <c:ptCount val="2"/>
                <c:pt idx="0">
                  <c:v>1.0434782999999976</c:v>
                </c:pt>
                <c:pt idx="1">
                  <c:v>2.1538461999999967</c:v>
                </c:pt>
              </c:numCache>
            </c:numRef>
          </c:val>
          <c:smooth val="0"/>
        </c:ser>
        <c:ser>
          <c:idx val="62"/>
          <c:order val="62"/>
          <c:tx>
            <c:strRef>
              <c:f>'Subjective Fat'!$K$64</c:f>
              <c:strCache>
                <c:ptCount val="1"/>
                <c:pt idx="0">
                  <c:v>5055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Fat'!$L$64:$M$64</c:f>
              <c:numCache>
                <c:formatCode>0.00</c:formatCode>
                <c:ptCount val="2"/>
                <c:pt idx="0">
                  <c:v>3.7692308000000012</c:v>
                </c:pt>
                <c:pt idx="1">
                  <c:v>4.1666667000000004</c:v>
                </c:pt>
              </c:numCache>
            </c:numRef>
          </c:val>
          <c:smooth val="0"/>
        </c:ser>
        <c:ser>
          <c:idx val="63"/>
          <c:order val="63"/>
          <c:tx>
            <c:strRef>
              <c:f>'Subjective Fat'!$K$65</c:f>
              <c:strCache>
                <c:ptCount val="1"/>
                <c:pt idx="0">
                  <c:v>5059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Fat'!$L$65:$M$65</c:f>
              <c:numCache>
                <c:formatCode>0.00</c:formatCode>
                <c:ptCount val="2"/>
                <c:pt idx="0">
                  <c:v>2.1052632</c:v>
                </c:pt>
                <c:pt idx="1">
                  <c:v>3.8947368</c:v>
                </c:pt>
              </c:numCache>
            </c:numRef>
          </c:val>
          <c:smooth val="0"/>
        </c:ser>
        <c:ser>
          <c:idx val="64"/>
          <c:order val="64"/>
          <c:tx>
            <c:strRef>
              <c:f>'Subjective Fat'!$K$66</c:f>
              <c:strCache>
                <c:ptCount val="1"/>
                <c:pt idx="0">
                  <c:v>5060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Fat'!$L$66:$M$66</c:f>
              <c:numCache>
                <c:formatCode>0.00</c:formatCode>
                <c:ptCount val="2"/>
                <c:pt idx="0">
                  <c:v>2.7600000000000002</c:v>
                </c:pt>
                <c:pt idx="1">
                  <c:v>2.96</c:v>
                </c:pt>
              </c:numCache>
            </c:numRef>
          </c:val>
          <c:smooth val="0"/>
        </c:ser>
        <c:ser>
          <c:idx val="65"/>
          <c:order val="65"/>
          <c:tx>
            <c:strRef>
              <c:f>'Subjective Fat'!$K$67</c:f>
              <c:strCache>
                <c:ptCount val="1"/>
                <c:pt idx="0">
                  <c:v>5062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Fat'!$L$67:$M$67</c:f>
              <c:numCache>
                <c:formatCode>0.00</c:formatCode>
                <c:ptCount val="2"/>
                <c:pt idx="0">
                  <c:v>2.2400000000000002</c:v>
                </c:pt>
                <c:pt idx="1">
                  <c:v>3.04</c:v>
                </c:pt>
              </c:numCache>
            </c:numRef>
          </c:val>
          <c:smooth val="0"/>
        </c:ser>
        <c:ser>
          <c:idx val="66"/>
          <c:order val="66"/>
          <c:tx>
            <c:strRef>
              <c:f>'Subjective Fat'!$K$68</c:f>
              <c:strCache>
                <c:ptCount val="1"/>
                <c:pt idx="0">
                  <c:v>5063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Fat'!$L$68:$M$68</c:f>
              <c:numCache>
                <c:formatCode>0.00</c:formatCode>
                <c:ptCount val="2"/>
                <c:pt idx="0">
                  <c:v>1.9545455000000025</c:v>
                </c:pt>
                <c:pt idx="1">
                  <c:v>4.8</c:v>
                </c:pt>
              </c:numCache>
            </c:numRef>
          </c:val>
          <c:smooth val="0"/>
        </c:ser>
        <c:ser>
          <c:idx val="67"/>
          <c:order val="67"/>
          <c:tx>
            <c:strRef>
              <c:f>'Subjective Fat'!$K$69</c:f>
              <c:strCache>
                <c:ptCount val="1"/>
                <c:pt idx="0">
                  <c:v>5065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Fat'!$L$69:$M$69</c:f>
              <c:numCache>
                <c:formatCode>0.00</c:formatCode>
                <c:ptCount val="2"/>
                <c:pt idx="0">
                  <c:v>1.3529411999999998</c:v>
                </c:pt>
                <c:pt idx="1">
                  <c:v>3.3499999999999988</c:v>
                </c:pt>
              </c:numCache>
            </c:numRef>
          </c:val>
          <c:smooth val="0"/>
        </c:ser>
        <c:ser>
          <c:idx val="68"/>
          <c:order val="68"/>
          <c:tx>
            <c:strRef>
              <c:f>'Subjective Fat'!$K$70</c:f>
              <c:strCache>
                <c:ptCount val="1"/>
                <c:pt idx="0">
                  <c:v>5072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Fat'!$L$70:$M$70</c:f>
              <c:numCache>
                <c:formatCode>0.00</c:formatCode>
                <c:ptCount val="2"/>
                <c:pt idx="0">
                  <c:v>3.4</c:v>
                </c:pt>
                <c:pt idx="1">
                  <c:v>3.55</c:v>
                </c:pt>
              </c:numCache>
            </c:numRef>
          </c:val>
          <c:smooth val="0"/>
        </c:ser>
        <c:ser>
          <c:idx val="69"/>
          <c:order val="69"/>
          <c:tx>
            <c:strRef>
              <c:f>'Subjective Fat'!$K$71</c:f>
              <c:strCache>
                <c:ptCount val="1"/>
                <c:pt idx="0">
                  <c:v>5073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Fat'!$L$71:$M$71</c:f>
              <c:numCache>
                <c:formatCode>0.00</c:formatCode>
                <c:ptCount val="2"/>
                <c:pt idx="0">
                  <c:v>3.2380952000000001</c:v>
                </c:pt>
                <c:pt idx="1">
                  <c:v>2.7142857</c:v>
                </c:pt>
              </c:numCache>
            </c:numRef>
          </c:val>
          <c:smooth val="0"/>
        </c:ser>
        <c:ser>
          <c:idx val="70"/>
          <c:order val="70"/>
          <c:tx>
            <c:strRef>
              <c:f>'Subjective Fat'!$K$72</c:f>
              <c:strCache>
                <c:ptCount val="1"/>
                <c:pt idx="0">
                  <c:v>5077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Fat'!$L$72:$M$72</c:f>
              <c:numCache>
                <c:formatCode>0.00</c:formatCode>
                <c:ptCount val="2"/>
                <c:pt idx="0">
                  <c:v>1.7391303999999976</c:v>
                </c:pt>
                <c:pt idx="1">
                  <c:v>3.9130434999999957</c:v>
                </c:pt>
              </c:numCache>
            </c:numRef>
          </c:val>
          <c:smooth val="0"/>
        </c:ser>
        <c:ser>
          <c:idx val="71"/>
          <c:order val="71"/>
          <c:tx>
            <c:strRef>
              <c:f>'Subjective Fat'!$K$73</c:f>
              <c:strCache>
                <c:ptCount val="1"/>
                <c:pt idx="0">
                  <c:v>5079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Fat'!$L$73:$M$73</c:f>
              <c:numCache>
                <c:formatCode>0.00</c:formatCode>
                <c:ptCount val="2"/>
                <c:pt idx="0">
                  <c:v>2.5714285999999977</c:v>
                </c:pt>
                <c:pt idx="1">
                  <c:v>3.2380952000000001</c:v>
                </c:pt>
              </c:numCache>
            </c:numRef>
          </c:val>
          <c:smooth val="0"/>
        </c:ser>
        <c:ser>
          <c:idx val="72"/>
          <c:order val="72"/>
          <c:tx>
            <c:strRef>
              <c:f>'Subjective Fat'!$K$74</c:f>
              <c:strCache>
                <c:ptCount val="1"/>
                <c:pt idx="0">
                  <c:v>5080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Fat'!$L$74:$M$74</c:f>
              <c:numCache>
                <c:formatCode>0.00</c:formatCode>
                <c:ptCount val="2"/>
                <c:pt idx="0">
                  <c:v>3.6363635999999997</c:v>
                </c:pt>
                <c:pt idx="1">
                  <c:v>3.9047619</c:v>
                </c:pt>
              </c:numCache>
            </c:numRef>
          </c:val>
          <c:smooth val="0"/>
        </c:ser>
        <c:ser>
          <c:idx val="73"/>
          <c:order val="73"/>
          <c:tx>
            <c:strRef>
              <c:f>'Subjective Fat'!$K$75</c:f>
              <c:strCache>
                <c:ptCount val="1"/>
                <c:pt idx="0">
                  <c:v>5081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Fat'!$L$75:$M$75</c:f>
              <c:numCache>
                <c:formatCode>0.00</c:formatCode>
                <c:ptCount val="2"/>
                <c:pt idx="0">
                  <c:v>2.2173913000000045</c:v>
                </c:pt>
                <c:pt idx="1">
                  <c:v>3.2608695999999999</c:v>
                </c:pt>
              </c:numCache>
            </c:numRef>
          </c:val>
          <c:smooth val="0"/>
        </c:ser>
        <c:ser>
          <c:idx val="74"/>
          <c:order val="74"/>
          <c:tx>
            <c:strRef>
              <c:f>'Subjective Fat'!$K$76</c:f>
              <c:strCache>
                <c:ptCount val="1"/>
                <c:pt idx="0">
                  <c:v>5088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Fat'!$L$76:$M$76</c:f>
              <c:numCache>
                <c:formatCode>0.00</c:formatCode>
                <c:ptCount val="2"/>
                <c:pt idx="0">
                  <c:v>1.0555555999999999</c:v>
                </c:pt>
                <c:pt idx="1">
                  <c:v>1.625</c:v>
                </c:pt>
              </c:numCache>
            </c:numRef>
          </c:val>
          <c:smooth val="0"/>
        </c:ser>
        <c:ser>
          <c:idx val="75"/>
          <c:order val="75"/>
          <c:tx>
            <c:strRef>
              <c:f>'Subjective Fat'!$K$77</c:f>
              <c:strCache>
                <c:ptCount val="1"/>
                <c:pt idx="0">
                  <c:v>5092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Fat'!$L$77:$M$77</c:f>
              <c:numCache>
                <c:formatCode>0.00</c:formatCode>
                <c:ptCount val="2"/>
                <c:pt idx="0">
                  <c:v>1.4666666999999967</c:v>
                </c:pt>
                <c:pt idx="1">
                  <c:v>3.8</c:v>
                </c:pt>
              </c:numCache>
            </c:numRef>
          </c:val>
          <c:smooth val="0"/>
        </c:ser>
        <c:ser>
          <c:idx val="76"/>
          <c:order val="76"/>
          <c:tx>
            <c:strRef>
              <c:f>'Subjective Fat'!$K$78</c:f>
              <c:strCache>
                <c:ptCount val="1"/>
                <c:pt idx="0">
                  <c:v>5093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Fat'!$L$78:$M$78</c:f>
              <c:numCache>
                <c:formatCode>0.00</c:formatCode>
                <c:ptCount val="2"/>
                <c:pt idx="0">
                  <c:v>1.3636363999999976</c:v>
                </c:pt>
                <c:pt idx="1">
                  <c:v>2</c:v>
                </c:pt>
              </c:numCache>
            </c:numRef>
          </c:val>
          <c:smooth val="0"/>
        </c:ser>
        <c:ser>
          <c:idx val="77"/>
          <c:order val="77"/>
          <c:tx>
            <c:strRef>
              <c:f>'Subjective Fat'!$K$79</c:f>
              <c:strCache>
                <c:ptCount val="1"/>
                <c:pt idx="0">
                  <c:v>5094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Fat'!$L$79:$M$79</c:f>
              <c:numCache>
                <c:formatCode>0.00</c:formatCode>
                <c:ptCount val="2"/>
                <c:pt idx="0">
                  <c:v>2.8095238</c:v>
                </c:pt>
                <c:pt idx="1">
                  <c:v>6</c:v>
                </c:pt>
              </c:numCache>
            </c:numRef>
          </c:val>
          <c:smooth val="0"/>
        </c:ser>
        <c:ser>
          <c:idx val="78"/>
          <c:order val="78"/>
          <c:tx>
            <c:strRef>
              <c:f>'Subjective Fat'!$K$80</c:f>
              <c:strCache>
                <c:ptCount val="1"/>
                <c:pt idx="0">
                  <c:v>5095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Fat'!$L$80:$M$80</c:f>
              <c:numCache>
                <c:formatCode>0.00</c:formatCode>
                <c:ptCount val="2"/>
                <c:pt idx="0">
                  <c:v>3.1</c:v>
                </c:pt>
                <c:pt idx="1">
                  <c:v>4.2727272999999997</c:v>
                </c:pt>
              </c:numCache>
            </c:numRef>
          </c:val>
          <c:smooth val="0"/>
        </c:ser>
        <c:ser>
          <c:idx val="79"/>
          <c:order val="79"/>
          <c:tx>
            <c:strRef>
              <c:f>'Subjective Fat'!$K$81</c:f>
              <c:strCache>
                <c:ptCount val="1"/>
                <c:pt idx="0">
                  <c:v>5558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Fat'!$L$81:$M$81</c:f>
              <c:numCache>
                <c:formatCode>0.00</c:formatCode>
                <c:ptCount val="2"/>
                <c:pt idx="0">
                  <c:v>4</c:v>
                </c:pt>
                <c:pt idx="1">
                  <c:v>4.25</c:v>
                </c:pt>
              </c:numCache>
            </c:numRef>
          </c:val>
          <c:smooth val="0"/>
        </c:ser>
        <c:ser>
          <c:idx val="80"/>
          <c:order val="80"/>
          <c:spPr>
            <a:ln w="50800">
              <a:solidFill>
                <a:schemeClr val="tx1"/>
              </a:solidFill>
              <a:prstDash val="sysDash"/>
              <a:headEnd type="diamond"/>
              <a:tailEnd type="diamond"/>
            </a:ln>
          </c:spPr>
          <c:marker>
            <c:symbol val="none"/>
          </c:marker>
          <c:val>
            <c:numRef>
              <c:f>'Subjective Fat'!$AC$7:$AD$7</c:f>
              <c:numCache>
                <c:formatCode>General</c:formatCode>
                <c:ptCount val="2"/>
                <c:pt idx="0">
                  <c:v>2.199171789743589</c:v>
                </c:pt>
                <c:pt idx="1">
                  <c:v>3.857090167948718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35616"/>
        <c:axId val="135549696"/>
      </c:lineChart>
      <c:catAx>
        <c:axId val="13553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549696"/>
        <c:crosses val="autoZero"/>
        <c:auto val="1"/>
        <c:lblAlgn val="ctr"/>
        <c:lblOffset val="100"/>
        <c:noMultiLvlLbl val="0"/>
      </c:catAx>
      <c:valAx>
        <c:axId val="135549696"/>
        <c:scaling>
          <c:orientation val="minMax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Samn-Perelli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Fatigue Rating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535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'New sleep dur'!$Z$107:$Z$140</c:f>
              <c:numCache>
                <c:formatCode>h:mm</c:formatCode>
                <c:ptCount val="34"/>
                <c:pt idx="0">
                  <c:v>4.1666666666666664E-2</c:v>
                </c:pt>
                <c:pt idx="1">
                  <c:v>6.25E-2</c:v>
                </c:pt>
                <c:pt idx="2">
                  <c:v>8.3333333333333315E-2</c:v>
                </c:pt>
                <c:pt idx="3">
                  <c:v>0.10416666666666702</c:v>
                </c:pt>
                <c:pt idx="4">
                  <c:v>0.125</c:v>
                </c:pt>
                <c:pt idx="5">
                  <c:v>0.14583333333333304</c:v>
                </c:pt>
                <c:pt idx="6">
                  <c:v>0.16666666666666596</c:v>
                </c:pt>
                <c:pt idx="7">
                  <c:v>0.18750000000000003</c:v>
                </c:pt>
                <c:pt idx="8">
                  <c:v>0.20833333333333304</c:v>
                </c:pt>
                <c:pt idx="9">
                  <c:v>0.22916666666666596</c:v>
                </c:pt>
                <c:pt idx="10">
                  <c:v>0.25</c:v>
                </c:pt>
                <c:pt idx="11">
                  <c:v>0.27083333333333293</c:v>
                </c:pt>
                <c:pt idx="12">
                  <c:v>0.29166666666666607</c:v>
                </c:pt>
                <c:pt idx="13">
                  <c:v>0.31250000000000006</c:v>
                </c:pt>
                <c:pt idx="14">
                  <c:v>0.33333333333333298</c:v>
                </c:pt>
                <c:pt idx="15">
                  <c:v>0.35416666666666607</c:v>
                </c:pt>
                <c:pt idx="16">
                  <c:v>0.37500000000000006</c:v>
                </c:pt>
                <c:pt idx="17">
                  <c:v>0.39583333333333298</c:v>
                </c:pt>
                <c:pt idx="18">
                  <c:v>0.41666666666666607</c:v>
                </c:pt>
                <c:pt idx="19">
                  <c:v>0.43750000000000006</c:v>
                </c:pt>
                <c:pt idx="20">
                  <c:v>0.45833333333333293</c:v>
                </c:pt>
                <c:pt idx="21">
                  <c:v>0.47916666666666607</c:v>
                </c:pt>
                <c:pt idx="22">
                  <c:v>0.5</c:v>
                </c:pt>
                <c:pt idx="23">
                  <c:v>0.52083333333333304</c:v>
                </c:pt>
                <c:pt idx="24">
                  <c:v>0.54166666666666596</c:v>
                </c:pt>
                <c:pt idx="25">
                  <c:v>0.5625</c:v>
                </c:pt>
                <c:pt idx="26">
                  <c:v>0.58333333333333293</c:v>
                </c:pt>
                <c:pt idx="27">
                  <c:v>0.60416666666666596</c:v>
                </c:pt>
                <c:pt idx="28">
                  <c:v>0.62500000000000011</c:v>
                </c:pt>
                <c:pt idx="29">
                  <c:v>0.64583333333333315</c:v>
                </c:pt>
                <c:pt idx="30">
                  <c:v>0.66666666666666607</c:v>
                </c:pt>
                <c:pt idx="31">
                  <c:v>0.6875</c:v>
                </c:pt>
                <c:pt idx="32">
                  <c:v>0.70833333333333304</c:v>
                </c:pt>
                <c:pt idx="33">
                  <c:v>0.72916666666666596</c:v>
                </c:pt>
              </c:numCache>
            </c:numRef>
          </c:cat>
          <c:val>
            <c:numRef>
              <c:f>'New sleep dur'!$AC$107:$AC$140</c:f>
              <c:numCache>
                <c:formatCode>0.00%</c:formatCode>
                <c:ptCount val="34"/>
                <c:pt idx="0">
                  <c:v>1</c:v>
                </c:pt>
                <c:pt idx="1">
                  <c:v>0.99957716701902732</c:v>
                </c:pt>
                <c:pt idx="2">
                  <c:v>0.99873150105708242</c:v>
                </c:pt>
                <c:pt idx="3">
                  <c:v>0.99873150105708242</c:v>
                </c:pt>
                <c:pt idx="4">
                  <c:v>0.99619450317124736</c:v>
                </c:pt>
                <c:pt idx="5">
                  <c:v>0.98900634249471453</c:v>
                </c:pt>
                <c:pt idx="6">
                  <c:v>0.98012684989429166</c:v>
                </c:pt>
                <c:pt idx="7">
                  <c:v>0.96363636363636351</c:v>
                </c:pt>
                <c:pt idx="8">
                  <c:v>0.93403805496828762</c:v>
                </c:pt>
                <c:pt idx="9">
                  <c:v>0.89513742071881608</c:v>
                </c:pt>
                <c:pt idx="10">
                  <c:v>0.8418604651162791</c:v>
                </c:pt>
                <c:pt idx="11">
                  <c:v>0.77716701902748431</c:v>
                </c:pt>
                <c:pt idx="12">
                  <c:v>0.69048625792811835</c:v>
                </c:pt>
                <c:pt idx="13">
                  <c:v>0.58604651162790689</c:v>
                </c:pt>
                <c:pt idx="14">
                  <c:v>0.48456659619450326</c:v>
                </c:pt>
                <c:pt idx="15">
                  <c:v>0.39788583509513747</c:v>
                </c:pt>
                <c:pt idx="16">
                  <c:v>0.32093023255813952</c:v>
                </c:pt>
                <c:pt idx="17">
                  <c:v>0.25792811839323476</c:v>
                </c:pt>
                <c:pt idx="18">
                  <c:v>0.19873150105708248</c:v>
                </c:pt>
                <c:pt idx="19">
                  <c:v>0.14714587737843554</c:v>
                </c:pt>
                <c:pt idx="20">
                  <c:v>0.10359408033826636</c:v>
                </c:pt>
                <c:pt idx="21">
                  <c:v>6.5116279069767483E-2</c:v>
                </c:pt>
                <c:pt idx="22">
                  <c:v>3.8054968287526421E-2</c:v>
                </c:pt>
                <c:pt idx="23">
                  <c:v>2.2832980972515855E-2</c:v>
                </c:pt>
                <c:pt idx="24">
                  <c:v>9.725158562367886E-3</c:v>
                </c:pt>
                <c:pt idx="25">
                  <c:v>4.6511627906976631E-3</c:v>
                </c:pt>
                <c:pt idx="26">
                  <c:v>4.2283298097252064E-3</c:v>
                </c:pt>
                <c:pt idx="27">
                  <c:v>2.9598308668076232E-3</c:v>
                </c:pt>
                <c:pt idx="28">
                  <c:v>1.6913319238900386E-3</c:v>
                </c:pt>
                <c:pt idx="29">
                  <c:v>1.2684989429175841E-3</c:v>
                </c:pt>
                <c:pt idx="30">
                  <c:v>1.2684989429175841E-3</c:v>
                </c:pt>
                <c:pt idx="31">
                  <c:v>1.2684989429175841E-3</c:v>
                </c:pt>
                <c:pt idx="32">
                  <c:v>4.2283298097256516E-4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1651456"/>
        <c:axId val="130498560"/>
      </c:barChart>
      <c:catAx>
        <c:axId val="13165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0498560"/>
        <c:crosses val="autoZero"/>
        <c:auto val="1"/>
        <c:lblAlgn val="ctr"/>
        <c:lblOffset val="100"/>
        <c:noMultiLvlLbl val="0"/>
      </c:catAx>
      <c:valAx>
        <c:axId val="13049856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Cumulative Frequency</a:t>
                </a:r>
              </a:p>
            </c:rich>
          </c:tx>
          <c:layout/>
          <c:overlay val="0"/>
          <c:spPr>
            <a:solidFill>
              <a:sysClr val="window" lastClr="FFFFFF"/>
            </a:solidFill>
          </c:spPr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165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Fat'!$N$2:$O$2</c:f>
              <c:numCache>
                <c:formatCode>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Fat'!$N$3:$O$3</c:f>
              <c:numCache>
                <c:formatCode>0.00</c:formatCode>
                <c:ptCount val="2"/>
                <c:pt idx="0">
                  <c:v>3.812499999999996</c:v>
                </c:pt>
                <c:pt idx="1">
                  <c:v>6.5333332999999998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Fat'!$N$4:$O$4</c:f>
              <c:numCache>
                <c:formatCode>0.00</c:formatCode>
                <c:ptCount val="2"/>
                <c:pt idx="0">
                  <c:v>2.7777778000000031</c:v>
                </c:pt>
                <c:pt idx="1">
                  <c:v>7.5555555999999884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Fat'!$N$5:$O$5</c:f>
              <c:numCache>
                <c:formatCode>0.00</c:formatCode>
                <c:ptCount val="2"/>
                <c:pt idx="0">
                  <c:v>2.0588234999999977</c:v>
                </c:pt>
                <c:pt idx="1">
                  <c:v>4.1666667000000004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Fat'!$N$6:$O$6</c:f>
              <c:numCache>
                <c:formatCode>0.00</c:formatCode>
                <c:ptCount val="2"/>
                <c:pt idx="0">
                  <c:v>1.9000000000000001</c:v>
                </c:pt>
                <c:pt idx="1">
                  <c:v>3.3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Fat'!$N$7:$O$7</c:f>
              <c:numCache>
                <c:formatCode>0.00</c:formatCode>
                <c:ptCount val="2"/>
                <c:pt idx="0">
                  <c:v>2.3749999999999987</c:v>
                </c:pt>
                <c:pt idx="1">
                  <c:v>6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Fat'!$N$8:$O$8</c:f>
              <c:numCache>
                <c:formatCode>0.00</c:formatCode>
                <c:ptCount val="2"/>
                <c:pt idx="0">
                  <c:v>2.2000000000000002</c:v>
                </c:pt>
                <c:pt idx="1">
                  <c:v>5.5</c:v>
                </c:pt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Fat'!$N$9:$O$9</c:f>
              <c:numCache>
                <c:formatCode>0.00</c:formatCode>
                <c:ptCount val="2"/>
                <c:pt idx="0">
                  <c:v>2.0740740999999998</c:v>
                </c:pt>
                <c:pt idx="1">
                  <c:v>3.48</c:v>
                </c:pt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Fat'!$N$10:$O$10</c:f>
              <c:numCache>
                <c:formatCode>0.00</c:formatCode>
                <c:ptCount val="2"/>
                <c:pt idx="0">
                  <c:v>2.2105263000000002</c:v>
                </c:pt>
                <c:pt idx="1">
                  <c:v>2.8823528999999977</c:v>
                </c:pt>
              </c:numCache>
            </c:numRef>
          </c:val>
          <c:smooth val="0"/>
        </c:ser>
        <c:ser>
          <c:idx val="9"/>
          <c:order val="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Fat'!$N$11:$O$11</c:f>
              <c:numCache>
                <c:formatCode>0.00</c:formatCode>
                <c:ptCount val="2"/>
                <c:pt idx="0">
                  <c:v>2.3333333000000001</c:v>
                </c:pt>
                <c:pt idx="1">
                  <c:v>6</c:v>
                </c:pt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Fat'!$N$12:$O$12</c:f>
              <c:numCache>
                <c:formatCode>0.00</c:formatCode>
                <c:ptCount val="2"/>
                <c:pt idx="0">
                  <c:v>2.3199999999999967</c:v>
                </c:pt>
                <c:pt idx="1">
                  <c:v>6.4761905000000004</c:v>
                </c:pt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Fat'!$N$13:$O$13</c:f>
              <c:numCache>
                <c:formatCode>0.00</c:formatCode>
                <c:ptCount val="2"/>
                <c:pt idx="0">
                  <c:v>1.428571399999998</c:v>
                </c:pt>
                <c:pt idx="1">
                  <c:v>4.7727272999999997</c:v>
                </c:pt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Fat'!$N$14:$O$14</c:f>
              <c:numCache>
                <c:formatCode>0.00</c:formatCode>
                <c:ptCount val="2"/>
                <c:pt idx="0">
                  <c:v>5.7</c:v>
                </c:pt>
                <c:pt idx="1">
                  <c:v>6.05</c:v>
                </c:pt>
              </c:numCache>
            </c:numRef>
          </c:val>
          <c:smooth val="0"/>
        </c:ser>
        <c:ser>
          <c:idx val="13"/>
          <c:order val="1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Fat'!$N$15:$O$15</c:f>
              <c:numCache>
                <c:formatCode>0.00</c:formatCode>
                <c:ptCount val="2"/>
                <c:pt idx="0">
                  <c:v>1.6875</c:v>
                </c:pt>
                <c:pt idx="1">
                  <c:v>5.25</c:v>
                </c:pt>
              </c:numCache>
            </c:numRef>
          </c:val>
          <c:smooth val="0"/>
        </c:ser>
        <c:ser>
          <c:idx val="14"/>
          <c:order val="1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Fat'!$N$16:$O$16</c:f>
              <c:numCache>
                <c:formatCode>0.00</c:formatCode>
                <c:ptCount val="2"/>
                <c:pt idx="0">
                  <c:v>2.6428570999999987</c:v>
                </c:pt>
                <c:pt idx="1">
                  <c:v>4.3571428999999942</c:v>
                </c:pt>
              </c:numCache>
            </c:numRef>
          </c:val>
          <c:smooth val="0"/>
        </c:ser>
        <c:ser>
          <c:idx val="15"/>
          <c:order val="1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Fat'!$N$17:$O$17</c:f>
              <c:numCache>
                <c:formatCode>0.00</c:formatCode>
                <c:ptCount val="2"/>
                <c:pt idx="0">
                  <c:v>3</c:v>
                </c:pt>
                <c:pt idx="1">
                  <c:v>6.05</c:v>
                </c:pt>
              </c:numCache>
            </c:numRef>
          </c:val>
          <c:smooth val="0"/>
        </c:ser>
        <c:ser>
          <c:idx val="16"/>
          <c:order val="1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Fat'!$N$18:$O$18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17"/>
          <c:order val="1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Fat'!$N$19:$O$19</c:f>
              <c:numCache>
                <c:formatCode>0.00</c:formatCode>
                <c:ptCount val="2"/>
                <c:pt idx="0">
                  <c:v>1.0740741</c:v>
                </c:pt>
                <c:pt idx="1">
                  <c:v>2.6785714</c:v>
                </c:pt>
              </c:numCache>
            </c:numRef>
          </c:val>
          <c:smooth val="0"/>
        </c:ser>
        <c:ser>
          <c:idx val="18"/>
          <c:order val="1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Fat'!$N$20:$O$20</c:f>
              <c:numCache>
                <c:formatCode>0.00</c:formatCode>
                <c:ptCount val="2"/>
                <c:pt idx="0">
                  <c:v>2.9</c:v>
                </c:pt>
                <c:pt idx="1">
                  <c:v>5.4444444000000001</c:v>
                </c:pt>
              </c:numCache>
            </c:numRef>
          </c:val>
          <c:smooth val="0"/>
        </c:ser>
        <c:ser>
          <c:idx val="19"/>
          <c:order val="1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Fat'!$N$21:$O$21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20"/>
          <c:order val="2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Fat'!$N$22:$O$22</c:f>
              <c:numCache>
                <c:formatCode>0.00</c:formatCode>
                <c:ptCount val="2"/>
                <c:pt idx="0">
                  <c:v>1.4166666999999968</c:v>
                </c:pt>
                <c:pt idx="1">
                  <c:v>3.5652173999999999</c:v>
                </c:pt>
              </c:numCache>
            </c:numRef>
          </c:val>
          <c:smooth val="0"/>
        </c:ser>
        <c:ser>
          <c:idx val="21"/>
          <c:order val="2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Fat'!$N$23:$O$23</c:f>
              <c:numCache>
                <c:formatCode>0.00</c:formatCode>
                <c:ptCount val="2"/>
                <c:pt idx="0">
                  <c:v>3.04</c:v>
                </c:pt>
                <c:pt idx="1">
                  <c:v>6.1153845999999872</c:v>
                </c:pt>
              </c:numCache>
            </c:numRef>
          </c:val>
          <c:smooth val="0"/>
        </c:ser>
        <c:ser>
          <c:idx val="22"/>
          <c:order val="2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Fat'!$N$24:$O$24</c:f>
              <c:numCache>
                <c:formatCode>0.00</c:formatCode>
                <c:ptCount val="2"/>
                <c:pt idx="0">
                  <c:v>2.9583333000000001</c:v>
                </c:pt>
                <c:pt idx="1">
                  <c:v>4.25</c:v>
                </c:pt>
              </c:numCache>
            </c:numRef>
          </c:val>
          <c:smooth val="0"/>
        </c:ser>
        <c:ser>
          <c:idx val="23"/>
          <c:order val="2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Fat'!$N$25:$O$25</c:f>
              <c:numCache>
                <c:formatCode>0.00</c:formatCode>
                <c:ptCount val="2"/>
                <c:pt idx="0">
                  <c:v>2.1666666999999977</c:v>
                </c:pt>
                <c:pt idx="1">
                  <c:v>2.8181818000000001</c:v>
                </c:pt>
              </c:numCache>
            </c:numRef>
          </c:val>
          <c:smooth val="0"/>
        </c:ser>
        <c:ser>
          <c:idx val="24"/>
          <c:order val="2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Fat'!$N$26:$O$26</c:f>
              <c:numCache>
                <c:formatCode>0.00</c:formatCode>
                <c:ptCount val="2"/>
                <c:pt idx="0">
                  <c:v>2.4090908999999998</c:v>
                </c:pt>
                <c:pt idx="1">
                  <c:v>3.8095238</c:v>
                </c:pt>
              </c:numCache>
            </c:numRef>
          </c:val>
          <c:smooth val="0"/>
        </c:ser>
        <c:ser>
          <c:idx val="25"/>
          <c:order val="2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Fat'!$N$27:$O$27</c:f>
              <c:numCache>
                <c:formatCode>0.00</c:formatCode>
                <c:ptCount val="2"/>
                <c:pt idx="0">
                  <c:v>2.2352941</c:v>
                </c:pt>
                <c:pt idx="1">
                  <c:v>4.9411765000000001</c:v>
                </c:pt>
              </c:numCache>
            </c:numRef>
          </c:val>
          <c:smooth val="0"/>
        </c:ser>
        <c:ser>
          <c:idx val="26"/>
          <c:order val="2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Fat'!$N$28:$O$28</c:f>
              <c:numCache>
                <c:formatCode>0.00</c:formatCode>
                <c:ptCount val="2"/>
                <c:pt idx="0">
                  <c:v>1.72</c:v>
                </c:pt>
                <c:pt idx="1">
                  <c:v>4.5652173999999945</c:v>
                </c:pt>
              </c:numCache>
            </c:numRef>
          </c:val>
          <c:smooth val="0"/>
        </c:ser>
        <c:ser>
          <c:idx val="27"/>
          <c:order val="2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Fat'!$N$29:$O$29</c:f>
              <c:numCache>
                <c:formatCode>0.00</c:formatCode>
                <c:ptCount val="2"/>
                <c:pt idx="0">
                  <c:v>1.8800000000000001</c:v>
                </c:pt>
                <c:pt idx="1">
                  <c:v>5.75</c:v>
                </c:pt>
              </c:numCache>
            </c:numRef>
          </c:val>
          <c:smooth val="0"/>
        </c:ser>
        <c:ser>
          <c:idx val="28"/>
          <c:order val="2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Fat'!$N$30:$O$30</c:f>
              <c:numCache>
                <c:formatCode>0.00</c:formatCode>
                <c:ptCount val="2"/>
                <c:pt idx="0">
                  <c:v>1</c:v>
                </c:pt>
                <c:pt idx="1">
                  <c:v>1.7777778</c:v>
                </c:pt>
              </c:numCache>
            </c:numRef>
          </c:val>
          <c:smooth val="0"/>
        </c:ser>
        <c:ser>
          <c:idx val="29"/>
          <c:order val="2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Fat'!$N$31:$O$31</c:f>
              <c:numCache>
                <c:formatCode>0.00</c:formatCode>
                <c:ptCount val="2"/>
                <c:pt idx="0">
                  <c:v>2.9411765000000001</c:v>
                </c:pt>
                <c:pt idx="1">
                  <c:v>5.3529411999999965</c:v>
                </c:pt>
              </c:numCache>
            </c:numRef>
          </c:val>
          <c:smooth val="0"/>
        </c:ser>
        <c:ser>
          <c:idx val="30"/>
          <c:order val="3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Fat'!$N$32:$O$32</c:f>
              <c:numCache>
                <c:formatCode>0.00</c:formatCode>
                <c:ptCount val="2"/>
                <c:pt idx="0">
                  <c:v>1.0526315999999998</c:v>
                </c:pt>
                <c:pt idx="1">
                  <c:v>3.7222222</c:v>
                </c:pt>
              </c:numCache>
            </c:numRef>
          </c:val>
          <c:smooth val="0"/>
        </c:ser>
        <c:ser>
          <c:idx val="31"/>
          <c:order val="3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Fat'!$N$33:$O$33</c:f>
              <c:numCache>
                <c:formatCode>0.00</c:formatCode>
                <c:ptCount val="2"/>
                <c:pt idx="0">
                  <c:v>1.3181818000000001</c:v>
                </c:pt>
                <c:pt idx="1">
                  <c:v>4.8181817999999934</c:v>
                </c:pt>
              </c:numCache>
            </c:numRef>
          </c:val>
          <c:smooth val="0"/>
        </c:ser>
        <c:ser>
          <c:idx val="32"/>
          <c:order val="3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Fat'!$N$34:$O$34</c:f>
              <c:numCache>
                <c:formatCode>0.00</c:formatCode>
                <c:ptCount val="2"/>
                <c:pt idx="0">
                  <c:v>2.2857143000000031</c:v>
                </c:pt>
                <c:pt idx="1">
                  <c:v>6.25</c:v>
                </c:pt>
              </c:numCache>
            </c:numRef>
          </c:val>
          <c:smooth val="0"/>
        </c:ser>
        <c:ser>
          <c:idx val="33"/>
          <c:order val="3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Fat'!$N$35:$O$35</c:f>
              <c:numCache>
                <c:formatCode>0.00</c:formatCode>
                <c:ptCount val="2"/>
                <c:pt idx="0">
                  <c:v>2.6363635999999997</c:v>
                </c:pt>
                <c:pt idx="1">
                  <c:v>3.1666666999999977</c:v>
                </c:pt>
              </c:numCache>
            </c:numRef>
          </c:val>
          <c:smooth val="0"/>
        </c:ser>
        <c:ser>
          <c:idx val="34"/>
          <c:order val="3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Fat'!$N$36:$O$36</c:f>
              <c:numCache>
                <c:formatCode>0.00</c:formatCode>
                <c:ptCount val="2"/>
                <c:pt idx="0">
                  <c:v>4</c:v>
                </c:pt>
                <c:pt idx="1">
                  <c:v>6.4736842000000001</c:v>
                </c:pt>
              </c:numCache>
            </c:numRef>
          </c:val>
          <c:smooth val="0"/>
        </c:ser>
        <c:ser>
          <c:idx val="35"/>
          <c:order val="3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Fat'!$N$37:$O$37</c:f>
              <c:numCache>
                <c:formatCode>0.00</c:formatCode>
                <c:ptCount val="2"/>
                <c:pt idx="0">
                  <c:v>2.0499999999999998</c:v>
                </c:pt>
                <c:pt idx="1">
                  <c:v>4.1666667000000004</c:v>
                </c:pt>
              </c:numCache>
            </c:numRef>
          </c:val>
          <c:smooth val="0"/>
        </c:ser>
        <c:ser>
          <c:idx val="36"/>
          <c:order val="3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Fat'!$N$38:$O$38</c:f>
              <c:numCache>
                <c:formatCode>0.00</c:formatCode>
                <c:ptCount val="2"/>
                <c:pt idx="0">
                  <c:v>2.3333333000000001</c:v>
                </c:pt>
                <c:pt idx="1">
                  <c:v>4.0666666999999999</c:v>
                </c:pt>
              </c:numCache>
            </c:numRef>
          </c:val>
          <c:smooth val="0"/>
        </c:ser>
        <c:ser>
          <c:idx val="37"/>
          <c:order val="3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Fat'!$N$39:$O$39</c:f>
              <c:numCache>
                <c:formatCode>0.00</c:formatCode>
                <c:ptCount val="2"/>
                <c:pt idx="0">
                  <c:v>3</c:v>
                </c:pt>
                <c:pt idx="1">
                  <c:v>4.2</c:v>
                </c:pt>
              </c:numCache>
            </c:numRef>
          </c:val>
          <c:smooth val="0"/>
        </c:ser>
        <c:ser>
          <c:idx val="38"/>
          <c:order val="3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Fat'!$N$40:$O$40</c:f>
              <c:numCache>
                <c:formatCode>0.00</c:formatCode>
                <c:ptCount val="2"/>
                <c:pt idx="0">
                  <c:v>1.25</c:v>
                </c:pt>
                <c:pt idx="1">
                  <c:v>2.1875000000000036</c:v>
                </c:pt>
              </c:numCache>
            </c:numRef>
          </c:val>
          <c:smooth val="0"/>
        </c:ser>
        <c:ser>
          <c:idx val="39"/>
          <c:order val="3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Fat'!$N$41:$O$41</c:f>
              <c:numCache>
                <c:formatCode>0.00</c:formatCode>
                <c:ptCount val="2"/>
                <c:pt idx="0">
                  <c:v>1.8333332999999981</c:v>
                </c:pt>
                <c:pt idx="1">
                  <c:v>7.75</c:v>
                </c:pt>
              </c:numCache>
            </c:numRef>
          </c:val>
          <c:smooth val="0"/>
        </c:ser>
        <c:ser>
          <c:idx val="40"/>
          <c:order val="4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Fat'!$N$42:$O$42</c:f>
              <c:numCache>
                <c:formatCode>0.00</c:formatCode>
                <c:ptCount val="2"/>
                <c:pt idx="0">
                  <c:v>1.4210525999999999</c:v>
                </c:pt>
                <c:pt idx="1">
                  <c:v>4.5789473999999997</c:v>
                </c:pt>
              </c:numCache>
            </c:numRef>
          </c:val>
          <c:smooth val="0"/>
        </c:ser>
        <c:ser>
          <c:idx val="41"/>
          <c:order val="4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Fat'!$N$43:$O$43</c:f>
              <c:numCache>
                <c:formatCode>0.00</c:formatCode>
                <c:ptCount val="2"/>
                <c:pt idx="0">
                  <c:v>3.8333333000000001</c:v>
                </c:pt>
                <c:pt idx="1">
                  <c:v>3.1666666999999977</c:v>
                </c:pt>
              </c:numCache>
            </c:numRef>
          </c:val>
          <c:smooth val="0"/>
        </c:ser>
        <c:ser>
          <c:idx val="42"/>
          <c:order val="4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Fat'!$N$44:$O$44</c:f>
              <c:numCache>
                <c:formatCode>0.00</c:formatCode>
                <c:ptCount val="2"/>
                <c:pt idx="0">
                  <c:v>2.8333333000000001</c:v>
                </c:pt>
                <c:pt idx="1">
                  <c:v>5.5</c:v>
                </c:pt>
              </c:numCache>
            </c:numRef>
          </c:val>
          <c:smooth val="0"/>
        </c:ser>
        <c:ser>
          <c:idx val="43"/>
          <c:order val="4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Fat'!$N$45:$O$45</c:f>
              <c:numCache>
                <c:formatCode>0.00</c:formatCode>
                <c:ptCount val="2"/>
                <c:pt idx="0">
                  <c:v>3.6666666999999977</c:v>
                </c:pt>
                <c:pt idx="1">
                  <c:v>4.5833332999999996</c:v>
                </c:pt>
              </c:numCache>
            </c:numRef>
          </c:val>
          <c:smooth val="0"/>
        </c:ser>
        <c:ser>
          <c:idx val="44"/>
          <c:order val="4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Fat'!$N$46:$O$46</c:f>
              <c:numCache>
                <c:formatCode>0.00</c:formatCode>
                <c:ptCount val="2"/>
                <c:pt idx="0">
                  <c:v>1.2727272999999983</c:v>
                </c:pt>
                <c:pt idx="1">
                  <c:v>2.2608695999999999</c:v>
                </c:pt>
              </c:numCache>
            </c:numRef>
          </c:val>
          <c:smooth val="0"/>
        </c:ser>
        <c:ser>
          <c:idx val="45"/>
          <c:order val="4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Fat'!$N$47:$O$47</c:f>
              <c:numCache>
                <c:formatCode>0.00</c:formatCode>
                <c:ptCount val="2"/>
                <c:pt idx="0">
                  <c:v>1.0952381</c:v>
                </c:pt>
                <c:pt idx="1">
                  <c:v>2.8095238</c:v>
                </c:pt>
              </c:numCache>
            </c:numRef>
          </c:val>
          <c:smooth val="0"/>
        </c:ser>
        <c:ser>
          <c:idx val="46"/>
          <c:order val="4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Fat'!$N$48:$O$48</c:f>
              <c:numCache>
                <c:formatCode>0.00</c:formatCode>
                <c:ptCount val="2"/>
                <c:pt idx="0">
                  <c:v>1.75</c:v>
                </c:pt>
                <c:pt idx="1">
                  <c:v>4.0833332999999996</c:v>
                </c:pt>
              </c:numCache>
            </c:numRef>
          </c:val>
          <c:smooth val="0"/>
        </c:ser>
        <c:ser>
          <c:idx val="47"/>
          <c:order val="4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Fat'!$N$49:$O$49</c:f>
              <c:numCache>
                <c:formatCode>0.00</c:formatCode>
                <c:ptCount val="2"/>
                <c:pt idx="0">
                  <c:v>4.0434783000000003</c:v>
                </c:pt>
                <c:pt idx="1">
                  <c:v>6.3636363999999945</c:v>
                </c:pt>
              </c:numCache>
            </c:numRef>
          </c:val>
          <c:smooth val="0"/>
        </c:ser>
        <c:ser>
          <c:idx val="48"/>
          <c:order val="4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Fat'!$N$50:$O$50</c:f>
              <c:numCache>
                <c:formatCode>0.00</c:formatCode>
                <c:ptCount val="2"/>
                <c:pt idx="0">
                  <c:v>2.3043477999999999</c:v>
                </c:pt>
                <c:pt idx="1">
                  <c:v>3.5652173999999999</c:v>
                </c:pt>
              </c:numCache>
            </c:numRef>
          </c:val>
          <c:smooth val="0"/>
        </c:ser>
        <c:ser>
          <c:idx val="49"/>
          <c:order val="4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Fat'!$N$51:$O$51</c:f>
              <c:numCache>
                <c:formatCode>0.00</c:formatCode>
                <c:ptCount val="2"/>
                <c:pt idx="0">
                  <c:v>3.6666666999999977</c:v>
                </c:pt>
                <c:pt idx="1">
                  <c:v>5.1499999999999995</c:v>
                </c:pt>
              </c:numCache>
            </c:numRef>
          </c:val>
          <c:smooth val="0"/>
        </c:ser>
        <c:ser>
          <c:idx val="50"/>
          <c:order val="5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Fat'!$N$52:$O$52</c:f>
              <c:numCache>
                <c:formatCode>0.00</c:formatCode>
                <c:ptCount val="2"/>
                <c:pt idx="0">
                  <c:v>4</c:v>
                </c:pt>
                <c:pt idx="1">
                  <c:v>4.7142856999999934</c:v>
                </c:pt>
              </c:numCache>
            </c:numRef>
          </c:val>
          <c:smooth val="0"/>
        </c:ser>
        <c:ser>
          <c:idx val="51"/>
          <c:order val="5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Fat'!$N$53:$O$53</c:f>
              <c:numCache>
                <c:formatCode>0.00</c:formatCode>
                <c:ptCount val="2"/>
                <c:pt idx="0">
                  <c:v>2.5</c:v>
                </c:pt>
                <c:pt idx="1">
                  <c:v>6.0526315999999936</c:v>
                </c:pt>
              </c:numCache>
            </c:numRef>
          </c:val>
          <c:smooth val="0"/>
        </c:ser>
        <c:ser>
          <c:idx val="52"/>
          <c:order val="5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Fat'!$N$54:$O$54</c:f>
              <c:numCache>
                <c:formatCode>0.00</c:formatCode>
                <c:ptCount val="2"/>
                <c:pt idx="0">
                  <c:v>2</c:v>
                </c:pt>
                <c:pt idx="1">
                  <c:v>5.7</c:v>
                </c:pt>
              </c:numCache>
            </c:numRef>
          </c:val>
          <c:smooth val="0"/>
        </c:ser>
        <c:ser>
          <c:idx val="53"/>
          <c:order val="5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Fat'!$N$55:$O$55</c:f>
              <c:numCache>
                <c:formatCode>0.00</c:formatCode>
                <c:ptCount val="2"/>
                <c:pt idx="0">
                  <c:v>3.761904800000003</c:v>
                </c:pt>
                <c:pt idx="1">
                  <c:v>4.7727272999999997</c:v>
                </c:pt>
              </c:numCache>
            </c:numRef>
          </c:val>
          <c:smooth val="0"/>
        </c:ser>
        <c:ser>
          <c:idx val="54"/>
          <c:order val="5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Fat'!$N$56:$O$56</c:f>
              <c:numCache>
                <c:formatCode>0.00</c:formatCode>
                <c:ptCount val="2"/>
                <c:pt idx="0">
                  <c:v>2.7727273000000001</c:v>
                </c:pt>
                <c:pt idx="1">
                  <c:v>5.9523809999999955</c:v>
                </c:pt>
              </c:numCache>
            </c:numRef>
          </c:val>
          <c:smooth val="0"/>
        </c:ser>
        <c:ser>
          <c:idx val="55"/>
          <c:order val="5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Fat'!$N$57:$O$57</c:f>
              <c:numCache>
                <c:formatCode>0.00</c:formatCode>
                <c:ptCount val="2"/>
                <c:pt idx="0">
                  <c:v>3.6666666999999977</c:v>
                </c:pt>
                <c:pt idx="1">
                  <c:v>4.9411765000000001</c:v>
                </c:pt>
              </c:numCache>
            </c:numRef>
          </c:val>
          <c:smooth val="0"/>
        </c:ser>
        <c:ser>
          <c:idx val="56"/>
          <c:order val="5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Fat'!$N$58:$O$58</c:f>
              <c:numCache>
                <c:formatCode>0.00</c:formatCode>
                <c:ptCount val="2"/>
                <c:pt idx="0">
                  <c:v>3.3636363999999999</c:v>
                </c:pt>
                <c:pt idx="1">
                  <c:v>3.312499999999996</c:v>
                </c:pt>
              </c:numCache>
            </c:numRef>
          </c:val>
          <c:smooth val="0"/>
        </c:ser>
        <c:ser>
          <c:idx val="57"/>
          <c:order val="5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Fat'!$N$59:$O$59</c:f>
              <c:numCache>
                <c:formatCode>0.00</c:formatCode>
                <c:ptCount val="2"/>
                <c:pt idx="0">
                  <c:v>3.0476190000000001</c:v>
                </c:pt>
                <c:pt idx="1">
                  <c:v>4.4000000000000004</c:v>
                </c:pt>
              </c:numCache>
            </c:numRef>
          </c:val>
          <c:smooth val="0"/>
        </c:ser>
        <c:ser>
          <c:idx val="58"/>
          <c:order val="5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Fat'!$N$60:$O$60</c:f>
              <c:numCache>
                <c:formatCode>0.00</c:formatCode>
                <c:ptCount val="2"/>
                <c:pt idx="0">
                  <c:v>3.3</c:v>
                </c:pt>
                <c:pt idx="1">
                  <c:v>5.1578946999999884</c:v>
                </c:pt>
              </c:numCache>
            </c:numRef>
          </c:val>
          <c:smooth val="0"/>
        </c:ser>
        <c:ser>
          <c:idx val="59"/>
          <c:order val="5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Fat'!$N$61:$O$61</c:f>
              <c:numCache>
                <c:formatCode>0.00</c:formatCode>
                <c:ptCount val="2"/>
                <c:pt idx="0">
                  <c:v>2.7666667</c:v>
                </c:pt>
                <c:pt idx="1">
                  <c:v>6.5357142999999942</c:v>
                </c:pt>
              </c:numCache>
            </c:numRef>
          </c:val>
          <c:smooth val="0"/>
        </c:ser>
        <c:ser>
          <c:idx val="60"/>
          <c:order val="6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Fat'!$N$62:$O$62</c:f>
              <c:numCache>
                <c:formatCode>0.00</c:formatCode>
                <c:ptCount val="2"/>
                <c:pt idx="0">
                  <c:v>3.1666666999999977</c:v>
                </c:pt>
                <c:pt idx="1">
                  <c:v>4.8333332999999996</c:v>
                </c:pt>
              </c:numCache>
            </c:numRef>
          </c:val>
          <c:smooth val="0"/>
        </c:ser>
        <c:ser>
          <c:idx val="61"/>
          <c:order val="6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Fat'!$N$63:$O$63</c:f>
              <c:numCache>
                <c:formatCode>0.00</c:formatCode>
                <c:ptCount val="2"/>
                <c:pt idx="0">
                  <c:v>1.0434782999999983</c:v>
                </c:pt>
                <c:pt idx="1">
                  <c:v>2.6153846000000001</c:v>
                </c:pt>
              </c:numCache>
            </c:numRef>
          </c:val>
          <c:smooth val="0"/>
        </c:ser>
        <c:ser>
          <c:idx val="62"/>
          <c:order val="6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Fat'!$N$64:$O$64</c:f>
              <c:numCache>
                <c:formatCode>0.00</c:formatCode>
                <c:ptCount val="2"/>
                <c:pt idx="0">
                  <c:v>5.0769231000000072</c:v>
                </c:pt>
                <c:pt idx="1">
                  <c:v>5.2083332999999996</c:v>
                </c:pt>
              </c:numCache>
            </c:numRef>
          </c:val>
          <c:smooth val="0"/>
        </c:ser>
        <c:ser>
          <c:idx val="63"/>
          <c:order val="6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Fat'!$N$65:$O$65</c:f>
              <c:numCache>
                <c:formatCode>0.00</c:formatCode>
                <c:ptCount val="2"/>
                <c:pt idx="0">
                  <c:v>2.1578946999999999</c:v>
                </c:pt>
                <c:pt idx="1">
                  <c:v>4.8947367999999933</c:v>
                </c:pt>
              </c:numCache>
            </c:numRef>
          </c:val>
          <c:smooth val="0"/>
        </c:ser>
        <c:ser>
          <c:idx val="64"/>
          <c:order val="6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Fat'!$N$66:$O$66</c:f>
              <c:numCache>
                <c:formatCode>0.00</c:formatCode>
                <c:ptCount val="2"/>
                <c:pt idx="0">
                  <c:v>3.7600000000000002</c:v>
                </c:pt>
                <c:pt idx="1">
                  <c:v>4.1599999999999975</c:v>
                </c:pt>
              </c:numCache>
            </c:numRef>
          </c:val>
          <c:smooth val="0"/>
        </c:ser>
        <c:ser>
          <c:idx val="65"/>
          <c:order val="6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Fat'!$N$67:$O$67</c:f>
              <c:numCache>
                <c:formatCode>0.00</c:formatCode>
                <c:ptCount val="2"/>
                <c:pt idx="0">
                  <c:v>2.8</c:v>
                </c:pt>
                <c:pt idx="1">
                  <c:v>3.68</c:v>
                </c:pt>
              </c:numCache>
            </c:numRef>
          </c:val>
          <c:smooth val="0"/>
        </c:ser>
        <c:ser>
          <c:idx val="66"/>
          <c:order val="6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Fat'!$N$68:$O$68</c:f>
              <c:numCache>
                <c:formatCode>0.00</c:formatCode>
                <c:ptCount val="2"/>
                <c:pt idx="0">
                  <c:v>2.1818181999999977</c:v>
                </c:pt>
                <c:pt idx="1">
                  <c:v>5.3</c:v>
                </c:pt>
              </c:numCache>
            </c:numRef>
          </c:val>
          <c:smooth val="0"/>
        </c:ser>
        <c:ser>
          <c:idx val="67"/>
          <c:order val="6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Fat'!$N$69:$O$69</c:f>
              <c:numCache>
                <c:formatCode>0.00</c:formatCode>
                <c:ptCount val="2"/>
                <c:pt idx="0">
                  <c:v>2.0588234999999977</c:v>
                </c:pt>
                <c:pt idx="1">
                  <c:v>3.5</c:v>
                </c:pt>
              </c:numCache>
            </c:numRef>
          </c:val>
          <c:smooth val="0"/>
        </c:ser>
        <c:ser>
          <c:idx val="68"/>
          <c:order val="6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Fat'!$N$70:$O$70</c:f>
              <c:numCache>
                <c:formatCode>0.00</c:formatCode>
                <c:ptCount val="2"/>
                <c:pt idx="0">
                  <c:v>4.7</c:v>
                </c:pt>
                <c:pt idx="1">
                  <c:v>4.8</c:v>
                </c:pt>
              </c:numCache>
            </c:numRef>
          </c:val>
          <c:smooth val="0"/>
        </c:ser>
        <c:ser>
          <c:idx val="69"/>
          <c:order val="6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Fat'!$N$71:$O$71</c:f>
              <c:numCache>
                <c:formatCode>0.00</c:formatCode>
                <c:ptCount val="2"/>
                <c:pt idx="0">
                  <c:v>4.0476190000000001</c:v>
                </c:pt>
                <c:pt idx="1">
                  <c:v>4.0952381000000004</c:v>
                </c:pt>
              </c:numCache>
            </c:numRef>
          </c:val>
          <c:smooth val="0"/>
        </c:ser>
        <c:ser>
          <c:idx val="70"/>
          <c:order val="7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Fat'!$N$72:$O$72</c:f>
              <c:numCache>
                <c:formatCode>0.00</c:formatCode>
                <c:ptCount val="2"/>
                <c:pt idx="0">
                  <c:v>2.3043477999999999</c:v>
                </c:pt>
                <c:pt idx="1">
                  <c:v>4.7826086999999999</c:v>
                </c:pt>
              </c:numCache>
            </c:numRef>
          </c:val>
          <c:smooth val="0"/>
        </c:ser>
        <c:ser>
          <c:idx val="71"/>
          <c:order val="7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Fat'!$N$73:$O$73</c:f>
              <c:numCache>
                <c:formatCode>0.00</c:formatCode>
                <c:ptCount val="2"/>
                <c:pt idx="0">
                  <c:v>3.15</c:v>
                </c:pt>
                <c:pt idx="1">
                  <c:v>3.6666666999999977</c:v>
                </c:pt>
              </c:numCache>
            </c:numRef>
          </c:val>
          <c:smooth val="0"/>
        </c:ser>
        <c:ser>
          <c:idx val="72"/>
          <c:order val="7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Fat'!$N$74:$O$74</c:f>
              <c:numCache>
                <c:formatCode>0.00</c:formatCode>
                <c:ptCount val="2"/>
                <c:pt idx="0">
                  <c:v>3.7727273000000001</c:v>
                </c:pt>
                <c:pt idx="1">
                  <c:v>3.9523809999999977</c:v>
                </c:pt>
              </c:numCache>
            </c:numRef>
          </c:val>
          <c:smooth val="0"/>
        </c:ser>
        <c:ser>
          <c:idx val="73"/>
          <c:order val="7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Fat'!$N$75:$O$75</c:f>
              <c:numCache>
                <c:formatCode>0.00</c:formatCode>
                <c:ptCount val="2"/>
                <c:pt idx="0">
                  <c:v>2.6086957000000002</c:v>
                </c:pt>
                <c:pt idx="1">
                  <c:v>3.7391304000000001</c:v>
                </c:pt>
              </c:numCache>
            </c:numRef>
          </c:val>
          <c:smooth val="0"/>
        </c:ser>
        <c:ser>
          <c:idx val="74"/>
          <c:order val="7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Fat'!$N$76:$O$76</c:f>
              <c:numCache>
                <c:formatCode>0.00</c:formatCode>
                <c:ptCount val="2"/>
                <c:pt idx="0">
                  <c:v>1.4444443999999983</c:v>
                </c:pt>
                <c:pt idx="1">
                  <c:v>1.875</c:v>
                </c:pt>
              </c:numCache>
            </c:numRef>
          </c:val>
          <c:smooth val="0"/>
        </c:ser>
        <c:ser>
          <c:idx val="75"/>
          <c:order val="7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Fat'!$N$77:$O$77</c:f>
              <c:numCache>
                <c:formatCode>0.00</c:formatCode>
                <c:ptCount val="2"/>
                <c:pt idx="0">
                  <c:v>2.6666666999999977</c:v>
                </c:pt>
                <c:pt idx="1">
                  <c:v>3.8666666999999966</c:v>
                </c:pt>
              </c:numCache>
            </c:numRef>
          </c:val>
          <c:smooth val="0"/>
        </c:ser>
        <c:ser>
          <c:idx val="76"/>
          <c:order val="7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Fat'!$N$78:$O$78</c:f>
              <c:numCache>
                <c:formatCode>0.00</c:formatCode>
                <c:ptCount val="2"/>
                <c:pt idx="0">
                  <c:v>1.2380951999999998</c:v>
                </c:pt>
                <c:pt idx="1">
                  <c:v>2.0909090999999997</c:v>
                </c:pt>
              </c:numCache>
            </c:numRef>
          </c:val>
          <c:smooth val="0"/>
        </c:ser>
        <c:ser>
          <c:idx val="77"/>
          <c:order val="7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Fat'!$N$79:$O$79</c:f>
              <c:numCache>
                <c:formatCode>0.00</c:formatCode>
                <c:ptCount val="2"/>
                <c:pt idx="0">
                  <c:v>3.2857143000000031</c:v>
                </c:pt>
                <c:pt idx="1">
                  <c:v>6.9090908999999998</c:v>
                </c:pt>
              </c:numCache>
            </c:numRef>
          </c:val>
          <c:smooth val="0"/>
        </c:ser>
        <c:ser>
          <c:idx val="78"/>
          <c:order val="7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Fat'!$N$80:$O$80</c:f>
              <c:numCache>
                <c:formatCode>0.00</c:formatCode>
                <c:ptCount val="2"/>
                <c:pt idx="0">
                  <c:v>4.5999999999999996</c:v>
                </c:pt>
                <c:pt idx="1">
                  <c:v>6.0909091000000002</c:v>
                </c:pt>
              </c:numCache>
            </c:numRef>
          </c:val>
          <c:smooth val="0"/>
        </c:ser>
        <c:ser>
          <c:idx val="79"/>
          <c:order val="7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Fat'!$N$81:$O$81</c:f>
              <c:numCache>
                <c:formatCode>0.00</c:formatCode>
                <c:ptCount val="2"/>
                <c:pt idx="0">
                  <c:v>5</c:v>
                </c:pt>
                <c:pt idx="1">
                  <c:v>5.1666667000000004</c:v>
                </c:pt>
              </c:numCache>
            </c:numRef>
          </c:val>
          <c:smooth val="0"/>
        </c:ser>
        <c:ser>
          <c:idx val="80"/>
          <c:order val="80"/>
          <c:tx>
            <c:v>avg</c:v>
          </c:tx>
          <c:spPr>
            <a:ln w="50800">
              <a:solidFill>
                <a:schemeClr val="tx1"/>
              </a:solidFill>
              <a:prstDash val="sysDash"/>
              <a:headEnd type="diamond"/>
              <a:tailEnd type="diamond"/>
            </a:ln>
          </c:spPr>
          <c:marker>
            <c:symbol val="none"/>
          </c:marker>
          <c:val>
            <c:numRef>
              <c:f>'Subjective Fat'!$AC$83:$AD$83</c:f>
              <c:numCache>
                <c:formatCode>General</c:formatCode>
                <c:ptCount val="2"/>
                <c:pt idx="0">
                  <c:v>2.6301513282051281</c:v>
                </c:pt>
                <c:pt idx="1">
                  <c:v>4.5650242076923027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07712"/>
        <c:axId val="138709248"/>
      </c:lineChart>
      <c:catAx>
        <c:axId val="13870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8709248"/>
        <c:crosses val="autoZero"/>
        <c:auto val="1"/>
        <c:lblAlgn val="ctr"/>
        <c:lblOffset val="100"/>
        <c:noMultiLvlLbl val="0"/>
      </c:catAx>
      <c:valAx>
        <c:axId val="138709248"/>
        <c:scaling>
          <c:orientation val="minMax"/>
          <c:max val="9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Karolinska Sleep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Rating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8707712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Mean Speed of PVT Test vs PVT Type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Charter</c:v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plus>
            <c:min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Sheet1!$I$3:$L$3</c:f>
              <c:numCache>
                <c:formatCode>General</c:formatCode>
                <c:ptCount val="4"/>
                <c:pt idx="0">
                  <c:v>3.2350000000000013E-3</c:v>
                </c:pt>
                <c:pt idx="1">
                  <c:v>3.5550000000000013E-3</c:v>
                </c:pt>
                <c:pt idx="2">
                  <c:v>3.1340000000000014E-3</c:v>
                </c:pt>
                <c:pt idx="3">
                  <c:v>2.8850000000000013E-3</c:v>
                </c:pt>
              </c:numCache>
            </c:numRef>
          </c:val>
          <c:smooth val="0"/>
        </c:ser>
        <c:ser>
          <c:idx val="1"/>
          <c:order val="1"/>
          <c:tx>
            <c:v>Tour</c:v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square"/>
            <c:size val="9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plus>
            <c:min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Sheet1!$I$4:$L$4</c:f>
              <c:numCache>
                <c:formatCode>General</c:formatCode>
                <c:ptCount val="4"/>
                <c:pt idx="0">
                  <c:v>3.2440000000000025E-3</c:v>
                </c:pt>
                <c:pt idx="1">
                  <c:v>3.3880000000000013E-3</c:v>
                </c:pt>
                <c:pt idx="2">
                  <c:v>3.0500000000000002E-3</c:v>
                </c:pt>
                <c:pt idx="3">
                  <c:v>2.7880000000000014E-3</c:v>
                </c:pt>
              </c:numCache>
            </c:numRef>
          </c:val>
          <c:smooth val="0"/>
        </c:ser>
        <c:ser>
          <c:idx val="2"/>
          <c:order val="2"/>
          <c:tx>
            <c:v>Regular Route</c:v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(Sheet1!$E$4,Sheet1!$E$8,Sheet1!$E$12,Sheet1!$E$16)</c:f>
                <c:numCache>
                  <c:formatCode>General</c:formatCode>
                  <c:ptCount val="4"/>
                  <c:pt idx="0">
                    <c:v>1.4500000000000008E-4</c:v>
                  </c:pt>
                  <c:pt idx="1">
                    <c:v>1.4700000000000008E-4</c:v>
                  </c:pt>
                  <c:pt idx="2">
                    <c:v>1.4799999999999999E-4</c:v>
                  </c:pt>
                  <c:pt idx="3">
                    <c:v>1.4500000000000008E-4</c:v>
                  </c:pt>
                </c:numCache>
              </c:numRef>
            </c:plus>
            <c:minus>
              <c:numRef>
                <c:f>(Sheet1!$E$4,Sheet1!$E$8,Sheet1!$E$12,Sheet1!$E$16)</c:f>
                <c:numCache>
                  <c:formatCode>General</c:formatCode>
                  <c:ptCount val="4"/>
                  <c:pt idx="0">
                    <c:v>1.4500000000000008E-4</c:v>
                  </c:pt>
                  <c:pt idx="1">
                    <c:v>1.4700000000000008E-4</c:v>
                  </c:pt>
                  <c:pt idx="2">
                    <c:v>1.4799999999999999E-4</c:v>
                  </c:pt>
                  <c:pt idx="3">
                    <c:v>1.4500000000000008E-4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Sheet1!$I$5:$L$5</c:f>
              <c:numCache>
                <c:formatCode>General</c:formatCode>
                <c:ptCount val="4"/>
                <c:pt idx="0">
                  <c:v>3.1530000000000013E-3</c:v>
                </c:pt>
                <c:pt idx="1">
                  <c:v>3.2510000000000013E-3</c:v>
                </c:pt>
                <c:pt idx="2">
                  <c:v>3.1520000000000012E-3</c:v>
                </c:pt>
                <c:pt idx="3">
                  <c:v>2.7570000000000016E-3</c:v>
                </c:pt>
              </c:numCache>
            </c:numRef>
          </c:val>
          <c:smooth val="0"/>
        </c:ser>
        <c:ser>
          <c:idx val="3"/>
          <c:order val="3"/>
          <c:tx>
            <c:v>Commuter Express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9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(Sheet1!$E$5,Sheet1!$E$9,Sheet1!$E$13,Sheet1!$E$17)</c:f>
                <c:numCache>
                  <c:formatCode>General</c:formatCode>
                  <c:ptCount val="4"/>
                  <c:pt idx="0">
                    <c:v>1.5100000000000009E-4</c:v>
                  </c:pt>
                  <c:pt idx="1">
                    <c:v>1.5400000000000011E-4</c:v>
                  </c:pt>
                  <c:pt idx="2">
                    <c:v>1.5400000000000011E-4</c:v>
                  </c:pt>
                  <c:pt idx="3">
                    <c:v>1.5100000000000009E-4</c:v>
                  </c:pt>
                </c:numCache>
              </c:numRef>
            </c:plus>
            <c:minus>
              <c:numRef>
                <c:f>(Sheet1!$E$5,Sheet1!$E$9,Sheet1!$E$13,Sheet1!$E$17)</c:f>
                <c:numCache>
                  <c:formatCode>General</c:formatCode>
                  <c:ptCount val="4"/>
                  <c:pt idx="0">
                    <c:v>1.5100000000000009E-4</c:v>
                  </c:pt>
                  <c:pt idx="1">
                    <c:v>1.5400000000000011E-4</c:v>
                  </c:pt>
                  <c:pt idx="2">
                    <c:v>1.5400000000000011E-4</c:v>
                  </c:pt>
                  <c:pt idx="3">
                    <c:v>1.5100000000000009E-4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Sheet1!$I$6:$L$6</c:f>
              <c:numCache>
                <c:formatCode>General</c:formatCode>
                <c:ptCount val="4"/>
                <c:pt idx="0">
                  <c:v>3.1760000000000013E-3</c:v>
                </c:pt>
                <c:pt idx="1">
                  <c:v>3.5000000000000014E-3</c:v>
                </c:pt>
                <c:pt idx="2">
                  <c:v>3.075E-3</c:v>
                </c:pt>
                <c:pt idx="3">
                  <c:v>2.7500000000000011E-3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41632"/>
        <c:axId val="138747904"/>
      </c:lineChart>
      <c:catAx>
        <c:axId val="13874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PVT Code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en-US"/>
          </a:p>
        </c:txPr>
        <c:crossAx val="138747904"/>
        <c:crosses val="autoZero"/>
        <c:auto val="1"/>
        <c:lblAlgn val="ctr"/>
        <c:lblOffset val="100"/>
        <c:noMultiLvlLbl val="0"/>
      </c:catAx>
      <c:valAx>
        <c:axId val="138747904"/>
        <c:scaling>
          <c:orientation val="minMax"/>
          <c:min val="2.5000000000000027E-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Mean Speed (1/RT)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en-US"/>
          </a:p>
        </c:txPr>
        <c:crossAx val="13874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86147186147187"/>
          <c:y val="0.12019094628096862"/>
          <c:w val="0.26509090909090915"/>
          <c:h val="0.26772056478014883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Sheet1!$N$3:$N$18</c:f>
              <c:numCache>
                <c:formatCode>[h]:mm:ss;@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Sheet1!$O$3:$O$18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7</c:v>
                </c:pt>
                <c:pt idx="8">
                  <c:v>16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8</c:v>
                </c:pt>
                <c:pt idx="13">
                  <c:v>6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0545536"/>
        <c:axId val="131858432"/>
      </c:barChart>
      <c:catAx>
        <c:axId val="13054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Mean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Hours/Week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1858432"/>
        <c:crosses val="autoZero"/>
        <c:auto val="1"/>
        <c:lblAlgn val="ctr"/>
        <c:lblOffset val="100"/>
        <c:noMultiLvlLbl val="0"/>
      </c:catAx>
      <c:valAx>
        <c:axId val="13185843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of Drivers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0545536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Charter</a:t>
            </a:r>
          </a:p>
        </c:rich>
      </c:tx>
      <c:layout>
        <c:manualLayout>
          <c:xMode val="edge"/>
          <c:yMode val="edge"/>
          <c:x val="0.40068115283666467"/>
          <c:y val="6.06060606060606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47072481324446"/>
          <c:y val="0.24116161616161616"/>
          <c:w val="0.78906773672521691"/>
          <c:h val="0.3653702378111827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Sheet1!$N$3:$N$18</c:f>
              <c:numCache>
                <c:formatCode>[h]:mm:ss;@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Sheet1!$O$22:$O$37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1905408"/>
        <c:axId val="131907584"/>
      </c:barChart>
      <c:catAx>
        <c:axId val="131905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Hours/Week (Hours:Minutes)</a:t>
                </a:r>
              </a:p>
            </c:rich>
          </c:tx>
          <c:layout/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1907584"/>
        <c:crosses val="autoZero"/>
        <c:auto val="1"/>
        <c:lblAlgn val="ctr"/>
        <c:lblOffset val="100"/>
        <c:tickLblSkip val="1"/>
        <c:noMultiLvlLbl val="0"/>
      </c:catAx>
      <c:valAx>
        <c:axId val="131907584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/>
                  <a:t>Number of Drivers</a:t>
                </a:r>
              </a:p>
            </c:rich>
          </c:tx>
          <c:layout>
            <c:manualLayout>
              <c:xMode val="edge"/>
              <c:yMode val="edge"/>
              <c:x val="3.2051282051282055E-2"/>
              <c:y val="0.135101010101010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19054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Tour</a:t>
            </a:r>
          </a:p>
        </c:rich>
      </c:tx>
      <c:layout>
        <c:manualLayout>
          <c:xMode val="edge"/>
          <c:yMode val="edge"/>
          <c:x val="0.48798209047398494"/>
          <c:y val="6.06060606060606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42257217847771"/>
          <c:y val="0.23583131882890143"/>
          <c:w val="0.74962971540322176"/>
          <c:h val="0.3715187306132188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Sheet1!$N$41:$N$56</c:f>
              <c:numCache>
                <c:formatCode>[h]:mm:ss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Sheet1!$O$41:$O$56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2460544"/>
        <c:axId val="132462464"/>
      </c:barChart>
      <c:catAx>
        <c:axId val="13246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</a:t>
                </a:r>
                <a:r>
                  <a:rPr lang="en-US" sz="1400" b="1" i="0" baseline="0" dirty="0" smtClean="0"/>
                  <a:t>Hours/Week (Hours:Minutes</a:t>
                </a:r>
                <a:r>
                  <a:rPr lang="en-US" sz="1400" b="1" i="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20597234373481094"/>
              <c:y val="0.82024934383202097"/>
            </c:manualLayout>
          </c:layout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2462464"/>
        <c:crosses val="autoZero"/>
        <c:auto val="1"/>
        <c:lblAlgn val="ctr"/>
        <c:lblOffset val="100"/>
        <c:tickLblSkip val="1"/>
        <c:noMultiLvlLbl val="0"/>
      </c:catAx>
      <c:valAx>
        <c:axId val="132462464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 dirty="0"/>
                  <a:t>Number </a:t>
                </a:r>
                <a:r>
                  <a:rPr lang="en-US" sz="1600" b="1" i="0" baseline="0" dirty="0" smtClean="0"/>
                  <a:t>of Drivers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6.5359477124183024E-2"/>
              <c:y val="0.107639783663405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246054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Regular Route</a:t>
            </a:r>
          </a:p>
        </c:rich>
      </c:tx>
      <c:layout>
        <c:manualLayout>
          <c:xMode val="edge"/>
          <c:yMode val="edge"/>
          <c:x val="0.30875765730449634"/>
          <c:y val="6.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21502032177374"/>
          <c:y val="0.22265625"/>
          <c:w val="0.79117790842483182"/>
          <c:h val="0.371579724409448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Sheet1!$N$60:$N$75</c:f>
              <c:numCache>
                <c:formatCode>[h]:mm:ss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Sheet1!$O$60:$O$75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2491136"/>
        <c:axId val="132493312"/>
      </c:barChart>
      <c:catAx>
        <c:axId val="13249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Hours/Week (Hours:Minutes)</a:t>
                </a:r>
              </a:p>
            </c:rich>
          </c:tx>
          <c:layout>
            <c:manualLayout>
              <c:xMode val="edge"/>
              <c:yMode val="edge"/>
              <c:x val="0.17032649962780114"/>
              <c:y val="0.8114583333333335"/>
            </c:manualLayout>
          </c:layout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2493312"/>
        <c:crosses val="autoZero"/>
        <c:auto val="1"/>
        <c:lblAlgn val="ctr"/>
        <c:lblOffset val="100"/>
        <c:tickLblSkip val="1"/>
        <c:noMultiLvlLbl val="0"/>
      </c:catAx>
      <c:valAx>
        <c:axId val="132493312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 dirty="0"/>
                  <a:t>Number of Drivers</a:t>
                </a:r>
              </a:p>
            </c:rich>
          </c:tx>
          <c:layout>
            <c:manualLayout>
              <c:xMode val="edge"/>
              <c:yMode val="edge"/>
              <c:x val="3.2370064775813091E-2"/>
              <c:y val="0.144531250000000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2491136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Commuter Express</a:t>
            </a:r>
          </a:p>
        </c:rich>
      </c:tx>
      <c:layout>
        <c:manualLayout>
          <c:xMode val="edge"/>
          <c:yMode val="edge"/>
          <c:x val="0.29276130924810867"/>
          <c:y val="6.3079130782822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0957747928568"/>
          <c:y val="0.22579562914162019"/>
          <c:w val="0.74995651278884279"/>
          <c:h val="0.372527796828907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Sheet1!$N$79:$N$94</c:f>
              <c:numCache>
                <c:formatCode>[h]:mm:ss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Sheet1!$O$79:$O$94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2399104"/>
        <c:axId val="132401024"/>
      </c:barChart>
      <c:catAx>
        <c:axId val="13239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Hours/Week (Hours:Minutes)</a:t>
                </a:r>
              </a:p>
            </c:rich>
          </c:tx>
          <c:layout>
            <c:manualLayout>
              <c:xMode val="edge"/>
              <c:yMode val="edge"/>
              <c:x val="0.20483644405560422"/>
              <c:y val="0.81755851479275965"/>
            </c:manualLayout>
          </c:layout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2401024"/>
        <c:crosses val="autoZero"/>
        <c:auto val="1"/>
        <c:lblAlgn val="ctr"/>
        <c:lblOffset val="100"/>
        <c:tickLblSkip val="1"/>
        <c:noMultiLvlLbl val="0"/>
      </c:catAx>
      <c:valAx>
        <c:axId val="132401024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 dirty="0"/>
                  <a:t>Number of Drivers</a:t>
                </a:r>
              </a:p>
            </c:rich>
          </c:tx>
          <c:layout>
            <c:manualLayout>
              <c:xMode val="edge"/>
              <c:yMode val="edge"/>
              <c:x val="6.8627450980392163E-2"/>
              <c:y val="0.113527948732063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239910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'Shift Start'!$P$3:$P$50</c:f>
              <c:numCache>
                <c:formatCode>h:mm</c:formatCode>
                <c:ptCount val="48"/>
                <c:pt idx="0">
                  <c:v>0</c:v>
                </c:pt>
                <c:pt idx="1">
                  <c:v>2.0833333333333336E-2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8.3333333333333315E-2</c:v>
                </c:pt>
                <c:pt idx="5">
                  <c:v>0.10416666666666702</c:v>
                </c:pt>
                <c:pt idx="6">
                  <c:v>0.125</c:v>
                </c:pt>
                <c:pt idx="7">
                  <c:v>0.14583333333333304</c:v>
                </c:pt>
                <c:pt idx="8">
                  <c:v>0.16666666666666696</c:v>
                </c:pt>
                <c:pt idx="9">
                  <c:v>0.18750000000000003</c:v>
                </c:pt>
                <c:pt idx="10">
                  <c:v>0.20833333333333304</c:v>
                </c:pt>
                <c:pt idx="11">
                  <c:v>0.22916666666666696</c:v>
                </c:pt>
                <c:pt idx="12">
                  <c:v>0.25</c:v>
                </c:pt>
                <c:pt idx="13">
                  <c:v>0.27083333333333293</c:v>
                </c:pt>
                <c:pt idx="14">
                  <c:v>0.29166666666666707</c:v>
                </c:pt>
                <c:pt idx="15">
                  <c:v>0.31250000000000006</c:v>
                </c:pt>
                <c:pt idx="16">
                  <c:v>0.33333333333333298</c:v>
                </c:pt>
                <c:pt idx="17">
                  <c:v>0.35416666666666707</c:v>
                </c:pt>
                <c:pt idx="18">
                  <c:v>0.37500000000000006</c:v>
                </c:pt>
                <c:pt idx="19">
                  <c:v>0.39583333333333298</c:v>
                </c:pt>
                <c:pt idx="20">
                  <c:v>0.41666666666666707</c:v>
                </c:pt>
                <c:pt idx="21">
                  <c:v>0.43750000000000006</c:v>
                </c:pt>
                <c:pt idx="22">
                  <c:v>0.45833333333333293</c:v>
                </c:pt>
                <c:pt idx="23">
                  <c:v>0.47916666666666707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0.54166666666666696</c:v>
                </c:pt>
                <c:pt idx="27">
                  <c:v>0.5625</c:v>
                </c:pt>
                <c:pt idx="28">
                  <c:v>0.58333333333333293</c:v>
                </c:pt>
                <c:pt idx="29">
                  <c:v>0.60416666666666696</c:v>
                </c:pt>
                <c:pt idx="30">
                  <c:v>0.62500000000000011</c:v>
                </c:pt>
                <c:pt idx="31">
                  <c:v>0.64583333333333315</c:v>
                </c:pt>
                <c:pt idx="32">
                  <c:v>0.66666666666666707</c:v>
                </c:pt>
                <c:pt idx="33">
                  <c:v>0.6875</c:v>
                </c:pt>
                <c:pt idx="34">
                  <c:v>0.70833333333333304</c:v>
                </c:pt>
                <c:pt idx="35">
                  <c:v>0.72916666666666696</c:v>
                </c:pt>
                <c:pt idx="36">
                  <c:v>0.75000000000000011</c:v>
                </c:pt>
                <c:pt idx="37">
                  <c:v>0.77083333333333315</c:v>
                </c:pt>
                <c:pt idx="38">
                  <c:v>0.79166666666666696</c:v>
                </c:pt>
                <c:pt idx="39">
                  <c:v>0.8125</c:v>
                </c:pt>
                <c:pt idx="40">
                  <c:v>0.83333333333333304</c:v>
                </c:pt>
                <c:pt idx="41">
                  <c:v>0.85416666666666696</c:v>
                </c:pt>
                <c:pt idx="42">
                  <c:v>0.87500000000000011</c:v>
                </c:pt>
                <c:pt idx="43">
                  <c:v>0.89583333333333304</c:v>
                </c:pt>
                <c:pt idx="44">
                  <c:v>0.91666666666666696</c:v>
                </c:pt>
                <c:pt idx="45">
                  <c:v>0.9375</c:v>
                </c:pt>
                <c:pt idx="46">
                  <c:v>0.95833333333333304</c:v>
                </c:pt>
                <c:pt idx="47">
                  <c:v>0.97916666666666696</c:v>
                </c:pt>
              </c:numCache>
            </c:numRef>
          </c:cat>
          <c:val>
            <c:numRef>
              <c:f>'Shift Start'!$Q$3:$Q$50</c:f>
              <c:numCache>
                <c:formatCode>General</c:formatCode>
                <c:ptCount val="48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14</c:v>
                </c:pt>
                <c:pt idx="7">
                  <c:v>4</c:v>
                </c:pt>
                <c:pt idx="8">
                  <c:v>34</c:v>
                </c:pt>
                <c:pt idx="9">
                  <c:v>30</c:v>
                </c:pt>
                <c:pt idx="10">
                  <c:v>82</c:v>
                </c:pt>
                <c:pt idx="11">
                  <c:v>110</c:v>
                </c:pt>
                <c:pt idx="12">
                  <c:v>167</c:v>
                </c:pt>
                <c:pt idx="13">
                  <c:v>107</c:v>
                </c:pt>
                <c:pt idx="14">
                  <c:v>128</c:v>
                </c:pt>
                <c:pt idx="15">
                  <c:v>68</c:v>
                </c:pt>
                <c:pt idx="16">
                  <c:v>103</c:v>
                </c:pt>
                <c:pt idx="17">
                  <c:v>57</c:v>
                </c:pt>
                <c:pt idx="18">
                  <c:v>98</c:v>
                </c:pt>
                <c:pt idx="19">
                  <c:v>16</c:v>
                </c:pt>
                <c:pt idx="20">
                  <c:v>70</c:v>
                </c:pt>
                <c:pt idx="21">
                  <c:v>24</c:v>
                </c:pt>
                <c:pt idx="22">
                  <c:v>48</c:v>
                </c:pt>
                <c:pt idx="23">
                  <c:v>55</c:v>
                </c:pt>
                <c:pt idx="24">
                  <c:v>28</c:v>
                </c:pt>
                <c:pt idx="25">
                  <c:v>39</c:v>
                </c:pt>
                <c:pt idx="26">
                  <c:v>29</c:v>
                </c:pt>
                <c:pt idx="27">
                  <c:v>19</c:v>
                </c:pt>
                <c:pt idx="28">
                  <c:v>27</c:v>
                </c:pt>
                <c:pt idx="29">
                  <c:v>37</c:v>
                </c:pt>
                <c:pt idx="30">
                  <c:v>22</c:v>
                </c:pt>
                <c:pt idx="31">
                  <c:v>21</c:v>
                </c:pt>
                <c:pt idx="32">
                  <c:v>18</c:v>
                </c:pt>
                <c:pt idx="33">
                  <c:v>16</c:v>
                </c:pt>
                <c:pt idx="34">
                  <c:v>10</c:v>
                </c:pt>
                <c:pt idx="35">
                  <c:v>6</c:v>
                </c:pt>
                <c:pt idx="36">
                  <c:v>6</c:v>
                </c:pt>
                <c:pt idx="37">
                  <c:v>2</c:v>
                </c:pt>
                <c:pt idx="38">
                  <c:v>6</c:v>
                </c:pt>
                <c:pt idx="39">
                  <c:v>2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2</c:v>
                </c:pt>
                <c:pt idx="4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878336"/>
        <c:axId val="134880256"/>
      </c:barChart>
      <c:catAx>
        <c:axId val="13487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Starting Hour (Hours:Minutes)</a:t>
                </a: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880256"/>
        <c:crosses val="autoZero"/>
        <c:auto val="1"/>
        <c:lblAlgn val="ctr"/>
        <c:lblOffset val="100"/>
        <c:tickLblSkip val="2"/>
        <c:noMultiLvlLbl val="0"/>
      </c:catAx>
      <c:valAx>
        <c:axId val="134880256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878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'Duty Start Individual'!$T$8:$T$32</c:f>
              <c:numCache>
                <c:formatCode>h:mm</c:formatCode>
                <c:ptCount val="25"/>
                <c:pt idx="0">
                  <c:v>0.125</c:v>
                </c:pt>
                <c:pt idx="1">
                  <c:v>0.14583333333333359</c:v>
                </c:pt>
                <c:pt idx="2">
                  <c:v>0.16666666666666588</c:v>
                </c:pt>
                <c:pt idx="3">
                  <c:v>0.18750000000000044</c:v>
                </c:pt>
                <c:pt idx="4">
                  <c:v>0.20833333333333359</c:v>
                </c:pt>
                <c:pt idx="5">
                  <c:v>0.22916666666666588</c:v>
                </c:pt>
                <c:pt idx="6">
                  <c:v>0.25</c:v>
                </c:pt>
                <c:pt idx="7">
                  <c:v>0.27083333333333293</c:v>
                </c:pt>
                <c:pt idx="8">
                  <c:v>0.29166666666666724</c:v>
                </c:pt>
                <c:pt idx="9">
                  <c:v>0.31250000000000094</c:v>
                </c:pt>
                <c:pt idx="10">
                  <c:v>0.33333333333333298</c:v>
                </c:pt>
                <c:pt idx="11">
                  <c:v>0.35416666666666724</c:v>
                </c:pt>
                <c:pt idx="12">
                  <c:v>0.37500000000000094</c:v>
                </c:pt>
                <c:pt idx="13">
                  <c:v>0.39583333333333298</c:v>
                </c:pt>
                <c:pt idx="14">
                  <c:v>0.41666666666666724</c:v>
                </c:pt>
                <c:pt idx="15">
                  <c:v>0.43750000000000094</c:v>
                </c:pt>
                <c:pt idx="16">
                  <c:v>0.45833333333333293</c:v>
                </c:pt>
                <c:pt idx="17">
                  <c:v>0.47916666666666724</c:v>
                </c:pt>
                <c:pt idx="18">
                  <c:v>0.5</c:v>
                </c:pt>
                <c:pt idx="19">
                  <c:v>0.52083333333333304</c:v>
                </c:pt>
                <c:pt idx="20">
                  <c:v>0.54166666666666596</c:v>
                </c:pt>
                <c:pt idx="21">
                  <c:v>0.5625</c:v>
                </c:pt>
                <c:pt idx="22">
                  <c:v>0.58333333333333259</c:v>
                </c:pt>
                <c:pt idx="23">
                  <c:v>0.60416666666666596</c:v>
                </c:pt>
                <c:pt idx="24">
                  <c:v>0.625000000000002</c:v>
                </c:pt>
              </c:numCache>
            </c:numRef>
          </c:cat>
          <c:val>
            <c:numRef>
              <c:f>'Duty Start Individual'!$U$8:$U$32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11</c:v>
                </c:pt>
                <c:pt idx="7">
                  <c:v>3</c:v>
                </c:pt>
                <c:pt idx="8">
                  <c:v>1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925696"/>
        <c:axId val="134624768"/>
      </c:barChart>
      <c:catAx>
        <c:axId val="13492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Starting Hour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624768"/>
        <c:crosses val="autoZero"/>
        <c:auto val="1"/>
        <c:lblAlgn val="ctr"/>
        <c:lblOffset val="100"/>
        <c:tickLblSkip val="1"/>
        <c:noMultiLvlLbl val="0"/>
      </c:catAx>
      <c:valAx>
        <c:axId val="134624768"/>
        <c:scaling>
          <c:orientation val="minMax"/>
          <c:max val="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4925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0.46875</cdr:x>
      <cdr:y>0.02288</cdr:y>
    </cdr:from>
    <cdr:to>
      <cdr:x>0.55915</cdr:x>
      <cdr:y>0.05065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0" y="133351"/>
          <a:ext cx="77152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C47E-BD69-45DE-91F7-A1D16DC3EB64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F69A-6312-4B3A-B218-76A8ECE00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10:34 STD = 1:54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10:12 STD = 1:44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10:52 STD = 1:23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10:56 STD = 1:43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10:20 STD = 2:22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76) = 0.750; p = 0.526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8:06 STD = 2:08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OFF Mean = 9:31 STD = 2:12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ON Mean = 7:28 SQRT = 1:51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 20.674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8:13 STD = 2:04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8:38 STD = 2:10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8:01 STD = 2:03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7:46 STD = 2:11</a:t>
            </a:r>
          </a:p>
          <a:p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Tukey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Grouping          Mean      N   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A        623.66    325     Tour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563.68    495   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 Route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547.20    349     Charter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C        508.66    526     Commuter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Express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Off Mean = 9:04 STD = 2:05 On = Mean 7:35 STD = 1:50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 6.358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Off Mean = 9:45 STD = 2:26 ON Mean = 8:10 STD = 1:52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 6.358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OFF Mean = 9:19 STD = 1:50 ON Mean = 7:19 STD = 1:48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t=14.0226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OFF Mean = 9:12 STD = 2:17 ON Mean = 7:05 STD = 1:46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t=12.32 p &lt;0.01</a:t>
            </a:r>
          </a:p>
          <a:p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Tukey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Grouping          Mean      N   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A       8.51681    455   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8.19630    546    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C       7.98099    698   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D       7.78882    725    3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 Duty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Duty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9:05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7:31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9:22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8:04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9:15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7:18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9:11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7:01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8:04 STD = 1:08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OFF Mean = 9:20 STD = 1:24 ON Mean = 7:20 STD = 1:25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 12.293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Mean = 45:35 STD = 16:03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8:14 STD = 1:06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8:36 STD = 1:04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7:59 STD = 1:06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7:46 STD = 1:10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76) = 1.766 , p = 0.161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OFF Mean = 9:15 STD = 1:28 ON Mean = 7:20 STD = 1:30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 5.99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OFF Mean = 9:41 STD = 1:48 ON Mean = 8:10 STD = 0:59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t=3.9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OFF Mean = 9:20 STD = 1:05 ON Mean = 7:17 STD = 1:21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t=6.894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OFF Mean = 9:13 STD = 1:26 ON Mean = 6:59 STD = 1:29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t=7.165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R = -0.359; F(1, 1527) = 226.216, p = &lt;0.001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R = -0.462; F(1, 309) = 83.666, p = &lt;0.001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R = -0.197; F(1, 284) = 11.496, p = &lt;0.001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R = -0.408; F(1, 459) = 91.446, p = &lt;0.001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R = -0.397; F(1, 469) = 87.586, p = &lt;0.001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R = -0.339; F(1, 76) = 9.847 , p = 0.002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R = -0.442; F(1, 16) = 3.884, p = 0.066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R = -0.16; F(1, 10) = 0.262, p = 0.62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R = -0.306; F(1, 22) = 2.277, p = 0.146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R = -0.499; F(1, 22) = 7.307, p = 0.013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START Mean = 2.199 STD = 0.783 END Mean = 3.857 STD = 1.014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-14.628,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START Mean = 1.9 STD = 0.614 END Mean = 3.84 STD = 1.138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-8.144,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START Mean = 1.932 STD = 0.528 END Mean = 3.739 STD = 0.92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-9.147,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START Mean = 2.227 STD = 0.818 END Mean = 4.14 STD = 0.986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-9.109,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START Mean = 2.503 STD = 0.866 END Mean = 3.654 STD = 0.991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-5.923,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START Mean = 2.63 STD = 1.095 END Mean = 4.565 STD = 1.398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-12.893,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START Mean = 2.388 STD = 1.095 END Mean = 4.827 STD = 1.719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-7.164,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START Mean = 2.143 STD = 0.740 END Mean = 4.343 STD = 1.277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-7.798,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START Mean = 2.568 STD = 0.989 END Mean = 4.681 STD = 1.415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-7.247,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START Mean = 3.088 STD = 1.101 END Mean = 4.383 STD = 1.231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-5.774,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Mean = 37:38 STD = 16:00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Mean = 53:20 STD = 18:43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= 46:09 STD = 15:33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= 46:44 STD = 13:21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F(3,76) = 2.7, p = 0.0516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C8A2D2-A52C-4637-8E2C-1CED761F56A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– Mean = 8:37 STD = 3:38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Charter – Mean = 9:23 STD = 4:19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 – Mean = 9:24 STD = 2:53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Route Mean = 8:15 STD = 3:22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Commuter Express Mean = 8:01 STD = 3:38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F(3,1518) = 15.212; p 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8:39 STD = 2:11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9:30 STD = 1:28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9:25 STD = 1:34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8:22 STD = 2:09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7:55 STD = 2:40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76) = 2.643; p = 0.55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10:36 STD = 3:32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10:15 STD = 4:13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10:58 STD = 3:18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= 10:53 STD = 3:12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= 10:19 STD = 3:29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1528) = 3.952; p = 0.008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Tukey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Grouping   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A             1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     2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     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C            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4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CE81-AA23-4130-8877-C6EEC81ADCF6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Motorcoach Driver Fatigue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Sponsored by the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ederal Motor Carrier Safety Administration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Gregory Belenky, M.D.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Lora J. Wu, M.S.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Jack Hodges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Washington State University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108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Duty Start Time by Driver by Duty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0577" t="27660" r="59936" b="25840"/>
          <a:stretch>
            <a:fillRect/>
          </a:stretch>
        </p:blipFill>
        <p:spPr bwMode="auto">
          <a:xfrm>
            <a:off x="762000" y="1371600"/>
            <a:ext cx="7467600" cy="470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 Duty Time by Duty Day - 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143000"/>
          <a:ext cx="8382000" cy="491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13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Duty Time by Duty Day – 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0577" t="31664" r="59936" b="20240"/>
          <a:stretch>
            <a:fillRect/>
          </a:stretch>
        </p:blipFill>
        <p:spPr bwMode="auto">
          <a:xfrm>
            <a:off x="685800" y="14478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72400" y="2971800"/>
          <a:ext cx="1066800" cy="1545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9585"/>
                <a:gridCol w="287215"/>
              </a:tblGrid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Charter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Tour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A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5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Regular Route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B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Commuter Express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Mean On Duty Time by Driver by Duty Day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3716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On Duty Time by Driver by Duty Day – 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9330" t="26857" r="59152" b="25484"/>
          <a:stretch>
            <a:fillRect/>
          </a:stretch>
        </p:blipFill>
        <p:spPr bwMode="auto">
          <a:xfrm>
            <a:off x="914400" y="1524000"/>
            <a:ext cx="7467600" cy="45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by Day - All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9144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On/Off Duty by Day - 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1" y="11430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Sleep Time for On-Duty Days and Off-Duty Days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980" r="1474" b="2571"/>
          <a:stretch/>
        </p:blipFill>
        <p:spPr bwMode="auto">
          <a:xfrm>
            <a:off x="304800" y="1600200"/>
            <a:ext cx="850499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8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by Day – By Type of Operation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72400" y="2971800"/>
          <a:ext cx="1066800" cy="1545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9585"/>
                <a:gridCol w="287215"/>
              </a:tblGrid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Charter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Tour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A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5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Regular Route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B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Commuter Express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/>
          <a:srcRect l="9615" t="37672" r="59135" b="16240"/>
          <a:stretch>
            <a:fillRect/>
          </a:stretch>
        </p:blipFill>
        <p:spPr bwMode="auto">
          <a:xfrm>
            <a:off x="152400" y="1371600"/>
            <a:ext cx="76233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On/Off Duty by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9615" t="32465" r="59135" b="20640"/>
          <a:stretch>
            <a:fillRect/>
          </a:stretch>
        </p:blipFill>
        <p:spPr bwMode="auto">
          <a:xfrm>
            <a:off x="228600" y="1524000"/>
            <a:ext cx="736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72400" y="2971800"/>
          <a:ext cx="1066800" cy="1545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9585"/>
                <a:gridCol w="287215"/>
              </a:tblGrid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Charter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Tour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B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5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Regular Route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Commuter Express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D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Driver Sample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 motorcoach drivers (20 women), middle-aged and overweight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Studied for an average of 30 consecutive days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2819400"/>
          <a:ext cx="83058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5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 by Operation On and Off Duty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295400"/>
          <a:ext cx="7950200" cy="477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Average Total Sleep Time by Driver by Day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7800"/>
          <a:ext cx="8458200" cy="459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Average Total Sleep Time On/Off Duty by Driver by Day - 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447800"/>
          <a:ext cx="8458200" cy="454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Average Total Sleep Time by Driver by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9776" t="36069" r="59135" b="16640"/>
          <a:stretch>
            <a:fillRect/>
          </a:stretch>
        </p:blipFill>
        <p:spPr bwMode="auto">
          <a:xfrm>
            <a:off x="685800" y="1447800"/>
            <a:ext cx="7696200" cy="46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Average Total Sleep Time On/Off Duty by Driver by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9615" t="31664" r="59135" b="21040"/>
          <a:stretch>
            <a:fillRect/>
          </a:stretch>
        </p:blipFill>
        <p:spPr bwMode="auto">
          <a:xfrm>
            <a:off x="838200" y="1600200"/>
            <a:ext cx="7391400" cy="44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7800"/>
          <a:ext cx="8534400" cy="459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0577" t="32464" r="60417" b="18240"/>
          <a:stretch>
            <a:fillRect/>
          </a:stretch>
        </p:blipFill>
        <p:spPr bwMode="auto">
          <a:xfrm>
            <a:off x="1219200" y="1676400"/>
            <a:ext cx="650363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by Driver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524000"/>
          <a:ext cx="8458200" cy="451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by Driver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1378" t="40473" r="60577" b="11440"/>
          <a:stretch>
            <a:fillRect/>
          </a:stretch>
        </p:blipFill>
        <p:spPr bwMode="auto">
          <a:xfrm>
            <a:off x="1295400" y="1676400"/>
            <a:ext cx="647700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Driver Subjective Fatigue at the Start and End of the Duty Day Measured using the Samn-Perelli Fatigue Scale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524000"/>
          <a:ext cx="6553200" cy="449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Volunteers by Operation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Charter -18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Tour -13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 Route - 25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Commuter Express -24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Driver Subjective Fatigue at the Start and End of the Duty Day Measured using the Samn-Perelli Fatigue Scale – By Type of Operation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9776" t="34867" r="59295" b="16640"/>
          <a:stretch>
            <a:fillRect/>
          </a:stretch>
        </p:blipFill>
        <p:spPr bwMode="auto">
          <a:xfrm>
            <a:off x="838200" y="1447800"/>
            <a:ext cx="7467600" cy="46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Driver Subjective Sleepiness at the Start and end of the Duty Day Measured using the Karolinska Sleepiness Scale - All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1676400"/>
          <a:ext cx="633401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Driver Subjective Sleepiness at the Start and end of the Duty Day Measured using the Karolinska Sleepiness Scale – By Type of Operation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1218" t="25655" r="60737" b="25840"/>
          <a:stretch>
            <a:fillRect/>
          </a:stretch>
        </p:blipFill>
        <p:spPr bwMode="auto">
          <a:xfrm>
            <a:off x="1219200" y="1524000"/>
            <a:ext cx="6629400" cy="45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PVT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14400" y="1600200"/>
          <a:ext cx="733425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 of Findings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 motorcoach drivers studied for ~30 days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Charter, Tour, Regular Route, Commuter Express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of duty in early to mid-morning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Duty day on average 10-11 hours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Worked an average of 40-50 hours/week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Slept an average of 7-8 hours on duty days and off duty days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Poorer performance and more fatigue and sleepiness at end of duty day compared to the beginning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888888"/>
              </a:solidFill>
            </a:endParaRPr>
          </a:p>
          <a:p>
            <a:pPr eaLnBrk="1" hangingPunct="1"/>
            <a:r>
              <a:rPr lang="en-US" smtClean="0">
                <a:solidFill>
                  <a:srgbClr val="888888"/>
                </a:solidFill>
              </a:rPr>
              <a:t>Washington State University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03200" y="1185863"/>
            <a:ext cx="68040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dirty="0"/>
              <a:t>              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Gregory Belenky, M.D.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Research Professor and Director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Sleep and Performance Research Center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Washington State University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P.O. Box 1495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Spokane, WA 99210-1495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Phone:	(509) 358-7738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FAX:		(509) 358-7627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Email:		belenky@wsu.edu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187325"/>
            <a:ext cx="7848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 of Contact</a:t>
            </a:r>
          </a:p>
        </p:txBody>
      </p:sp>
    </p:spTree>
    <p:extLst>
      <p:ext uri="{BB962C8B-B14F-4D97-AF65-F5344CB8AC3E}">
        <p14:creationId xmlns:p14="http://schemas.microsoft.com/office/powerpoint/2010/main" val="19271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62000" y="15240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Mean Duty Hours per Week by Driver - All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219200"/>
          <a:ext cx="827811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Duty Hours per Week by Driver – 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2954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19600" y="12954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04800" y="3733800"/>
          <a:ext cx="4075778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19600" y="3733800"/>
          <a:ext cx="4114800" cy="241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Duty Start Time by Duty Day –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1" y="12954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3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Duty Start Time by Duty Day –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0577" t="31664" r="59936" b="21040"/>
          <a:stretch>
            <a:fillRect/>
          </a:stretch>
        </p:blipFill>
        <p:spPr bwMode="auto">
          <a:xfrm>
            <a:off x="914400" y="1447800"/>
            <a:ext cx="72480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0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Duty Start Time by Driver by Duty Day -All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990600"/>
          <a:ext cx="8153400" cy="506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1895</Words>
  <Application>Microsoft Office PowerPoint</Application>
  <PresentationFormat>On-screen Show (4:3)</PresentationFormat>
  <Paragraphs>319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Motorcoach Driver Fatigue Study Sponsored by the Federal Motor Carrier Safety Administration</vt:lpstr>
      <vt:lpstr>Driver Sample</vt:lpstr>
      <vt:lpstr>Number of Volunteers by Operation </vt:lpstr>
      <vt:lpstr>Exposure</vt:lpstr>
      <vt:lpstr>Mean Duty Hours per Week by Driver - All </vt:lpstr>
      <vt:lpstr>Mean Duty Hours per Week by Driver – By Type of Operation</vt:lpstr>
      <vt:lpstr>Duty Start Time by Duty Day – All</vt:lpstr>
      <vt:lpstr>Duty Start Time by Duty Day –  By Type of Operation</vt:lpstr>
      <vt:lpstr>Duty Start Time by Driver by Duty Day -All </vt:lpstr>
      <vt:lpstr>Duty Start Time by Driver by Duty Day – By Type of Operation</vt:lpstr>
      <vt:lpstr>On Duty Time by Duty Day - All</vt:lpstr>
      <vt:lpstr>On Duty Time by Duty Day – By Type of Operation</vt:lpstr>
      <vt:lpstr>Mean On Duty Time by Driver by Duty Day - All</vt:lpstr>
      <vt:lpstr>Mean On Duty Time by Driver by Duty Day – By Type of Operation</vt:lpstr>
      <vt:lpstr>Total Sleep Time by Day - All </vt:lpstr>
      <vt:lpstr>Total Sleep Time On/Off Duty by Day - All</vt:lpstr>
      <vt:lpstr>Total Sleep Time for On-Duty Days and Off-Duty Days</vt:lpstr>
      <vt:lpstr>Total Sleep Time by Day – By Type of Operation  </vt:lpstr>
      <vt:lpstr>Total Sleep Time On/Off Duty by Day – By Type of Operation</vt:lpstr>
      <vt:lpstr>Sleep by Operation On and Off Duty</vt:lpstr>
      <vt:lpstr>Average Total Sleep Time by Driver by Day - All</vt:lpstr>
      <vt:lpstr>Average Total Sleep Time On/Off Duty by Driver by Day - All</vt:lpstr>
      <vt:lpstr>Average Total Sleep Time by Driver by Day – By Type of Operation</vt:lpstr>
      <vt:lpstr>Average Total Sleep Time On/Off Duty by Driver by Day – By Type of Operation</vt:lpstr>
      <vt:lpstr>Correlation of On Duty Time by Duty Day with Total Sleep Time by Duty Day - All</vt:lpstr>
      <vt:lpstr>Correlation of On Duty Time by Duty Day with Total Sleep Time by Duty Day – By Type of Operation</vt:lpstr>
      <vt:lpstr>Correlation of On Duty Time by Duty Day with Total Sleep Time by Duty Day by Driver - All</vt:lpstr>
      <vt:lpstr>Correlation of On Duty Time by Duty Day with Total Sleep Time by Duty Day by Driver – By Type of Operation</vt:lpstr>
      <vt:lpstr>Driver Subjective Fatigue at the Start and End of the Duty Day Measured using the Samn-Perelli Fatigue Scale - All</vt:lpstr>
      <vt:lpstr>Driver Subjective Fatigue at the Start and End of the Duty Day Measured using the Samn-Perelli Fatigue Scale – By Type of Operation</vt:lpstr>
      <vt:lpstr>Driver Subjective Sleepiness at the Start and end of the Duty Day Measured using the Karolinska Sleepiness Scale - All</vt:lpstr>
      <vt:lpstr>Driver Subjective Sleepiness at the Start and end of the Duty Day Measured using the Karolinska Sleepiness Scale – By Type of Operation </vt:lpstr>
      <vt:lpstr>PVT</vt:lpstr>
      <vt:lpstr>Summary of Findings</vt:lpstr>
      <vt:lpstr>Point of Contact</vt:lpstr>
    </vt:vector>
  </TitlesOfParts>
  <Company>WSU Spokane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Motorcoach Driver Fatigue</dc:title>
  <dc:creator>Administration</dc:creator>
  <cp:lastModifiedBy>Turner, Elizabeth (VOLPE)</cp:lastModifiedBy>
  <cp:revision>57</cp:revision>
  <dcterms:created xsi:type="dcterms:W3CDTF">2011-11-15T19:02:55Z</dcterms:created>
  <dcterms:modified xsi:type="dcterms:W3CDTF">2013-08-30T14:52:03Z</dcterms:modified>
</cp:coreProperties>
</file>