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9" r:id="rId1"/>
  </p:sldMasterIdLst>
  <p:notesMasterIdLst>
    <p:notesMasterId r:id="rId14"/>
  </p:notesMasterIdLst>
  <p:handoutMasterIdLst>
    <p:handoutMasterId r:id="rId15"/>
  </p:handoutMasterIdLst>
  <p:sldIdLst>
    <p:sldId id="391" r:id="rId2"/>
    <p:sldId id="440" r:id="rId3"/>
    <p:sldId id="442" r:id="rId4"/>
    <p:sldId id="428" r:id="rId5"/>
    <p:sldId id="430" r:id="rId6"/>
    <p:sldId id="404" r:id="rId7"/>
    <p:sldId id="422" r:id="rId8"/>
    <p:sldId id="432" r:id="rId9"/>
    <p:sldId id="433" r:id="rId10"/>
    <p:sldId id="434" r:id="rId11"/>
    <p:sldId id="435" r:id="rId12"/>
    <p:sldId id="384" r:id="rId13"/>
  </p:sldIdLst>
  <p:sldSz cx="9144000" cy="6858000" type="screen4x3"/>
  <p:notesSz cx="6858000" cy="9144000"/>
  <p:defaultTextStyle>
    <a:defPPr>
      <a:defRPr lang="en-US"/>
    </a:defPPr>
    <a:lvl1pPr algn="l" rtl="0" fontAlgn="base">
      <a:lnSpc>
        <a:spcPct val="90000"/>
      </a:lnSpc>
      <a:spcBef>
        <a:spcPct val="50000"/>
      </a:spcBef>
      <a:spcAft>
        <a:spcPct val="0"/>
      </a:spcAft>
      <a:buFont typeface="Arial" charset="0"/>
      <a:buChar char="►"/>
      <a:defRPr sz="2400" kern="1200">
        <a:solidFill>
          <a:schemeClr val="tx1"/>
        </a:solidFill>
        <a:latin typeface="Times New Roman" pitchFamily="18" charset="0"/>
        <a:ea typeface="+mn-ea"/>
        <a:cs typeface="+mn-cs"/>
      </a:defRPr>
    </a:lvl1pPr>
    <a:lvl2pPr marL="457200" algn="l" rtl="0" fontAlgn="base">
      <a:lnSpc>
        <a:spcPct val="90000"/>
      </a:lnSpc>
      <a:spcBef>
        <a:spcPct val="50000"/>
      </a:spcBef>
      <a:spcAft>
        <a:spcPct val="0"/>
      </a:spcAft>
      <a:buFont typeface="Arial" charset="0"/>
      <a:buChar char="►"/>
      <a:defRPr sz="2400" kern="1200">
        <a:solidFill>
          <a:schemeClr val="tx1"/>
        </a:solidFill>
        <a:latin typeface="Times New Roman" pitchFamily="18" charset="0"/>
        <a:ea typeface="+mn-ea"/>
        <a:cs typeface="+mn-cs"/>
      </a:defRPr>
    </a:lvl2pPr>
    <a:lvl3pPr marL="914400" algn="l" rtl="0" fontAlgn="base">
      <a:lnSpc>
        <a:spcPct val="90000"/>
      </a:lnSpc>
      <a:spcBef>
        <a:spcPct val="50000"/>
      </a:spcBef>
      <a:spcAft>
        <a:spcPct val="0"/>
      </a:spcAft>
      <a:buFont typeface="Arial" charset="0"/>
      <a:buChar char="►"/>
      <a:defRPr sz="2400" kern="1200">
        <a:solidFill>
          <a:schemeClr val="tx1"/>
        </a:solidFill>
        <a:latin typeface="Times New Roman" pitchFamily="18" charset="0"/>
        <a:ea typeface="+mn-ea"/>
        <a:cs typeface="+mn-cs"/>
      </a:defRPr>
    </a:lvl3pPr>
    <a:lvl4pPr marL="1371600" algn="l" rtl="0" fontAlgn="base">
      <a:lnSpc>
        <a:spcPct val="90000"/>
      </a:lnSpc>
      <a:spcBef>
        <a:spcPct val="50000"/>
      </a:spcBef>
      <a:spcAft>
        <a:spcPct val="0"/>
      </a:spcAft>
      <a:buFont typeface="Arial" charset="0"/>
      <a:buChar char="►"/>
      <a:defRPr sz="2400" kern="1200">
        <a:solidFill>
          <a:schemeClr val="tx1"/>
        </a:solidFill>
        <a:latin typeface="Times New Roman" pitchFamily="18" charset="0"/>
        <a:ea typeface="+mn-ea"/>
        <a:cs typeface="+mn-cs"/>
      </a:defRPr>
    </a:lvl4pPr>
    <a:lvl5pPr marL="1828800" algn="l" rtl="0" fontAlgn="base">
      <a:lnSpc>
        <a:spcPct val="90000"/>
      </a:lnSpc>
      <a:spcBef>
        <a:spcPct val="50000"/>
      </a:spcBef>
      <a:spcAft>
        <a:spcPct val="0"/>
      </a:spcAft>
      <a:buFont typeface="Arial" charset="0"/>
      <a:buChar char="►"/>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bello" initials="MB"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CC0000"/>
    <a:srgbClr val="FF3300"/>
    <a:srgbClr val="000066"/>
    <a:srgbClr val="003366"/>
    <a:srgbClr val="99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88" autoAdjust="0"/>
    <p:restoredTop sz="97002" autoAdjust="0"/>
  </p:normalViewPr>
  <p:slideViewPr>
    <p:cSldViewPr>
      <p:cViewPr>
        <p:scale>
          <a:sx n="74" d="100"/>
          <a:sy n="74" d="100"/>
        </p:scale>
        <p:origin x="-774" y="-7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588" tIns="45793" rIns="91588" bIns="45793" numCol="1" anchor="t" anchorCtr="0" compatLnSpc="1">
            <a:prstTxWarp prst="textNoShape">
              <a:avLst/>
            </a:prstTxWarp>
          </a:bodyPr>
          <a:lstStyle>
            <a:lvl1pPr defTabSz="915994">
              <a:lnSpc>
                <a:spcPct val="100000"/>
              </a:lnSpc>
              <a:spcBef>
                <a:spcPct val="0"/>
              </a:spcBef>
              <a:buFontTx/>
              <a:buNone/>
              <a:defRPr sz="1200">
                <a:latin typeface="Arial" charset="0"/>
              </a:defRPr>
            </a:lvl1pPr>
          </a:lstStyle>
          <a:p>
            <a:pPr>
              <a:defRPr/>
            </a:pPr>
            <a:endParaRPr lang="en-US" dirty="0"/>
          </a:p>
        </p:txBody>
      </p:sp>
      <p:sp>
        <p:nvSpPr>
          <p:cNvPr id="163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588" tIns="45793" rIns="91588" bIns="45793" numCol="1" anchor="t" anchorCtr="0" compatLnSpc="1">
            <a:prstTxWarp prst="textNoShape">
              <a:avLst/>
            </a:prstTxWarp>
          </a:bodyPr>
          <a:lstStyle>
            <a:lvl1pPr algn="r" defTabSz="915994">
              <a:lnSpc>
                <a:spcPct val="100000"/>
              </a:lnSpc>
              <a:spcBef>
                <a:spcPct val="0"/>
              </a:spcBef>
              <a:buFontTx/>
              <a:buNone/>
              <a:defRPr sz="1200">
                <a:latin typeface="Arial" charset="0"/>
              </a:defRPr>
            </a:lvl1pPr>
          </a:lstStyle>
          <a:p>
            <a:pPr>
              <a:defRPr/>
            </a:pPr>
            <a:endParaRPr lang="en-US" dirty="0"/>
          </a:p>
        </p:txBody>
      </p:sp>
      <p:sp>
        <p:nvSpPr>
          <p:cNvPr id="163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588" tIns="45793" rIns="91588" bIns="45793" numCol="1" anchor="b" anchorCtr="0" compatLnSpc="1">
            <a:prstTxWarp prst="textNoShape">
              <a:avLst/>
            </a:prstTxWarp>
          </a:bodyPr>
          <a:lstStyle>
            <a:lvl1pPr defTabSz="915994">
              <a:lnSpc>
                <a:spcPct val="100000"/>
              </a:lnSpc>
              <a:spcBef>
                <a:spcPct val="0"/>
              </a:spcBef>
              <a:buFontTx/>
              <a:buNone/>
              <a:defRPr sz="1200">
                <a:latin typeface="Arial" charset="0"/>
              </a:defRPr>
            </a:lvl1pPr>
          </a:lstStyle>
          <a:p>
            <a:pPr>
              <a:defRPr/>
            </a:pPr>
            <a:endParaRPr lang="en-US" dirty="0"/>
          </a:p>
        </p:txBody>
      </p:sp>
      <p:sp>
        <p:nvSpPr>
          <p:cNvPr id="163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588" tIns="45793" rIns="91588" bIns="45793" numCol="1" anchor="b" anchorCtr="0" compatLnSpc="1">
            <a:prstTxWarp prst="textNoShape">
              <a:avLst/>
            </a:prstTxWarp>
          </a:bodyPr>
          <a:lstStyle>
            <a:lvl1pPr algn="r" defTabSz="915994">
              <a:lnSpc>
                <a:spcPct val="100000"/>
              </a:lnSpc>
              <a:spcBef>
                <a:spcPct val="0"/>
              </a:spcBef>
              <a:buFontTx/>
              <a:buNone/>
              <a:defRPr sz="1200">
                <a:latin typeface="Arial" charset="0"/>
              </a:defRPr>
            </a:lvl1pPr>
          </a:lstStyle>
          <a:p>
            <a:pPr>
              <a:defRPr/>
            </a:pPr>
            <a:fld id="{1A61FE14-684A-4DD4-AB52-608AACE0842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588" tIns="45793" rIns="91588" bIns="45793" numCol="1" anchor="t" anchorCtr="0" compatLnSpc="1">
            <a:prstTxWarp prst="textNoShape">
              <a:avLst/>
            </a:prstTxWarp>
          </a:bodyPr>
          <a:lstStyle>
            <a:lvl1pPr defTabSz="915994">
              <a:lnSpc>
                <a:spcPct val="100000"/>
              </a:lnSpc>
              <a:spcBef>
                <a:spcPct val="0"/>
              </a:spcBef>
              <a:buFontTx/>
              <a:buNone/>
              <a:defRPr sz="1200">
                <a:latin typeface="Arial" charset="0"/>
              </a:defRPr>
            </a:lvl1pPr>
          </a:lstStyle>
          <a:p>
            <a:pPr>
              <a:defRPr/>
            </a:pPr>
            <a:endParaRPr lang="en-US" dirty="0"/>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588" tIns="45793" rIns="91588" bIns="45793" numCol="1" anchor="t" anchorCtr="0" compatLnSpc="1">
            <a:prstTxWarp prst="textNoShape">
              <a:avLst/>
            </a:prstTxWarp>
          </a:bodyPr>
          <a:lstStyle>
            <a:lvl1pPr algn="r" defTabSz="915994">
              <a:lnSpc>
                <a:spcPct val="100000"/>
              </a:lnSpc>
              <a:spcBef>
                <a:spcPct val="0"/>
              </a:spcBef>
              <a:buFontTx/>
              <a:buNone/>
              <a:defRPr sz="1200">
                <a:latin typeface="Arial" charset="0"/>
              </a:defRPr>
            </a:lvl1pPr>
          </a:lstStyle>
          <a:p>
            <a:pPr>
              <a:defRPr/>
            </a:pPr>
            <a:endParaRPr lang="en-US" dirty="0"/>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588" tIns="45793" rIns="91588" bIns="4579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588" tIns="45793" rIns="91588" bIns="45793" numCol="1" anchor="b" anchorCtr="0" compatLnSpc="1">
            <a:prstTxWarp prst="textNoShape">
              <a:avLst/>
            </a:prstTxWarp>
          </a:bodyPr>
          <a:lstStyle>
            <a:lvl1pPr defTabSz="915994">
              <a:lnSpc>
                <a:spcPct val="100000"/>
              </a:lnSpc>
              <a:spcBef>
                <a:spcPct val="0"/>
              </a:spcBef>
              <a:buFontTx/>
              <a:buNone/>
              <a:defRPr sz="1200">
                <a:latin typeface="Arial" charset="0"/>
              </a:defRPr>
            </a:lvl1pPr>
          </a:lstStyle>
          <a:p>
            <a:pPr>
              <a:defRPr/>
            </a:pPr>
            <a:endParaRPr lang="en-US" dirty="0"/>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588" tIns="45793" rIns="91588" bIns="45793" numCol="1" anchor="b" anchorCtr="0" compatLnSpc="1">
            <a:prstTxWarp prst="textNoShape">
              <a:avLst/>
            </a:prstTxWarp>
          </a:bodyPr>
          <a:lstStyle>
            <a:lvl1pPr algn="r" defTabSz="915994">
              <a:lnSpc>
                <a:spcPct val="100000"/>
              </a:lnSpc>
              <a:spcBef>
                <a:spcPct val="0"/>
              </a:spcBef>
              <a:buFontTx/>
              <a:buNone/>
              <a:defRPr sz="1200">
                <a:latin typeface="Arial" charset="0"/>
              </a:defRPr>
            </a:lvl1pPr>
          </a:lstStyle>
          <a:p>
            <a:pPr>
              <a:defRPr/>
            </a:pPr>
            <a:fld id="{9AB474CF-0CF8-41BC-8011-C9854825A03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pPr defTabSz="915988"/>
            <a:fld id="{10A736DC-A3A6-4D37-B863-FE6294F91A0A}" type="slidenum">
              <a:rPr lang="en-US" smtClean="0"/>
              <a:pPr defTabSz="915988"/>
              <a:t>0</a:t>
            </a:fld>
            <a:endParaRPr lang="en-US" dirty="0" smtClean="0"/>
          </a:p>
        </p:txBody>
      </p:sp>
      <p:sp>
        <p:nvSpPr>
          <p:cNvPr id="32771" name="Rectangle 2"/>
          <p:cNvSpPr>
            <a:spLocks noGrp="1" noRot="1" noChangeAspect="1" noChangeArrowheads="1" noTextEdit="1"/>
          </p:cNvSpPr>
          <p:nvPr>
            <p:ph type="sldImg"/>
          </p:nvPr>
        </p:nvSpPr>
        <p:spPr>
          <a:xfrm>
            <a:off x="1144588"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pPr defTabSz="915938"/>
            <a:fld id="{AE09BF5E-A1ED-4B1A-8248-4A73DEF119FF}" type="slidenum">
              <a:rPr lang="en-US" smtClean="0"/>
              <a:pPr defTabSz="915938"/>
              <a:t>1</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109D27-6FE7-438A-8141-AF483EFB2F5A}" type="slidenum">
              <a:rPr lang="en-US"/>
              <a:pPr/>
              <a:t>2</a:t>
            </a:fld>
            <a:endParaRPr lang="en-US"/>
          </a:p>
        </p:txBody>
      </p:sp>
      <p:sp>
        <p:nvSpPr>
          <p:cNvPr id="732162" name="Rectangle 2"/>
          <p:cNvSpPr>
            <a:spLocks noGrp="1" noRot="1" noChangeAspect="1" noChangeArrowheads="1" noTextEdit="1"/>
          </p:cNvSpPr>
          <p:nvPr>
            <p:ph type="sldImg"/>
          </p:nvPr>
        </p:nvSpPr>
        <p:spPr>
          <a:xfrm>
            <a:off x="1144588" y="685800"/>
            <a:ext cx="4572000" cy="3429000"/>
          </a:xfrm>
          <a:ln/>
        </p:spPr>
      </p:sp>
      <p:sp>
        <p:nvSpPr>
          <p:cNvPr id="7321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pPr defTabSz="915988"/>
            <a:fld id="{1FC2370B-6E5A-467C-A436-8EE6B1380540}" type="slidenum">
              <a:rPr lang="en-US" smtClean="0"/>
              <a:pPr defTabSz="915988"/>
              <a:t>3</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US" sz="1200" kern="1200" baseline="0" dirty="0" smtClean="0">
                <a:solidFill>
                  <a:schemeClr val="tx1"/>
                </a:solidFill>
                <a:latin typeface="Arial" charset="0"/>
                <a:ea typeface="+mn-ea"/>
                <a:cs typeface="+mn-cs"/>
              </a:rPr>
              <a:t>I understand that Federal law provides for punishment under Title 18, U.S. Code,</a:t>
            </a:r>
          </a:p>
          <a:p>
            <a:r>
              <a:rPr lang="en-US" sz="1200" kern="1200" baseline="0" dirty="0" smtClean="0">
                <a:solidFill>
                  <a:schemeClr val="tx1"/>
                </a:solidFill>
                <a:latin typeface="Arial" charset="0"/>
                <a:ea typeface="+mn-ea"/>
                <a:cs typeface="+mn-cs"/>
              </a:rPr>
              <a:t>including a fine and up to 10 years in jail for the first offense for anyone who:</a:t>
            </a:r>
          </a:p>
          <a:p>
            <a:r>
              <a:rPr lang="en-US" sz="1200" kern="1200" baseline="0" dirty="0" smtClean="0">
                <a:solidFill>
                  <a:schemeClr val="tx1"/>
                </a:solidFill>
                <a:latin typeface="Arial" charset="0"/>
                <a:ea typeface="+mn-ea"/>
                <a:cs typeface="+mn-cs"/>
              </a:rPr>
              <a:t>a) Knowingly accesses an information system without authorization, or exceeds</a:t>
            </a:r>
          </a:p>
          <a:p>
            <a:r>
              <a:rPr lang="en-US" sz="1200" kern="1200" baseline="0" dirty="0" smtClean="0">
                <a:solidFill>
                  <a:schemeClr val="tx1"/>
                </a:solidFill>
                <a:latin typeface="Arial" charset="0"/>
                <a:ea typeface="+mn-ea"/>
                <a:cs typeface="+mn-cs"/>
              </a:rPr>
              <a:t>authorized access and obtains information that requires protection against</a:t>
            </a:r>
          </a:p>
          <a:p>
            <a:r>
              <a:rPr lang="en-US" sz="1200" kern="1200" baseline="0" dirty="0" smtClean="0">
                <a:solidFill>
                  <a:schemeClr val="tx1"/>
                </a:solidFill>
                <a:latin typeface="Arial" charset="0"/>
                <a:ea typeface="+mn-ea"/>
                <a:cs typeface="+mn-cs"/>
              </a:rPr>
              <a:t>unauthorized disclosure.</a:t>
            </a:r>
          </a:p>
          <a:p>
            <a:r>
              <a:rPr lang="en-US" sz="1200" kern="1200" baseline="0" dirty="0" smtClean="0">
                <a:solidFill>
                  <a:schemeClr val="tx1"/>
                </a:solidFill>
                <a:latin typeface="Arial" charset="0"/>
                <a:ea typeface="+mn-ea"/>
                <a:cs typeface="+mn-cs"/>
              </a:rPr>
              <a:t>b) Intentionally, without authorization, accesses a Government information system</a:t>
            </a:r>
          </a:p>
          <a:p>
            <a:r>
              <a:rPr lang="en-US" sz="1200" kern="1200" baseline="0" dirty="0" smtClean="0">
                <a:solidFill>
                  <a:schemeClr val="tx1"/>
                </a:solidFill>
                <a:latin typeface="Arial" charset="0"/>
                <a:ea typeface="+mn-ea"/>
                <a:cs typeface="+mn-cs"/>
              </a:rPr>
              <a:t>and impacts the Government’s operation, including availability of that system.</a:t>
            </a:r>
          </a:p>
          <a:p>
            <a:r>
              <a:rPr lang="en-US" sz="1200" kern="1200" baseline="0" dirty="0" smtClean="0">
                <a:solidFill>
                  <a:schemeClr val="tx1"/>
                </a:solidFill>
                <a:latin typeface="Arial" charset="0"/>
                <a:ea typeface="+mn-ea"/>
                <a:cs typeface="+mn-cs"/>
              </a:rPr>
              <a:t>c) Intentionally accesses a Government information system without authorization,</a:t>
            </a:r>
          </a:p>
          <a:p>
            <a:r>
              <a:rPr lang="en-US" sz="1200" kern="1200" baseline="0" dirty="0" smtClean="0">
                <a:solidFill>
                  <a:schemeClr val="tx1"/>
                </a:solidFill>
                <a:latin typeface="Arial" charset="0"/>
                <a:ea typeface="+mn-ea"/>
                <a:cs typeface="+mn-cs"/>
              </a:rPr>
              <a:t>and alters, damages or destroys information therein.</a:t>
            </a:r>
          </a:p>
          <a:p>
            <a:r>
              <a:rPr lang="en-US" sz="1200" kern="1200" baseline="0" dirty="0" smtClean="0">
                <a:solidFill>
                  <a:schemeClr val="tx1"/>
                </a:solidFill>
                <a:latin typeface="Arial" charset="0"/>
                <a:ea typeface="+mn-ea"/>
                <a:cs typeface="+mn-cs"/>
              </a:rPr>
              <a:t>d) Prevents authorized use of the system or accesses a Government information</a:t>
            </a:r>
          </a:p>
          <a:p>
            <a:r>
              <a:rPr lang="en-US" sz="1200" kern="1200" baseline="0" dirty="0" smtClean="0">
                <a:solidFill>
                  <a:schemeClr val="tx1"/>
                </a:solidFill>
                <a:latin typeface="Arial" charset="0"/>
                <a:ea typeface="+mn-ea"/>
                <a:cs typeface="+mn-cs"/>
              </a:rPr>
              <a:t>system without authorization, or exceeds authorized access, and obtains anything</a:t>
            </a:r>
          </a:p>
          <a:p>
            <a:r>
              <a:rPr lang="en-US" sz="1200" kern="1200" baseline="0" dirty="0" smtClean="0">
                <a:solidFill>
                  <a:schemeClr val="tx1"/>
                </a:solidFill>
                <a:latin typeface="Arial" charset="0"/>
                <a:ea typeface="+mn-ea"/>
                <a:cs typeface="+mn-cs"/>
              </a:rPr>
              <a:t>of value.</a:t>
            </a:r>
          </a:p>
          <a:p>
            <a:r>
              <a:rPr lang="en-US" sz="1200" kern="1200" baseline="0" dirty="0" smtClean="0">
                <a:solidFill>
                  <a:schemeClr val="tx1"/>
                </a:solidFill>
                <a:latin typeface="Arial" charset="0"/>
                <a:ea typeface="+mn-ea"/>
                <a:cs typeface="+mn-cs"/>
              </a:rPr>
              <a:t>My signature below indicates that I have read, have understood, and will comply with the</a:t>
            </a:r>
          </a:p>
          <a:p>
            <a:r>
              <a:rPr lang="en-US" sz="1200" kern="1200" baseline="0" dirty="0" smtClean="0">
                <a:solidFill>
                  <a:schemeClr val="tx1"/>
                </a:solidFill>
                <a:latin typeface="Arial" charset="0"/>
                <a:ea typeface="+mn-ea"/>
                <a:cs typeface="+mn-cs"/>
              </a:rPr>
              <a:t>above stated requirements as a condition of maintaining active accounts with access to</a:t>
            </a:r>
          </a:p>
          <a:p>
            <a:r>
              <a:rPr lang="en-US" sz="1200" kern="1200" baseline="0" dirty="0" smtClean="0">
                <a:solidFill>
                  <a:schemeClr val="tx1"/>
                </a:solidFill>
                <a:latin typeface="Arial" charset="0"/>
                <a:ea typeface="+mn-ea"/>
                <a:cs typeface="+mn-cs"/>
              </a:rPr>
              <a:t>FMCSA IT systems. I also understand that failure to comply with these requirements</a:t>
            </a:r>
          </a:p>
          <a:p>
            <a:r>
              <a:rPr lang="en-US" sz="1200" kern="1200" baseline="0" dirty="0" smtClean="0">
                <a:solidFill>
                  <a:schemeClr val="tx1"/>
                </a:solidFill>
                <a:latin typeface="Arial" charset="0"/>
                <a:ea typeface="+mn-ea"/>
                <a:cs typeface="+mn-cs"/>
              </a:rPr>
              <a:t>may result in disciplinary action.</a:t>
            </a:r>
          </a:p>
          <a:p>
            <a:r>
              <a:rPr lang="en-US" sz="1200" kern="1200" baseline="0" dirty="0" smtClean="0">
                <a:solidFill>
                  <a:schemeClr val="tx1"/>
                </a:solidFill>
                <a:latin typeface="Arial" charset="0"/>
                <a:ea typeface="+mn-ea"/>
                <a:cs typeface="+mn-cs"/>
              </a:rPr>
              <a:t> </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15988"/>
            <a:fld id="{A02F34CE-29F0-4BB0-B435-717626B57715}" type="slidenum">
              <a:rPr lang="en-US" smtClean="0"/>
              <a:pPr defTabSz="915988"/>
              <a:t>4</a:t>
            </a:fld>
            <a:endParaRPr lang="en-US" dirty="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15988"/>
            <a:fld id="{A02F34CE-29F0-4BB0-B435-717626B57715}" type="slidenum">
              <a:rPr lang="en-US" smtClean="0"/>
              <a:pPr defTabSz="915988"/>
              <a:t>5</a:t>
            </a:fld>
            <a:endParaRPr lang="en-US" dirty="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pPr defTabSz="915988"/>
            <a:fld id="{2AA5E3DC-5E25-4690-8599-80A9854D53EA}" type="slidenum">
              <a:rPr lang="en-US" smtClean="0"/>
              <a:pPr defTabSz="915988"/>
              <a:t>11</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blackWhite">
      <p:bgPr>
        <a:solidFill>
          <a:schemeClr val="bg1"/>
        </a:solidFill>
        <a:effectLst/>
      </p:bgPr>
    </p:bg>
    <p:spTree>
      <p:nvGrpSpPr>
        <p:cNvPr id="1" name=""/>
        <p:cNvGrpSpPr/>
        <p:nvPr/>
      </p:nvGrpSpPr>
      <p:grpSpPr>
        <a:xfrm>
          <a:off x="0" y="0"/>
          <a:ext cx="0" cy="0"/>
          <a:chOff x="0" y="0"/>
          <a:chExt cx="0" cy="0"/>
        </a:xfrm>
      </p:grpSpPr>
      <p:pic>
        <p:nvPicPr>
          <p:cNvPr id="2" name="Picture 20" descr="FMCSA-header_bg"/>
          <p:cNvPicPr>
            <a:picLocks noChangeAspect="1" noChangeArrowheads="1"/>
          </p:cNvPicPr>
          <p:nvPr/>
        </p:nvPicPr>
        <p:blipFill>
          <a:blip r:embed="rId2" cstate="print"/>
          <a:srcRect/>
          <a:stretch>
            <a:fillRect/>
          </a:stretch>
        </p:blipFill>
        <p:spPr bwMode="auto">
          <a:xfrm>
            <a:off x="0" y="0"/>
            <a:ext cx="9144000" cy="1079500"/>
          </a:xfrm>
          <a:prstGeom prst="rect">
            <a:avLst/>
          </a:prstGeom>
          <a:noFill/>
          <a:ln w="9525">
            <a:noFill/>
            <a:miter lim="800000"/>
            <a:headEnd/>
            <a:tailEnd/>
          </a:ln>
        </p:spPr>
      </p:pic>
      <p:sp>
        <p:nvSpPr>
          <p:cNvPr id="3" name="Rectangle 3"/>
          <p:cNvSpPr>
            <a:spLocks noChangeArrowheads="1"/>
          </p:cNvSpPr>
          <p:nvPr/>
        </p:nvSpPr>
        <p:spPr bwMode="auto">
          <a:xfrm>
            <a:off x="712788" y="5338763"/>
            <a:ext cx="1976437" cy="725487"/>
          </a:xfrm>
          <a:prstGeom prst="rect">
            <a:avLst/>
          </a:prstGeom>
          <a:noFill/>
          <a:ln w="9525" algn="ctr">
            <a:noFill/>
            <a:miter lim="800000"/>
            <a:headEnd/>
            <a:tailEnd/>
          </a:ln>
          <a:effectLst/>
        </p:spPr>
        <p:txBody>
          <a:bodyPr wrap="none" anchor="ctr"/>
          <a:lstStyle/>
          <a:p>
            <a:pPr>
              <a:defRPr/>
            </a:pPr>
            <a:endParaRPr lang="en-US" dirty="0">
              <a:latin typeface="Arial" charset="0"/>
            </a:endParaRPr>
          </a:p>
        </p:txBody>
      </p:sp>
      <p:sp>
        <p:nvSpPr>
          <p:cNvPr id="4" name="Rectangle 4"/>
          <p:cNvSpPr>
            <a:spLocks noChangeArrowheads="1"/>
          </p:cNvSpPr>
          <p:nvPr/>
        </p:nvSpPr>
        <p:spPr bwMode="auto">
          <a:xfrm>
            <a:off x="5607050" y="5432425"/>
            <a:ext cx="1439863" cy="538163"/>
          </a:xfrm>
          <a:prstGeom prst="rect">
            <a:avLst/>
          </a:prstGeom>
          <a:noFill/>
          <a:ln w="9525" algn="ctr">
            <a:noFill/>
            <a:miter lim="800000"/>
            <a:headEnd/>
            <a:tailEnd/>
          </a:ln>
          <a:effectLst/>
        </p:spPr>
        <p:txBody>
          <a:bodyPr wrap="none" anchor="ctr"/>
          <a:lstStyle/>
          <a:p>
            <a:pPr>
              <a:defRPr/>
            </a:pPr>
            <a:endParaRPr lang="en-US" dirty="0">
              <a:latin typeface="Arial" charset="0"/>
            </a:endParaRPr>
          </a:p>
        </p:txBody>
      </p:sp>
      <p:sp>
        <p:nvSpPr>
          <p:cNvPr id="5" name="Rectangle 13"/>
          <p:cNvSpPr>
            <a:spLocks noChangeArrowheads="1"/>
          </p:cNvSpPr>
          <p:nvPr/>
        </p:nvSpPr>
        <p:spPr bwMode="auto">
          <a:xfrm>
            <a:off x="0" y="1066800"/>
            <a:ext cx="9144000" cy="152400"/>
          </a:xfrm>
          <a:prstGeom prst="rect">
            <a:avLst/>
          </a:prstGeom>
          <a:solidFill>
            <a:srgbClr val="000066"/>
          </a:solidFill>
          <a:ln w="9525" algn="ctr">
            <a:solidFill>
              <a:srgbClr val="003366"/>
            </a:solidFill>
            <a:miter lim="800000"/>
            <a:headEnd/>
            <a:tailEnd/>
          </a:ln>
          <a:effectLst/>
        </p:spPr>
        <p:txBody>
          <a:bodyPr wrap="none" anchor="ctr"/>
          <a:lstStyle/>
          <a:p>
            <a:pPr>
              <a:defRPr/>
            </a:pPr>
            <a:endParaRPr lang="en-US" dirty="0">
              <a:latin typeface="Arial" charset="0"/>
            </a:endParaRPr>
          </a:p>
        </p:txBody>
      </p:sp>
      <p:sp>
        <p:nvSpPr>
          <p:cNvPr id="6" name="Rectangle 15"/>
          <p:cNvSpPr>
            <a:spLocks noChangeArrowheads="1"/>
          </p:cNvSpPr>
          <p:nvPr/>
        </p:nvSpPr>
        <p:spPr bwMode="white">
          <a:xfrm>
            <a:off x="68263" y="304800"/>
            <a:ext cx="6203950" cy="457200"/>
          </a:xfrm>
          <a:prstGeom prst="rect">
            <a:avLst/>
          </a:prstGeom>
          <a:noFill/>
          <a:ln w="9525" algn="ctr">
            <a:noFill/>
            <a:miter lim="800000"/>
            <a:headEnd/>
            <a:tailEnd/>
          </a:ln>
          <a:effectLst/>
        </p:spPr>
        <p:txBody>
          <a:bodyPr wrap="none" anchor="ctr">
            <a:spAutoFit/>
          </a:bodyPr>
          <a:lstStyle/>
          <a:p>
            <a:pPr>
              <a:lnSpc>
                <a:spcPct val="100000"/>
              </a:lnSpc>
              <a:spcBef>
                <a:spcPct val="0"/>
              </a:spcBef>
              <a:buFontTx/>
              <a:buNone/>
              <a:defRPr/>
            </a:pPr>
            <a:r>
              <a:rPr lang="en-US" dirty="0">
                <a:solidFill>
                  <a:schemeClr val="bg1"/>
                </a:solidFill>
              </a:rPr>
              <a:t>Federal Motor Carrier Safety Administration</a:t>
            </a:r>
          </a:p>
        </p:txBody>
      </p:sp>
      <p:sp>
        <p:nvSpPr>
          <p:cNvPr id="7" name="Rectangle 21"/>
          <p:cNvSpPr>
            <a:spLocks noChangeArrowheads="1"/>
          </p:cNvSpPr>
          <p:nvPr/>
        </p:nvSpPr>
        <p:spPr bwMode="auto">
          <a:xfrm>
            <a:off x="-12700" y="6337300"/>
            <a:ext cx="9156700" cy="19050"/>
          </a:xfrm>
          <a:prstGeom prst="rect">
            <a:avLst/>
          </a:prstGeom>
          <a:solidFill>
            <a:srgbClr val="CC0000"/>
          </a:solidFill>
          <a:ln w="9525">
            <a:noFill/>
            <a:miter lim="800000"/>
            <a:headEnd/>
            <a:tailEnd/>
          </a:ln>
          <a:effectLst/>
        </p:spPr>
        <p:txBody>
          <a:bodyPr wrap="none" anchor="ctr"/>
          <a:lstStyle/>
          <a:p>
            <a:pPr>
              <a:defRPr/>
            </a:pPr>
            <a:endParaRPr lang="en-US" dirty="0">
              <a:latin typeface="Arial" charset="0"/>
            </a:endParaRPr>
          </a:p>
        </p:txBody>
      </p:sp>
      <p:sp>
        <p:nvSpPr>
          <p:cNvPr id="8" name="Rectangle 30"/>
          <p:cNvSpPr>
            <a:spLocks noChangeArrowheads="1"/>
          </p:cNvSpPr>
          <p:nvPr userDrawn="1"/>
        </p:nvSpPr>
        <p:spPr bwMode="auto">
          <a:xfrm>
            <a:off x="7010400" y="6430963"/>
            <a:ext cx="2057400" cy="274637"/>
          </a:xfrm>
          <a:prstGeom prst="rect">
            <a:avLst/>
          </a:prstGeom>
          <a:noFill/>
          <a:ln w="9525" algn="ctr">
            <a:noFill/>
            <a:miter lim="800000"/>
            <a:headEnd/>
            <a:tailEnd/>
          </a:ln>
          <a:effectLst/>
        </p:spPr>
        <p:txBody>
          <a:bodyPr>
            <a:spAutoFit/>
          </a:bodyPr>
          <a:lstStyle/>
          <a:p>
            <a:pPr>
              <a:lnSpc>
                <a:spcPct val="100000"/>
              </a:lnSpc>
              <a:spcBef>
                <a:spcPct val="0"/>
              </a:spcBef>
              <a:buFontTx/>
              <a:buNone/>
              <a:defRPr/>
            </a:pPr>
            <a:r>
              <a:rPr lang="en-US" sz="1200" b="1" i="1" u="sng" dirty="0">
                <a:latin typeface="Arial" charset="0"/>
              </a:rPr>
              <a:t>FMCSAsecurity@dot.gov</a:t>
            </a:r>
          </a:p>
        </p:txBody>
      </p:sp>
      <p:pic>
        <p:nvPicPr>
          <p:cNvPr id="9" name="Picture 31" descr="Grayscale-InfoSec-Logo-for-"/>
          <p:cNvPicPr>
            <a:picLocks noChangeAspect="1" noChangeArrowheads="1"/>
          </p:cNvPicPr>
          <p:nvPr userDrawn="1"/>
        </p:nvPicPr>
        <p:blipFill>
          <a:blip r:embed="rId3" cstate="print"/>
          <a:srcRect/>
          <a:stretch>
            <a:fillRect/>
          </a:stretch>
        </p:blipFill>
        <p:spPr bwMode="auto">
          <a:xfrm>
            <a:off x="200025" y="6324600"/>
            <a:ext cx="942975" cy="533400"/>
          </a:xfrm>
          <a:prstGeom prst="rect">
            <a:avLst/>
          </a:prstGeom>
          <a:noFill/>
          <a:ln w="9525">
            <a:noFill/>
            <a:miter lim="800000"/>
            <a:headEnd/>
            <a:tailEnd/>
          </a:ln>
        </p:spPr>
      </p:pic>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75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2263" y="849313"/>
            <a:ext cx="42116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86300" y="849313"/>
            <a:ext cx="4211638" cy="5322887"/>
          </a:xfrm>
        </p:spPr>
        <p:txBody>
          <a:bodyPr/>
          <a:lstStyle/>
          <a:p>
            <a:pPr lvl="0"/>
            <a:endParaRPr lang="en-US" noProof="0" dirty="0" smtClean="0"/>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75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2263" y="849313"/>
            <a:ext cx="42116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849313"/>
            <a:ext cx="4211638" cy="2584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3586163"/>
            <a:ext cx="4211638" cy="25860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75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2263" y="849313"/>
            <a:ext cx="42116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86300" y="849313"/>
            <a:ext cx="4211638" cy="5322887"/>
          </a:xfrm>
        </p:spPr>
        <p:txBody>
          <a:bodyPr/>
          <a:lstStyle/>
          <a:p>
            <a:pPr lvl="0"/>
            <a:endParaRPr lang="en-US" noProof="0" dirty="0" smtClean="0"/>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849313"/>
            <a:ext cx="4211637"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849313"/>
            <a:ext cx="4211638"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2700" y="6337300"/>
            <a:ext cx="9156700" cy="19050"/>
          </a:xfrm>
          <a:prstGeom prst="rect">
            <a:avLst/>
          </a:prstGeom>
          <a:solidFill>
            <a:srgbClr val="CC0000"/>
          </a:solidFill>
          <a:ln w="9525">
            <a:noFill/>
            <a:miter lim="800000"/>
            <a:headEnd/>
            <a:tailEnd/>
          </a:ln>
          <a:effectLst/>
        </p:spPr>
        <p:txBody>
          <a:bodyPr wrap="none" anchor="ctr"/>
          <a:lstStyle/>
          <a:p>
            <a:pPr>
              <a:defRPr/>
            </a:pPr>
            <a:endParaRPr lang="en-US" dirty="0">
              <a:latin typeface="Arial" charset="0"/>
            </a:endParaRPr>
          </a:p>
        </p:txBody>
      </p:sp>
      <p:sp>
        <p:nvSpPr>
          <p:cNvPr id="13316" name="Text Box 4"/>
          <p:cNvSpPr txBox="1">
            <a:spLocks noChangeArrowheads="1"/>
          </p:cNvSpPr>
          <p:nvPr/>
        </p:nvSpPr>
        <p:spPr bwMode="auto">
          <a:xfrm>
            <a:off x="8382000" y="6477000"/>
            <a:ext cx="762000" cy="304800"/>
          </a:xfrm>
          <a:prstGeom prst="rect">
            <a:avLst/>
          </a:prstGeom>
          <a:noFill/>
          <a:ln w="9525" algn="ctr">
            <a:noFill/>
            <a:miter lim="800000"/>
            <a:headEnd/>
            <a:tailEnd/>
          </a:ln>
          <a:effectLst/>
        </p:spPr>
        <p:txBody>
          <a:bodyPr>
            <a:spAutoFit/>
          </a:bodyPr>
          <a:lstStyle/>
          <a:p>
            <a:pPr algn="ctr">
              <a:lnSpc>
                <a:spcPct val="100000"/>
              </a:lnSpc>
              <a:buFontTx/>
              <a:buNone/>
              <a:defRPr/>
            </a:pPr>
            <a:fld id="{09CDA677-D4A9-4772-9C9E-9412105C9588}" type="slidenum">
              <a:rPr lang="en-US" sz="1400">
                <a:solidFill>
                  <a:srgbClr val="003366"/>
                </a:solidFill>
                <a:latin typeface="Arial" charset="0"/>
              </a:rPr>
              <a:pPr algn="ctr">
                <a:lnSpc>
                  <a:spcPct val="100000"/>
                </a:lnSpc>
                <a:buFontTx/>
                <a:buNone/>
                <a:defRPr/>
              </a:pPr>
              <a:t>‹#›</a:t>
            </a:fld>
            <a:endParaRPr lang="en-US" sz="1400" dirty="0">
              <a:solidFill>
                <a:srgbClr val="003366"/>
              </a:solidFill>
              <a:latin typeface="Arial" charset="0"/>
            </a:endParaRPr>
          </a:p>
        </p:txBody>
      </p:sp>
      <p:sp>
        <p:nvSpPr>
          <p:cNvPr id="2052" name="Rectangle 5"/>
          <p:cNvSpPr>
            <a:spLocks noGrp="1" noChangeArrowheads="1"/>
          </p:cNvSpPr>
          <p:nvPr>
            <p:ph type="body" idx="1"/>
          </p:nvPr>
        </p:nvSpPr>
        <p:spPr bwMode="gray">
          <a:xfrm>
            <a:off x="322263" y="849313"/>
            <a:ext cx="8575675" cy="5322887"/>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2053" name="Rectangle 6"/>
          <p:cNvSpPr>
            <a:spLocks noGrp="1" noChangeArrowheads="1"/>
          </p:cNvSpPr>
          <p:nvPr>
            <p:ph type="title"/>
          </p:nvPr>
        </p:nvSpPr>
        <p:spPr bwMode="gray">
          <a:xfrm>
            <a:off x="0" y="0"/>
            <a:ext cx="9144000" cy="517525"/>
          </a:xfrm>
          <a:prstGeom prst="rect">
            <a:avLst/>
          </a:prstGeom>
          <a:solidFill>
            <a:srgbClr val="000066"/>
          </a:solidFill>
          <a:ln w="28575">
            <a:solidFill>
              <a:schemeClr val="tx1"/>
            </a:solid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pic>
        <p:nvPicPr>
          <p:cNvPr id="2054" name="Picture 11" descr="Office-of-Info-Tech-flat-we"/>
          <p:cNvPicPr>
            <a:picLocks noChangeAspect="1" noChangeArrowheads="1"/>
          </p:cNvPicPr>
          <p:nvPr/>
        </p:nvPicPr>
        <p:blipFill>
          <a:blip r:embed="rId16" cstate="print"/>
          <a:srcRect/>
          <a:stretch>
            <a:fillRect/>
          </a:stretch>
        </p:blipFill>
        <p:spPr bwMode="auto">
          <a:xfrm>
            <a:off x="222250" y="6372225"/>
            <a:ext cx="2743200"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3"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Lst>
  <p:transition>
    <p:random/>
  </p:transition>
  <p:timing>
    <p:tnLst>
      <p:par>
        <p:cTn id="1" dur="indefinite" restart="never" nodeType="tmRoot"/>
      </p:par>
    </p:tnLst>
  </p:timing>
  <p:txStyles>
    <p:titleStyle>
      <a:lvl1pPr algn="ctr" rtl="0" eaLnBrk="0" fontAlgn="base" hangingPunct="0">
        <a:spcBef>
          <a:spcPct val="0"/>
        </a:spcBef>
        <a:spcAft>
          <a:spcPct val="0"/>
        </a:spcAft>
        <a:defRPr sz="2600" b="1">
          <a:solidFill>
            <a:schemeClr val="bg1"/>
          </a:solidFill>
          <a:latin typeface="+mj-lt"/>
          <a:ea typeface="+mj-ea"/>
          <a:cs typeface="+mj-cs"/>
        </a:defRPr>
      </a:lvl1pPr>
      <a:lvl2pPr algn="ctr" rtl="0" eaLnBrk="0" fontAlgn="base" hangingPunct="0">
        <a:spcBef>
          <a:spcPct val="0"/>
        </a:spcBef>
        <a:spcAft>
          <a:spcPct val="0"/>
        </a:spcAft>
        <a:defRPr sz="2600" b="1">
          <a:solidFill>
            <a:schemeClr val="bg1"/>
          </a:solidFill>
          <a:latin typeface="Arial" charset="0"/>
        </a:defRPr>
      </a:lvl2pPr>
      <a:lvl3pPr algn="ctr" rtl="0" eaLnBrk="0" fontAlgn="base" hangingPunct="0">
        <a:spcBef>
          <a:spcPct val="0"/>
        </a:spcBef>
        <a:spcAft>
          <a:spcPct val="0"/>
        </a:spcAft>
        <a:defRPr sz="2600" b="1">
          <a:solidFill>
            <a:schemeClr val="bg1"/>
          </a:solidFill>
          <a:latin typeface="Arial" charset="0"/>
        </a:defRPr>
      </a:lvl3pPr>
      <a:lvl4pPr algn="ctr" rtl="0" eaLnBrk="0" fontAlgn="base" hangingPunct="0">
        <a:spcBef>
          <a:spcPct val="0"/>
        </a:spcBef>
        <a:spcAft>
          <a:spcPct val="0"/>
        </a:spcAft>
        <a:defRPr sz="2600" b="1">
          <a:solidFill>
            <a:schemeClr val="bg1"/>
          </a:solidFill>
          <a:latin typeface="Arial" charset="0"/>
        </a:defRPr>
      </a:lvl4pPr>
      <a:lvl5pPr algn="ctr" rtl="0" eaLnBrk="0" fontAlgn="base" hangingPunct="0">
        <a:spcBef>
          <a:spcPct val="0"/>
        </a:spcBef>
        <a:spcAft>
          <a:spcPct val="0"/>
        </a:spcAft>
        <a:defRPr sz="2600" b="1">
          <a:solidFill>
            <a:schemeClr val="bg1"/>
          </a:solidFill>
          <a:latin typeface="Arial" charset="0"/>
        </a:defRPr>
      </a:lvl5pPr>
      <a:lvl6pPr marL="457200" algn="ctr" rtl="0" fontAlgn="base">
        <a:spcBef>
          <a:spcPct val="0"/>
        </a:spcBef>
        <a:spcAft>
          <a:spcPct val="0"/>
        </a:spcAft>
        <a:defRPr sz="2600" b="1">
          <a:solidFill>
            <a:schemeClr val="bg1"/>
          </a:solidFill>
          <a:latin typeface="Arial" charset="0"/>
        </a:defRPr>
      </a:lvl6pPr>
      <a:lvl7pPr marL="914400" algn="ctr" rtl="0" fontAlgn="base">
        <a:spcBef>
          <a:spcPct val="0"/>
        </a:spcBef>
        <a:spcAft>
          <a:spcPct val="0"/>
        </a:spcAft>
        <a:defRPr sz="2600" b="1">
          <a:solidFill>
            <a:schemeClr val="bg1"/>
          </a:solidFill>
          <a:latin typeface="Arial" charset="0"/>
        </a:defRPr>
      </a:lvl7pPr>
      <a:lvl8pPr marL="1371600" algn="ctr" rtl="0" fontAlgn="base">
        <a:spcBef>
          <a:spcPct val="0"/>
        </a:spcBef>
        <a:spcAft>
          <a:spcPct val="0"/>
        </a:spcAft>
        <a:defRPr sz="2600" b="1">
          <a:solidFill>
            <a:schemeClr val="bg1"/>
          </a:solidFill>
          <a:latin typeface="Arial" charset="0"/>
        </a:defRPr>
      </a:lvl8pPr>
      <a:lvl9pPr marL="1828800" algn="ctr" rtl="0" fontAlgn="base">
        <a:spcBef>
          <a:spcPct val="0"/>
        </a:spcBef>
        <a:spcAft>
          <a:spcPct val="0"/>
        </a:spcAft>
        <a:defRPr sz="2600" b="1">
          <a:solidFill>
            <a:schemeClr val="bg1"/>
          </a:solidFill>
          <a:latin typeface="Arial" charset="0"/>
        </a:defRPr>
      </a:lvl9pPr>
    </p:titleStyle>
    <p:bodyStyle>
      <a:lvl1pPr marL="342900" indent="-342900" algn="l" rtl="0" eaLnBrk="0" fontAlgn="base" hangingPunct="0">
        <a:spcBef>
          <a:spcPct val="50000"/>
        </a:spcBef>
        <a:spcAft>
          <a:spcPct val="0"/>
        </a:spcAft>
        <a:buFont typeface="Arial" charset="0"/>
        <a:buChar char="►"/>
        <a:defRPr sz="2800">
          <a:solidFill>
            <a:schemeClr val="tx1"/>
          </a:solidFill>
          <a:latin typeface="+mn-lt"/>
          <a:ea typeface="+mn-ea"/>
          <a:cs typeface="+mn-cs"/>
        </a:defRPr>
      </a:lvl1pPr>
      <a:lvl2pPr marL="742950" indent="-285750" algn="l" rtl="0" eaLnBrk="0" fontAlgn="base" hangingPunct="0">
        <a:spcBef>
          <a:spcPct val="4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SzPct val="80000"/>
        <a:buChar char="o"/>
        <a:defRPr sz="2000">
          <a:solidFill>
            <a:schemeClr val="tx1"/>
          </a:solidFill>
          <a:latin typeface="+mn-lt"/>
        </a:defRPr>
      </a:lvl3pPr>
      <a:lvl4pPr marL="1600200" indent="-228600" algn="l" rtl="0" eaLnBrk="0" fontAlgn="base" hangingPunct="0">
        <a:spcBef>
          <a:spcPct val="20000"/>
        </a:spcBef>
        <a:spcAft>
          <a:spcPct val="0"/>
        </a:spcAft>
        <a:buChar char="–"/>
        <a:defRPr sz="2000">
          <a:solidFill>
            <a:srgbClr val="5F5F5F"/>
          </a:solidFill>
          <a:latin typeface="+mn-lt"/>
        </a:defRPr>
      </a:lvl4pPr>
      <a:lvl5pPr marL="2057400" indent="-228600" algn="l" rtl="0" eaLnBrk="0" fontAlgn="base" hangingPunct="0">
        <a:spcBef>
          <a:spcPct val="20000"/>
        </a:spcBef>
        <a:spcAft>
          <a:spcPct val="0"/>
        </a:spcAft>
        <a:buChar char="»"/>
        <a:defRPr sz="1600">
          <a:solidFill>
            <a:srgbClr val="5F5F5F"/>
          </a:solidFill>
          <a:latin typeface="+mn-lt"/>
        </a:defRPr>
      </a:lvl5pPr>
      <a:lvl6pPr marL="2514600" indent="-228600" algn="l" rtl="0" fontAlgn="base">
        <a:spcBef>
          <a:spcPct val="20000"/>
        </a:spcBef>
        <a:spcAft>
          <a:spcPct val="0"/>
        </a:spcAft>
        <a:buChar char="»"/>
        <a:defRPr sz="1600">
          <a:solidFill>
            <a:srgbClr val="5F5F5F"/>
          </a:solidFill>
          <a:latin typeface="+mn-lt"/>
        </a:defRPr>
      </a:lvl6pPr>
      <a:lvl7pPr marL="2971800" indent="-228600" algn="l" rtl="0" fontAlgn="base">
        <a:spcBef>
          <a:spcPct val="20000"/>
        </a:spcBef>
        <a:spcAft>
          <a:spcPct val="0"/>
        </a:spcAft>
        <a:buChar char="»"/>
        <a:defRPr sz="1600">
          <a:solidFill>
            <a:srgbClr val="5F5F5F"/>
          </a:solidFill>
          <a:latin typeface="+mn-lt"/>
        </a:defRPr>
      </a:lvl7pPr>
      <a:lvl8pPr marL="3429000" indent="-228600" algn="l" rtl="0" fontAlgn="base">
        <a:spcBef>
          <a:spcPct val="20000"/>
        </a:spcBef>
        <a:spcAft>
          <a:spcPct val="0"/>
        </a:spcAft>
        <a:buChar char="»"/>
        <a:defRPr sz="1600">
          <a:solidFill>
            <a:srgbClr val="5F5F5F"/>
          </a:solidFill>
          <a:latin typeface="+mn-lt"/>
        </a:defRPr>
      </a:lvl8pPr>
      <a:lvl9pPr marL="3886200" indent="-228600" algn="l" rtl="0" fontAlgn="base">
        <a:spcBef>
          <a:spcPct val="20000"/>
        </a:spcBef>
        <a:spcAft>
          <a:spcPct val="0"/>
        </a:spcAft>
        <a:buChar char="»"/>
        <a:defRPr sz="16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609600" y="1524000"/>
            <a:ext cx="8001000" cy="2593018"/>
          </a:xfrm>
          <a:prstGeom prst="rect">
            <a:avLst/>
          </a:prstGeom>
          <a:noFill/>
          <a:ln w="9525">
            <a:noFill/>
            <a:miter lim="800000"/>
            <a:headEnd/>
            <a:tailEnd/>
          </a:ln>
          <a:effectLst/>
        </p:spPr>
        <p:txBody>
          <a:bodyPr wrap="square">
            <a:spAutoFit/>
          </a:bodyPr>
          <a:lstStyle/>
          <a:p>
            <a:pPr algn="ctr" eaLnBrk="0" hangingPunct="0">
              <a:lnSpc>
                <a:spcPct val="100000"/>
              </a:lnSpc>
              <a:buFont typeface="Arial" charset="0"/>
              <a:buNone/>
              <a:defRPr/>
            </a:pPr>
            <a:r>
              <a:rPr lang="en-US" sz="2000" b="1" dirty="0">
                <a:latin typeface="Bookman Old Style" pitchFamily="18" charset="0"/>
              </a:rPr>
              <a:t/>
            </a:r>
            <a:br>
              <a:rPr lang="en-US" sz="2000" b="1" dirty="0">
                <a:latin typeface="Bookman Old Style" pitchFamily="18" charset="0"/>
              </a:rPr>
            </a:br>
            <a:endParaRPr lang="en-US" sz="2000" b="1" dirty="0" smtClean="0">
              <a:latin typeface="Bookman Old Style" pitchFamily="18" charset="0"/>
            </a:endParaRPr>
          </a:p>
          <a:p>
            <a:pPr algn="ctr" eaLnBrk="0" hangingPunct="0">
              <a:lnSpc>
                <a:spcPct val="100000"/>
              </a:lnSpc>
              <a:spcBef>
                <a:spcPct val="25000"/>
              </a:spcBef>
              <a:buFont typeface="Arial" charset="0"/>
              <a:buNone/>
              <a:defRPr/>
            </a:pPr>
            <a:endParaRPr lang="en-US" sz="3000" b="1" dirty="0" smtClean="0">
              <a:solidFill>
                <a:schemeClr val="accent2"/>
              </a:solidFill>
              <a:effectLst>
                <a:outerShdw blurRad="38100" dist="38100" dir="2700000" algn="tl">
                  <a:srgbClr val="C0C0C0"/>
                </a:outerShdw>
              </a:effectLst>
              <a:latin typeface="Bookman Old Style" pitchFamily="18" charset="0"/>
              <a:cs typeface="Times New Roman" pitchFamily="18" charset="0"/>
            </a:endParaRPr>
          </a:p>
          <a:p>
            <a:pPr algn="ctr" eaLnBrk="0" hangingPunct="0">
              <a:lnSpc>
                <a:spcPct val="100000"/>
              </a:lnSpc>
              <a:spcBef>
                <a:spcPct val="25000"/>
              </a:spcBef>
              <a:buFont typeface="Arial" charset="0"/>
              <a:buNone/>
              <a:defRPr/>
            </a:pPr>
            <a:r>
              <a:rPr lang="en-US" sz="3600" b="1" smtClean="0">
                <a:solidFill>
                  <a:schemeClr val="accent2"/>
                </a:solidFill>
                <a:effectLst>
                  <a:outerShdw blurRad="38100" dist="38100" dir="2700000" algn="tl">
                    <a:srgbClr val="C0C0C0"/>
                  </a:outerShdw>
                </a:effectLst>
                <a:latin typeface="Bookman Old Style" pitchFamily="18" charset="0"/>
                <a:cs typeface="Times New Roman" pitchFamily="18" charset="0"/>
              </a:rPr>
              <a:t>DRAFT:  EOBR</a:t>
            </a:r>
            <a:endParaRPr lang="en-US" sz="3600" b="1" dirty="0" smtClean="0">
              <a:solidFill>
                <a:schemeClr val="accent2"/>
              </a:solidFill>
              <a:effectLst>
                <a:outerShdw blurRad="38100" dist="38100" dir="2700000" algn="tl">
                  <a:srgbClr val="C0C0C0"/>
                </a:outerShdw>
              </a:effectLst>
              <a:latin typeface="Bookman Old Style" pitchFamily="18" charset="0"/>
              <a:cs typeface="Times New Roman" pitchFamily="18" charset="0"/>
            </a:endParaRPr>
          </a:p>
          <a:p>
            <a:pPr algn="ctr" eaLnBrk="0" hangingPunct="0">
              <a:lnSpc>
                <a:spcPct val="100000"/>
              </a:lnSpc>
              <a:spcBef>
                <a:spcPct val="25000"/>
              </a:spcBef>
              <a:buNone/>
              <a:defRPr/>
            </a:pPr>
            <a:r>
              <a:rPr lang="en-US" sz="3200" b="1" dirty="0" smtClean="0">
                <a:solidFill>
                  <a:schemeClr val="accent2"/>
                </a:solidFill>
                <a:effectLst>
                  <a:outerShdw blurRad="38100" dist="38100" dir="2700000" algn="tl">
                    <a:srgbClr val="C0C0C0"/>
                  </a:outerShdw>
                </a:effectLst>
                <a:latin typeface="Bookman Old Style" pitchFamily="18" charset="0"/>
                <a:cs typeface="Times New Roman" pitchFamily="18" charset="0"/>
              </a:rPr>
              <a:t>Security Requirements</a:t>
            </a:r>
            <a:r>
              <a:rPr lang="en-US" sz="3200" dirty="0" smtClean="0"/>
              <a:t> </a:t>
            </a:r>
            <a:endParaRPr lang="en-US" sz="3200" b="1" dirty="0" smtClean="0">
              <a:solidFill>
                <a:schemeClr val="accent2"/>
              </a:solidFill>
              <a:effectLst>
                <a:outerShdw blurRad="38100" dist="38100" dir="2700000" algn="tl">
                  <a:srgbClr val="C0C0C0"/>
                </a:outerShdw>
              </a:effectLst>
              <a:latin typeface="Bookman Old Style"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blinds(horizontal)">
                                      <p:cBhvr>
                                        <p:cTn id="7" dur="500"/>
                                        <p:tgtEl>
                                          <p:spTgt spid="65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64403"/>
            <a:ext cx="9144000" cy="646331"/>
          </a:xfrm>
          <a:ln/>
        </p:spPr>
        <p:txBody>
          <a:bodyPr/>
          <a:lstStyle/>
          <a:p>
            <a:r>
              <a:rPr lang="en-US" sz="3600" dirty="0" smtClean="0">
                <a:effectLst>
                  <a:outerShdw blurRad="38100" dist="38100" dir="2700000" algn="tl">
                    <a:srgbClr val="000000"/>
                  </a:outerShdw>
                </a:effectLst>
                <a:latin typeface="Bookman Old Style" pitchFamily="18" charset="0"/>
              </a:rPr>
              <a:t>Data Protection Requirements</a:t>
            </a:r>
            <a:endParaRPr lang="en-US" sz="3600" dirty="0">
              <a:latin typeface="Bookman Old Style" pitchFamily="18" charset="0"/>
            </a:endParaRPr>
          </a:p>
        </p:txBody>
      </p:sp>
      <p:sp>
        <p:nvSpPr>
          <p:cNvPr id="115715" name="Rectangle 3"/>
          <p:cNvSpPr>
            <a:spLocks noGrp="1" noChangeArrowheads="1"/>
          </p:cNvSpPr>
          <p:nvPr>
            <p:ph type="body" idx="1"/>
          </p:nvPr>
        </p:nvSpPr>
        <p:spPr>
          <a:xfrm>
            <a:off x="322263" y="849313"/>
            <a:ext cx="8593137" cy="5551487"/>
          </a:xfrm>
        </p:spPr>
        <p:txBody>
          <a:bodyPr>
            <a:normAutofit fontScale="25000" lnSpcReduction="20000"/>
          </a:bodyPr>
          <a:lstStyle/>
          <a:p>
            <a:pPr>
              <a:buFont typeface="Wingdings" pitchFamily="2" charset="2"/>
              <a:buChar char="§"/>
            </a:pPr>
            <a:r>
              <a:rPr lang="en-US" sz="9600" dirty="0" smtClean="0"/>
              <a:t>All subsystems which transmit, receive or store EOBR data shall also handle the data in accordance with federal and state regulations including the Drivers Privacy Protection Act and related state laws  </a:t>
            </a:r>
          </a:p>
          <a:p>
            <a:pPr>
              <a:buFont typeface="Wingdings" pitchFamily="2" charset="2"/>
              <a:buChar char="§"/>
            </a:pPr>
            <a:r>
              <a:rPr lang="en-US" sz="9600" dirty="0" smtClean="0"/>
              <a:t>The EOBR shall implement methods for system disaster recovery and rebuild. </a:t>
            </a:r>
          </a:p>
          <a:p>
            <a:pPr>
              <a:buFont typeface="Wingdings" pitchFamily="2" charset="2"/>
              <a:buChar char="§"/>
            </a:pPr>
            <a:r>
              <a:rPr lang="en-US" sz="9600" dirty="0" smtClean="0"/>
              <a:t>The EOBR shall provide auditing capability</a:t>
            </a:r>
          </a:p>
          <a:p>
            <a:pPr>
              <a:buFont typeface="Wingdings" pitchFamily="2" charset="2"/>
              <a:buChar char="§"/>
            </a:pPr>
            <a:r>
              <a:rPr lang="en-US" sz="9600" dirty="0" smtClean="0"/>
              <a:t>The EOBR shall provide a self check to ensure accuracy of data</a:t>
            </a:r>
          </a:p>
          <a:p>
            <a:pPr>
              <a:buFont typeface="Wingdings" pitchFamily="2" charset="2"/>
              <a:buChar char="§"/>
            </a:pPr>
            <a:r>
              <a:rPr lang="en-US" sz="9600" dirty="0" smtClean="0"/>
              <a:t>EOBR shall use industry best practices for file formats</a:t>
            </a:r>
          </a:p>
          <a:p>
            <a:pPr>
              <a:buFont typeface="Wingdings" pitchFamily="2" charset="2"/>
              <a:buChar char="§"/>
            </a:pPr>
            <a:r>
              <a:rPr lang="en-US" sz="9600" dirty="0" smtClean="0"/>
              <a:t>Allow only one way transfer from EOBR device to the data receiver (wired or wireless)</a:t>
            </a:r>
          </a:p>
          <a:p>
            <a:endParaRPr lang="en-US" sz="6600" dirty="0" smtClean="0"/>
          </a:p>
          <a:p>
            <a:endParaRPr lang="en-US" sz="6600" dirty="0" smtClean="0"/>
          </a:p>
          <a:p>
            <a:pPr>
              <a:buNone/>
            </a:pPr>
            <a:r>
              <a:rPr lang="en-US" sz="3000" dirty="0" smtClean="0"/>
              <a:t/>
            </a:r>
            <a:br>
              <a:rPr lang="en-US" sz="3000" dirty="0" smtClean="0"/>
            </a:br>
            <a:r>
              <a:rPr lang="en-US" dirty="0" smtClean="0"/>
              <a:t/>
            </a:r>
            <a:br>
              <a:rPr lang="en-US" dirty="0" smtClean="0"/>
            </a:br>
            <a:endParaRPr lang="en-US" dirty="0" smtClean="0"/>
          </a:p>
          <a:p>
            <a:pPr marL="533400" indent="-533400">
              <a:lnSpc>
                <a:spcPct val="80000"/>
              </a:lnSpc>
              <a:spcBef>
                <a:spcPct val="0"/>
              </a:spcBef>
              <a:spcAft>
                <a:spcPts val="1200"/>
              </a:spcAft>
              <a:buFontTx/>
              <a:buNone/>
            </a:pP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64403"/>
            <a:ext cx="9144000" cy="646331"/>
          </a:xfrm>
          <a:ln/>
        </p:spPr>
        <p:txBody>
          <a:bodyPr/>
          <a:lstStyle/>
          <a:p>
            <a:r>
              <a:rPr lang="en-US" sz="3600" dirty="0" smtClean="0">
                <a:effectLst>
                  <a:outerShdw blurRad="38100" dist="38100" dir="2700000" algn="tl">
                    <a:srgbClr val="000000"/>
                  </a:outerShdw>
                </a:effectLst>
                <a:latin typeface="Bookman Old Style" pitchFamily="18" charset="0"/>
              </a:rPr>
              <a:t>Security Controls</a:t>
            </a:r>
            <a:endParaRPr lang="en-US" sz="3600" dirty="0">
              <a:latin typeface="Bookman Old Style" pitchFamily="18" charset="0"/>
            </a:endParaRPr>
          </a:p>
        </p:txBody>
      </p:sp>
      <p:sp>
        <p:nvSpPr>
          <p:cNvPr id="115715" name="Rectangle 3"/>
          <p:cNvSpPr>
            <a:spLocks noGrp="1" noChangeArrowheads="1"/>
          </p:cNvSpPr>
          <p:nvPr>
            <p:ph type="body" idx="1"/>
          </p:nvPr>
        </p:nvSpPr>
        <p:spPr/>
        <p:txBody>
          <a:bodyPr>
            <a:normAutofit fontScale="92500" lnSpcReduction="10000"/>
          </a:bodyPr>
          <a:lstStyle/>
          <a:p>
            <a:pPr>
              <a:buNone/>
            </a:pPr>
            <a:r>
              <a:rPr lang="en-US" sz="2900" b="1" dirty="0" smtClean="0"/>
              <a:t>Management</a:t>
            </a:r>
          </a:p>
          <a:p>
            <a:pPr lvl="1"/>
            <a:r>
              <a:rPr lang="en-US" sz="2900" dirty="0" smtClean="0"/>
              <a:t>Well defined usage policy </a:t>
            </a:r>
          </a:p>
          <a:p>
            <a:pPr lvl="1"/>
            <a:r>
              <a:rPr lang="en-US" sz="2900" dirty="0" smtClean="0"/>
              <a:t>IT Security Policies </a:t>
            </a:r>
          </a:p>
          <a:p>
            <a:pPr lvl="1"/>
            <a:r>
              <a:rPr lang="en-US" sz="2900" dirty="0" smtClean="0"/>
              <a:t>Agreements with External Organizations </a:t>
            </a:r>
          </a:p>
          <a:p>
            <a:pPr lvl="1"/>
            <a:r>
              <a:rPr lang="en-US" sz="2900" dirty="0" smtClean="0"/>
              <a:t>Minimizing sensitive data stored on Tags </a:t>
            </a:r>
          </a:p>
          <a:p>
            <a:pPr>
              <a:buNone/>
            </a:pPr>
            <a:r>
              <a:rPr lang="en-US" sz="2900" b="1" dirty="0" smtClean="0"/>
              <a:t>Operational</a:t>
            </a:r>
          </a:p>
          <a:p>
            <a:pPr lvl="1"/>
            <a:r>
              <a:rPr lang="en-US" sz="2900" dirty="0" smtClean="0"/>
              <a:t> Secure Disposal of Tags containing sensitive data</a:t>
            </a:r>
          </a:p>
          <a:p>
            <a:pPr lvl="1"/>
            <a:r>
              <a:rPr lang="en-US" sz="2900" dirty="0" smtClean="0"/>
              <a:t>Warning Banner upon login</a:t>
            </a:r>
          </a:p>
          <a:p>
            <a:pPr lvl="1">
              <a:buNone/>
            </a:pPr>
            <a:r>
              <a:rPr lang="en-US" sz="2900" dirty="0" smtClean="0"/>
              <a:t> </a:t>
            </a:r>
          </a:p>
          <a:p>
            <a:pPr marL="533400" indent="-533400">
              <a:lnSpc>
                <a:spcPct val="80000"/>
              </a:lnSpc>
              <a:spcBef>
                <a:spcPct val="0"/>
              </a:spcBef>
              <a:spcAft>
                <a:spcPts val="1200"/>
              </a:spcAft>
              <a:buFontTx/>
              <a:buNone/>
            </a:pP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90488"/>
            <a:ext cx="9144000" cy="700088"/>
          </a:xfrm>
        </p:spPr>
        <p:txBody>
          <a:bodyPr/>
          <a:lstStyle/>
          <a:p>
            <a:pPr eaLnBrk="1" hangingPunct="1"/>
            <a:r>
              <a:rPr lang="en-US" sz="3800" dirty="0" smtClean="0">
                <a:latin typeface="Bookman Old Style" pitchFamily="18" charset="0"/>
              </a:rPr>
              <a:t>Questions</a:t>
            </a:r>
          </a:p>
        </p:txBody>
      </p:sp>
      <p:sp>
        <p:nvSpPr>
          <p:cNvPr id="315395" name="Rectangle 3"/>
          <p:cNvSpPr>
            <a:spLocks noGrp="1" noChangeArrowheads="1"/>
          </p:cNvSpPr>
          <p:nvPr>
            <p:ph type="body" idx="1"/>
          </p:nvPr>
        </p:nvSpPr>
        <p:spPr>
          <a:xfrm>
            <a:off x="228600" y="1066800"/>
            <a:ext cx="8499475" cy="5029200"/>
          </a:xfrm>
        </p:spPr>
        <p:txBody>
          <a:bodyPr/>
          <a:lstStyle/>
          <a:p>
            <a:pPr eaLnBrk="1" hangingPunct="1">
              <a:lnSpc>
                <a:spcPct val="80000"/>
              </a:lnSpc>
              <a:buFontTx/>
              <a:buNone/>
            </a:pPr>
            <a:r>
              <a:rPr lang="en-US" sz="1800" dirty="0" smtClean="0"/>
              <a:t>	</a:t>
            </a:r>
          </a:p>
          <a:p>
            <a:pPr eaLnBrk="1" hangingPunct="1">
              <a:lnSpc>
                <a:spcPct val="80000"/>
              </a:lnSpc>
              <a:buFontTx/>
              <a:buNone/>
            </a:pPr>
            <a:endParaRPr lang="en-US" sz="1800" dirty="0" smtClean="0"/>
          </a:p>
          <a:p>
            <a:pPr algn="ctr" eaLnBrk="1" hangingPunct="1">
              <a:lnSpc>
                <a:spcPct val="80000"/>
              </a:lnSpc>
              <a:buFontTx/>
              <a:buNone/>
            </a:pPr>
            <a:r>
              <a:rPr lang="en-US" sz="5400" b="1" dirty="0" smtClean="0">
                <a:solidFill>
                  <a:schemeClr val="accent2"/>
                </a:solidFill>
                <a:latin typeface="Times New Roman" pitchFamily="18" charset="0"/>
              </a:rPr>
              <a:t>Questions?</a:t>
            </a:r>
          </a:p>
          <a:p>
            <a:pPr algn="ctr" eaLnBrk="1" hangingPunct="1">
              <a:lnSpc>
                <a:spcPct val="80000"/>
              </a:lnSpc>
              <a:buFontTx/>
              <a:buNone/>
            </a:pPr>
            <a:r>
              <a:rPr lang="en-US" sz="2400" dirty="0" smtClean="0"/>
              <a:t>Andrew </a:t>
            </a:r>
            <a:r>
              <a:rPr lang="en-US" sz="2400" dirty="0" err="1" smtClean="0"/>
              <a:t>Orndorff</a:t>
            </a:r>
            <a:r>
              <a:rPr lang="en-US" sz="2400" dirty="0" smtClean="0"/>
              <a:t>-DOT CISO</a:t>
            </a:r>
          </a:p>
          <a:p>
            <a:pPr algn="ctr" eaLnBrk="1" hangingPunct="1">
              <a:lnSpc>
                <a:spcPct val="80000"/>
              </a:lnSpc>
              <a:buFontTx/>
              <a:buNone/>
            </a:pPr>
            <a:r>
              <a:rPr lang="en-US" sz="2400" dirty="0" smtClean="0"/>
              <a:t>andrew.orndorff@dot.gov</a:t>
            </a:r>
          </a:p>
          <a:p>
            <a:pPr algn="ctr" eaLnBrk="1" hangingPunct="1">
              <a:lnSpc>
                <a:spcPct val="80000"/>
              </a:lnSpc>
              <a:buFontTx/>
              <a:buNone/>
            </a:pPr>
            <a:r>
              <a:rPr lang="en-US" sz="2400" dirty="0" smtClean="0"/>
              <a:t>Bunmi Ogunlade - FMCSA ISSO </a:t>
            </a:r>
          </a:p>
          <a:p>
            <a:pPr algn="ctr" eaLnBrk="1" hangingPunct="1">
              <a:lnSpc>
                <a:spcPct val="80000"/>
              </a:lnSpc>
              <a:buFontTx/>
              <a:buNone/>
            </a:pPr>
            <a:r>
              <a:rPr lang="en-US" sz="2400" dirty="0" smtClean="0"/>
              <a:t>Bunmi.ogunlade@dot.gov</a:t>
            </a:r>
          </a:p>
          <a:p>
            <a:pPr algn="ctr" eaLnBrk="1" hangingPunct="1">
              <a:lnSpc>
                <a:spcPct val="80000"/>
              </a:lnSpc>
              <a:buFontTx/>
              <a:buNone/>
            </a:pPr>
            <a:r>
              <a:rPr lang="en-US" sz="2400" dirty="0" smtClean="0"/>
              <a:t>                   Pam Gosier-Cox – FMCSA Privacy Officer</a:t>
            </a:r>
          </a:p>
          <a:p>
            <a:pPr algn="ctr" eaLnBrk="1" hangingPunct="1">
              <a:lnSpc>
                <a:spcPct val="80000"/>
              </a:lnSpc>
              <a:buFontTx/>
              <a:buNone/>
            </a:pPr>
            <a:r>
              <a:rPr lang="en-US" sz="2400" dirty="0" smtClean="0"/>
              <a:t>pam.gosier.cox@dot.gov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315395">
                                            <p:txEl>
                                              <p:pRg st="3" end="3"/>
                                            </p:txEl>
                                          </p:spTgt>
                                        </p:tgtEl>
                                      </p:cBhvr>
                                      <p:by x="150000" y="150000"/>
                                    </p:animScale>
                                  </p:childTnLst>
                                </p:cTn>
                              </p:par>
                              <p:par>
                                <p:cTn id="7" presetID="6" presetClass="emph" presetSubtype="0" fill="hold" nodeType="withEffect">
                                  <p:stCondLst>
                                    <p:cond delay="0"/>
                                  </p:stCondLst>
                                  <p:childTnLst>
                                    <p:animScale>
                                      <p:cBhvr>
                                        <p:cTn id="8" dur="2000" fill="hold"/>
                                        <p:tgtEl>
                                          <p:spTgt spid="315395">
                                            <p:txEl>
                                              <p:pRg st="4" end="4"/>
                                            </p:txEl>
                                          </p:spTgt>
                                        </p:tgtEl>
                                      </p:cBhvr>
                                      <p:by x="150000" y="150000"/>
                                    </p:animScale>
                                  </p:childTnLst>
                                </p:cTn>
                              </p:par>
                              <p:par>
                                <p:cTn id="9" presetID="6" presetClass="emph" presetSubtype="0" fill="hold" nodeType="withEffect">
                                  <p:stCondLst>
                                    <p:cond delay="0"/>
                                  </p:stCondLst>
                                  <p:childTnLst>
                                    <p:animScale>
                                      <p:cBhvr>
                                        <p:cTn id="10" dur="2000" fill="hold"/>
                                        <p:tgtEl>
                                          <p:spTgt spid="315395">
                                            <p:txEl>
                                              <p:pRg st="5" end="5"/>
                                            </p:txEl>
                                          </p:spTgt>
                                        </p:tgtEl>
                                      </p:cBhvr>
                                      <p:by x="150000" y="150000"/>
                                    </p:animScale>
                                  </p:childTnLst>
                                </p:cTn>
                              </p:par>
                              <p:par>
                                <p:cTn id="11" presetID="6" presetClass="emph" presetSubtype="0" fill="hold" nodeType="withEffect">
                                  <p:stCondLst>
                                    <p:cond delay="0"/>
                                  </p:stCondLst>
                                  <p:childTnLst>
                                    <p:animScale>
                                      <p:cBhvr>
                                        <p:cTn id="12" dur="2000" fill="hold"/>
                                        <p:tgtEl>
                                          <p:spTgt spid="315395">
                                            <p:txEl>
                                              <p:pRg st="6" end="6"/>
                                            </p:txEl>
                                          </p:spTgt>
                                        </p:tgtEl>
                                      </p:cBhvr>
                                      <p:by x="150000" y="150000"/>
                                    </p:animScale>
                                  </p:childTnLst>
                                </p:cTn>
                              </p:par>
                              <p:par>
                                <p:cTn id="13" presetID="6" presetClass="emph" presetSubtype="0" fill="hold" nodeType="withEffect">
                                  <p:stCondLst>
                                    <p:cond delay="0"/>
                                  </p:stCondLst>
                                  <p:childTnLst>
                                    <p:animScale>
                                      <p:cBhvr>
                                        <p:cTn id="14" dur="2000" fill="hold"/>
                                        <p:tgtEl>
                                          <p:spTgt spid="315395">
                                            <p:txEl>
                                              <p:pRg st="7" end="7"/>
                                            </p:txEl>
                                          </p:spTgt>
                                        </p:tgtEl>
                                      </p:cBhvr>
                                      <p:by x="150000" y="150000"/>
                                    </p:animScale>
                                  </p:childTnLst>
                                </p:cTn>
                              </p:par>
                              <p:par>
                                <p:cTn id="15" presetID="6" presetClass="emph" presetSubtype="0" fill="hold" nodeType="withEffect">
                                  <p:stCondLst>
                                    <p:cond delay="0"/>
                                  </p:stCondLst>
                                  <p:childTnLst>
                                    <p:animScale>
                                      <p:cBhvr>
                                        <p:cTn id="16" dur="2000" fill="hold"/>
                                        <p:tgtEl>
                                          <p:spTgt spid="315395">
                                            <p:txEl>
                                              <p:pRg st="8" end="8"/>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0" y="-76200"/>
            <a:ext cx="9144000" cy="669925"/>
          </a:xfrm>
        </p:spPr>
        <p:txBody>
          <a:bodyPr/>
          <a:lstStyle/>
          <a:p>
            <a:pPr eaLnBrk="1" hangingPunct="1">
              <a:defRPr/>
            </a:pPr>
            <a:r>
              <a:rPr lang="en-US" sz="3600" dirty="0" smtClean="0">
                <a:effectLst>
                  <a:outerShdw blurRad="38100" dist="38100" dir="2700000" algn="tl">
                    <a:srgbClr val="000000"/>
                  </a:outerShdw>
                </a:effectLst>
                <a:latin typeface="Bookman Old Style" pitchFamily="18" charset="0"/>
              </a:rPr>
              <a:t>Agenda</a:t>
            </a:r>
          </a:p>
        </p:txBody>
      </p:sp>
      <p:sp>
        <p:nvSpPr>
          <p:cNvPr id="5123" name="Rectangle 19"/>
          <p:cNvSpPr>
            <a:spLocks noGrp="1" noChangeArrowheads="1"/>
          </p:cNvSpPr>
          <p:nvPr>
            <p:ph type="body" idx="1"/>
          </p:nvPr>
        </p:nvSpPr>
        <p:spPr>
          <a:xfrm>
            <a:off x="322263" y="685800"/>
            <a:ext cx="8575675" cy="5638800"/>
          </a:xfrm>
        </p:spPr>
        <p:txBody>
          <a:bodyPr/>
          <a:lstStyle/>
          <a:p>
            <a:pPr eaLnBrk="1" hangingPunct="1">
              <a:lnSpc>
                <a:spcPct val="80000"/>
              </a:lnSpc>
              <a:spcBef>
                <a:spcPts val="1800"/>
              </a:spcBef>
              <a:buClr>
                <a:srgbClr val="000099"/>
              </a:buClr>
              <a:buFontTx/>
              <a:buChar char="•"/>
            </a:pPr>
            <a:endParaRPr lang="en-US" sz="2400" dirty="0" smtClean="0">
              <a:latin typeface="+mj-lt"/>
            </a:endParaRPr>
          </a:p>
          <a:p>
            <a:pPr eaLnBrk="1" hangingPunct="1">
              <a:lnSpc>
                <a:spcPct val="80000"/>
              </a:lnSpc>
              <a:spcBef>
                <a:spcPts val="1800"/>
              </a:spcBef>
              <a:buClr>
                <a:srgbClr val="000099"/>
              </a:buClr>
              <a:buFontTx/>
              <a:buChar char="•"/>
            </a:pPr>
            <a:r>
              <a:rPr lang="en-US" sz="2400" dirty="0" smtClean="0">
                <a:latin typeface="+mj-lt"/>
              </a:rPr>
              <a:t>Scope of Requirement</a:t>
            </a:r>
          </a:p>
          <a:p>
            <a:pPr eaLnBrk="1" hangingPunct="1">
              <a:lnSpc>
                <a:spcPct val="80000"/>
              </a:lnSpc>
              <a:spcBef>
                <a:spcPts val="1800"/>
              </a:spcBef>
              <a:buClr>
                <a:srgbClr val="000099"/>
              </a:buClr>
              <a:buFontTx/>
              <a:buChar char="•"/>
            </a:pPr>
            <a:r>
              <a:rPr lang="en-US" sz="2400" dirty="0" smtClean="0">
                <a:latin typeface="+mj-lt"/>
              </a:rPr>
              <a:t>Security Requirements</a:t>
            </a:r>
          </a:p>
          <a:p>
            <a:pPr eaLnBrk="1" hangingPunct="1">
              <a:lnSpc>
                <a:spcPct val="80000"/>
              </a:lnSpc>
              <a:spcBef>
                <a:spcPts val="1800"/>
              </a:spcBef>
              <a:buClr>
                <a:srgbClr val="000099"/>
              </a:buClr>
              <a:buFontTx/>
              <a:buChar char="•"/>
            </a:pPr>
            <a:r>
              <a:rPr lang="en-US" sz="2400" dirty="0" smtClean="0">
                <a:latin typeface="+mj-lt"/>
              </a:rPr>
              <a:t>Applicable </a:t>
            </a:r>
            <a:r>
              <a:rPr lang="en-US" sz="2400" dirty="0" smtClean="0">
                <a:latin typeface="+mj-lt"/>
                <a:cs typeface="Times New Roman" pitchFamily="18" charset="0"/>
              </a:rPr>
              <a:t>Guidelines</a:t>
            </a:r>
          </a:p>
          <a:p>
            <a:pPr eaLnBrk="1" hangingPunct="1">
              <a:lnSpc>
                <a:spcPct val="80000"/>
              </a:lnSpc>
              <a:spcBef>
                <a:spcPts val="1800"/>
              </a:spcBef>
              <a:buClr>
                <a:srgbClr val="000099"/>
              </a:buClr>
              <a:buFontTx/>
              <a:buChar char="•"/>
            </a:pPr>
            <a:r>
              <a:rPr lang="en-US" sz="2400" dirty="0" smtClean="0">
                <a:latin typeface="+mj-lt"/>
                <a:cs typeface="Times New Roman" pitchFamily="18" charset="0"/>
              </a:rPr>
              <a:t>Access Control Requirement</a:t>
            </a:r>
          </a:p>
          <a:p>
            <a:pPr eaLnBrk="1" hangingPunct="1">
              <a:lnSpc>
                <a:spcPct val="80000"/>
              </a:lnSpc>
              <a:spcBef>
                <a:spcPts val="1800"/>
              </a:spcBef>
              <a:buClr>
                <a:srgbClr val="000099"/>
              </a:buClr>
              <a:buFontTx/>
              <a:buChar char="•"/>
            </a:pPr>
            <a:r>
              <a:rPr lang="en-US" sz="2400" dirty="0" smtClean="0">
                <a:latin typeface="+mj-lt"/>
                <a:cs typeface="Times New Roman" pitchFamily="18" charset="0"/>
              </a:rPr>
              <a:t>Data Protection Requirement</a:t>
            </a:r>
          </a:p>
          <a:p>
            <a:pPr eaLnBrk="1" hangingPunct="1">
              <a:lnSpc>
                <a:spcPct val="80000"/>
              </a:lnSpc>
              <a:spcBef>
                <a:spcPts val="1800"/>
              </a:spcBef>
              <a:buClr>
                <a:srgbClr val="000099"/>
              </a:buClr>
              <a:buFontTx/>
              <a:buChar char="•"/>
            </a:pPr>
            <a:r>
              <a:rPr lang="en-US" sz="2400" dirty="0" smtClean="0">
                <a:latin typeface="+mj-lt"/>
                <a:cs typeface="Times New Roman" pitchFamily="18" charset="0"/>
              </a:rPr>
              <a:t>Security Controls </a:t>
            </a:r>
          </a:p>
          <a:p>
            <a:pPr eaLnBrk="1" hangingPunct="1">
              <a:lnSpc>
                <a:spcPct val="80000"/>
              </a:lnSpc>
              <a:spcBef>
                <a:spcPts val="1800"/>
              </a:spcBef>
              <a:buClr>
                <a:srgbClr val="000099"/>
              </a:buClr>
              <a:buFontTx/>
              <a:buChar char="•"/>
            </a:pPr>
            <a:endParaRPr lang="en-US" sz="2400" dirty="0" smtClean="0">
              <a:solidFill>
                <a:schemeClr val="accent2"/>
              </a:solidFill>
              <a:latin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a:xfrm>
            <a:off x="838200" y="381000"/>
            <a:ext cx="8305800" cy="528638"/>
          </a:xfrm>
        </p:spPr>
        <p:txBody>
          <a:bodyPr>
            <a:normAutofit/>
          </a:bodyPr>
          <a:lstStyle/>
          <a:p>
            <a:r>
              <a:rPr lang="en-US" dirty="0" smtClean="0"/>
              <a:t>Scope of Requirement</a:t>
            </a:r>
            <a:endParaRPr lang="en-US" dirty="0"/>
          </a:p>
        </p:txBody>
      </p:sp>
      <p:sp>
        <p:nvSpPr>
          <p:cNvPr id="731141" name="Text Box 5"/>
          <p:cNvSpPr txBox="1">
            <a:spLocks noChangeArrowheads="1"/>
          </p:cNvSpPr>
          <p:nvPr/>
        </p:nvSpPr>
        <p:spPr bwMode="auto">
          <a:xfrm>
            <a:off x="4419600" y="1752600"/>
            <a:ext cx="3581400" cy="535531"/>
          </a:xfrm>
          <a:prstGeom prst="rect">
            <a:avLst/>
          </a:prstGeom>
          <a:noFill/>
          <a:ln w="9525">
            <a:noFill/>
            <a:miter lim="800000"/>
            <a:headEnd/>
            <a:tailEnd/>
          </a:ln>
          <a:effectLst/>
        </p:spPr>
        <p:txBody>
          <a:bodyPr wrap="square">
            <a:spAutoFit/>
          </a:bodyPr>
          <a:lstStyle/>
          <a:p>
            <a:pPr algn="l"/>
            <a:r>
              <a:rPr lang="en-US" sz="1600" b="1" dirty="0" smtClean="0">
                <a:solidFill>
                  <a:srgbClr val="008000"/>
                </a:solidFill>
              </a:rPr>
              <a:t>Roadside EOBR Data Receiver (Mobile Devices) </a:t>
            </a:r>
            <a:endParaRPr lang="en-US" sz="1600" b="1" dirty="0">
              <a:solidFill>
                <a:srgbClr val="008000"/>
              </a:solidFill>
            </a:endParaRPr>
          </a:p>
        </p:txBody>
      </p:sp>
      <p:grpSp>
        <p:nvGrpSpPr>
          <p:cNvPr id="2" name="Group 6"/>
          <p:cNvGrpSpPr>
            <a:grpSpLocks/>
          </p:cNvGrpSpPr>
          <p:nvPr/>
        </p:nvGrpSpPr>
        <p:grpSpPr bwMode="auto">
          <a:xfrm>
            <a:off x="3200400" y="1732356"/>
            <a:ext cx="1910269" cy="356452"/>
            <a:chOff x="4195" y="2220"/>
            <a:chExt cx="1282" cy="238"/>
          </a:xfrm>
        </p:grpSpPr>
        <p:graphicFrame>
          <p:nvGraphicFramePr>
            <p:cNvPr id="731147" name="Object 11"/>
            <p:cNvGraphicFramePr>
              <a:graphicFrameLocks/>
            </p:cNvGraphicFramePr>
            <p:nvPr/>
          </p:nvGraphicFramePr>
          <p:xfrm>
            <a:off x="4195" y="2220"/>
            <a:ext cx="382" cy="185"/>
          </p:xfrm>
          <a:graphic>
            <a:graphicData uri="http://schemas.openxmlformats.org/presentationml/2006/ole">
              <p:oleObj spid="_x0000_s1026" name="Clip" r:id="rId4" imgW="5277080" imgH="2868792" progId="">
                <p:embed/>
              </p:oleObj>
            </a:graphicData>
          </a:graphic>
        </p:graphicFrame>
        <p:grpSp>
          <p:nvGrpSpPr>
            <p:cNvPr id="4" name="Group 12"/>
            <p:cNvGrpSpPr>
              <a:grpSpLocks/>
            </p:cNvGrpSpPr>
            <p:nvPr/>
          </p:nvGrpSpPr>
          <p:grpSpPr bwMode="auto">
            <a:xfrm>
              <a:off x="5027" y="2224"/>
              <a:ext cx="450" cy="234"/>
              <a:chOff x="2437" y="2973"/>
              <a:chExt cx="567" cy="309"/>
            </a:xfrm>
          </p:grpSpPr>
          <p:sp>
            <p:nvSpPr>
              <p:cNvPr id="731151" name="Freeform 15"/>
              <p:cNvSpPr>
                <a:spLocks noChangeAspect="1"/>
              </p:cNvSpPr>
              <p:nvPr/>
            </p:nvSpPr>
            <p:spPr bwMode="auto">
              <a:xfrm flipH="1">
                <a:off x="2989" y="2973"/>
                <a:ext cx="15" cy="17"/>
              </a:xfrm>
              <a:custGeom>
                <a:avLst/>
                <a:gdLst/>
                <a:ahLst/>
                <a:cxnLst>
                  <a:cxn ang="0">
                    <a:pos x="50" y="0"/>
                  </a:cxn>
                  <a:cxn ang="0">
                    <a:pos x="0" y="5"/>
                  </a:cxn>
                  <a:cxn ang="0">
                    <a:pos x="4" y="20"/>
                  </a:cxn>
                  <a:cxn ang="0">
                    <a:pos x="8" y="35"/>
                  </a:cxn>
                  <a:cxn ang="0">
                    <a:pos x="13" y="50"/>
                  </a:cxn>
                  <a:cxn ang="0">
                    <a:pos x="18" y="65"/>
                  </a:cxn>
                  <a:cxn ang="0">
                    <a:pos x="61" y="41"/>
                  </a:cxn>
                  <a:cxn ang="0">
                    <a:pos x="58" y="31"/>
                  </a:cxn>
                  <a:cxn ang="0">
                    <a:pos x="56" y="20"/>
                  </a:cxn>
                  <a:cxn ang="0">
                    <a:pos x="52" y="10"/>
                  </a:cxn>
                  <a:cxn ang="0">
                    <a:pos x="50" y="0"/>
                  </a:cxn>
                </a:cxnLst>
                <a:rect l="0" t="0" r="r" b="b"/>
                <a:pathLst>
                  <a:path w="61" h="65">
                    <a:moveTo>
                      <a:pt x="50" y="0"/>
                    </a:moveTo>
                    <a:lnTo>
                      <a:pt x="0" y="5"/>
                    </a:lnTo>
                    <a:lnTo>
                      <a:pt x="4" y="20"/>
                    </a:lnTo>
                    <a:lnTo>
                      <a:pt x="8" y="35"/>
                    </a:lnTo>
                    <a:lnTo>
                      <a:pt x="13" y="50"/>
                    </a:lnTo>
                    <a:lnTo>
                      <a:pt x="18" y="65"/>
                    </a:lnTo>
                    <a:lnTo>
                      <a:pt x="61" y="41"/>
                    </a:lnTo>
                    <a:lnTo>
                      <a:pt x="58" y="31"/>
                    </a:lnTo>
                    <a:lnTo>
                      <a:pt x="56" y="20"/>
                    </a:lnTo>
                    <a:lnTo>
                      <a:pt x="52" y="10"/>
                    </a:lnTo>
                    <a:lnTo>
                      <a:pt x="50" y="0"/>
                    </a:lnTo>
                    <a:close/>
                  </a:path>
                </a:pathLst>
              </a:custGeom>
              <a:solidFill>
                <a:srgbClr val="BFDDFF"/>
              </a:solidFill>
              <a:ln w="9525">
                <a:noFill/>
                <a:round/>
                <a:headEnd/>
                <a:tailEnd/>
              </a:ln>
            </p:spPr>
            <p:txBody>
              <a:bodyPr/>
              <a:lstStyle/>
              <a:p>
                <a:endParaRPr lang="en-US" dirty="0"/>
              </a:p>
            </p:txBody>
          </p:sp>
          <p:sp>
            <p:nvSpPr>
              <p:cNvPr id="731187" name="Freeform 51"/>
              <p:cNvSpPr>
                <a:spLocks noChangeAspect="1"/>
              </p:cNvSpPr>
              <p:nvPr/>
            </p:nvSpPr>
            <p:spPr bwMode="auto">
              <a:xfrm flipH="1">
                <a:off x="2437" y="3270"/>
                <a:ext cx="26" cy="12"/>
              </a:xfrm>
              <a:custGeom>
                <a:avLst/>
                <a:gdLst/>
                <a:ahLst/>
                <a:cxnLst>
                  <a:cxn ang="0">
                    <a:pos x="29" y="2"/>
                  </a:cxn>
                  <a:cxn ang="0">
                    <a:pos x="36" y="2"/>
                  </a:cxn>
                  <a:cxn ang="0">
                    <a:pos x="46" y="4"/>
                  </a:cxn>
                  <a:cxn ang="0">
                    <a:pos x="53" y="4"/>
                  </a:cxn>
                  <a:cxn ang="0">
                    <a:pos x="61" y="6"/>
                  </a:cxn>
                  <a:cxn ang="0">
                    <a:pos x="69" y="6"/>
                  </a:cxn>
                  <a:cxn ang="0">
                    <a:pos x="76" y="8"/>
                  </a:cxn>
                  <a:cxn ang="0">
                    <a:pos x="84" y="8"/>
                  </a:cxn>
                  <a:cxn ang="0">
                    <a:pos x="91" y="10"/>
                  </a:cxn>
                  <a:cxn ang="0">
                    <a:pos x="99" y="10"/>
                  </a:cxn>
                  <a:cxn ang="0">
                    <a:pos x="107" y="11"/>
                  </a:cxn>
                  <a:cxn ang="0">
                    <a:pos x="114" y="13"/>
                  </a:cxn>
                  <a:cxn ang="0">
                    <a:pos x="122" y="15"/>
                  </a:cxn>
                  <a:cxn ang="0">
                    <a:pos x="129" y="17"/>
                  </a:cxn>
                  <a:cxn ang="0">
                    <a:pos x="137" y="19"/>
                  </a:cxn>
                  <a:cxn ang="0">
                    <a:pos x="145" y="23"/>
                  </a:cxn>
                  <a:cxn ang="0">
                    <a:pos x="154" y="27"/>
                  </a:cxn>
                  <a:cxn ang="0">
                    <a:pos x="158" y="29"/>
                  </a:cxn>
                  <a:cxn ang="0">
                    <a:pos x="164" y="32"/>
                  </a:cxn>
                  <a:cxn ang="0">
                    <a:pos x="166" y="36"/>
                  </a:cxn>
                  <a:cxn ang="0">
                    <a:pos x="169" y="42"/>
                  </a:cxn>
                  <a:cxn ang="0">
                    <a:pos x="169" y="48"/>
                  </a:cxn>
                  <a:cxn ang="0">
                    <a:pos x="169" y="51"/>
                  </a:cxn>
                  <a:cxn ang="0">
                    <a:pos x="169" y="57"/>
                  </a:cxn>
                  <a:cxn ang="0">
                    <a:pos x="169" y="63"/>
                  </a:cxn>
                  <a:cxn ang="0">
                    <a:pos x="162" y="70"/>
                  </a:cxn>
                  <a:cxn ang="0">
                    <a:pos x="154" y="76"/>
                  </a:cxn>
                  <a:cxn ang="0">
                    <a:pos x="150" y="78"/>
                  </a:cxn>
                  <a:cxn ang="0">
                    <a:pos x="145" y="78"/>
                  </a:cxn>
                  <a:cxn ang="0">
                    <a:pos x="139" y="78"/>
                  </a:cxn>
                  <a:cxn ang="0">
                    <a:pos x="133" y="78"/>
                  </a:cxn>
                  <a:cxn ang="0">
                    <a:pos x="126" y="72"/>
                  </a:cxn>
                  <a:cxn ang="0">
                    <a:pos x="118" y="70"/>
                  </a:cxn>
                  <a:cxn ang="0">
                    <a:pos x="110" y="68"/>
                  </a:cxn>
                  <a:cxn ang="0">
                    <a:pos x="105" y="65"/>
                  </a:cxn>
                  <a:cxn ang="0">
                    <a:pos x="97" y="63"/>
                  </a:cxn>
                  <a:cxn ang="0">
                    <a:pos x="91" y="61"/>
                  </a:cxn>
                  <a:cxn ang="0">
                    <a:pos x="84" y="59"/>
                  </a:cxn>
                  <a:cxn ang="0">
                    <a:pos x="78" y="57"/>
                  </a:cxn>
                  <a:cxn ang="0">
                    <a:pos x="71" y="55"/>
                  </a:cxn>
                  <a:cxn ang="0">
                    <a:pos x="65" y="53"/>
                  </a:cxn>
                  <a:cxn ang="0">
                    <a:pos x="57" y="51"/>
                  </a:cxn>
                  <a:cxn ang="0">
                    <a:pos x="52" y="51"/>
                  </a:cxn>
                  <a:cxn ang="0">
                    <a:pos x="44" y="49"/>
                  </a:cxn>
                  <a:cxn ang="0">
                    <a:pos x="36" y="48"/>
                  </a:cxn>
                  <a:cxn ang="0">
                    <a:pos x="29" y="48"/>
                  </a:cxn>
                  <a:cxn ang="0">
                    <a:pos x="21" y="46"/>
                  </a:cxn>
                  <a:cxn ang="0">
                    <a:pos x="15" y="44"/>
                  </a:cxn>
                  <a:cxn ang="0">
                    <a:pos x="10" y="42"/>
                  </a:cxn>
                  <a:cxn ang="0">
                    <a:pos x="6" y="38"/>
                  </a:cxn>
                  <a:cxn ang="0">
                    <a:pos x="4" y="36"/>
                  </a:cxn>
                  <a:cxn ang="0">
                    <a:pos x="0" y="27"/>
                  </a:cxn>
                  <a:cxn ang="0">
                    <a:pos x="2" y="19"/>
                  </a:cxn>
                  <a:cxn ang="0">
                    <a:pos x="4" y="10"/>
                  </a:cxn>
                  <a:cxn ang="0">
                    <a:pos x="10" y="4"/>
                  </a:cxn>
                  <a:cxn ang="0">
                    <a:pos x="12" y="2"/>
                  </a:cxn>
                  <a:cxn ang="0">
                    <a:pos x="17" y="0"/>
                  </a:cxn>
                  <a:cxn ang="0">
                    <a:pos x="23" y="0"/>
                  </a:cxn>
                  <a:cxn ang="0">
                    <a:pos x="29" y="2"/>
                  </a:cxn>
                  <a:cxn ang="0">
                    <a:pos x="29" y="2"/>
                  </a:cxn>
                </a:cxnLst>
                <a:rect l="0" t="0" r="r" b="b"/>
                <a:pathLst>
                  <a:path w="169" h="78">
                    <a:moveTo>
                      <a:pt x="29" y="2"/>
                    </a:moveTo>
                    <a:lnTo>
                      <a:pt x="36" y="2"/>
                    </a:lnTo>
                    <a:lnTo>
                      <a:pt x="46" y="4"/>
                    </a:lnTo>
                    <a:lnTo>
                      <a:pt x="53" y="4"/>
                    </a:lnTo>
                    <a:lnTo>
                      <a:pt x="61" y="6"/>
                    </a:lnTo>
                    <a:lnTo>
                      <a:pt x="69" y="6"/>
                    </a:lnTo>
                    <a:lnTo>
                      <a:pt x="76" y="8"/>
                    </a:lnTo>
                    <a:lnTo>
                      <a:pt x="84" y="8"/>
                    </a:lnTo>
                    <a:lnTo>
                      <a:pt x="91" y="10"/>
                    </a:lnTo>
                    <a:lnTo>
                      <a:pt x="99" y="10"/>
                    </a:lnTo>
                    <a:lnTo>
                      <a:pt x="107" y="11"/>
                    </a:lnTo>
                    <a:lnTo>
                      <a:pt x="114" y="13"/>
                    </a:lnTo>
                    <a:lnTo>
                      <a:pt x="122" y="15"/>
                    </a:lnTo>
                    <a:lnTo>
                      <a:pt x="129" y="17"/>
                    </a:lnTo>
                    <a:lnTo>
                      <a:pt x="137" y="19"/>
                    </a:lnTo>
                    <a:lnTo>
                      <a:pt x="145" y="23"/>
                    </a:lnTo>
                    <a:lnTo>
                      <a:pt x="154" y="27"/>
                    </a:lnTo>
                    <a:lnTo>
                      <a:pt x="158" y="29"/>
                    </a:lnTo>
                    <a:lnTo>
                      <a:pt x="164" y="32"/>
                    </a:lnTo>
                    <a:lnTo>
                      <a:pt x="166" y="36"/>
                    </a:lnTo>
                    <a:lnTo>
                      <a:pt x="169" y="42"/>
                    </a:lnTo>
                    <a:lnTo>
                      <a:pt x="169" y="48"/>
                    </a:lnTo>
                    <a:lnTo>
                      <a:pt x="169" y="51"/>
                    </a:lnTo>
                    <a:lnTo>
                      <a:pt x="169" y="57"/>
                    </a:lnTo>
                    <a:lnTo>
                      <a:pt x="169" y="63"/>
                    </a:lnTo>
                    <a:lnTo>
                      <a:pt x="162" y="70"/>
                    </a:lnTo>
                    <a:lnTo>
                      <a:pt x="154" y="76"/>
                    </a:lnTo>
                    <a:lnTo>
                      <a:pt x="150" y="78"/>
                    </a:lnTo>
                    <a:lnTo>
                      <a:pt x="145" y="78"/>
                    </a:lnTo>
                    <a:lnTo>
                      <a:pt x="139" y="78"/>
                    </a:lnTo>
                    <a:lnTo>
                      <a:pt x="133" y="78"/>
                    </a:lnTo>
                    <a:lnTo>
                      <a:pt x="126" y="72"/>
                    </a:lnTo>
                    <a:lnTo>
                      <a:pt x="118" y="70"/>
                    </a:lnTo>
                    <a:lnTo>
                      <a:pt x="110" y="68"/>
                    </a:lnTo>
                    <a:lnTo>
                      <a:pt x="105" y="65"/>
                    </a:lnTo>
                    <a:lnTo>
                      <a:pt x="97" y="63"/>
                    </a:lnTo>
                    <a:lnTo>
                      <a:pt x="91" y="61"/>
                    </a:lnTo>
                    <a:lnTo>
                      <a:pt x="84" y="59"/>
                    </a:lnTo>
                    <a:lnTo>
                      <a:pt x="78" y="57"/>
                    </a:lnTo>
                    <a:lnTo>
                      <a:pt x="71" y="55"/>
                    </a:lnTo>
                    <a:lnTo>
                      <a:pt x="65" y="53"/>
                    </a:lnTo>
                    <a:lnTo>
                      <a:pt x="57" y="51"/>
                    </a:lnTo>
                    <a:lnTo>
                      <a:pt x="52" y="51"/>
                    </a:lnTo>
                    <a:lnTo>
                      <a:pt x="44" y="49"/>
                    </a:lnTo>
                    <a:lnTo>
                      <a:pt x="36" y="48"/>
                    </a:lnTo>
                    <a:lnTo>
                      <a:pt x="29" y="48"/>
                    </a:lnTo>
                    <a:lnTo>
                      <a:pt x="21" y="46"/>
                    </a:lnTo>
                    <a:lnTo>
                      <a:pt x="15" y="44"/>
                    </a:lnTo>
                    <a:lnTo>
                      <a:pt x="10" y="42"/>
                    </a:lnTo>
                    <a:lnTo>
                      <a:pt x="6" y="38"/>
                    </a:lnTo>
                    <a:lnTo>
                      <a:pt x="4" y="36"/>
                    </a:lnTo>
                    <a:lnTo>
                      <a:pt x="0" y="27"/>
                    </a:lnTo>
                    <a:lnTo>
                      <a:pt x="2" y="19"/>
                    </a:lnTo>
                    <a:lnTo>
                      <a:pt x="4" y="10"/>
                    </a:lnTo>
                    <a:lnTo>
                      <a:pt x="10" y="4"/>
                    </a:lnTo>
                    <a:lnTo>
                      <a:pt x="12" y="2"/>
                    </a:lnTo>
                    <a:lnTo>
                      <a:pt x="17" y="0"/>
                    </a:lnTo>
                    <a:lnTo>
                      <a:pt x="23" y="0"/>
                    </a:lnTo>
                    <a:lnTo>
                      <a:pt x="29" y="2"/>
                    </a:lnTo>
                    <a:lnTo>
                      <a:pt x="29" y="2"/>
                    </a:lnTo>
                    <a:close/>
                  </a:path>
                </a:pathLst>
              </a:custGeom>
              <a:solidFill>
                <a:srgbClr val="000000"/>
              </a:solidFill>
              <a:ln w="9525">
                <a:noFill/>
                <a:round/>
                <a:headEnd/>
                <a:tailEnd/>
              </a:ln>
            </p:spPr>
            <p:txBody>
              <a:bodyPr/>
              <a:lstStyle/>
              <a:p>
                <a:endParaRPr lang="en-US"/>
              </a:p>
            </p:txBody>
          </p:sp>
        </p:grpSp>
      </p:grpSp>
      <p:sp>
        <p:nvSpPr>
          <p:cNvPr id="731546" name="AutoShape 410"/>
          <p:cNvSpPr>
            <a:spLocks noChangeArrowheads="1"/>
          </p:cNvSpPr>
          <p:nvPr/>
        </p:nvSpPr>
        <p:spPr bwMode="auto">
          <a:xfrm>
            <a:off x="1676400" y="3200400"/>
            <a:ext cx="4940300" cy="2405062"/>
          </a:xfrm>
          <a:prstGeom prst="roundRect">
            <a:avLst>
              <a:gd name="adj" fmla="val 16667"/>
            </a:avLst>
          </a:prstGeom>
          <a:solidFill>
            <a:srgbClr val="FFCCCC"/>
          </a:solidFill>
          <a:ln w="9525">
            <a:solidFill>
              <a:schemeClr val="tx1"/>
            </a:solidFill>
            <a:round/>
            <a:headEnd/>
            <a:tailEnd/>
          </a:ln>
          <a:effectLst/>
        </p:spPr>
        <p:txBody>
          <a:bodyPr wrap="none" anchor="ctr"/>
          <a:lstStyle/>
          <a:p>
            <a:endParaRPr lang="en-US"/>
          </a:p>
        </p:txBody>
      </p:sp>
      <p:grpSp>
        <p:nvGrpSpPr>
          <p:cNvPr id="19" name="Group 412"/>
          <p:cNvGrpSpPr>
            <a:grpSpLocks/>
          </p:cNvGrpSpPr>
          <p:nvPr/>
        </p:nvGrpSpPr>
        <p:grpSpPr bwMode="auto">
          <a:xfrm flipH="1">
            <a:off x="2667000" y="3276600"/>
            <a:ext cx="2576512" cy="1004888"/>
            <a:chOff x="3557" y="2992"/>
            <a:chExt cx="1936" cy="793"/>
          </a:xfrm>
        </p:grpSpPr>
        <p:grpSp>
          <p:nvGrpSpPr>
            <p:cNvPr id="20" name="Group 413"/>
            <p:cNvGrpSpPr>
              <a:grpSpLocks/>
            </p:cNvGrpSpPr>
            <p:nvPr/>
          </p:nvGrpSpPr>
          <p:grpSpPr bwMode="auto">
            <a:xfrm>
              <a:off x="3557" y="2992"/>
              <a:ext cx="1936" cy="793"/>
              <a:chOff x="2728" y="2348"/>
              <a:chExt cx="2496" cy="1224"/>
            </a:xfrm>
          </p:grpSpPr>
          <p:grpSp>
            <p:nvGrpSpPr>
              <p:cNvPr id="21" name="Group 414"/>
              <p:cNvGrpSpPr>
                <a:grpSpLocks/>
              </p:cNvGrpSpPr>
              <p:nvPr/>
            </p:nvGrpSpPr>
            <p:grpSpPr bwMode="auto">
              <a:xfrm>
                <a:off x="2728" y="2348"/>
                <a:ext cx="2278" cy="696"/>
                <a:chOff x="1948" y="1932"/>
                <a:chExt cx="2278" cy="696"/>
              </a:xfrm>
            </p:grpSpPr>
            <p:grpSp>
              <p:nvGrpSpPr>
                <p:cNvPr id="22" name="Group 415"/>
                <p:cNvGrpSpPr>
                  <a:grpSpLocks/>
                </p:cNvGrpSpPr>
                <p:nvPr/>
              </p:nvGrpSpPr>
              <p:grpSpPr bwMode="auto">
                <a:xfrm>
                  <a:off x="1948" y="1932"/>
                  <a:ext cx="2278" cy="696"/>
                  <a:chOff x="280" y="2504"/>
                  <a:chExt cx="2278" cy="696"/>
                </a:xfrm>
              </p:grpSpPr>
              <p:sp>
                <p:nvSpPr>
                  <p:cNvPr id="731552" name="AutoShape 416"/>
                  <p:cNvSpPr>
                    <a:spLocks noChangeAspect="1" noChangeArrowheads="1" noTextEdit="1"/>
                  </p:cNvSpPr>
                  <p:nvPr/>
                </p:nvSpPr>
                <p:spPr bwMode="auto">
                  <a:xfrm flipH="1">
                    <a:off x="280" y="2504"/>
                    <a:ext cx="2278" cy="696"/>
                  </a:xfrm>
                  <a:prstGeom prst="rect">
                    <a:avLst/>
                  </a:prstGeom>
                  <a:noFill/>
                  <a:ln w="9525">
                    <a:noFill/>
                    <a:miter lim="800000"/>
                    <a:headEnd/>
                    <a:tailEnd/>
                  </a:ln>
                </p:spPr>
                <p:txBody>
                  <a:bodyPr/>
                  <a:lstStyle/>
                  <a:p>
                    <a:endParaRPr lang="en-US"/>
                  </a:p>
                </p:txBody>
              </p:sp>
              <p:sp>
                <p:nvSpPr>
                  <p:cNvPr id="731553" name="Freeform 417"/>
                  <p:cNvSpPr>
                    <a:spLocks/>
                  </p:cNvSpPr>
                  <p:nvPr/>
                </p:nvSpPr>
                <p:spPr bwMode="auto">
                  <a:xfrm flipH="1">
                    <a:off x="298" y="2521"/>
                    <a:ext cx="2243" cy="662"/>
                  </a:xfrm>
                  <a:custGeom>
                    <a:avLst/>
                    <a:gdLst/>
                    <a:ahLst/>
                    <a:cxnLst>
                      <a:cxn ang="0">
                        <a:pos x="939" y="2484"/>
                      </a:cxn>
                      <a:cxn ang="0">
                        <a:pos x="663" y="2473"/>
                      </a:cxn>
                      <a:cxn ang="0">
                        <a:pos x="492" y="2451"/>
                      </a:cxn>
                      <a:cxn ang="0">
                        <a:pos x="343" y="2414"/>
                      </a:cxn>
                      <a:cxn ang="0">
                        <a:pos x="98" y="2389"/>
                      </a:cxn>
                      <a:cxn ang="0">
                        <a:pos x="46" y="2368"/>
                      </a:cxn>
                      <a:cxn ang="0">
                        <a:pos x="26" y="2331"/>
                      </a:cxn>
                      <a:cxn ang="0">
                        <a:pos x="23" y="2149"/>
                      </a:cxn>
                      <a:cxn ang="0">
                        <a:pos x="40" y="2009"/>
                      </a:cxn>
                      <a:cxn ang="0">
                        <a:pos x="0" y="1923"/>
                      </a:cxn>
                      <a:cxn ang="0">
                        <a:pos x="40" y="1839"/>
                      </a:cxn>
                      <a:cxn ang="0">
                        <a:pos x="0" y="1753"/>
                      </a:cxn>
                      <a:cxn ang="0">
                        <a:pos x="40" y="1530"/>
                      </a:cxn>
                      <a:cxn ang="0">
                        <a:pos x="0" y="1417"/>
                      </a:cxn>
                      <a:cxn ang="0">
                        <a:pos x="40" y="859"/>
                      </a:cxn>
                      <a:cxn ang="0">
                        <a:pos x="290" y="287"/>
                      </a:cxn>
                      <a:cxn ang="0">
                        <a:pos x="290" y="251"/>
                      </a:cxn>
                      <a:cxn ang="0">
                        <a:pos x="273" y="219"/>
                      </a:cxn>
                      <a:cxn ang="0">
                        <a:pos x="244" y="197"/>
                      </a:cxn>
                      <a:cxn ang="0">
                        <a:pos x="630" y="0"/>
                      </a:cxn>
                      <a:cxn ang="0">
                        <a:pos x="8288" y="446"/>
                      </a:cxn>
                      <a:cxn ang="0">
                        <a:pos x="8756" y="560"/>
                      </a:cxn>
                      <a:cxn ang="0">
                        <a:pos x="8821" y="589"/>
                      </a:cxn>
                      <a:cxn ang="0">
                        <a:pos x="8871" y="629"/>
                      </a:cxn>
                      <a:cxn ang="0">
                        <a:pos x="8907" y="682"/>
                      </a:cxn>
                      <a:cxn ang="0">
                        <a:pos x="8971" y="891"/>
                      </a:cxn>
                      <a:cxn ang="0">
                        <a:pos x="8956" y="1346"/>
                      </a:cxn>
                      <a:cxn ang="0">
                        <a:pos x="8915" y="1993"/>
                      </a:cxn>
                      <a:cxn ang="0">
                        <a:pos x="8956" y="2169"/>
                      </a:cxn>
                      <a:cxn ang="0">
                        <a:pos x="8102" y="2484"/>
                      </a:cxn>
                      <a:cxn ang="0">
                        <a:pos x="7835" y="2355"/>
                      </a:cxn>
                      <a:cxn ang="0">
                        <a:pos x="7716" y="2417"/>
                      </a:cxn>
                      <a:cxn ang="0">
                        <a:pos x="7677" y="2474"/>
                      </a:cxn>
                      <a:cxn ang="0">
                        <a:pos x="7579" y="2565"/>
                      </a:cxn>
                      <a:cxn ang="0">
                        <a:pos x="7457" y="2625"/>
                      </a:cxn>
                      <a:cxn ang="0">
                        <a:pos x="7320" y="2646"/>
                      </a:cxn>
                      <a:cxn ang="0">
                        <a:pos x="7184" y="2625"/>
                      </a:cxn>
                      <a:cxn ang="0">
                        <a:pos x="7063" y="2565"/>
                      </a:cxn>
                      <a:cxn ang="0">
                        <a:pos x="6965" y="2474"/>
                      </a:cxn>
                      <a:cxn ang="0">
                        <a:pos x="6926" y="2417"/>
                      </a:cxn>
                      <a:cxn ang="0">
                        <a:pos x="6806" y="2355"/>
                      </a:cxn>
                      <a:cxn ang="0">
                        <a:pos x="3209" y="2484"/>
                      </a:cxn>
                      <a:cxn ang="0">
                        <a:pos x="3117" y="2355"/>
                      </a:cxn>
                      <a:cxn ang="0">
                        <a:pos x="3069" y="2447"/>
                      </a:cxn>
                      <a:cxn ang="0">
                        <a:pos x="3003" y="2524"/>
                      </a:cxn>
                      <a:cxn ang="0">
                        <a:pos x="2893" y="2600"/>
                      </a:cxn>
                      <a:cxn ang="0">
                        <a:pos x="2764" y="2640"/>
                      </a:cxn>
                      <a:cxn ang="0">
                        <a:pos x="2625" y="2640"/>
                      </a:cxn>
                      <a:cxn ang="0">
                        <a:pos x="2495" y="2600"/>
                      </a:cxn>
                      <a:cxn ang="0">
                        <a:pos x="2384" y="2523"/>
                      </a:cxn>
                      <a:cxn ang="0">
                        <a:pos x="2300" y="2416"/>
                      </a:cxn>
                      <a:cxn ang="0">
                        <a:pos x="2056" y="2355"/>
                      </a:cxn>
                      <a:cxn ang="0">
                        <a:pos x="2008" y="2447"/>
                      </a:cxn>
                      <a:cxn ang="0">
                        <a:pos x="1942" y="2524"/>
                      </a:cxn>
                      <a:cxn ang="0">
                        <a:pos x="1832" y="2600"/>
                      </a:cxn>
                      <a:cxn ang="0">
                        <a:pos x="1702" y="2640"/>
                      </a:cxn>
                      <a:cxn ang="0">
                        <a:pos x="1563" y="2640"/>
                      </a:cxn>
                      <a:cxn ang="0">
                        <a:pos x="1433" y="2600"/>
                      </a:cxn>
                      <a:cxn ang="0">
                        <a:pos x="1323" y="2523"/>
                      </a:cxn>
                      <a:cxn ang="0">
                        <a:pos x="1239" y="2416"/>
                      </a:cxn>
                      <a:cxn ang="0">
                        <a:pos x="1117" y="2355"/>
                      </a:cxn>
                    </a:cxnLst>
                    <a:rect l="0" t="0" r="r" b="b"/>
                    <a:pathLst>
                      <a:path w="8971" h="2646">
                        <a:moveTo>
                          <a:pt x="1117" y="2484"/>
                        </a:moveTo>
                        <a:lnTo>
                          <a:pt x="939" y="2484"/>
                        </a:lnTo>
                        <a:lnTo>
                          <a:pt x="754" y="2479"/>
                        </a:lnTo>
                        <a:lnTo>
                          <a:pt x="663" y="2473"/>
                        </a:lnTo>
                        <a:lnTo>
                          <a:pt x="575" y="2464"/>
                        </a:lnTo>
                        <a:lnTo>
                          <a:pt x="492" y="2451"/>
                        </a:lnTo>
                        <a:lnTo>
                          <a:pt x="414" y="2435"/>
                        </a:lnTo>
                        <a:lnTo>
                          <a:pt x="343" y="2414"/>
                        </a:lnTo>
                        <a:lnTo>
                          <a:pt x="281" y="2389"/>
                        </a:lnTo>
                        <a:lnTo>
                          <a:pt x="98" y="2389"/>
                        </a:lnTo>
                        <a:lnTo>
                          <a:pt x="70" y="2384"/>
                        </a:lnTo>
                        <a:lnTo>
                          <a:pt x="46" y="2368"/>
                        </a:lnTo>
                        <a:lnTo>
                          <a:pt x="30" y="2344"/>
                        </a:lnTo>
                        <a:lnTo>
                          <a:pt x="26" y="2331"/>
                        </a:lnTo>
                        <a:lnTo>
                          <a:pt x="25" y="2315"/>
                        </a:lnTo>
                        <a:lnTo>
                          <a:pt x="23" y="2149"/>
                        </a:lnTo>
                        <a:lnTo>
                          <a:pt x="40" y="2149"/>
                        </a:lnTo>
                        <a:lnTo>
                          <a:pt x="40" y="2009"/>
                        </a:lnTo>
                        <a:lnTo>
                          <a:pt x="0" y="2009"/>
                        </a:lnTo>
                        <a:lnTo>
                          <a:pt x="0" y="1923"/>
                        </a:lnTo>
                        <a:lnTo>
                          <a:pt x="40" y="1923"/>
                        </a:lnTo>
                        <a:lnTo>
                          <a:pt x="40" y="1839"/>
                        </a:lnTo>
                        <a:lnTo>
                          <a:pt x="0" y="1839"/>
                        </a:lnTo>
                        <a:lnTo>
                          <a:pt x="0" y="1753"/>
                        </a:lnTo>
                        <a:lnTo>
                          <a:pt x="40" y="1753"/>
                        </a:lnTo>
                        <a:lnTo>
                          <a:pt x="40" y="1530"/>
                        </a:lnTo>
                        <a:lnTo>
                          <a:pt x="0" y="1530"/>
                        </a:lnTo>
                        <a:lnTo>
                          <a:pt x="0" y="1417"/>
                        </a:lnTo>
                        <a:lnTo>
                          <a:pt x="40" y="1417"/>
                        </a:lnTo>
                        <a:lnTo>
                          <a:pt x="40" y="859"/>
                        </a:lnTo>
                        <a:lnTo>
                          <a:pt x="283" y="306"/>
                        </a:lnTo>
                        <a:lnTo>
                          <a:pt x="290" y="287"/>
                        </a:lnTo>
                        <a:lnTo>
                          <a:pt x="292" y="269"/>
                        </a:lnTo>
                        <a:lnTo>
                          <a:pt x="290" y="251"/>
                        </a:lnTo>
                        <a:lnTo>
                          <a:pt x="283" y="234"/>
                        </a:lnTo>
                        <a:lnTo>
                          <a:pt x="273" y="219"/>
                        </a:lnTo>
                        <a:lnTo>
                          <a:pt x="260" y="207"/>
                        </a:lnTo>
                        <a:lnTo>
                          <a:pt x="244" y="197"/>
                        </a:lnTo>
                        <a:lnTo>
                          <a:pt x="226" y="192"/>
                        </a:lnTo>
                        <a:lnTo>
                          <a:pt x="630" y="0"/>
                        </a:lnTo>
                        <a:lnTo>
                          <a:pt x="7828" y="0"/>
                        </a:lnTo>
                        <a:lnTo>
                          <a:pt x="8288" y="446"/>
                        </a:lnTo>
                        <a:lnTo>
                          <a:pt x="8718" y="549"/>
                        </a:lnTo>
                        <a:lnTo>
                          <a:pt x="8756" y="560"/>
                        </a:lnTo>
                        <a:lnTo>
                          <a:pt x="8790" y="573"/>
                        </a:lnTo>
                        <a:lnTo>
                          <a:pt x="8821" y="589"/>
                        </a:lnTo>
                        <a:lnTo>
                          <a:pt x="8849" y="607"/>
                        </a:lnTo>
                        <a:lnTo>
                          <a:pt x="8871" y="629"/>
                        </a:lnTo>
                        <a:lnTo>
                          <a:pt x="8892" y="654"/>
                        </a:lnTo>
                        <a:lnTo>
                          <a:pt x="8907" y="682"/>
                        </a:lnTo>
                        <a:lnTo>
                          <a:pt x="8919" y="714"/>
                        </a:lnTo>
                        <a:lnTo>
                          <a:pt x="8971" y="891"/>
                        </a:lnTo>
                        <a:lnTo>
                          <a:pt x="8883" y="891"/>
                        </a:lnTo>
                        <a:lnTo>
                          <a:pt x="8956" y="1346"/>
                        </a:lnTo>
                        <a:lnTo>
                          <a:pt x="8956" y="1993"/>
                        </a:lnTo>
                        <a:lnTo>
                          <a:pt x="8915" y="1993"/>
                        </a:lnTo>
                        <a:lnTo>
                          <a:pt x="8915" y="2169"/>
                        </a:lnTo>
                        <a:lnTo>
                          <a:pt x="8956" y="2169"/>
                        </a:lnTo>
                        <a:lnTo>
                          <a:pt x="8956" y="2422"/>
                        </a:lnTo>
                        <a:lnTo>
                          <a:pt x="8102" y="2484"/>
                        </a:lnTo>
                        <a:lnTo>
                          <a:pt x="7835" y="2484"/>
                        </a:lnTo>
                        <a:lnTo>
                          <a:pt x="7835" y="2355"/>
                        </a:lnTo>
                        <a:lnTo>
                          <a:pt x="7745" y="2355"/>
                        </a:lnTo>
                        <a:lnTo>
                          <a:pt x="7716" y="2417"/>
                        </a:lnTo>
                        <a:lnTo>
                          <a:pt x="7697" y="2447"/>
                        </a:lnTo>
                        <a:lnTo>
                          <a:pt x="7677" y="2474"/>
                        </a:lnTo>
                        <a:lnTo>
                          <a:pt x="7631" y="2524"/>
                        </a:lnTo>
                        <a:lnTo>
                          <a:pt x="7579" y="2565"/>
                        </a:lnTo>
                        <a:lnTo>
                          <a:pt x="7520" y="2600"/>
                        </a:lnTo>
                        <a:lnTo>
                          <a:pt x="7457" y="2625"/>
                        </a:lnTo>
                        <a:lnTo>
                          <a:pt x="7390" y="2640"/>
                        </a:lnTo>
                        <a:lnTo>
                          <a:pt x="7320" y="2646"/>
                        </a:lnTo>
                        <a:lnTo>
                          <a:pt x="7251" y="2640"/>
                        </a:lnTo>
                        <a:lnTo>
                          <a:pt x="7184" y="2625"/>
                        </a:lnTo>
                        <a:lnTo>
                          <a:pt x="7121" y="2600"/>
                        </a:lnTo>
                        <a:lnTo>
                          <a:pt x="7063" y="2565"/>
                        </a:lnTo>
                        <a:lnTo>
                          <a:pt x="7010" y="2524"/>
                        </a:lnTo>
                        <a:lnTo>
                          <a:pt x="6965" y="2474"/>
                        </a:lnTo>
                        <a:lnTo>
                          <a:pt x="6944" y="2447"/>
                        </a:lnTo>
                        <a:lnTo>
                          <a:pt x="6926" y="2417"/>
                        </a:lnTo>
                        <a:lnTo>
                          <a:pt x="6896" y="2355"/>
                        </a:lnTo>
                        <a:lnTo>
                          <a:pt x="6806" y="2355"/>
                        </a:lnTo>
                        <a:lnTo>
                          <a:pt x="6806" y="2484"/>
                        </a:lnTo>
                        <a:lnTo>
                          <a:pt x="3209" y="2484"/>
                        </a:lnTo>
                        <a:lnTo>
                          <a:pt x="3209" y="2355"/>
                        </a:lnTo>
                        <a:lnTo>
                          <a:pt x="3117" y="2355"/>
                        </a:lnTo>
                        <a:lnTo>
                          <a:pt x="3088" y="2417"/>
                        </a:lnTo>
                        <a:lnTo>
                          <a:pt x="3069" y="2447"/>
                        </a:lnTo>
                        <a:lnTo>
                          <a:pt x="3048" y="2474"/>
                        </a:lnTo>
                        <a:lnTo>
                          <a:pt x="3003" y="2524"/>
                        </a:lnTo>
                        <a:lnTo>
                          <a:pt x="2951" y="2565"/>
                        </a:lnTo>
                        <a:lnTo>
                          <a:pt x="2893" y="2600"/>
                        </a:lnTo>
                        <a:lnTo>
                          <a:pt x="2830" y="2625"/>
                        </a:lnTo>
                        <a:lnTo>
                          <a:pt x="2764" y="2640"/>
                        </a:lnTo>
                        <a:lnTo>
                          <a:pt x="2694" y="2646"/>
                        </a:lnTo>
                        <a:lnTo>
                          <a:pt x="2625" y="2640"/>
                        </a:lnTo>
                        <a:lnTo>
                          <a:pt x="2558" y="2625"/>
                        </a:lnTo>
                        <a:lnTo>
                          <a:pt x="2495" y="2600"/>
                        </a:lnTo>
                        <a:lnTo>
                          <a:pt x="2437" y="2565"/>
                        </a:lnTo>
                        <a:lnTo>
                          <a:pt x="2384" y="2523"/>
                        </a:lnTo>
                        <a:lnTo>
                          <a:pt x="2338" y="2473"/>
                        </a:lnTo>
                        <a:lnTo>
                          <a:pt x="2300" y="2416"/>
                        </a:lnTo>
                        <a:lnTo>
                          <a:pt x="2270" y="2353"/>
                        </a:lnTo>
                        <a:lnTo>
                          <a:pt x="2056" y="2355"/>
                        </a:lnTo>
                        <a:lnTo>
                          <a:pt x="2027" y="2417"/>
                        </a:lnTo>
                        <a:lnTo>
                          <a:pt x="2008" y="2447"/>
                        </a:lnTo>
                        <a:lnTo>
                          <a:pt x="1988" y="2474"/>
                        </a:lnTo>
                        <a:lnTo>
                          <a:pt x="1942" y="2524"/>
                        </a:lnTo>
                        <a:lnTo>
                          <a:pt x="1890" y="2565"/>
                        </a:lnTo>
                        <a:lnTo>
                          <a:pt x="1832" y="2600"/>
                        </a:lnTo>
                        <a:lnTo>
                          <a:pt x="1769" y="2625"/>
                        </a:lnTo>
                        <a:lnTo>
                          <a:pt x="1702" y="2640"/>
                        </a:lnTo>
                        <a:lnTo>
                          <a:pt x="1632" y="2646"/>
                        </a:lnTo>
                        <a:lnTo>
                          <a:pt x="1563" y="2640"/>
                        </a:lnTo>
                        <a:lnTo>
                          <a:pt x="1496" y="2625"/>
                        </a:lnTo>
                        <a:lnTo>
                          <a:pt x="1433" y="2600"/>
                        </a:lnTo>
                        <a:lnTo>
                          <a:pt x="1376" y="2565"/>
                        </a:lnTo>
                        <a:lnTo>
                          <a:pt x="1323" y="2523"/>
                        </a:lnTo>
                        <a:lnTo>
                          <a:pt x="1277" y="2473"/>
                        </a:lnTo>
                        <a:lnTo>
                          <a:pt x="1239" y="2416"/>
                        </a:lnTo>
                        <a:lnTo>
                          <a:pt x="1209" y="2353"/>
                        </a:lnTo>
                        <a:lnTo>
                          <a:pt x="1117" y="2355"/>
                        </a:lnTo>
                        <a:lnTo>
                          <a:pt x="1117" y="2484"/>
                        </a:lnTo>
                        <a:close/>
                      </a:path>
                    </a:pathLst>
                  </a:custGeom>
                  <a:solidFill>
                    <a:srgbClr val="A9BDD4"/>
                  </a:solidFill>
                  <a:ln w="9525">
                    <a:noFill/>
                    <a:round/>
                    <a:headEnd/>
                    <a:tailEnd/>
                  </a:ln>
                </p:spPr>
                <p:txBody>
                  <a:bodyPr/>
                  <a:lstStyle/>
                  <a:p>
                    <a:endParaRPr lang="en-US"/>
                  </a:p>
                </p:txBody>
              </p:sp>
              <p:sp>
                <p:nvSpPr>
                  <p:cNvPr id="731554" name="Freeform 418"/>
                  <p:cNvSpPr>
                    <a:spLocks/>
                  </p:cNvSpPr>
                  <p:nvPr/>
                </p:nvSpPr>
                <p:spPr bwMode="auto">
                  <a:xfrm flipH="1">
                    <a:off x="298" y="2521"/>
                    <a:ext cx="2243" cy="662"/>
                  </a:xfrm>
                  <a:custGeom>
                    <a:avLst/>
                    <a:gdLst/>
                    <a:ahLst/>
                    <a:cxnLst>
                      <a:cxn ang="0">
                        <a:pos x="939" y="2484"/>
                      </a:cxn>
                      <a:cxn ang="0">
                        <a:pos x="663" y="2473"/>
                      </a:cxn>
                      <a:cxn ang="0">
                        <a:pos x="492" y="2451"/>
                      </a:cxn>
                      <a:cxn ang="0">
                        <a:pos x="343" y="2414"/>
                      </a:cxn>
                      <a:cxn ang="0">
                        <a:pos x="98" y="2389"/>
                      </a:cxn>
                      <a:cxn ang="0">
                        <a:pos x="46" y="2368"/>
                      </a:cxn>
                      <a:cxn ang="0">
                        <a:pos x="26" y="2331"/>
                      </a:cxn>
                      <a:cxn ang="0">
                        <a:pos x="23" y="2149"/>
                      </a:cxn>
                      <a:cxn ang="0">
                        <a:pos x="40" y="2009"/>
                      </a:cxn>
                      <a:cxn ang="0">
                        <a:pos x="0" y="1923"/>
                      </a:cxn>
                      <a:cxn ang="0">
                        <a:pos x="40" y="1839"/>
                      </a:cxn>
                      <a:cxn ang="0">
                        <a:pos x="0" y="1753"/>
                      </a:cxn>
                      <a:cxn ang="0">
                        <a:pos x="40" y="1530"/>
                      </a:cxn>
                      <a:cxn ang="0">
                        <a:pos x="0" y="1417"/>
                      </a:cxn>
                      <a:cxn ang="0">
                        <a:pos x="40" y="859"/>
                      </a:cxn>
                      <a:cxn ang="0">
                        <a:pos x="290" y="287"/>
                      </a:cxn>
                      <a:cxn ang="0">
                        <a:pos x="290" y="251"/>
                      </a:cxn>
                      <a:cxn ang="0">
                        <a:pos x="273" y="219"/>
                      </a:cxn>
                      <a:cxn ang="0">
                        <a:pos x="244" y="197"/>
                      </a:cxn>
                      <a:cxn ang="0">
                        <a:pos x="630" y="0"/>
                      </a:cxn>
                      <a:cxn ang="0">
                        <a:pos x="8288" y="446"/>
                      </a:cxn>
                      <a:cxn ang="0">
                        <a:pos x="8756" y="560"/>
                      </a:cxn>
                      <a:cxn ang="0">
                        <a:pos x="8821" y="589"/>
                      </a:cxn>
                      <a:cxn ang="0">
                        <a:pos x="8871" y="629"/>
                      </a:cxn>
                      <a:cxn ang="0">
                        <a:pos x="8907" y="682"/>
                      </a:cxn>
                      <a:cxn ang="0">
                        <a:pos x="8971" y="891"/>
                      </a:cxn>
                      <a:cxn ang="0">
                        <a:pos x="8956" y="1346"/>
                      </a:cxn>
                      <a:cxn ang="0">
                        <a:pos x="8915" y="1993"/>
                      </a:cxn>
                      <a:cxn ang="0">
                        <a:pos x="8956" y="2169"/>
                      </a:cxn>
                      <a:cxn ang="0">
                        <a:pos x="8102" y="2484"/>
                      </a:cxn>
                      <a:cxn ang="0">
                        <a:pos x="7835" y="2355"/>
                      </a:cxn>
                      <a:cxn ang="0">
                        <a:pos x="7716" y="2417"/>
                      </a:cxn>
                      <a:cxn ang="0">
                        <a:pos x="7677" y="2474"/>
                      </a:cxn>
                      <a:cxn ang="0">
                        <a:pos x="7579" y="2565"/>
                      </a:cxn>
                      <a:cxn ang="0">
                        <a:pos x="7457" y="2625"/>
                      </a:cxn>
                      <a:cxn ang="0">
                        <a:pos x="7320" y="2646"/>
                      </a:cxn>
                      <a:cxn ang="0">
                        <a:pos x="7184" y="2625"/>
                      </a:cxn>
                      <a:cxn ang="0">
                        <a:pos x="7063" y="2565"/>
                      </a:cxn>
                      <a:cxn ang="0">
                        <a:pos x="6965" y="2474"/>
                      </a:cxn>
                      <a:cxn ang="0">
                        <a:pos x="6926" y="2417"/>
                      </a:cxn>
                      <a:cxn ang="0">
                        <a:pos x="6806" y="2355"/>
                      </a:cxn>
                      <a:cxn ang="0">
                        <a:pos x="3209" y="2484"/>
                      </a:cxn>
                      <a:cxn ang="0">
                        <a:pos x="3117" y="2355"/>
                      </a:cxn>
                      <a:cxn ang="0">
                        <a:pos x="3069" y="2447"/>
                      </a:cxn>
                      <a:cxn ang="0">
                        <a:pos x="3003" y="2524"/>
                      </a:cxn>
                      <a:cxn ang="0">
                        <a:pos x="2893" y="2600"/>
                      </a:cxn>
                      <a:cxn ang="0">
                        <a:pos x="2764" y="2640"/>
                      </a:cxn>
                      <a:cxn ang="0">
                        <a:pos x="2625" y="2640"/>
                      </a:cxn>
                      <a:cxn ang="0">
                        <a:pos x="2495" y="2600"/>
                      </a:cxn>
                      <a:cxn ang="0">
                        <a:pos x="2384" y="2523"/>
                      </a:cxn>
                      <a:cxn ang="0">
                        <a:pos x="2300" y="2416"/>
                      </a:cxn>
                      <a:cxn ang="0">
                        <a:pos x="2056" y="2355"/>
                      </a:cxn>
                      <a:cxn ang="0">
                        <a:pos x="2008" y="2447"/>
                      </a:cxn>
                      <a:cxn ang="0">
                        <a:pos x="1942" y="2524"/>
                      </a:cxn>
                      <a:cxn ang="0">
                        <a:pos x="1832" y="2600"/>
                      </a:cxn>
                      <a:cxn ang="0">
                        <a:pos x="1702" y="2640"/>
                      </a:cxn>
                      <a:cxn ang="0">
                        <a:pos x="1563" y="2640"/>
                      </a:cxn>
                      <a:cxn ang="0">
                        <a:pos x="1433" y="2600"/>
                      </a:cxn>
                      <a:cxn ang="0">
                        <a:pos x="1323" y="2523"/>
                      </a:cxn>
                      <a:cxn ang="0">
                        <a:pos x="1239" y="2416"/>
                      </a:cxn>
                      <a:cxn ang="0">
                        <a:pos x="1117" y="2355"/>
                      </a:cxn>
                    </a:cxnLst>
                    <a:rect l="0" t="0" r="r" b="b"/>
                    <a:pathLst>
                      <a:path w="8971" h="2646">
                        <a:moveTo>
                          <a:pt x="1117" y="2484"/>
                        </a:moveTo>
                        <a:lnTo>
                          <a:pt x="939" y="2484"/>
                        </a:lnTo>
                        <a:lnTo>
                          <a:pt x="754" y="2479"/>
                        </a:lnTo>
                        <a:lnTo>
                          <a:pt x="663" y="2473"/>
                        </a:lnTo>
                        <a:lnTo>
                          <a:pt x="575" y="2464"/>
                        </a:lnTo>
                        <a:lnTo>
                          <a:pt x="492" y="2451"/>
                        </a:lnTo>
                        <a:lnTo>
                          <a:pt x="414" y="2435"/>
                        </a:lnTo>
                        <a:lnTo>
                          <a:pt x="343" y="2414"/>
                        </a:lnTo>
                        <a:lnTo>
                          <a:pt x="281" y="2389"/>
                        </a:lnTo>
                        <a:lnTo>
                          <a:pt x="98" y="2389"/>
                        </a:lnTo>
                        <a:lnTo>
                          <a:pt x="70" y="2384"/>
                        </a:lnTo>
                        <a:lnTo>
                          <a:pt x="46" y="2368"/>
                        </a:lnTo>
                        <a:lnTo>
                          <a:pt x="30" y="2344"/>
                        </a:lnTo>
                        <a:lnTo>
                          <a:pt x="26" y="2331"/>
                        </a:lnTo>
                        <a:lnTo>
                          <a:pt x="25" y="2315"/>
                        </a:lnTo>
                        <a:lnTo>
                          <a:pt x="23" y="2149"/>
                        </a:lnTo>
                        <a:lnTo>
                          <a:pt x="40" y="2149"/>
                        </a:lnTo>
                        <a:lnTo>
                          <a:pt x="40" y="2009"/>
                        </a:lnTo>
                        <a:lnTo>
                          <a:pt x="0" y="2009"/>
                        </a:lnTo>
                        <a:lnTo>
                          <a:pt x="0" y="1923"/>
                        </a:lnTo>
                        <a:lnTo>
                          <a:pt x="40" y="1923"/>
                        </a:lnTo>
                        <a:lnTo>
                          <a:pt x="40" y="1839"/>
                        </a:lnTo>
                        <a:lnTo>
                          <a:pt x="0" y="1839"/>
                        </a:lnTo>
                        <a:lnTo>
                          <a:pt x="0" y="1753"/>
                        </a:lnTo>
                        <a:lnTo>
                          <a:pt x="40" y="1753"/>
                        </a:lnTo>
                        <a:lnTo>
                          <a:pt x="40" y="1530"/>
                        </a:lnTo>
                        <a:lnTo>
                          <a:pt x="0" y="1530"/>
                        </a:lnTo>
                        <a:lnTo>
                          <a:pt x="0" y="1417"/>
                        </a:lnTo>
                        <a:lnTo>
                          <a:pt x="40" y="1417"/>
                        </a:lnTo>
                        <a:lnTo>
                          <a:pt x="40" y="859"/>
                        </a:lnTo>
                        <a:lnTo>
                          <a:pt x="283" y="306"/>
                        </a:lnTo>
                        <a:lnTo>
                          <a:pt x="290" y="287"/>
                        </a:lnTo>
                        <a:lnTo>
                          <a:pt x="292" y="269"/>
                        </a:lnTo>
                        <a:lnTo>
                          <a:pt x="290" y="251"/>
                        </a:lnTo>
                        <a:lnTo>
                          <a:pt x="283" y="234"/>
                        </a:lnTo>
                        <a:lnTo>
                          <a:pt x="273" y="219"/>
                        </a:lnTo>
                        <a:lnTo>
                          <a:pt x="260" y="207"/>
                        </a:lnTo>
                        <a:lnTo>
                          <a:pt x="244" y="197"/>
                        </a:lnTo>
                        <a:lnTo>
                          <a:pt x="226" y="192"/>
                        </a:lnTo>
                        <a:lnTo>
                          <a:pt x="630" y="0"/>
                        </a:lnTo>
                        <a:lnTo>
                          <a:pt x="7828" y="0"/>
                        </a:lnTo>
                        <a:lnTo>
                          <a:pt x="8288" y="446"/>
                        </a:lnTo>
                        <a:lnTo>
                          <a:pt x="8718" y="549"/>
                        </a:lnTo>
                        <a:lnTo>
                          <a:pt x="8756" y="560"/>
                        </a:lnTo>
                        <a:lnTo>
                          <a:pt x="8790" y="573"/>
                        </a:lnTo>
                        <a:lnTo>
                          <a:pt x="8821" y="589"/>
                        </a:lnTo>
                        <a:lnTo>
                          <a:pt x="8849" y="607"/>
                        </a:lnTo>
                        <a:lnTo>
                          <a:pt x="8871" y="629"/>
                        </a:lnTo>
                        <a:lnTo>
                          <a:pt x="8892" y="654"/>
                        </a:lnTo>
                        <a:lnTo>
                          <a:pt x="8907" y="682"/>
                        </a:lnTo>
                        <a:lnTo>
                          <a:pt x="8919" y="714"/>
                        </a:lnTo>
                        <a:lnTo>
                          <a:pt x="8971" y="891"/>
                        </a:lnTo>
                        <a:lnTo>
                          <a:pt x="8883" y="891"/>
                        </a:lnTo>
                        <a:lnTo>
                          <a:pt x="8956" y="1346"/>
                        </a:lnTo>
                        <a:lnTo>
                          <a:pt x="8956" y="1993"/>
                        </a:lnTo>
                        <a:lnTo>
                          <a:pt x="8915" y="1993"/>
                        </a:lnTo>
                        <a:lnTo>
                          <a:pt x="8915" y="2169"/>
                        </a:lnTo>
                        <a:lnTo>
                          <a:pt x="8956" y="2169"/>
                        </a:lnTo>
                        <a:lnTo>
                          <a:pt x="8956" y="2422"/>
                        </a:lnTo>
                        <a:lnTo>
                          <a:pt x="8102" y="2484"/>
                        </a:lnTo>
                        <a:lnTo>
                          <a:pt x="7835" y="2484"/>
                        </a:lnTo>
                        <a:lnTo>
                          <a:pt x="7835" y="2355"/>
                        </a:lnTo>
                        <a:lnTo>
                          <a:pt x="7745" y="2355"/>
                        </a:lnTo>
                        <a:lnTo>
                          <a:pt x="7716" y="2417"/>
                        </a:lnTo>
                        <a:lnTo>
                          <a:pt x="7697" y="2447"/>
                        </a:lnTo>
                        <a:lnTo>
                          <a:pt x="7677" y="2474"/>
                        </a:lnTo>
                        <a:lnTo>
                          <a:pt x="7631" y="2524"/>
                        </a:lnTo>
                        <a:lnTo>
                          <a:pt x="7579" y="2565"/>
                        </a:lnTo>
                        <a:lnTo>
                          <a:pt x="7520" y="2600"/>
                        </a:lnTo>
                        <a:lnTo>
                          <a:pt x="7457" y="2625"/>
                        </a:lnTo>
                        <a:lnTo>
                          <a:pt x="7390" y="2640"/>
                        </a:lnTo>
                        <a:lnTo>
                          <a:pt x="7320" y="2646"/>
                        </a:lnTo>
                        <a:lnTo>
                          <a:pt x="7251" y="2640"/>
                        </a:lnTo>
                        <a:lnTo>
                          <a:pt x="7184" y="2625"/>
                        </a:lnTo>
                        <a:lnTo>
                          <a:pt x="7121" y="2600"/>
                        </a:lnTo>
                        <a:lnTo>
                          <a:pt x="7063" y="2565"/>
                        </a:lnTo>
                        <a:lnTo>
                          <a:pt x="7010" y="2524"/>
                        </a:lnTo>
                        <a:lnTo>
                          <a:pt x="6965" y="2474"/>
                        </a:lnTo>
                        <a:lnTo>
                          <a:pt x="6944" y="2447"/>
                        </a:lnTo>
                        <a:lnTo>
                          <a:pt x="6926" y="2417"/>
                        </a:lnTo>
                        <a:lnTo>
                          <a:pt x="6896" y="2355"/>
                        </a:lnTo>
                        <a:lnTo>
                          <a:pt x="6806" y="2355"/>
                        </a:lnTo>
                        <a:lnTo>
                          <a:pt x="6806" y="2484"/>
                        </a:lnTo>
                        <a:lnTo>
                          <a:pt x="3209" y="2484"/>
                        </a:lnTo>
                        <a:lnTo>
                          <a:pt x="3209" y="2355"/>
                        </a:lnTo>
                        <a:lnTo>
                          <a:pt x="3117" y="2355"/>
                        </a:lnTo>
                        <a:lnTo>
                          <a:pt x="3088" y="2417"/>
                        </a:lnTo>
                        <a:lnTo>
                          <a:pt x="3069" y="2447"/>
                        </a:lnTo>
                        <a:lnTo>
                          <a:pt x="3048" y="2474"/>
                        </a:lnTo>
                        <a:lnTo>
                          <a:pt x="3003" y="2524"/>
                        </a:lnTo>
                        <a:lnTo>
                          <a:pt x="2951" y="2565"/>
                        </a:lnTo>
                        <a:lnTo>
                          <a:pt x="2893" y="2600"/>
                        </a:lnTo>
                        <a:lnTo>
                          <a:pt x="2830" y="2625"/>
                        </a:lnTo>
                        <a:lnTo>
                          <a:pt x="2764" y="2640"/>
                        </a:lnTo>
                        <a:lnTo>
                          <a:pt x="2694" y="2646"/>
                        </a:lnTo>
                        <a:lnTo>
                          <a:pt x="2625" y="2640"/>
                        </a:lnTo>
                        <a:lnTo>
                          <a:pt x="2558" y="2625"/>
                        </a:lnTo>
                        <a:lnTo>
                          <a:pt x="2495" y="2600"/>
                        </a:lnTo>
                        <a:lnTo>
                          <a:pt x="2437" y="2565"/>
                        </a:lnTo>
                        <a:lnTo>
                          <a:pt x="2384" y="2523"/>
                        </a:lnTo>
                        <a:lnTo>
                          <a:pt x="2338" y="2473"/>
                        </a:lnTo>
                        <a:lnTo>
                          <a:pt x="2300" y="2416"/>
                        </a:lnTo>
                        <a:lnTo>
                          <a:pt x="2270" y="2353"/>
                        </a:lnTo>
                        <a:lnTo>
                          <a:pt x="2056" y="2355"/>
                        </a:lnTo>
                        <a:lnTo>
                          <a:pt x="2027" y="2417"/>
                        </a:lnTo>
                        <a:lnTo>
                          <a:pt x="2008" y="2447"/>
                        </a:lnTo>
                        <a:lnTo>
                          <a:pt x="1988" y="2474"/>
                        </a:lnTo>
                        <a:lnTo>
                          <a:pt x="1942" y="2524"/>
                        </a:lnTo>
                        <a:lnTo>
                          <a:pt x="1890" y="2565"/>
                        </a:lnTo>
                        <a:lnTo>
                          <a:pt x="1832" y="2600"/>
                        </a:lnTo>
                        <a:lnTo>
                          <a:pt x="1769" y="2625"/>
                        </a:lnTo>
                        <a:lnTo>
                          <a:pt x="1702" y="2640"/>
                        </a:lnTo>
                        <a:lnTo>
                          <a:pt x="1632" y="2646"/>
                        </a:lnTo>
                        <a:lnTo>
                          <a:pt x="1563" y="2640"/>
                        </a:lnTo>
                        <a:lnTo>
                          <a:pt x="1496" y="2625"/>
                        </a:lnTo>
                        <a:lnTo>
                          <a:pt x="1433" y="2600"/>
                        </a:lnTo>
                        <a:lnTo>
                          <a:pt x="1376" y="2565"/>
                        </a:lnTo>
                        <a:lnTo>
                          <a:pt x="1323" y="2523"/>
                        </a:lnTo>
                        <a:lnTo>
                          <a:pt x="1277" y="2473"/>
                        </a:lnTo>
                        <a:lnTo>
                          <a:pt x="1239" y="2416"/>
                        </a:lnTo>
                        <a:lnTo>
                          <a:pt x="1209" y="2353"/>
                        </a:lnTo>
                        <a:lnTo>
                          <a:pt x="1117" y="2355"/>
                        </a:lnTo>
                        <a:lnTo>
                          <a:pt x="1117" y="2484"/>
                        </a:lnTo>
                        <a:close/>
                      </a:path>
                    </a:pathLst>
                  </a:custGeom>
                  <a:noFill/>
                  <a:ln w="0">
                    <a:solidFill>
                      <a:srgbClr val="000000"/>
                    </a:solidFill>
                    <a:prstDash val="solid"/>
                    <a:round/>
                    <a:headEnd/>
                    <a:tailEnd/>
                  </a:ln>
                </p:spPr>
                <p:txBody>
                  <a:bodyPr/>
                  <a:lstStyle/>
                  <a:p>
                    <a:endParaRPr lang="en-US"/>
                  </a:p>
                </p:txBody>
              </p:sp>
              <p:sp>
                <p:nvSpPr>
                  <p:cNvPr id="731555" name="Freeform 419"/>
                  <p:cNvSpPr>
                    <a:spLocks/>
                  </p:cNvSpPr>
                  <p:nvPr/>
                </p:nvSpPr>
                <p:spPr bwMode="auto">
                  <a:xfrm flipH="1">
                    <a:off x="1738" y="2941"/>
                    <a:ext cx="523" cy="169"/>
                  </a:xfrm>
                  <a:custGeom>
                    <a:avLst/>
                    <a:gdLst/>
                    <a:ahLst/>
                    <a:cxnLst>
                      <a:cxn ang="0">
                        <a:pos x="0" y="677"/>
                      </a:cxn>
                      <a:cxn ang="0">
                        <a:pos x="0" y="514"/>
                      </a:cxn>
                      <a:cxn ang="0">
                        <a:pos x="1" y="476"/>
                      </a:cxn>
                      <a:cxn ang="0">
                        <a:pos x="5" y="438"/>
                      </a:cxn>
                      <a:cxn ang="0">
                        <a:pos x="22" y="365"/>
                      </a:cxn>
                      <a:cxn ang="0">
                        <a:pos x="49" y="295"/>
                      </a:cxn>
                      <a:cxn ang="0">
                        <a:pos x="85" y="231"/>
                      </a:cxn>
                      <a:cxn ang="0">
                        <a:pos x="129" y="173"/>
                      </a:cxn>
                      <a:cxn ang="0">
                        <a:pos x="155" y="146"/>
                      </a:cxn>
                      <a:cxn ang="0">
                        <a:pos x="183" y="121"/>
                      </a:cxn>
                      <a:cxn ang="0">
                        <a:pos x="243" y="76"/>
                      </a:cxn>
                      <a:cxn ang="0">
                        <a:pos x="311" y="41"/>
                      </a:cxn>
                      <a:cxn ang="0">
                        <a:pos x="347" y="27"/>
                      </a:cxn>
                      <a:cxn ang="0">
                        <a:pos x="383" y="16"/>
                      </a:cxn>
                      <a:cxn ang="0">
                        <a:pos x="420" y="8"/>
                      </a:cxn>
                      <a:cxn ang="0">
                        <a:pos x="456" y="2"/>
                      </a:cxn>
                      <a:cxn ang="0">
                        <a:pos x="531" y="0"/>
                      </a:cxn>
                      <a:cxn ang="0">
                        <a:pos x="604" y="8"/>
                      </a:cxn>
                      <a:cxn ang="0">
                        <a:pos x="641" y="15"/>
                      </a:cxn>
                      <a:cxn ang="0">
                        <a:pos x="676" y="25"/>
                      </a:cxn>
                      <a:cxn ang="0">
                        <a:pos x="746" y="53"/>
                      </a:cxn>
                      <a:cxn ang="0">
                        <a:pos x="810" y="91"/>
                      </a:cxn>
                      <a:cxn ang="0">
                        <a:pos x="868" y="139"/>
                      </a:cxn>
                      <a:cxn ang="0">
                        <a:pos x="1224" y="140"/>
                      </a:cxn>
                      <a:cxn ang="0">
                        <a:pos x="1283" y="91"/>
                      </a:cxn>
                      <a:cxn ang="0">
                        <a:pos x="1347" y="53"/>
                      </a:cxn>
                      <a:cxn ang="0">
                        <a:pos x="1381" y="38"/>
                      </a:cxn>
                      <a:cxn ang="0">
                        <a:pos x="1416" y="25"/>
                      </a:cxn>
                      <a:cxn ang="0">
                        <a:pos x="1488" y="8"/>
                      </a:cxn>
                      <a:cxn ang="0">
                        <a:pos x="1561" y="0"/>
                      </a:cxn>
                      <a:cxn ang="0">
                        <a:pos x="1635" y="3"/>
                      </a:cxn>
                      <a:cxn ang="0">
                        <a:pos x="1709" y="16"/>
                      </a:cxn>
                      <a:cxn ang="0">
                        <a:pos x="1745" y="27"/>
                      </a:cxn>
                      <a:cxn ang="0">
                        <a:pos x="1780" y="41"/>
                      </a:cxn>
                      <a:cxn ang="0">
                        <a:pos x="1848" y="76"/>
                      </a:cxn>
                      <a:cxn ang="0">
                        <a:pos x="1909" y="121"/>
                      </a:cxn>
                      <a:cxn ang="0">
                        <a:pos x="1962" y="173"/>
                      </a:cxn>
                      <a:cxn ang="0">
                        <a:pos x="2008" y="231"/>
                      </a:cxn>
                      <a:cxn ang="0">
                        <a:pos x="2043" y="295"/>
                      </a:cxn>
                      <a:cxn ang="0">
                        <a:pos x="2071" y="365"/>
                      </a:cxn>
                      <a:cxn ang="0">
                        <a:pos x="2087" y="438"/>
                      </a:cxn>
                      <a:cxn ang="0">
                        <a:pos x="2092" y="514"/>
                      </a:cxn>
                      <a:cxn ang="0">
                        <a:pos x="2092" y="677"/>
                      </a:cxn>
                    </a:cxnLst>
                    <a:rect l="0" t="0" r="r" b="b"/>
                    <a:pathLst>
                      <a:path w="2092" h="677">
                        <a:moveTo>
                          <a:pt x="0" y="677"/>
                        </a:moveTo>
                        <a:lnTo>
                          <a:pt x="0" y="514"/>
                        </a:lnTo>
                        <a:lnTo>
                          <a:pt x="1" y="476"/>
                        </a:lnTo>
                        <a:lnTo>
                          <a:pt x="5" y="438"/>
                        </a:lnTo>
                        <a:lnTo>
                          <a:pt x="22" y="365"/>
                        </a:lnTo>
                        <a:lnTo>
                          <a:pt x="49" y="295"/>
                        </a:lnTo>
                        <a:lnTo>
                          <a:pt x="85" y="231"/>
                        </a:lnTo>
                        <a:lnTo>
                          <a:pt x="129" y="173"/>
                        </a:lnTo>
                        <a:lnTo>
                          <a:pt x="155" y="146"/>
                        </a:lnTo>
                        <a:lnTo>
                          <a:pt x="183" y="121"/>
                        </a:lnTo>
                        <a:lnTo>
                          <a:pt x="243" y="76"/>
                        </a:lnTo>
                        <a:lnTo>
                          <a:pt x="311" y="41"/>
                        </a:lnTo>
                        <a:lnTo>
                          <a:pt x="347" y="27"/>
                        </a:lnTo>
                        <a:lnTo>
                          <a:pt x="383" y="16"/>
                        </a:lnTo>
                        <a:lnTo>
                          <a:pt x="420" y="8"/>
                        </a:lnTo>
                        <a:lnTo>
                          <a:pt x="456" y="2"/>
                        </a:lnTo>
                        <a:lnTo>
                          <a:pt x="531" y="0"/>
                        </a:lnTo>
                        <a:lnTo>
                          <a:pt x="604" y="8"/>
                        </a:lnTo>
                        <a:lnTo>
                          <a:pt x="641" y="15"/>
                        </a:lnTo>
                        <a:lnTo>
                          <a:pt x="676" y="25"/>
                        </a:lnTo>
                        <a:lnTo>
                          <a:pt x="746" y="53"/>
                        </a:lnTo>
                        <a:lnTo>
                          <a:pt x="810" y="91"/>
                        </a:lnTo>
                        <a:lnTo>
                          <a:pt x="868" y="139"/>
                        </a:lnTo>
                        <a:lnTo>
                          <a:pt x="1224" y="140"/>
                        </a:lnTo>
                        <a:lnTo>
                          <a:pt x="1283" y="91"/>
                        </a:lnTo>
                        <a:lnTo>
                          <a:pt x="1347" y="53"/>
                        </a:lnTo>
                        <a:lnTo>
                          <a:pt x="1381" y="38"/>
                        </a:lnTo>
                        <a:lnTo>
                          <a:pt x="1416" y="25"/>
                        </a:lnTo>
                        <a:lnTo>
                          <a:pt x="1488" y="8"/>
                        </a:lnTo>
                        <a:lnTo>
                          <a:pt x="1561" y="0"/>
                        </a:lnTo>
                        <a:lnTo>
                          <a:pt x="1635" y="3"/>
                        </a:lnTo>
                        <a:lnTo>
                          <a:pt x="1709" y="16"/>
                        </a:lnTo>
                        <a:lnTo>
                          <a:pt x="1745" y="27"/>
                        </a:lnTo>
                        <a:lnTo>
                          <a:pt x="1780" y="41"/>
                        </a:lnTo>
                        <a:lnTo>
                          <a:pt x="1848" y="76"/>
                        </a:lnTo>
                        <a:lnTo>
                          <a:pt x="1909" y="121"/>
                        </a:lnTo>
                        <a:lnTo>
                          <a:pt x="1962" y="173"/>
                        </a:lnTo>
                        <a:lnTo>
                          <a:pt x="2008" y="231"/>
                        </a:lnTo>
                        <a:lnTo>
                          <a:pt x="2043" y="295"/>
                        </a:lnTo>
                        <a:lnTo>
                          <a:pt x="2071" y="365"/>
                        </a:lnTo>
                        <a:lnTo>
                          <a:pt x="2087" y="438"/>
                        </a:lnTo>
                        <a:lnTo>
                          <a:pt x="2092" y="514"/>
                        </a:lnTo>
                        <a:lnTo>
                          <a:pt x="2092" y="677"/>
                        </a:lnTo>
                      </a:path>
                    </a:pathLst>
                  </a:custGeom>
                  <a:noFill/>
                  <a:ln w="0">
                    <a:solidFill>
                      <a:srgbClr val="000000"/>
                    </a:solidFill>
                    <a:prstDash val="solid"/>
                    <a:round/>
                    <a:headEnd/>
                    <a:tailEnd/>
                  </a:ln>
                </p:spPr>
                <p:txBody>
                  <a:bodyPr/>
                  <a:lstStyle/>
                  <a:p>
                    <a:endParaRPr lang="en-US"/>
                  </a:p>
                </p:txBody>
              </p:sp>
              <p:sp>
                <p:nvSpPr>
                  <p:cNvPr id="731556" name="Freeform 420"/>
                  <p:cNvSpPr>
                    <a:spLocks/>
                  </p:cNvSpPr>
                  <p:nvPr/>
                </p:nvSpPr>
                <p:spPr bwMode="auto">
                  <a:xfrm flipH="1">
                    <a:off x="1754" y="2956"/>
                    <a:ext cx="227" cy="154"/>
                  </a:xfrm>
                  <a:custGeom>
                    <a:avLst/>
                    <a:gdLst/>
                    <a:ahLst/>
                    <a:cxnLst>
                      <a:cxn ang="0">
                        <a:pos x="877" y="617"/>
                      </a:cxn>
                      <a:cxn ang="0">
                        <a:pos x="894" y="560"/>
                      </a:cxn>
                      <a:cxn ang="0">
                        <a:pos x="904" y="505"/>
                      </a:cxn>
                      <a:cxn ang="0">
                        <a:pos x="907" y="448"/>
                      </a:cxn>
                      <a:cxn ang="0">
                        <a:pos x="904" y="394"/>
                      </a:cxn>
                      <a:cxn ang="0">
                        <a:pos x="893" y="341"/>
                      </a:cxn>
                      <a:cxn ang="0">
                        <a:pos x="877" y="290"/>
                      </a:cxn>
                      <a:cxn ang="0">
                        <a:pos x="855" y="242"/>
                      </a:cxn>
                      <a:cxn ang="0">
                        <a:pos x="827" y="196"/>
                      </a:cxn>
                      <a:cxn ang="0">
                        <a:pos x="794" y="154"/>
                      </a:cxn>
                      <a:cxn ang="0">
                        <a:pos x="757" y="116"/>
                      </a:cxn>
                      <a:cxn ang="0">
                        <a:pos x="716" y="82"/>
                      </a:cxn>
                      <a:cxn ang="0">
                        <a:pos x="670" y="54"/>
                      </a:cxn>
                      <a:cxn ang="0">
                        <a:pos x="620" y="31"/>
                      </a:cxn>
                      <a:cxn ang="0">
                        <a:pos x="568" y="14"/>
                      </a:cxn>
                      <a:cxn ang="0">
                        <a:pos x="513" y="3"/>
                      </a:cxn>
                      <a:cxn ang="0">
                        <a:pos x="454" y="0"/>
                      </a:cxn>
                      <a:cxn ang="0">
                        <a:pos x="395" y="3"/>
                      </a:cxn>
                      <a:cxn ang="0">
                        <a:pos x="340" y="14"/>
                      </a:cxn>
                      <a:cxn ang="0">
                        <a:pos x="288" y="31"/>
                      </a:cxn>
                      <a:cxn ang="0">
                        <a:pos x="238" y="54"/>
                      </a:cxn>
                      <a:cxn ang="0">
                        <a:pos x="192" y="83"/>
                      </a:cxn>
                      <a:cxn ang="0">
                        <a:pos x="151" y="116"/>
                      </a:cxn>
                      <a:cxn ang="0">
                        <a:pos x="114" y="154"/>
                      </a:cxn>
                      <a:cxn ang="0">
                        <a:pos x="81" y="196"/>
                      </a:cxn>
                      <a:cxn ang="0">
                        <a:pos x="53" y="242"/>
                      </a:cxn>
                      <a:cxn ang="0">
                        <a:pos x="31" y="291"/>
                      </a:cxn>
                      <a:cxn ang="0">
                        <a:pos x="15" y="342"/>
                      </a:cxn>
                      <a:cxn ang="0">
                        <a:pos x="4" y="394"/>
                      </a:cxn>
                      <a:cxn ang="0">
                        <a:pos x="0" y="448"/>
                      </a:cxn>
                      <a:cxn ang="0">
                        <a:pos x="3" y="504"/>
                      </a:cxn>
                      <a:cxn ang="0">
                        <a:pos x="13" y="560"/>
                      </a:cxn>
                      <a:cxn ang="0">
                        <a:pos x="30" y="615"/>
                      </a:cxn>
                    </a:cxnLst>
                    <a:rect l="0" t="0" r="r" b="b"/>
                    <a:pathLst>
                      <a:path w="907" h="617">
                        <a:moveTo>
                          <a:pt x="877" y="617"/>
                        </a:moveTo>
                        <a:lnTo>
                          <a:pt x="894" y="560"/>
                        </a:lnTo>
                        <a:lnTo>
                          <a:pt x="904" y="505"/>
                        </a:lnTo>
                        <a:lnTo>
                          <a:pt x="907" y="448"/>
                        </a:lnTo>
                        <a:lnTo>
                          <a:pt x="904" y="394"/>
                        </a:lnTo>
                        <a:lnTo>
                          <a:pt x="893" y="341"/>
                        </a:lnTo>
                        <a:lnTo>
                          <a:pt x="877" y="290"/>
                        </a:lnTo>
                        <a:lnTo>
                          <a:pt x="855" y="242"/>
                        </a:lnTo>
                        <a:lnTo>
                          <a:pt x="827" y="196"/>
                        </a:lnTo>
                        <a:lnTo>
                          <a:pt x="794" y="154"/>
                        </a:lnTo>
                        <a:lnTo>
                          <a:pt x="757" y="116"/>
                        </a:lnTo>
                        <a:lnTo>
                          <a:pt x="716" y="82"/>
                        </a:lnTo>
                        <a:lnTo>
                          <a:pt x="670" y="54"/>
                        </a:lnTo>
                        <a:lnTo>
                          <a:pt x="620" y="31"/>
                        </a:lnTo>
                        <a:lnTo>
                          <a:pt x="568" y="14"/>
                        </a:lnTo>
                        <a:lnTo>
                          <a:pt x="513" y="3"/>
                        </a:lnTo>
                        <a:lnTo>
                          <a:pt x="454" y="0"/>
                        </a:lnTo>
                        <a:lnTo>
                          <a:pt x="395" y="3"/>
                        </a:lnTo>
                        <a:lnTo>
                          <a:pt x="340" y="14"/>
                        </a:lnTo>
                        <a:lnTo>
                          <a:pt x="288" y="31"/>
                        </a:lnTo>
                        <a:lnTo>
                          <a:pt x="238" y="54"/>
                        </a:lnTo>
                        <a:lnTo>
                          <a:pt x="192" y="83"/>
                        </a:lnTo>
                        <a:lnTo>
                          <a:pt x="151" y="116"/>
                        </a:lnTo>
                        <a:lnTo>
                          <a:pt x="114" y="154"/>
                        </a:lnTo>
                        <a:lnTo>
                          <a:pt x="81" y="196"/>
                        </a:lnTo>
                        <a:lnTo>
                          <a:pt x="53" y="242"/>
                        </a:lnTo>
                        <a:lnTo>
                          <a:pt x="31" y="291"/>
                        </a:lnTo>
                        <a:lnTo>
                          <a:pt x="15" y="342"/>
                        </a:lnTo>
                        <a:lnTo>
                          <a:pt x="4" y="394"/>
                        </a:lnTo>
                        <a:lnTo>
                          <a:pt x="0" y="448"/>
                        </a:lnTo>
                        <a:lnTo>
                          <a:pt x="3" y="504"/>
                        </a:lnTo>
                        <a:lnTo>
                          <a:pt x="13" y="560"/>
                        </a:lnTo>
                        <a:lnTo>
                          <a:pt x="30" y="615"/>
                        </a:lnTo>
                      </a:path>
                    </a:pathLst>
                  </a:custGeom>
                  <a:noFill/>
                  <a:ln w="0">
                    <a:solidFill>
                      <a:srgbClr val="000000"/>
                    </a:solidFill>
                    <a:prstDash val="solid"/>
                    <a:round/>
                    <a:headEnd/>
                    <a:tailEnd/>
                  </a:ln>
                </p:spPr>
                <p:txBody>
                  <a:bodyPr/>
                  <a:lstStyle/>
                  <a:p>
                    <a:endParaRPr lang="en-US"/>
                  </a:p>
                </p:txBody>
              </p:sp>
              <p:sp>
                <p:nvSpPr>
                  <p:cNvPr id="731557" name="Freeform 421"/>
                  <p:cNvSpPr>
                    <a:spLocks/>
                  </p:cNvSpPr>
                  <p:nvPr/>
                </p:nvSpPr>
                <p:spPr bwMode="auto">
                  <a:xfrm flipH="1">
                    <a:off x="1807" y="3009"/>
                    <a:ext cx="120" cy="120"/>
                  </a:xfrm>
                  <a:custGeom>
                    <a:avLst/>
                    <a:gdLst/>
                    <a:ahLst/>
                    <a:cxnLst>
                      <a:cxn ang="0">
                        <a:pos x="240" y="479"/>
                      </a:cxn>
                      <a:cxn ang="0">
                        <a:pos x="274" y="476"/>
                      </a:cxn>
                      <a:cxn ang="0">
                        <a:pos x="305" y="470"/>
                      </a:cxn>
                      <a:cxn ang="0">
                        <a:pos x="336" y="459"/>
                      </a:cxn>
                      <a:cxn ang="0">
                        <a:pos x="363" y="445"/>
                      </a:cxn>
                      <a:cxn ang="0">
                        <a:pos x="389" y="428"/>
                      </a:cxn>
                      <a:cxn ang="0">
                        <a:pos x="411" y="407"/>
                      </a:cxn>
                      <a:cxn ang="0">
                        <a:pos x="430" y="384"/>
                      </a:cxn>
                      <a:cxn ang="0">
                        <a:pos x="448" y="358"/>
                      </a:cxn>
                      <a:cxn ang="0">
                        <a:pos x="461" y="331"/>
                      </a:cxn>
                      <a:cxn ang="0">
                        <a:pos x="471" y="303"/>
                      </a:cxn>
                      <a:cxn ang="0">
                        <a:pos x="477" y="272"/>
                      </a:cxn>
                      <a:cxn ang="0">
                        <a:pos x="479" y="242"/>
                      </a:cxn>
                      <a:cxn ang="0">
                        <a:pos x="478" y="211"/>
                      </a:cxn>
                      <a:cxn ang="0">
                        <a:pos x="472" y="180"/>
                      </a:cxn>
                      <a:cxn ang="0">
                        <a:pos x="462" y="150"/>
                      </a:cxn>
                      <a:cxn ang="0">
                        <a:pos x="447" y="119"/>
                      </a:cxn>
                      <a:cxn ang="0">
                        <a:pos x="428" y="91"/>
                      </a:cxn>
                      <a:cxn ang="0">
                        <a:pos x="406" y="67"/>
                      </a:cxn>
                      <a:cxn ang="0">
                        <a:pos x="383" y="46"/>
                      </a:cxn>
                      <a:cxn ang="0">
                        <a:pos x="356" y="29"/>
                      </a:cxn>
                      <a:cxn ang="0">
                        <a:pos x="328" y="16"/>
                      </a:cxn>
                      <a:cxn ang="0">
                        <a:pos x="300" y="7"/>
                      </a:cxn>
                      <a:cxn ang="0">
                        <a:pos x="269" y="1"/>
                      </a:cxn>
                      <a:cxn ang="0">
                        <a:pos x="240" y="0"/>
                      </a:cxn>
                      <a:cxn ang="0">
                        <a:pos x="210" y="1"/>
                      </a:cxn>
                      <a:cxn ang="0">
                        <a:pos x="179" y="7"/>
                      </a:cxn>
                      <a:cxn ang="0">
                        <a:pos x="151" y="16"/>
                      </a:cxn>
                      <a:cxn ang="0">
                        <a:pos x="123" y="29"/>
                      </a:cxn>
                      <a:cxn ang="0">
                        <a:pos x="97" y="46"/>
                      </a:cxn>
                      <a:cxn ang="0">
                        <a:pos x="73" y="67"/>
                      </a:cxn>
                      <a:cxn ang="0">
                        <a:pos x="51" y="91"/>
                      </a:cxn>
                      <a:cxn ang="0">
                        <a:pos x="33" y="119"/>
                      </a:cxn>
                      <a:cxn ang="0">
                        <a:pos x="17" y="150"/>
                      </a:cxn>
                      <a:cxn ang="0">
                        <a:pos x="8" y="180"/>
                      </a:cxn>
                      <a:cxn ang="0">
                        <a:pos x="1" y="211"/>
                      </a:cxn>
                      <a:cxn ang="0">
                        <a:pos x="0" y="243"/>
                      </a:cxn>
                      <a:cxn ang="0">
                        <a:pos x="2" y="273"/>
                      </a:cxn>
                      <a:cxn ang="0">
                        <a:pos x="9" y="303"/>
                      </a:cxn>
                      <a:cxn ang="0">
                        <a:pos x="33" y="359"/>
                      </a:cxn>
                      <a:cxn ang="0">
                        <a:pos x="69" y="407"/>
                      </a:cxn>
                      <a:cxn ang="0">
                        <a:pos x="91" y="428"/>
                      </a:cxn>
                      <a:cxn ang="0">
                        <a:pos x="117" y="445"/>
                      </a:cxn>
                      <a:cxn ang="0">
                        <a:pos x="144" y="459"/>
                      </a:cxn>
                      <a:cxn ang="0">
                        <a:pos x="175" y="470"/>
                      </a:cxn>
                      <a:cxn ang="0">
                        <a:pos x="206" y="476"/>
                      </a:cxn>
                      <a:cxn ang="0">
                        <a:pos x="240" y="479"/>
                      </a:cxn>
                    </a:cxnLst>
                    <a:rect l="0" t="0" r="r" b="b"/>
                    <a:pathLst>
                      <a:path w="479" h="479">
                        <a:moveTo>
                          <a:pt x="240" y="479"/>
                        </a:moveTo>
                        <a:lnTo>
                          <a:pt x="274" y="476"/>
                        </a:lnTo>
                        <a:lnTo>
                          <a:pt x="305" y="470"/>
                        </a:lnTo>
                        <a:lnTo>
                          <a:pt x="336" y="459"/>
                        </a:lnTo>
                        <a:lnTo>
                          <a:pt x="363" y="445"/>
                        </a:lnTo>
                        <a:lnTo>
                          <a:pt x="389" y="428"/>
                        </a:lnTo>
                        <a:lnTo>
                          <a:pt x="411" y="407"/>
                        </a:lnTo>
                        <a:lnTo>
                          <a:pt x="430" y="384"/>
                        </a:lnTo>
                        <a:lnTo>
                          <a:pt x="448" y="358"/>
                        </a:lnTo>
                        <a:lnTo>
                          <a:pt x="461" y="331"/>
                        </a:lnTo>
                        <a:lnTo>
                          <a:pt x="471" y="303"/>
                        </a:lnTo>
                        <a:lnTo>
                          <a:pt x="477" y="272"/>
                        </a:lnTo>
                        <a:lnTo>
                          <a:pt x="479" y="242"/>
                        </a:lnTo>
                        <a:lnTo>
                          <a:pt x="478" y="211"/>
                        </a:lnTo>
                        <a:lnTo>
                          <a:pt x="472" y="180"/>
                        </a:lnTo>
                        <a:lnTo>
                          <a:pt x="462" y="150"/>
                        </a:lnTo>
                        <a:lnTo>
                          <a:pt x="447" y="119"/>
                        </a:lnTo>
                        <a:lnTo>
                          <a:pt x="428" y="91"/>
                        </a:lnTo>
                        <a:lnTo>
                          <a:pt x="406" y="67"/>
                        </a:lnTo>
                        <a:lnTo>
                          <a:pt x="383" y="46"/>
                        </a:lnTo>
                        <a:lnTo>
                          <a:pt x="356" y="29"/>
                        </a:lnTo>
                        <a:lnTo>
                          <a:pt x="328" y="16"/>
                        </a:lnTo>
                        <a:lnTo>
                          <a:pt x="300" y="7"/>
                        </a:lnTo>
                        <a:lnTo>
                          <a:pt x="269" y="1"/>
                        </a:lnTo>
                        <a:lnTo>
                          <a:pt x="240" y="0"/>
                        </a:lnTo>
                        <a:lnTo>
                          <a:pt x="210" y="1"/>
                        </a:lnTo>
                        <a:lnTo>
                          <a:pt x="179" y="7"/>
                        </a:lnTo>
                        <a:lnTo>
                          <a:pt x="151" y="16"/>
                        </a:lnTo>
                        <a:lnTo>
                          <a:pt x="123" y="29"/>
                        </a:lnTo>
                        <a:lnTo>
                          <a:pt x="97" y="46"/>
                        </a:lnTo>
                        <a:lnTo>
                          <a:pt x="73" y="67"/>
                        </a:lnTo>
                        <a:lnTo>
                          <a:pt x="51" y="91"/>
                        </a:lnTo>
                        <a:lnTo>
                          <a:pt x="33" y="119"/>
                        </a:lnTo>
                        <a:lnTo>
                          <a:pt x="17" y="150"/>
                        </a:lnTo>
                        <a:lnTo>
                          <a:pt x="8" y="180"/>
                        </a:lnTo>
                        <a:lnTo>
                          <a:pt x="1" y="211"/>
                        </a:lnTo>
                        <a:lnTo>
                          <a:pt x="0" y="243"/>
                        </a:lnTo>
                        <a:lnTo>
                          <a:pt x="2" y="273"/>
                        </a:lnTo>
                        <a:lnTo>
                          <a:pt x="9" y="303"/>
                        </a:lnTo>
                        <a:lnTo>
                          <a:pt x="33" y="359"/>
                        </a:lnTo>
                        <a:lnTo>
                          <a:pt x="69" y="407"/>
                        </a:lnTo>
                        <a:lnTo>
                          <a:pt x="91" y="428"/>
                        </a:lnTo>
                        <a:lnTo>
                          <a:pt x="117" y="445"/>
                        </a:lnTo>
                        <a:lnTo>
                          <a:pt x="144" y="459"/>
                        </a:lnTo>
                        <a:lnTo>
                          <a:pt x="175" y="470"/>
                        </a:lnTo>
                        <a:lnTo>
                          <a:pt x="206" y="476"/>
                        </a:lnTo>
                        <a:lnTo>
                          <a:pt x="240" y="479"/>
                        </a:lnTo>
                        <a:close/>
                      </a:path>
                    </a:pathLst>
                  </a:custGeom>
                  <a:noFill/>
                  <a:ln w="0">
                    <a:solidFill>
                      <a:srgbClr val="000000"/>
                    </a:solidFill>
                    <a:prstDash val="solid"/>
                    <a:round/>
                    <a:headEnd/>
                    <a:tailEnd/>
                  </a:ln>
                </p:spPr>
                <p:txBody>
                  <a:bodyPr/>
                  <a:lstStyle/>
                  <a:p>
                    <a:endParaRPr lang="en-US"/>
                  </a:p>
                </p:txBody>
              </p:sp>
              <p:sp>
                <p:nvSpPr>
                  <p:cNvPr id="731558" name="Freeform 422"/>
                  <p:cNvSpPr>
                    <a:spLocks/>
                  </p:cNvSpPr>
                  <p:nvPr/>
                </p:nvSpPr>
                <p:spPr bwMode="auto">
                  <a:xfrm flipH="1">
                    <a:off x="2019" y="2956"/>
                    <a:ext cx="227" cy="154"/>
                  </a:xfrm>
                  <a:custGeom>
                    <a:avLst/>
                    <a:gdLst/>
                    <a:ahLst/>
                    <a:cxnLst>
                      <a:cxn ang="0">
                        <a:pos x="877" y="617"/>
                      </a:cxn>
                      <a:cxn ang="0">
                        <a:pos x="894" y="560"/>
                      </a:cxn>
                      <a:cxn ang="0">
                        <a:pos x="904" y="505"/>
                      </a:cxn>
                      <a:cxn ang="0">
                        <a:pos x="908" y="448"/>
                      </a:cxn>
                      <a:cxn ang="0">
                        <a:pos x="903" y="394"/>
                      </a:cxn>
                      <a:cxn ang="0">
                        <a:pos x="893" y="341"/>
                      </a:cxn>
                      <a:cxn ang="0">
                        <a:pos x="877" y="290"/>
                      </a:cxn>
                      <a:cxn ang="0">
                        <a:pos x="854" y="242"/>
                      </a:cxn>
                      <a:cxn ang="0">
                        <a:pos x="827" y="196"/>
                      </a:cxn>
                      <a:cxn ang="0">
                        <a:pos x="794" y="154"/>
                      </a:cxn>
                      <a:cxn ang="0">
                        <a:pos x="756" y="116"/>
                      </a:cxn>
                      <a:cxn ang="0">
                        <a:pos x="715" y="82"/>
                      </a:cxn>
                      <a:cxn ang="0">
                        <a:pos x="669" y="54"/>
                      </a:cxn>
                      <a:cxn ang="0">
                        <a:pos x="619" y="31"/>
                      </a:cxn>
                      <a:cxn ang="0">
                        <a:pos x="567" y="14"/>
                      </a:cxn>
                      <a:cxn ang="0">
                        <a:pos x="512" y="3"/>
                      </a:cxn>
                      <a:cxn ang="0">
                        <a:pos x="453" y="0"/>
                      </a:cxn>
                      <a:cxn ang="0">
                        <a:pos x="394" y="3"/>
                      </a:cxn>
                      <a:cxn ang="0">
                        <a:pos x="339" y="14"/>
                      </a:cxn>
                      <a:cxn ang="0">
                        <a:pos x="287" y="31"/>
                      </a:cxn>
                      <a:cxn ang="0">
                        <a:pos x="237" y="54"/>
                      </a:cxn>
                      <a:cxn ang="0">
                        <a:pos x="191" y="83"/>
                      </a:cxn>
                      <a:cxn ang="0">
                        <a:pos x="150" y="116"/>
                      </a:cxn>
                      <a:cxn ang="0">
                        <a:pos x="113" y="154"/>
                      </a:cxn>
                      <a:cxn ang="0">
                        <a:pos x="80" y="196"/>
                      </a:cxn>
                      <a:cxn ang="0">
                        <a:pos x="53" y="242"/>
                      </a:cxn>
                      <a:cxn ang="0">
                        <a:pos x="30" y="291"/>
                      </a:cxn>
                      <a:cxn ang="0">
                        <a:pos x="14" y="342"/>
                      </a:cxn>
                      <a:cxn ang="0">
                        <a:pos x="4" y="394"/>
                      </a:cxn>
                      <a:cxn ang="0">
                        <a:pos x="0" y="448"/>
                      </a:cxn>
                      <a:cxn ang="0">
                        <a:pos x="3" y="504"/>
                      </a:cxn>
                      <a:cxn ang="0">
                        <a:pos x="13" y="560"/>
                      </a:cxn>
                      <a:cxn ang="0">
                        <a:pos x="30" y="615"/>
                      </a:cxn>
                    </a:cxnLst>
                    <a:rect l="0" t="0" r="r" b="b"/>
                    <a:pathLst>
                      <a:path w="908" h="617">
                        <a:moveTo>
                          <a:pt x="877" y="617"/>
                        </a:moveTo>
                        <a:lnTo>
                          <a:pt x="894" y="560"/>
                        </a:lnTo>
                        <a:lnTo>
                          <a:pt x="904" y="505"/>
                        </a:lnTo>
                        <a:lnTo>
                          <a:pt x="908" y="448"/>
                        </a:lnTo>
                        <a:lnTo>
                          <a:pt x="903" y="394"/>
                        </a:lnTo>
                        <a:lnTo>
                          <a:pt x="893" y="341"/>
                        </a:lnTo>
                        <a:lnTo>
                          <a:pt x="877" y="290"/>
                        </a:lnTo>
                        <a:lnTo>
                          <a:pt x="854" y="242"/>
                        </a:lnTo>
                        <a:lnTo>
                          <a:pt x="827" y="196"/>
                        </a:lnTo>
                        <a:lnTo>
                          <a:pt x="794" y="154"/>
                        </a:lnTo>
                        <a:lnTo>
                          <a:pt x="756" y="116"/>
                        </a:lnTo>
                        <a:lnTo>
                          <a:pt x="715" y="82"/>
                        </a:lnTo>
                        <a:lnTo>
                          <a:pt x="669" y="54"/>
                        </a:lnTo>
                        <a:lnTo>
                          <a:pt x="619" y="31"/>
                        </a:lnTo>
                        <a:lnTo>
                          <a:pt x="567" y="14"/>
                        </a:lnTo>
                        <a:lnTo>
                          <a:pt x="512" y="3"/>
                        </a:lnTo>
                        <a:lnTo>
                          <a:pt x="453" y="0"/>
                        </a:lnTo>
                        <a:lnTo>
                          <a:pt x="394" y="3"/>
                        </a:lnTo>
                        <a:lnTo>
                          <a:pt x="339" y="14"/>
                        </a:lnTo>
                        <a:lnTo>
                          <a:pt x="287" y="31"/>
                        </a:lnTo>
                        <a:lnTo>
                          <a:pt x="237" y="54"/>
                        </a:lnTo>
                        <a:lnTo>
                          <a:pt x="191" y="83"/>
                        </a:lnTo>
                        <a:lnTo>
                          <a:pt x="150" y="116"/>
                        </a:lnTo>
                        <a:lnTo>
                          <a:pt x="113" y="154"/>
                        </a:lnTo>
                        <a:lnTo>
                          <a:pt x="80" y="196"/>
                        </a:lnTo>
                        <a:lnTo>
                          <a:pt x="53" y="242"/>
                        </a:lnTo>
                        <a:lnTo>
                          <a:pt x="30" y="291"/>
                        </a:lnTo>
                        <a:lnTo>
                          <a:pt x="14" y="342"/>
                        </a:lnTo>
                        <a:lnTo>
                          <a:pt x="4" y="394"/>
                        </a:lnTo>
                        <a:lnTo>
                          <a:pt x="0" y="448"/>
                        </a:lnTo>
                        <a:lnTo>
                          <a:pt x="3" y="504"/>
                        </a:lnTo>
                        <a:lnTo>
                          <a:pt x="13" y="560"/>
                        </a:lnTo>
                        <a:lnTo>
                          <a:pt x="30" y="615"/>
                        </a:lnTo>
                      </a:path>
                    </a:pathLst>
                  </a:custGeom>
                  <a:noFill/>
                  <a:ln w="0">
                    <a:solidFill>
                      <a:srgbClr val="000000"/>
                    </a:solidFill>
                    <a:prstDash val="solid"/>
                    <a:round/>
                    <a:headEnd/>
                    <a:tailEnd/>
                  </a:ln>
                </p:spPr>
                <p:txBody>
                  <a:bodyPr/>
                  <a:lstStyle/>
                  <a:p>
                    <a:endParaRPr lang="en-US"/>
                  </a:p>
                </p:txBody>
              </p:sp>
              <p:sp>
                <p:nvSpPr>
                  <p:cNvPr id="731559" name="Freeform 423"/>
                  <p:cNvSpPr>
                    <a:spLocks/>
                  </p:cNvSpPr>
                  <p:nvPr/>
                </p:nvSpPr>
                <p:spPr bwMode="auto">
                  <a:xfrm flipH="1">
                    <a:off x="2073" y="3009"/>
                    <a:ext cx="119" cy="120"/>
                  </a:xfrm>
                  <a:custGeom>
                    <a:avLst/>
                    <a:gdLst/>
                    <a:ahLst/>
                    <a:cxnLst>
                      <a:cxn ang="0">
                        <a:pos x="264" y="476"/>
                      </a:cxn>
                      <a:cxn ang="0">
                        <a:pos x="298" y="471"/>
                      </a:cxn>
                      <a:cxn ang="0">
                        <a:pos x="328" y="460"/>
                      </a:cxn>
                      <a:cxn ang="0">
                        <a:pos x="358" y="447"/>
                      </a:cxn>
                      <a:cxn ang="0">
                        <a:pos x="384" y="430"/>
                      </a:cxn>
                      <a:cxn ang="0">
                        <a:pos x="407" y="410"/>
                      </a:cxn>
                      <a:cxn ang="0">
                        <a:pos x="427" y="387"/>
                      </a:cxn>
                      <a:cxn ang="0">
                        <a:pos x="445" y="362"/>
                      </a:cxn>
                      <a:cxn ang="0">
                        <a:pos x="459" y="336"/>
                      </a:cxn>
                      <a:cxn ang="0">
                        <a:pos x="469" y="308"/>
                      </a:cxn>
                      <a:cxn ang="0">
                        <a:pos x="476" y="279"/>
                      </a:cxn>
                      <a:cxn ang="0">
                        <a:pos x="478" y="218"/>
                      </a:cxn>
                      <a:cxn ang="0">
                        <a:pos x="474" y="187"/>
                      </a:cxn>
                      <a:cxn ang="0">
                        <a:pos x="465" y="157"/>
                      </a:cxn>
                      <a:cxn ang="0">
                        <a:pos x="451" y="127"/>
                      </a:cxn>
                      <a:cxn ang="0">
                        <a:pos x="434" y="99"/>
                      </a:cxn>
                      <a:cxn ang="0">
                        <a:pos x="412" y="73"/>
                      </a:cxn>
                      <a:cxn ang="0">
                        <a:pos x="388" y="51"/>
                      </a:cxn>
                      <a:cxn ang="0">
                        <a:pos x="362" y="32"/>
                      </a:cxn>
                      <a:cxn ang="0">
                        <a:pos x="334" y="18"/>
                      </a:cxn>
                      <a:cxn ang="0">
                        <a:pos x="275" y="2"/>
                      </a:cxn>
                      <a:cxn ang="0">
                        <a:pos x="245" y="0"/>
                      </a:cxn>
                      <a:cxn ang="0">
                        <a:pos x="215" y="2"/>
                      </a:cxn>
                      <a:cxn ang="0">
                        <a:pos x="185" y="6"/>
                      </a:cxn>
                      <a:cxn ang="0">
                        <a:pos x="155" y="15"/>
                      </a:cxn>
                      <a:cxn ang="0">
                        <a:pos x="128" y="28"/>
                      </a:cxn>
                      <a:cxn ang="0">
                        <a:pos x="102" y="43"/>
                      </a:cxn>
                      <a:cxn ang="0">
                        <a:pos x="57" y="86"/>
                      </a:cxn>
                      <a:cxn ang="0">
                        <a:pos x="37" y="113"/>
                      </a:cxn>
                      <a:cxn ang="0">
                        <a:pos x="22" y="142"/>
                      </a:cxn>
                      <a:cxn ang="0">
                        <a:pos x="10" y="173"/>
                      </a:cxn>
                      <a:cxn ang="0">
                        <a:pos x="3" y="205"/>
                      </a:cxn>
                      <a:cxn ang="0">
                        <a:pos x="0" y="236"/>
                      </a:cxn>
                      <a:cxn ang="0">
                        <a:pos x="2" y="268"/>
                      </a:cxn>
                      <a:cxn ang="0">
                        <a:pos x="8" y="297"/>
                      </a:cxn>
                      <a:cxn ang="0">
                        <a:pos x="17" y="327"/>
                      </a:cxn>
                      <a:cxn ang="0">
                        <a:pos x="29" y="354"/>
                      </a:cxn>
                      <a:cxn ang="0">
                        <a:pos x="46" y="380"/>
                      </a:cxn>
                      <a:cxn ang="0">
                        <a:pos x="65" y="403"/>
                      </a:cxn>
                      <a:cxn ang="0">
                        <a:pos x="87" y="423"/>
                      </a:cxn>
                      <a:cxn ang="0">
                        <a:pos x="138" y="456"/>
                      </a:cxn>
                      <a:cxn ang="0">
                        <a:pos x="167" y="467"/>
                      </a:cxn>
                      <a:cxn ang="0">
                        <a:pos x="198" y="474"/>
                      </a:cxn>
                      <a:cxn ang="0">
                        <a:pos x="230" y="478"/>
                      </a:cxn>
                      <a:cxn ang="0">
                        <a:pos x="264" y="476"/>
                      </a:cxn>
                    </a:cxnLst>
                    <a:rect l="0" t="0" r="r" b="b"/>
                    <a:pathLst>
                      <a:path w="478" h="478">
                        <a:moveTo>
                          <a:pt x="264" y="476"/>
                        </a:moveTo>
                        <a:lnTo>
                          <a:pt x="298" y="471"/>
                        </a:lnTo>
                        <a:lnTo>
                          <a:pt x="328" y="460"/>
                        </a:lnTo>
                        <a:lnTo>
                          <a:pt x="358" y="447"/>
                        </a:lnTo>
                        <a:lnTo>
                          <a:pt x="384" y="430"/>
                        </a:lnTo>
                        <a:lnTo>
                          <a:pt x="407" y="410"/>
                        </a:lnTo>
                        <a:lnTo>
                          <a:pt x="427" y="387"/>
                        </a:lnTo>
                        <a:lnTo>
                          <a:pt x="445" y="362"/>
                        </a:lnTo>
                        <a:lnTo>
                          <a:pt x="459" y="336"/>
                        </a:lnTo>
                        <a:lnTo>
                          <a:pt x="469" y="308"/>
                        </a:lnTo>
                        <a:lnTo>
                          <a:pt x="476" y="279"/>
                        </a:lnTo>
                        <a:lnTo>
                          <a:pt x="478" y="218"/>
                        </a:lnTo>
                        <a:lnTo>
                          <a:pt x="474" y="187"/>
                        </a:lnTo>
                        <a:lnTo>
                          <a:pt x="465" y="157"/>
                        </a:lnTo>
                        <a:lnTo>
                          <a:pt x="451" y="127"/>
                        </a:lnTo>
                        <a:lnTo>
                          <a:pt x="434" y="99"/>
                        </a:lnTo>
                        <a:lnTo>
                          <a:pt x="412" y="73"/>
                        </a:lnTo>
                        <a:lnTo>
                          <a:pt x="388" y="51"/>
                        </a:lnTo>
                        <a:lnTo>
                          <a:pt x="362" y="32"/>
                        </a:lnTo>
                        <a:lnTo>
                          <a:pt x="334" y="18"/>
                        </a:lnTo>
                        <a:lnTo>
                          <a:pt x="275" y="2"/>
                        </a:lnTo>
                        <a:lnTo>
                          <a:pt x="245" y="0"/>
                        </a:lnTo>
                        <a:lnTo>
                          <a:pt x="215" y="2"/>
                        </a:lnTo>
                        <a:lnTo>
                          <a:pt x="185" y="6"/>
                        </a:lnTo>
                        <a:lnTo>
                          <a:pt x="155" y="15"/>
                        </a:lnTo>
                        <a:lnTo>
                          <a:pt x="128" y="28"/>
                        </a:lnTo>
                        <a:lnTo>
                          <a:pt x="102" y="43"/>
                        </a:lnTo>
                        <a:lnTo>
                          <a:pt x="57" y="86"/>
                        </a:lnTo>
                        <a:lnTo>
                          <a:pt x="37" y="113"/>
                        </a:lnTo>
                        <a:lnTo>
                          <a:pt x="22" y="142"/>
                        </a:lnTo>
                        <a:lnTo>
                          <a:pt x="10" y="173"/>
                        </a:lnTo>
                        <a:lnTo>
                          <a:pt x="3" y="205"/>
                        </a:lnTo>
                        <a:lnTo>
                          <a:pt x="0" y="236"/>
                        </a:lnTo>
                        <a:lnTo>
                          <a:pt x="2" y="268"/>
                        </a:lnTo>
                        <a:lnTo>
                          <a:pt x="8" y="297"/>
                        </a:lnTo>
                        <a:lnTo>
                          <a:pt x="17" y="327"/>
                        </a:lnTo>
                        <a:lnTo>
                          <a:pt x="29" y="354"/>
                        </a:lnTo>
                        <a:lnTo>
                          <a:pt x="46" y="380"/>
                        </a:lnTo>
                        <a:lnTo>
                          <a:pt x="65" y="403"/>
                        </a:lnTo>
                        <a:lnTo>
                          <a:pt x="87" y="423"/>
                        </a:lnTo>
                        <a:lnTo>
                          <a:pt x="138" y="456"/>
                        </a:lnTo>
                        <a:lnTo>
                          <a:pt x="167" y="467"/>
                        </a:lnTo>
                        <a:lnTo>
                          <a:pt x="198" y="474"/>
                        </a:lnTo>
                        <a:lnTo>
                          <a:pt x="230" y="478"/>
                        </a:lnTo>
                        <a:lnTo>
                          <a:pt x="264" y="476"/>
                        </a:lnTo>
                        <a:close/>
                      </a:path>
                    </a:pathLst>
                  </a:custGeom>
                  <a:noFill/>
                  <a:ln w="0">
                    <a:solidFill>
                      <a:srgbClr val="000000"/>
                    </a:solidFill>
                    <a:prstDash val="solid"/>
                    <a:round/>
                    <a:headEnd/>
                    <a:tailEnd/>
                  </a:ln>
                </p:spPr>
                <p:txBody>
                  <a:bodyPr/>
                  <a:lstStyle/>
                  <a:p>
                    <a:endParaRPr lang="en-US"/>
                  </a:p>
                </p:txBody>
              </p:sp>
              <p:sp>
                <p:nvSpPr>
                  <p:cNvPr id="731560" name="Freeform 424"/>
                  <p:cNvSpPr>
                    <a:spLocks/>
                  </p:cNvSpPr>
                  <p:nvPr/>
                </p:nvSpPr>
                <p:spPr bwMode="auto">
                  <a:xfrm flipH="1">
                    <a:off x="2388" y="3059"/>
                    <a:ext cx="143" cy="60"/>
                  </a:xfrm>
                  <a:custGeom>
                    <a:avLst/>
                    <a:gdLst/>
                    <a:ahLst/>
                    <a:cxnLst>
                      <a:cxn ang="0">
                        <a:pos x="241" y="240"/>
                      </a:cxn>
                      <a:cxn ang="0">
                        <a:pos x="306" y="239"/>
                      </a:cxn>
                      <a:cxn ang="0">
                        <a:pos x="374" y="234"/>
                      </a:cxn>
                      <a:cxn ang="0">
                        <a:pos x="440" y="223"/>
                      </a:cxn>
                      <a:cxn ang="0">
                        <a:pos x="499" y="208"/>
                      </a:cxn>
                      <a:cxn ang="0">
                        <a:pos x="542" y="186"/>
                      </a:cxn>
                      <a:cxn ang="0">
                        <a:pos x="557" y="173"/>
                      </a:cxn>
                      <a:cxn ang="0">
                        <a:pos x="567" y="158"/>
                      </a:cxn>
                      <a:cxn ang="0">
                        <a:pos x="569" y="140"/>
                      </a:cxn>
                      <a:cxn ang="0">
                        <a:pos x="566" y="121"/>
                      </a:cxn>
                      <a:cxn ang="0">
                        <a:pos x="554" y="99"/>
                      </a:cxn>
                      <a:cxn ang="0">
                        <a:pos x="533" y="75"/>
                      </a:cxn>
                      <a:cxn ang="0">
                        <a:pos x="498" y="46"/>
                      </a:cxn>
                      <a:cxn ang="0">
                        <a:pos x="457" y="22"/>
                      </a:cxn>
                      <a:cxn ang="0">
                        <a:pos x="413" y="6"/>
                      </a:cxn>
                      <a:cxn ang="0">
                        <a:pos x="390" y="1"/>
                      </a:cxn>
                      <a:cxn ang="0">
                        <a:pos x="368" y="0"/>
                      </a:cxn>
                      <a:cxn ang="0">
                        <a:pos x="0" y="0"/>
                      </a:cxn>
                    </a:cxnLst>
                    <a:rect l="0" t="0" r="r" b="b"/>
                    <a:pathLst>
                      <a:path w="569" h="240">
                        <a:moveTo>
                          <a:pt x="241" y="240"/>
                        </a:moveTo>
                        <a:lnTo>
                          <a:pt x="306" y="239"/>
                        </a:lnTo>
                        <a:lnTo>
                          <a:pt x="374" y="234"/>
                        </a:lnTo>
                        <a:lnTo>
                          <a:pt x="440" y="223"/>
                        </a:lnTo>
                        <a:lnTo>
                          <a:pt x="499" y="208"/>
                        </a:lnTo>
                        <a:lnTo>
                          <a:pt x="542" y="186"/>
                        </a:lnTo>
                        <a:lnTo>
                          <a:pt x="557" y="173"/>
                        </a:lnTo>
                        <a:lnTo>
                          <a:pt x="567" y="158"/>
                        </a:lnTo>
                        <a:lnTo>
                          <a:pt x="569" y="140"/>
                        </a:lnTo>
                        <a:lnTo>
                          <a:pt x="566" y="121"/>
                        </a:lnTo>
                        <a:lnTo>
                          <a:pt x="554" y="99"/>
                        </a:lnTo>
                        <a:lnTo>
                          <a:pt x="533" y="75"/>
                        </a:lnTo>
                        <a:lnTo>
                          <a:pt x="498" y="46"/>
                        </a:lnTo>
                        <a:lnTo>
                          <a:pt x="457" y="22"/>
                        </a:lnTo>
                        <a:lnTo>
                          <a:pt x="413" y="6"/>
                        </a:lnTo>
                        <a:lnTo>
                          <a:pt x="390" y="1"/>
                        </a:lnTo>
                        <a:lnTo>
                          <a:pt x="368" y="0"/>
                        </a:lnTo>
                        <a:lnTo>
                          <a:pt x="0" y="0"/>
                        </a:lnTo>
                      </a:path>
                    </a:pathLst>
                  </a:custGeom>
                  <a:noFill/>
                  <a:ln w="0">
                    <a:solidFill>
                      <a:srgbClr val="000000"/>
                    </a:solidFill>
                    <a:prstDash val="solid"/>
                    <a:round/>
                    <a:headEnd/>
                    <a:tailEnd/>
                  </a:ln>
                </p:spPr>
                <p:txBody>
                  <a:bodyPr/>
                  <a:lstStyle/>
                  <a:p>
                    <a:endParaRPr lang="en-US"/>
                  </a:p>
                </p:txBody>
              </p:sp>
              <p:sp>
                <p:nvSpPr>
                  <p:cNvPr id="731561" name="Line 425"/>
                  <p:cNvSpPr>
                    <a:spLocks noChangeShapeType="1"/>
                  </p:cNvSpPr>
                  <p:nvPr/>
                </p:nvSpPr>
                <p:spPr bwMode="auto">
                  <a:xfrm flipH="1" flipV="1">
                    <a:off x="2530" y="3002"/>
                    <a:ext cx="1" cy="22"/>
                  </a:xfrm>
                  <a:prstGeom prst="line">
                    <a:avLst/>
                  </a:prstGeom>
                  <a:noFill/>
                  <a:ln w="0">
                    <a:solidFill>
                      <a:srgbClr val="000000"/>
                    </a:solidFill>
                    <a:round/>
                    <a:headEnd/>
                    <a:tailEnd/>
                  </a:ln>
                </p:spPr>
                <p:txBody>
                  <a:bodyPr/>
                  <a:lstStyle/>
                  <a:p>
                    <a:endParaRPr lang="en-US"/>
                  </a:p>
                </p:txBody>
              </p:sp>
              <p:sp>
                <p:nvSpPr>
                  <p:cNvPr id="731562" name="Line 426"/>
                  <p:cNvSpPr>
                    <a:spLocks noChangeShapeType="1"/>
                  </p:cNvSpPr>
                  <p:nvPr/>
                </p:nvSpPr>
                <p:spPr bwMode="auto">
                  <a:xfrm flipH="1" flipV="1">
                    <a:off x="2530" y="2959"/>
                    <a:ext cx="1" cy="22"/>
                  </a:xfrm>
                  <a:prstGeom prst="line">
                    <a:avLst/>
                  </a:prstGeom>
                  <a:noFill/>
                  <a:ln w="0">
                    <a:solidFill>
                      <a:srgbClr val="000000"/>
                    </a:solidFill>
                    <a:round/>
                    <a:headEnd/>
                    <a:tailEnd/>
                  </a:ln>
                </p:spPr>
                <p:txBody>
                  <a:bodyPr/>
                  <a:lstStyle/>
                  <a:p>
                    <a:endParaRPr lang="en-US"/>
                  </a:p>
                </p:txBody>
              </p:sp>
              <p:sp>
                <p:nvSpPr>
                  <p:cNvPr id="731563" name="Line 427"/>
                  <p:cNvSpPr>
                    <a:spLocks noChangeShapeType="1"/>
                  </p:cNvSpPr>
                  <p:nvPr/>
                </p:nvSpPr>
                <p:spPr bwMode="auto">
                  <a:xfrm flipH="1">
                    <a:off x="302" y="2904"/>
                    <a:ext cx="2229" cy="1"/>
                  </a:xfrm>
                  <a:prstGeom prst="line">
                    <a:avLst/>
                  </a:prstGeom>
                  <a:noFill/>
                  <a:ln w="0">
                    <a:solidFill>
                      <a:srgbClr val="000000"/>
                    </a:solidFill>
                    <a:round/>
                    <a:headEnd/>
                    <a:tailEnd/>
                  </a:ln>
                </p:spPr>
                <p:txBody>
                  <a:bodyPr/>
                  <a:lstStyle/>
                  <a:p>
                    <a:endParaRPr lang="en-US"/>
                  </a:p>
                </p:txBody>
              </p:sp>
              <p:sp>
                <p:nvSpPr>
                  <p:cNvPr id="731564" name="Line 428"/>
                  <p:cNvSpPr>
                    <a:spLocks noChangeShapeType="1"/>
                  </p:cNvSpPr>
                  <p:nvPr/>
                </p:nvSpPr>
                <p:spPr bwMode="auto">
                  <a:xfrm>
                    <a:off x="302" y="2876"/>
                    <a:ext cx="2229" cy="1"/>
                  </a:xfrm>
                  <a:prstGeom prst="line">
                    <a:avLst/>
                  </a:prstGeom>
                  <a:noFill/>
                  <a:ln w="0">
                    <a:solidFill>
                      <a:srgbClr val="000000"/>
                    </a:solidFill>
                    <a:round/>
                    <a:headEnd/>
                    <a:tailEnd/>
                  </a:ln>
                </p:spPr>
                <p:txBody>
                  <a:bodyPr/>
                  <a:lstStyle/>
                  <a:p>
                    <a:endParaRPr lang="en-US"/>
                  </a:p>
                </p:txBody>
              </p:sp>
              <p:sp>
                <p:nvSpPr>
                  <p:cNvPr id="731565" name="Freeform 429"/>
                  <p:cNvSpPr>
                    <a:spLocks/>
                  </p:cNvSpPr>
                  <p:nvPr/>
                </p:nvSpPr>
                <p:spPr bwMode="auto">
                  <a:xfrm flipH="1">
                    <a:off x="546" y="2642"/>
                    <a:ext cx="1985" cy="138"/>
                  </a:xfrm>
                  <a:custGeom>
                    <a:avLst/>
                    <a:gdLst/>
                    <a:ahLst/>
                    <a:cxnLst>
                      <a:cxn ang="0">
                        <a:pos x="0" y="553"/>
                      </a:cxn>
                      <a:cxn ang="0">
                        <a:pos x="7684" y="553"/>
                      </a:cxn>
                      <a:cxn ang="0">
                        <a:pos x="7926" y="142"/>
                      </a:cxn>
                      <a:cxn ang="0">
                        <a:pos x="7936" y="119"/>
                      </a:cxn>
                      <a:cxn ang="0">
                        <a:pos x="7939" y="95"/>
                      </a:cxn>
                      <a:cxn ang="0">
                        <a:pos x="7936" y="70"/>
                      </a:cxn>
                      <a:cxn ang="0">
                        <a:pos x="7926" y="47"/>
                      </a:cxn>
                      <a:cxn ang="0">
                        <a:pos x="7911" y="28"/>
                      </a:cxn>
                      <a:cxn ang="0">
                        <a:pos x="7892" y="13"/>
                      </a:cxn>
                      <a:cxn ang="0">
                        <a:pos x="7869" y="3"/>
                      </a:cxn>
                      <a:cxn ang="0">
                        <a:pos x="7844" y="0"/>
                      </a:cxn>
                      <a:cxn ang="0">
                        <a:pos x="428" y="0"/>
                      </a:cxn>
                    </a:cxnLst>
                    <a:rect l="0" t="0" r="r" b="b"/>
                    <a:pathLst>
                      <a:path w="7939" h="553">
                        <a:moveTo>
                          <a:pt x="0" y="553"/>
                        </a:moveTo>
                        <a:lnTo>
                          <a:pt x="7684" y="553"/>
                        </a:lnTo>
                        <a:lnTo>
                          <a:pt x="7926" y="142"/>
                        </a:lnTo>
                        <a:lnTo>
                          <a:pt x="7936" y="119"/>
                        </a:lnTo>
                        <a:lnTo>
                          <a:pt x="7939" y="95"/>
                        </a:lnTo>
                        <a:lnTo>
                          <a:pt x="7936" y="70"/>
                        </a:lnTo>
                        <a:lnTo>
                          <a:pt x="7926" y="47"/>
                        </a:lnTo>
                        <a:lnTo>
                          <a:pt x="7911" y="28"/>
                        </a:lnTo>
                        <a:lnTo>
                          <a:pt x="7892" y="13"/>
                        </a:lnTo>
                        <a:lnTo>
                          <a:pt x="7869" y="3"/>
                        </a:lnTo>
                        <a:lnTo>
                          <a:pt x="7844" y="0"/>
                        </a:lnTo>
                        <a:lnTo>
                          <a:pt x="428" y="0"/>
                        </a:lnTo>
                      </a:path>
                    </a:pathLst>
                  </a:custGeom>
                  <a:noFill/>
                  <a:ln w="0">
                    <a:solidFill>
                      <a:srgbClr val="000000"/>
                    </a:solidFill>
                    <a:prstDash val="solid"/>
                    <a:round/>
                    <a:headEnd/>
                    <a:tailEnd/>
                  </a:ln>
                </p:spPr>
                <p:txBody>
                  <a:bodyPr/>
                  <a:lstStyle/>
                  <a:p>
                    <a:endParaRPr lang="en-US"/>
                  </a:p>
                </p:txBody>
              </p:sp>
              <p:sp>
                <p:nvSpPr>
                  <p:cNvPr id="731566" name="Freeform 430"/>
                  <p:cNvSpPr>
                    <a:spLocks/>
                  </p:cNvSpPr>
                  <p:nvPr/>
                </p:nvSpPr>
                <p:spPr bwMode="auto">
                  <a:xfrm flipH="1">
                    <a:off x="2419" y="2598"/>
                    <a:ext cx="112" cy="138"/>
                  </a:xfrm>
                  <a:custGeom>
                    <a:avLst/>
                    <a:gdLst/>
                    <a:ahLst/>
                    <a:cxnLst>
                      <a:cxn ang="0">
                        <a:pos x="243" y="0"/>
                      </a:cxn>
                      <a:cxn ang="0">
                        <a:pos x="335" y="0"/>
                      </a:cxn>
                      <a:cxn ang="0">
                        <a:pos x="365" y="4"/>
                      </a:cxn>
                      <a:cxn ang="0">
                        <a:pos x="393" y="16"/>
                      </a:cxn>
                      <a:cxn ang="0">
                        <a:pos x="416" y="34"/>
                      </a:cxn>
                      <a:cxn ang="0">
                        <a:pos x="435" y="59"/>
                      </a:cxn>
                      <a:cxn ang="0">
                        <a:pos x="445" y="88"/>
                      </a:cxn>
                      <a:cxn ang="0">
                        <a:pos x="448" y="118"/>
                      </a:cxn>
                      <a:cxn ang="0">
                        <a:pos x="442" y="147"/>
                      </a:cxn>
                      <a:cxn ang="0">
                        <a:pos x="428" y="176"/>
                      </a:cxn>
                      <a:cxn ang="0">
                        <a:pos x="223" y="481"/>
                      </a:cxn>
                      <a:cxn ang="0">
                        <a:pos x="206" y="500"/>
                      </a:cxn>
                      <a:cxn ang="0">
                        <a:pos x="187" y="516"/>
                      </a:cxn>
                      <a:cxn ang="0">
                        <a:pos x="164" y="529"/>
                      </a:cxn>
                      <a:cxn ang="0">
                        <a:pos x="138" y="539"/>
                      </a:cxn>
                      <a:cxn ang="0">
                        <a:pos x="75" y="550"/>
                      </a:cxn>
                      <a:cxn ang="0">
                        <a:pos x="0" y="553"/>
                      </a:cxn>
                    </a:cxnLst>
                    <a:rect l="0" t="0" r="r" b="b"/>
                    <a:pathLst>
                      <a:path w="448" h="553">
                        <a:moveTo>
                          <a:pt x="243" y="0"/>
                        </a:moveTo>
                        <a:lnTo>
                          <a:pt x="335" y="0"/>
                        </a:lnTo>
                        <a:lnTo>
                          <a:pt x="365" y="4"/>
                        </a:lnTo>
                        <a:lnTo>
                          <a:pt x="393" y="16"/>
                        </a:lnTo>
                        <a:lnTo>
                          <a:pt x="416" y="34"/>
                        </a:lnTo>
                        <a:lnTo>
                          <a:pt x="435" y="59"/>
                        </a:lnTo>
                        <a:lnTo>
                          <a:pt x="445" y="88"/>
                        </a:lnTo>
                        <a:lnTo>
                          <a:pt x="448" y="118"/>
                        </a:lnTo>
                        <a:lnTo>
                          <a:pt x="442" y="147"/>
                        </a:lnTo>
                        <a:lnTo>
                          <a:pt x="428" y="176"/>
                        </a:lnTo>
                        <a:lnTo>
                          <a:pt x="223" y="481"/>
                        </a:lnTo>
                        <a:lnTo>
                          <a:pt x="206" y="500"/>
                        </a:lnTo>
                        <a:lnTo>
                          <a:pt x="187" y="516"/>
                        </a:lnTo>
                        <a:lnTo>
                          <a:pt x="164" y="529"/>
                        </a:lnTo>
                        <a:lnTo>
                          <a:pt x="138" y="539"/>
                        </a:lnTo>
                        <a:lnTo>
                          <a:pt x="75" y="550"/>
                        </a:lnTo>
                        <a:lnTo>
                          <a:pt x="0" y="553"/>
                        </a:lnTo>
                      </a:path>
                    </a:pathLst>
                  </a:custGeom>
                  <a:noFill/>
                  <a:ln w="0">
                    <a:solidFill>
                      <a:srgbClr val="000000"/>
                    </a:solidFill>
                    <a:prstDash val="solid"/>
                    <a:round/>
                    <a:headEnd/>
                    <a:tailEnd/>
                  </a:ln>
                </p:spPr>
                <p:txBody>
                  <a:bodyPr/>
                  <a:lstStyle/>
                  <a:p>
                    <a:endParaRPr lang="en-US"/>
                  </a:p>
                </p:txBody>
              </p:sp>
              <p:sp>
                <p:nvSpPr>
                  <p:cNvPr id="731567" name="Freeform 431"/>
                  <p:cNvSpPr>
                    <a:spLocks/>
                  </p:cNvSpPr>
                  <p:nvPr/>
                </p:nvSpPr>
                <p:spPr bwMode="auto">
                  <a:xfrm flipH="1">
                    <a:off x="2315" y="2642"/>
                    <a:ext cx="115" cy="138"/>
                  </a:xfrm>
                  <a:custGeom>
                    <a:avLst/>
                    <a:gdLst/>
                    <a:ahLst/>
                    <a:cxnLst>
                      <a:cxn ang="0">
                        <a:pos x="0" y="553"/>
                      </a:cxn>
                      <a:cxn ang="0">
                        <a:pos x="224" y="142"/>
                      </a:cxn>
                      <a:cxn ang="0">
                        <a:pos x="243" y="110"/>
                      </a:cxn>
                      <a:cxn ang="0">
                        <a:pos x="267" y="82"/>
                      </a:cxn>
                      <a:cxn ang="0">
                        <a:pos x="293" y="58"/>
                      </a:cxn>
                      <a:cxn ang="0">
                        <a:pos x="324" y="38"/>
                      </a:cxn>
                      <a:cxn ang="0">
                        <a:pos x="355" y="21"/>
                      </a:cxn>
                      <a:cxn ang="0">
                        <a:pos x="390" y="9"/>
                      </a:cxn>
                      <a:cxn ang="0">
                        <a:pos x="426" y="2"/>
                      </a:cxn>
                      <a:cxn ang="0">
                        <a:pos x="463" y="0"/>
                      </a:cxn>
                    </a:cxnLst>
                    <a:rect l="0" t="0" r="r" b="b"/>
                    <a:pathLst>
                      <a:path w="463" h="553">
                        <a:moveTo>
                          <a:pt x="0" y="553"/>
                        </a:moveTo>
                        <a:lnTo>
                          <a:pt x="224" y="142"/>
                        </a:lnTo>
                        <a:lnTo>
                          <a:pt x="243" y="110"/>
                        </a:lnTo>
                        <a:lnTo>
                          <a:pt x="267" y="82"/>
                        </a:lnTo>
                        <a:lnTo>
                          <a:pt x="293" y="58"/>
                        </a:lnTo>
                        <a:lnTo>
                          <a:pt x="324" y="38"/>
                        </a:lnTo>
                        <a:lnTo>
                          <a:pt x="355" y="21"/>
                        </a:lnTo>
                        <a:lnTo>
                          <a:pt x="390" y="9"/>
                        </a:lnTo>
                        <a:lnTo>
                          <a:pt x="426" y="2"/>
                        </a:lnTo>
                        <a:lnTo>
                          <a:pt x="463" y="0"/>
                        </a:lnTo>
                      </a:path>
                    </a:pathLst>
                  </a:custGeom>
                  <a:noFill/>
                  <a:ln w="0">
                    <a:solidFill>
                      <a:srgbClr val="000000"/>
                    </a:solidFill>
                    <a:prstDash val="solid"/>
                    <a:round/>
                    <a:headEnd/>
                    <a:tailEnd/>
                  </a:ln>
                </p:spPr>
                <p:txBody>
                  <a:bodyPr/>
                  <a:lstStyle/>
                  <a:p>
                    <a:endParaRPr lang="en-US"/>
                  </a:p>
                </p:txBody>
              </p:sp>
              <p:sp>
                <p:nvSpPr>
                  <p:cNvPr id="731568" name="Line 432"/>
                  <p:cNvSpPr>
                    <a:spLocks noChangeShapeType="1"/>
                  </p:cNvSpPr>
                  <p:nvPr/>
                </p:nvSpPr>
                <p:spPr bwMode="auto">
                  <a:xfrm flipH="1">
                    <a:off x="2005" y="2642"/>
                    <a:ext cx="1" cy="138"/>
                  </a:xfrm>
                  <a:prstGeom prst="line">
                    <a:avLst/>
                  </a:prstGeom>
                  <a:noFill/>
                  <a:ln w="0">
                    <a:solidFill>
                      <a:srgbClr val="000000"/>
                    </a:solidFill>
                    <a:round/>
                    <a:headEnd/>
                    <a:tailEnd/>
                  </a:ln>
                </p:spPr>
                <p:txBody>
                  <a:bodyPr/>
                  <a:lstStyle/>
                  <a:p>
                    <a:endParaRPr lang="en-US"/>
                  </a:p>
                </p:txBody>
              </p:sp>
              <p:sp>
                <p:nvSpPr>
                  <p:cNvPr id="731569" name="Line 433"/>
                  <p:cNvSpPr>
                    <a:spLocks noChangeShapeType="1"/>
                  </p:cNvSpPr>
                  <p:nvPr/>
                </p:nvSpPr>
                <p:spPr bwMode="auto">
                  <a:xfrm flipH="1" flipV="1">
                    <a:off x="1975" y="2642"/>
                    <a:ext cx="1" cy="138"/>
                  </a:xfrm>
                  <a:prstGeom prst="line">
                    <a:avLst/>
                  </a:prstGeom>
                  <a:noFill/>
                  <a:ln w="0">
                    <a:solidFill>
                      <a:srgbClr val="000000"/>
                    </a:solidFill>
                    <a:round/>
                    <a:headEnd/>
                    <a:tailEnd/>
                  </a:ln>
                </p:spPr>
                <p:txBody>
                  <a:bodyPr/>
                  <a:lstStyle/>
                  <a:p>
                    <a:endParaRPr lang="en-US"/>
                  </a:p>
                </p:txBody>
              </p:sp>
              <p:sp>
                <p:nvSpPr>
                  <p:cNvPr id="731570" name="Freeform 434"/>
                  <p:cNvSpPr>
                    <a:spLocks/>
                  </p:cNvSpPr>
                  <p:nvPr/>
                </p:nvSpPr>
                <p:spPr bwMode="auto">
                  <a:xfrm flipH="1">
                    <a:off x="1552" y="2642"/>
                    <a:ext cx="59" cy="138"/>
                  </a:xfrm>
                  <a:custGeom>
                    <a:avLst/>
                    <a:gdLst/>
                    <a:ahLst/>
                    <a:cxnLst>
                      <a:cxn ang="0">
                        <a:pos x="138" y="0"/>
                      </a:cxn>
                      <a:cxn ang="0">
                        <a:pos x="164" y="3"/>
                      </a:cxn>
                      <a:cxn ang="0">
                        <a:pos x="187" y="13"/>
                      </a:cxn>
                      <a:cxn ang="0">
                        <a:pos x="207" y="28"/>
                      </a:cxn>
                      <a:cxn ang="0">
                        <a:pos x="221" y="46"/>
                      </a:cxn>
                      <a:cxn ang="0">
                        <a:pos x="230" y="69"/>
                      </a:cxn>
                      <a:cxn ang="0">
                        <a:pos x="235" y="93"/>
                      </a:cxn>
                      <a:cxn ang="0">
                        <a:pos x="233" y="117"/>
                      </a:cxn>
                      <a:cxn ang="0">
                        <a:pos x="223" y="142"/>
                      </a:cxn>
                      <a:cxn ang="0">
                        <a:pos x="0" y="553"/>
                      </a:cxn>
                    </a:cxnLst>
                    <a:rect l="0" t="0" r="r" b="b"/>
                    <a:pathLst>
                      <a:path w="235" h="553">
                        <a:moveTo>
                          <a:pt x="138" y="0"/>
                        </a:moveTo>
                        <a:lnTo>
                          <a:pt x="164" y="3"/>
                        </a:lnTo>
                        <a:lnTo>
                          <a:pt x="187" y="13"/>
                        </a:lnTo>
                        <a:lnTo>
                          <a:pt x="207" y="28"/>
                        </a:lnTo>
                        <a:lnTo>
                          <a:pt x="221" y="46"/>
                        </a:lnTo>
                        <a:lnTo>
                          <a:pt x="230" y="69"/>
                        </a:lnTo>
                        <a:lnTo>
                          <a:pt x="235" y="93"/>
                        </a:lnTo>
                        <a:lnTo>
                          <a:pt x="233" y="117"/>
                        </a:lnTo>
                        <a:lnTo>
                          <a:pt x="223" y="142"/>
                        </a:lnTo>
                        <a:lnTo>
                          <a:pt x="0" y="553"/>
                        </a:lnTo>
                      </a:path>
                    </a:pathLst>
                  </a:custGeom>
                  <a:noFill/>
                  <a:ln w="0">
                    <a:solidFill>
                      <a:srgbClr val="000000"/>
                    </a:solidFill>
                    <a:prstDash val="solid"/>
                    <a:round/>
                    <a:headEnd/>
                    <a:tailEnd/>
                  </a:ln>
                </p:spPr>
                <p:txBody>
                  <a:bodyPr/>
                  <a:lstStyle/>
                  <a:p>
                    <a:endParaRPr lang="en-US"/>
                  </a:p>
                </p:txBody>
              </p:sp>
              <p:sp>
                <p:nvSpPr>
                  <p:cNvPr id="731571" name="Freeform 435"/>
                  <p:cNvSpPr>
                    <a:spLocks/>
                  </p:cNvSpPr>
                  <p:nvPr/>
                </p:nvSpPr>
                <p:spPr bwMode="auto">
                  <a:xfrm flipH="1">
                    <a:off x="1429" y="2642"/>
                    <a:ext cx="116" cy="138"/>
                  </a:xfrm>
                  <a:custGeom>
                    <a:avLst/>
                    <a:gdLst/>
                    <a:ahLst/>
                    <a:cxnLst>
                      <a:cxn ang="0">
                        <a:pos x="0" y="553"/>
                      </a:cxn>
                      <a:cxn ang="0">
                        <a:pos x="225" y="142"/>
                      </a:cxn>
                      <a:cxn ang="0">
                        <a:pos x="245" y="110"/>
                      </a:cxn>
                      <a:cxn ang="0">
                        <a:pos x="267" y="83"/>
                      </a:cxn>
                      <a:cxn ang="0">
                        <a:pos x="295" y="58"/>
                      </a:cxn>
                      <a:cxn ang="0">
                        <a:pos x="324" y="39"/>
                      </a:cxn>
                      <a:cxn ang="0">
                        <a:pos x="357" y="21"/>
                      </a:cxn>
                      <a:cxn ang="0">
                        <a:pos x="390" y="9"/>
                      </a:cxn>
                      <a:cxn ang="0">
                        <a:pos x="426" y="2"/>
                      </a:cxn>
                      <a:cxn ang="0">
                        <a:pos x="463" y="0"/>
                      </a:cxn>
                    </a:cxnLst>
                    <a:rect l="0" t="0" r="r" b="b"/>
                    <a:pathLst>
                      <a:path w="463" h="553">
                        <a:moveTo>
                          <a:pt x="0" y="553"/>
                        </a:moveTo>
                        <a:lnTo>
                          <a:pt x="225" y="142"/>
                        </a:lnTo>
                        <a:lnTo>
                          <a:pt x="245" y="110"/>
                        </a:lnTo>
                        <a:lnTo>
                          <a:pt x="267" y="83"/>
                        </a:lnTo>
                        <a:lnTo>
                          <a:pt x="295" y="58"/>
                        </a:lnTo>
                        <a:lnTo>
                          <a:pt x="324" y="39"/>
                        </a:lnTo>
                        <a:lnTo>
                          <a:pt x="357" y="21"/>
                        </a:lnTo>
                        <a:lnTo>
                          <a:pt x="390" y="9"/>
                        </a:lnTo>
                        <a:lnTo>
                          <a:pt x="426" y="2"/>
                        </a:lnTo>
                        <a:lnTo>
                          <a:pt x="463" y="0"/>
                        </a:lnTo>
                      </a:path>
                    </a:pathLst>
                  </a:custGeom>
                  <a:noFill/>
                  <a:ln w="0">
                    <a:solidFill>
                      <a:srgbClr val="000000"/>
                    </a:solidFill>
                    <a:prstDash val="solid"/>
                    <a:round/>
                    <a:headEnd/>
                    <a:tailEnd/>
                  </a:ln>
                </p:spPr>
                <p:txBody>
                  <a:bodyPr/>
                  <a:lstStyle/>
                  <a:p>
                    <a:endParaRPr lang="en-US"/>
                  </a:p>
                </p:txBody>
              </p:sp>
              <p:sp>
                <p:nvSpPr>
                  <p:cNvPr id="731572" name="Line 436"/>
                  <p:cNvSpPr>
                    <a:spLocks noChangeShapeType="1"/>
                  </p:cNvSpPr>
                  <p:nvPr/>
                </p:nvSpPr>
                <p:spPr bwMode="auto">
                  <a:xfrm flipH="1">
                    <a:off x="1178" y="2642"/>
                    <a:ext cx="1" cy="138"/>
                  </a:xfrm>
                  <a:prstGeom prst="line">
                    <a:avLst/>
                  </a:prstGeom>
                  <a:noFill/>
                  <a:ln w="0">
                    <a:solidFill>
                      <a:srgbClr val="000000"/>
                    </a:solidFill>
                    <a:round/>
                    <a:headEnd/>
                    <a:tailEnd/>
                  </a:ln>
                </p:spPr>
                <p:txBody>
                  <a:bodyPr/>
                  <a:lstStyle/>
                  <a:p>
                    <a:endParaRPr lang="en-US"/>
                  </a:p>
                </p:txBody>
              </p:sp>
              <p:sp>
                <p:nvSpPr>
                  <p:cNvPr id="731573" name="Line 437"/>
                  <p:cNvSpPr>
                    <a:spLocks noChangeShapeType="1"/>
                  </p:cNvSpPr>
                  <p:nvPr/>
                </p:nvSpPr>
                <p:spPr bwMode="auto">
                  <a:xfrm flipH="1" flipV="1">
                    <a:off x="1147" y="2642"/>
                    <a:ext cx="1" cy="138"/>
                  </a:xfrm>
                  <a:prstGeom prst="line">
                    <a:avLst/>
                  </a:prstGeom>
                  <a:noFill/>
                  <a:ln w="0">
                    <a:solidFill>
                      <a:srgbClr val="000000"/>
                    </a:solidFill>
                    <a:round/>
                    <a:headEnd/>
                    <a:tailEnd/>
                  </a:ln>
                </p:spPr>
                <p:txBody>
                  <a:bodyPr/>
                  <a:lstStyle/>
                  <a:p>
                    <a:endParaRPr lang="en-US"/>
                  </a:p>
                </p:txBody>
              </p:sp>
              <p:sp>
                <p:nvSpPr>
                  <p:cNvPr id="731574" name="Line 438"/>
                  <p:cNvSpPr>
                    <a:spLocks noChangeShapeType="1"/>
                  </p:cNvSpPr>
                  <p:nvPr/>
                </p:nvSpPr>
                <p:spPr bwMode="auto">
                  <a:xfrm flipH="1">
                    <a:off x="880" y="2642"/>
                    <a:ext cx="1" cy="138"/>
                  </a:xfrm>
                  <a:prstGeom prst="line">
                    <a:avLst/>
                  </a:prstGeom>
                  <a:noFill/>
                  <a:ln w="0">
                    <a:solidFill>
                      <a:srgbClr val="000000"/>
                    </a:solidFill>
                    <a:round/>
                    <a:headEnd/>
                    <a:tailEnd/>
                  </a:ln>
                </p:spPr>
                <p:txBody>
                  <a:bodyPr/>
                  <a:lstStyle/>
                  <a:p>
                    <a:endParaRPr lang="en-US"/>
                  </a:p>
                </p:txBody>
              </p:sp>
              <p:sp>
                <p:nvSpPr>
                  <p:cNvPr id="731575" name="Line 439"/>
                  <p:cNvSpPr>
                    <a:spLocks noChangeShapeType="1"/>
                  </p:cNvSpPr>
                  <p:nvPr/>
                </p:nvSpPr>
                <p:spPr bwMode="auto">
                  <a:xfrm flipH="1" flipV="1">
                    <a:off x="850" y="2642"/>
                    <a:ext cx="1" cy="138"/>
                  </a:xfrm>
                  <a:prstGeom prst="line">
                    <a:avLst/>
                  </a:prstGeom>
                  <a:noFill/>
                  <a:ln w="0">
                    <a:solidFill>
                      <a:srgbClr val="000000"/>
                    </a:solidFill>
                    <a:round/>
                    <a:headEnd/>
                    <a:tailEnd/>
                  </a:ln>
                </p:spPr>
                <p:txBody>
                  <a:bodyPr/>
                  <a:lstStyle/>
                  <a:p>
                    <a:endParaRPr lang="en-US"/>
                  </a:p>
                </p:txBody>
              </p:sp>
              <p:sp>
                <p:nvSpPr>
                  <p:cNvPr id="731576" name="Freeform 440"/>
                  <p:cNvSpPr>
                    <a:spLocks/>
                  </p:cNvSpPr>
                  <p:nvPr/>
                </p:nvSpPr>
                <p:spPr bwMode="auto">
                  <a:xfrm flipH="1">
                    <a:off x="500" y="2526"/>
                    <a:ext cx="126" cy="99"/>
                  </a:xfrm>
                  <a:custGeom>
                    <a:avLst/>
                    <a:gdLst/>
                    <a:ahLst/>
                    <a:cxnLst>
                      <a:cxn ang="0">
                        <a:pos x="188" y="0"/>
                      </a:cxn>
                      <a:cxn ang="0">
                        <a:pos x="202" y="20"/>
                      </a:cxn>
                      <a:cxn ang="0">
                        <a:pos x="204" y="32"/>
                      </a:cxn>
                      <a:cxn ang="0">
                        <a:pos x="203" y="45"/>
                      </a:cxn>
                      <a:cxn ang="0">
                        <a:pos x="193" y="77"/>
                      </a:cxn>
                      <a:cxn ang="0">
                        <a:pos x="170" y="116"/>
                      </a:cxn>
                      <a:cxn ang="0">
                        <a:pos x="0" y="384"/>
                      </a:cxn>
                      <a:cxn ang="0">
                        <a:pos x="353" y="398"/>
                      </a:cxn>
                      <a:cxn ang="0">
                        <a:pos x="401" y="397"/>
                      </a:cxn>
                      <a:cxn ang="0">
                        <a:pos x="439" y="390"/>
                      </a:cxn>
                      <a:cxn ang="0">
                        <a:pos x="470" y="378"/>
                      </a:cxn>
                      <a:cxn ang="0">
                        <a:pos x="490" y="363"/>
                      </a:cxn>
                      <a:cxn ang="0">
                        <a:pos x="502" y="344"/>
                      </a:cxn>
                      <a:cxn ang="0">
                        <a:pos x="506" y="325"/>
                      </a:cxn>
                      <a:cxn ang="0">
                        <a:pos x="500" y="305"/>
                      </a:cxn>
                      <a:cxn ang="0">
                        <a:pos x="486" y="287"/>
                      </a:cxn>
                    </a:cxnLst>
                    <a:rect l="0" t="0" r="r" b="b"/>
                    <a:pathLst>
                      <a:path w="506" h="398">
                        <a:moveTo>
                          <a:pt x="188" y="0"/>
                        </a:moveTo>
                        <a:lnTo>
                          <a:pt x="202" y="20"/>
                        </a:lnTo>
                        <a:lnTo>
                          <a:pt x="204" y="32"/>
                        </a:lnTo>
                        <a:lnTo>
                          <a:pt x="203" y="45"/>
                        </a:lnTo>
                        <a:lnTo>
                          <a:pt x="193" y="77"/>
                        </a:lnTo>
                        <a:lnTo>
                          <a:pt x="170" y="116"/>
                        </a:lnTo>
                        <a:lnTo>
                          <a:pt x="0" y="384"/>
                        </a:lnTo>
                        <a:lnTo>
                          <a:pt x="353" y="398"/>
                        </a:lnTo>
                        <a:lnTo>
                          <a:pt x="401" y="397"/>
                        </a:lnTo>
                        <a:lnTo>
                          <a:pt x="439" y="390"/>
                        </a:lnTo>
                        <a:lnTo>
                          <a:pt x="470" y="378"/>
                        </a:lnTo>
                        <a:lnTo>
                          <a:pt x="490" y="363"/>
                        </a:lnTo>
                        <a:lnTo>
                          <a:pt x="502" y="344"/>
                        </a:lnTo>
                        <a:lnTo>
                          <a:pt x="506" y="325"/>
                        </a:lnTo>
                        <a:lnTo>
                          <a:pt x="500" y="305"/>
                        </a:lnTo>
                        <a:lnTo>
                          <a:pt x="486" y="287"/>
                        </a:lnTo>
                      </a:path>
                    </a:pathLst>
                  </a:custGeom>
                  <a:noFill/>
                  <a:ln w="0">
                    <a:solidFill>
                      <a:srgbClr val="000000"/>
                    </a:solidFill>
                    <a:prstDash val="solid"/>
                    <a:round/>
                    <a:headEnd/>
                    <a:tailEnd/>
                  </a:ln>
                </p:spPr>
                <p:txBody>
                  <a:bodyPr/>
                  <a:lstStyle/>
                  <a:p>
                    <a:endParaRPr lang="en-US"/>
                  </a:p>
                </p:txBody>
              </p:sp>
              <p:sp>
                <p:nvSpPr>
                  <p:cNvPr id="731577" name="Freeform 441"/>
                  <p:cNvSpPr>
                    <a:spLocks/>
                  </p:cNvSpPr>
                  <p:nvPr/>
                </p:nvSpPr>
                <p:spPr bwMode="auto">
                  <a:xfrm flipH="1">
                    <a:off x="304" y="2721"/>
                    <a:ext cx="211" cy="392"/>
                  </a:xfrm>
                  <a:custGeom>
                    <a:avLst/>
                    <a:gdLst/>
                    <a:ahLst/>
                    <a:cxnLst>
                      <a:cxn ang="0">
                        <a:pos x="842" y="0"/>
                      </a:cxn>
                      <a:cxn ang="0">
                        <a:pos x="0" y="0"/>
                      </a:cxn>
                      <a:cxn ang="0">
                        <a:pos x="0" y="1572"/>
                      </a:cxn>
                      <a:cxn ang="0">
                        <a:pos x="637" y="1572"/>
                      </a:cxn>
                      <a:cxn ang="0">
                        <a:pos x="637" y="94"/>
                      </a:cxn>
                    </a:cxnLst>
                    <a:rect l="0" t="0" r="r" b="b"/>
                    <a:pathLst>
                      <a:path w="842" h="1572">
                        <a:moveTo>
                          <a:pt x="842" y="0"/>
                        </a:moveTo>
                        <a:lnTo>
                          <a:pt x="0" y="0"/>
                        </a:lnTo>
                        <a:lnTo>
                          <a:pt x="0" y="1572"/>
                        </a:lnTo>
                        <a:lnTo>
                          <a:pt x="637" y="1572"/>
                        </a:lnTo>
                        <a:lnTo>
                          <a:pt x="637" y="94"/>
                        </a:lnTo>
                      </a:path>
                    </a:pathLst>
                  </a:custGeom>
                  <a:noFill/>
                  <a:ln w="0">
                    <a:solidFill>
                      <a:srgbClr val="000000"/>
                    </a:solidFill>
                    <a:prstDash val="solid"/>
                    <a:round/>
                    <a:headEnd/>
                    <a:tailEnd/>
                  </a:ln>
                </p:spPr>
                <p:txBody>
                  <a:bodyPr/>
                  <a:lstStyle/>
                  <a:p>
                    <a:endParaRPr lang="en-US"/>
                  </a:p>
                </p:txBody>
              </p:sp>
              <p:sp>
                <p:nvSpPr>
                  <p:cNvPr id="731578" name="Line 442"/>
                  <p:cNvSpPr>
                    <a:spLocks noChangeShapeType="1"/>
                  </p:cNvSpPr>
                  <p:nvPr/>
                </p:nvSpPr>
                <p:spPr bwMode="auto">
                  <a:xfrm>
                    <a:off x="320" y="2744"/>
                    <a:ext cx="195" cy="1"/>
                  </a:xfrm>
                  <a:prstGeom prst="line">
                    <a:avLst/>
                  </a:prstGeom>
                  <a:noFill/>
                  <a:ln w="0">
                    <a:solidFill>
                      <a:srgbClr val="000000"/>
                    </a:solidFill>
                    <a:round/>
                    <a:headEnd/>
                    <a:tailEnd/>
                  </a:ln>
                </p:spPr>
                <p:txBody>
                  <a:bodyPr/>
                  <a:lstStyle/>
                  <a:p>
                    <a:endParaRPr lang="en-US"/>
                  </a:p>
                </p:txBody>
              </p:sp>
              <p:sp>
                <p:nvSpPr>
                  <p:cNvPr id="731579" name="Freeform 443"/>
                  <p:cNvSpPr>
                    <a:spLocks/>
                  </p:cNvSpPr>
                  <p:nvPr/>
                </p:nvSpPr>
                <p:spPr bwMode="auto">
                  <a:xfrm flipH="1">
                    <a:off x="535" y="2762"/>
                    <a:ext cx="57" cy="96"/>
                  </a:xfrm>
                  <a:custGeom>
                    <a:avLst/>
                    <a:gdLst/>
                    <a:ahLst/>
                    <a:cxnLst>
                      <a:cxn ang="0">
                        <a:pos x="226" y="0"/>
                      </a:cxn>
                      <a:cxn ang="0">
                        <a:pos x="225" y="385"/>
                      </a:cxn>
                      <a:cxn ang="0">
                        <a:pos x="0" y="385"/>
                      </a:cxn>
                      <a:cxn ang="0">
                        <a:pos x="226" y="0"/>
                      </a:cxn>
                    </a:cxnLst>
                    <a:rect l="0" t="0" r="r" b="b"/>
                    <a:pathLst>
                      <a:path w="226" h="385">
                        <a:moveTo>
                          <a:pt x="226" y="0"/>
                        </a:moveTo>
                        <a:lnTo>
                          <a:pt x="225" y="385"/>
                        </a:lnTo>
                        <a:lnTo>
                          <a:pt x="0" y="385"/>
                        </a:lnTo>
                        <a:lnTo>
                          <a:pt x="226" y="0"/>
                        </a:lnTo>
                        <a:close/>
                      </a:path>
                    </a:pathLst>
                  </a:custGeom>
                  <a:noFill/>
                  <a:ln w="0">
                    <a:solidFill>
                      <a:srgbClr val="000000"/>
                    </a:solidFill>
                    <a:prstDash val="solid"/>
                    <a:round/>
                    <a:headEnd/>
                    <a:tailEnd/>
                  </a:ln>
                </p:spPr>
                <p:txBody>
                  <a:bodyPr/>
                  <a:lstStyle/>
                  <a:p>
                    <a:endParaRPr lang="en-US"/>
                  </a:p>
                </p:txBody>
              </p:sp>
              <p:sp>
                <p:nvSpPr>
                  <p:cNvPr id="731580" name="Rectangle 444"/>
                  <p:cNvSpPr>
                    <a:spLocks noChangeArrowheads="1"/>
                  </p:cNvSpPr>
                  <p:nvPr/>
                </p:nvSpPr>
                <p:spPr bwMode="auto">
                  <a:xfrm flipH="1">
                    <a:off x="374" y="2762"/>
                    <a:ext cx="123" cy="96"/>
                  </a:xfrm>
                  <a:prstGeom prst="rect">
                    <a:avLst/>
                  </a:prstGeom>
                  <a:noFill/>
                  <a:ln w="0">
                    <a:solidFill>
                      <a:srgbClr val="000000"/>
                    </a:solidFill>
                    <a:miter lim="800000"/>
                    <a:headEnd/>
                    <a:tailEnd/>
                  </a:ln>
                </p:spPr>
                <p:txBody>
                  <a:bodyPr/>
                  <a:lstStyle/>
                  <a:p>
                    <a:endParaRPr lang="en-US"/>
                  </a:p>
                </p:txBody>
              </p:sp>
              <p:sp>
                <p:nvSpPr>
                  <p:cNvPr id="731581" name="Line 445"/>
                  <p:cNvSpPr>
                    <a:spLocks noChangeShapeType="1"/>
                  </p:cNvSpPr>
                  <p:nvPr/>
                </p:nvSpPr>
                <p:spPr bwMode="auto">
                  <a:xfrm flipH="1">
                    <a:off x="301" y="2858"/>
                    <a:ext cx="55" cy="1"/>
                  </a:xfrm>
                  <a:prstGeom prst="line">
                    <a:avLst/>
                  </a:prstGeom>
                  <a:noFill/>
                  <a:ln w="0">
                    <a:solidFill>
                      <a:srgbClr val="000000"/>
                    </a:solidFill>
                    <a:round/>
                    <a:headEnd/>
                    <a:tailEnd/>
                  </a:ln>
                </p:spPr>
                <p:txBody>
                  <a:bodyPr/>
                  <a:lstStyle/>
                  <a:p>
                    <a:endParaRPr lang="en-US"/>
                  </a:p>
                </p:txBody>
              </p:sp>
              <p:sp>
                <p:nvSpPr>
                  <p:cNvPr id="731582" name="Line 446"/>
                  <p:cNvSpPr>
                    <a:spLocks noChangeShapeType="1"/>
                  </p:cNvSpPr>
                  <p:nvPr/>
                </p:nvSpPr>
                <p:spPr bwMode="auto">
                  <a:xfrm flipH="1">
                    <a:off x="312" y="3063"/>
                    <a:ext cx="44" cy="1"/>
                  </a:xfrm>
                  <a:prstGeom prst="line">
                    <a:avLst/>
                  </a:prstGeom>
                  <a:noFill/>
                  <a:ln w="0">
                    <a:solidFill>
                      <a:srgbClr val="000000"/>
                    </a:solidFill>
                    <a:round/>
                    <a:headEnd/>
                    <a:tailEnd/>
                  </a:ln>
                </p:spPr>
                <p:txBody>
                  <a:bodyPr/>
                  <a:lstStyle/>
                  <a:p>
                    <a:endParaRPr lang="en-US"/>
                  </a:p>
                </p:txBody>
              </p:sp>
              <p:sp>
                <p:nvSpPr>
                  <p:cNvPr id="731583" name="Freeform 447"/>
                  <p:cNvSpPr>
                    <a:spLocks/>
                  </p:cNvSpPr>
                  <p:nvPr/>
                </p:nvSpPr>
                <p:spPr bwMode="auto">
                  <a:xfrm flipH="1">
                    <a:off x="312" y="3019"/>
                    <a:ext cx="30" cy="34"/>
                  </a:xfrm>
                  <a:custGeom>
                    <a:avLst/>
                    <a:gdLst/>
                    <a:ahLst/>
                    <a:cxnLst>
                      <a:cxn ang="0">
                        <a:pos x="120" y="135"/>
                      </a:cxn>
                      <a:cxn ang="0">
                        <a:pos x="0" y="135"/>
                      </a:cxn>
                      <a:cxn ang="0">
                        <a:pos x="0" y="0"/>
                      </a:cxn>
                      <a:cxn ang="0">
                        <a:pos x="120" y="0"/>
                      </a:cxn>
                    </a:cxnLst>
                    <a:rect l="0" t="0" r="r" b="b"/>
                    <a:pathLst>
                      <a:path w="120" h="135">
                        <a:moveTo>
                          <a:pt x="120" y="135"/>
                        </a:moveTo>
                        <a:lnTo>
                          <a:pt x="0" y="135"/>
                        </a:lnTo>
                        <a:lnTo>
                          <a:pt x="0" y="0"/>
                        </a:lnTo>
                        <a:lnTo>
                          <a:pt x="120" y="0"/>
                        </a:lnTo>
                      </a:path>
                    </a:pathLst>
                  </a:custGeom>
                  <a:noFill/>
                  <a:ln w="0">
                    <a:solidFill>
                      <a:srgbClr val="000000"/>
                    </a:solidFill>
                    <a:prstDash val="solid"/>
                    <a:round/>
                    <a:headEnd/>
                    <a:tailEnd/>
                  </a:ln>
                </p:spPr>
                <p:txBody>
                  <a:bodyPr/>
                  <a:lstStyle/>
                  <a:p>
                    <a:endParaRPr lang="en-US"/>
                  </a:p>
                </p:txBody>
              </p:sp>
              <p:sp>
                <p:nvSpPr>
                  <p:cNvPr id="731584" name="Freeform 448"/>
                  <p:cNvSpPr>
                    <a:spLocks/>
                  </p:cNvSpPr>
                  <p:nvPr/>
                </p:nvSpPr>
                <p:spPr bwMode="auto">
                  <a:xfrm flipH="1">
                    <a:off x="301" y="2981"/>
                    <a:ext cx="214" cy="161"/>
                  </a:xfrm>
                  <a:custGeom>
                    <a:avLst/>
                    <a:gdLst/>
                    <a:ahLst/>
                    <a:cxnLst>
                      <a:cxn ang="0">
                        <a:pos x="854" y="0"/>
                      </a:cxn>
                      <a:cxn ang="0">
                        <a:pos x="518" y="0"/>
                      </a:cxn>
                      <a:cxn ang="0">
                        <a:pos x="483" y="2"/>
                      </a:cxn>
                      <a:cxn ang="0">
                        <a:pos x="450" y="8"/>
                      </a:cxn>
                      <a:cxn ang="0">
                        <a:pos x="418" y="20"/>
                      </a:cxn>
                      <a:cxn ang="0">
                        <a:pos x="388" y="34"/>
                      </a:cxn>
                      <a:cxn ang="0">
                        <a:pos x="360" y="54"/>
                      </a:cxn>
                      <a:cxn ang="0">
                        <a:pos x="335" y="76"/>
                      </a:cxn>
                      <a:cxn ang="0">
                        <a:pos x="312" y="102"/>
                      </a:cxn>
                      <a:cxn ang="0">
                        <a:pos x="293" y="131"/>
                      </a:cxn>
                      <a:cxn ang="0">
                        <a:pos x="0" y="646"/>
                      </a:cxn>
                      <a:cxn ang="0">
                        <a:pos x="1" y="641"/>
                      </a:cxn>
                      <a:cxn ang="0">
                        <a:pos x="0" y="645"/>
                      </a:cxn>
                      <a:cxn ang="0">
                        <a:pos x="0" y="646"/>
                      </a:cxn>
                    </a:cxnLst>
                    <a:rect l="0" t="0" r="r" b="b"/>
                    <a:pathLst>
                      <a:path w="854" h="646">
                        <a:moveTo>
                          <a:pt x="854" y="0"/>
                        </a:moveTo>
                        <a:lnTo>
                          <a:pt x="518" y="0"/>
                        </a:lnTo>
                        <a:lnTo>
                          <a:pt x="483" y="2"/>
                        </a:lnTo>
                        <a:lnTo>
                          <a:pt x="450" y="8"/>
                        </a:lnTo>
                        <a:lnTo>
                          <a:pt x="418" y="20"/>
                        </a:lnTo>
                        <a:lnTo>
                          <a:pt x="388" y="34"/>
                        </a:lnTo>
                        <a:lnTo>
                          <a:pt x="360" y="54"/>
                        </a:lnTo>
                        <a:lnTo>
                          <a:pt x="335" y="76"/>
                        </a:lnTo>
                        <a:lnTo>
                          <a:pt x="312" y="102"/>
                        </a:lnTo>
                        <a:lnTo>
                          <a:pt x="293" y="131"/>
                        </a:lnTo>
                        <a:lnTo>
                          <a:pt x="0" y="646"/>
                        </a:lnTo>
                        <a:lnTo>
                          <a:pt x="1" y="641"/>
                        </a:lnTo>
                        <a:lnTo>
                          <a:pt x="0" y="645"/>
                        </a:lnTo>
                        <a:lnTo>
                          <a:pt x="0" y="646"/>
                        </a:lnTo>
                      </a:path>
                    </a:pathLst>
                  </a:custGeom>
                  <a:noFill/>
                  <a:ln w="0">
                    <a:solidFill>
                      <a:srgbClr val="000000"/>
                    </a:solidFill>
                    <a:prstDash val="solid"/>
                    <a:round/>
                    <a:headEnd/>
                    <a:tailEnd/>
                  </a:ln>
                </p:spPr>
                <p:txBody>
                  <a:bodyPr/>
                  <a:lstStyle/>
                  <a:p>
                    <a:endParaRPr lang="en-US"/>
                  </a:p>
                </p:txBody>
              </p:sp>
              <p:sp>
                <p:nvSpPr>
                  <p:cNvPr id="731585" name="Freeform 449"/>
                  <p:cNvSpPr>
                    <a:spLocks/>
                  </p:cNvSpPr>
                  <p:nvPr/>
                </p:nvSpPr>
                <p:spPr bwMode="auto">
                  <a:xfrm flipH="1">
                    <a:off x="582" y="2940"/>
                    <a:ext cx="257" cy="170"/>
                  </a:xfrm>
                  <a:custGeom>
                    <a:avLst/>
                    <a:gdLst/>
                    <a:ahLst/>
                    <a:cxnLst>
                      <a:cxn ang="0">
                        <a:pos x="1029" y="678"/>
                      </a:cxn>
                      <a:cxn ang="0">
                        <a:pos x="1029" y="515"/>
                      </a:cxn>
                      <a:cxn ang="0">
                        <a:pos x="1027" y="463"/>
                      </a:cxn>
                      <a:cxn ang="0">
                        <a:pos x="1019" y="410"/>
                      </a:cxn>
                      <a:cxn ang="0">
                        <a:pos x="1007" y="362"/>
                      </a:cxn>
                      <a:cxn ang="0">
                        <a:pos x="989" y="314"/>
                      </a:cxn>
                      <a:cxn ang="0">
                        <a:pos x="968" y="269"/>
                      </a:cxn>
                      <a:cxn ang="0">
                        <a:pos x="941" y="227"/>
                      </a:cxn>
                      <a:cxn ang="0">
                        <a:pos x="912" y="187"/>
                      </a:cxn>
                      <a:cxn ang="0">
                        <a:pos x="878" y="151"/>
                      </a:cxn>
                      <a:cxn ang="0">
                        <a:pos x="843" y="117"/>
                      </a:cxn>
                      <a:cxn ang="0">
                        <a:pos x="802" y="88"/>
                      </a:cxn>
                      <a:cxn ang="0">
                        <a:pos x="760" y="62"/>
                      </a:cxn>
                      <a:cxn ang="0">
                        <a:pos x="715" y="40"/>
                      </a:cxn>
                      <a:cxn ang="0">
                        <a:pos x="668" y="23"/>
                      </a:cxn>
                      <a:cxn ang="0">
                        <a:pos x="619" y="11"/>
                      </a:cxn>
                      <a:cxn ang="0">
                        <a:pos x="566" y="2"/>
                      </a:cxn>
                      <a:cxn ang="0">
                        <a:pos x="514" y="0"/>
                      </a:cxn>
                      <a:cxn ang="0">
                        <a:pos x="462" y="2"/>
                      </a:cxn>
                      <a:cxn ang="0">
                        <a:pos x="411" y="11"/>
                      </a:cxn>
                      <a:cxn ang="0">
                        <a:pos x="361" y="23"/>
                      </a:cxn>
                      <a:cxn ang="0">
                        <a:pos x="314" y="40"/>
                      </a:cxn>
                      <a:cxn ang="0">
                        <a:pos x="270" y="62"/>
                      </a:cxn>
                      <a:cxn ang="0">
                        <a:pos x="227" y="88"/>
                      </a:cxn>
                      <a:cxn ang="0">
                        <a:pos x="187" y="117"/>
                      </a:cxn>
                      <a:cxn ang="0">
                        <a:pos x="151" y="151"/>
                      </a:cxn>
                      <a:cxn ang="0">
                        <a:pos x="118" y="187"/>
                      </a:cxn>
                      <a:cxn ang="0">
                        <a:pos x="88" y="227"/>
                      </a:cxn>
                      <a:cxn ang="0">
                        <a:pos x="62" y="269"/>
                      </a:cxn>
                      <a:cxn ang="0">
                        <a:pos x="40" y="314"/>
                      </a:cxn>
                      <a:cxn ang="0">
                        <a:pos x="23" y="362"/>
                      </a:cxn>
                      <a:cxn ang="0">
                        <a:pos x="11" y="410"/>
                      </a:cxn>
                      <a:cxn ang="0">
                        <a:pos x="2" y="463"/>
                      </a:cxn>
                      <a:cxn ang="0">
                        <a:pos x="0" y="515"/>
                      </a:cxn>
                      <a:cxn ang="0">
                        <a:pos x="0" y="678"/>
                      </a:cxn>
                    </a:cxnLst>
                    <a:rect l="0" t="0" r="r" b="b"/>
                    <a:pathLst>
                      <a:path w="1029" h="678">
                        <a:moveTo>
                          <a:pt x="1029" y="678"/>
                        </a:moveTo>
                        <a:lnTo>
                          <a:pt x="1029" y="515"/>
                        </a:lnTo>
                        <a:lnTo>
                          <a:pt x="1027" y="463"/>
                        </a:lnTo>
                        <a:lnTo>
                          <a:pt x="1019" y="410"/>
                        </a:lnTo>
                        <a:lnTo>
                          <a:pt x="1007" y="362"/>
                        </a:lnTo>
                        <a:lnTo>
                          <a:pt x="989" y="314"/>
                        </a:lnTo>
                        <a:lnTo>
                          <a:pt x="968" y="269"/>
                        </a:lnTo>
                        <a:lnTo>
                          <a:pt x="941" y="227"/>
                        </a:lnTo>
                        <a:lnTo>
                          <a:pt x="912" y="187"/>
                        </a:lnTo>
                        <a:lnTo>
                          <a:pt x="878" y="151"/>
                        </a:lnTo>
                        <a:lnTo>
                          <a:pt x="843" y="117"/>
                        </a:lnTo>
                        <a:lnTo>
                          <a:pt x="802" y="88"/>
                        </a:lnTo>
                        <a:lnTo>
                          <a:pt x="760" y="62"/>
                        </a:lnTo>
                        <a:lnTo>
                          <a:pt x="715" y="40"/>
                        </a:lnTo>
                        <a:lnTo>
                          <a:pt x="668" y="23"/>
                        </a:lnTo>
                        <a:lnTo>
                          <a:pt x="619" y="11"/>
                        </a:lnTo>
                        <a:lnTo>
                          <a:pt x="566" y="2"/>
                        </a:lnTo>
                        <a:lnTo>
                          <a:pt x="514" y="0"/>
                        </a:lnTo>
                        <a:lnTo>
                          <a:pt x="462" y="2"/>
                        </a:lnTo>
                        <a:lnTo>
                          <a:pt x="411" y="11"/>
                        </a:lnTo>
                        <a:lnTo>
                          <a:pt x="361" y="23"/>
                        </a:lnTo>
                        <a:lnTo>
                          <a:pt x="314" y="40"/>
                        </a:lnTo>
                        <a:lnTo>
                          <a:pt x="270" y="62"/>
                        </a:lnTo>
                        <a:lnTo>
                          <a:pt x="227" y="88"/>
                        </a:lnTo>
                        <a:lnTo>
                          <a:pt x="187" y="117"/>
                        </a:lnTo>
                        <a:lnTo>
                          <a:pt x="151" y="151"/>
                        </a:lnTo>
                        <a:lnTo>
                          <a:pt x="118" y="187"/>
                        </a:lnTo>
                        <a:lnTo>
                          <a:pt x="88" y="227"/>
                        </a:lnTo>
                        <a:lnTo>
                          <a:pt x="62" y="269"/>
                        </a:lnTo>
                        <a:lnTo>
                          <a:pt x="40" y="314"/>
                        </a:lnTo>
                        <a:lnTo>
                          <a:pt x="23" y="362"/>
                        </a:lnTo>
                        <a:lnTo>
                          <a:pt x="11" y="410"/>
                        </a:lnTo>
                        <a:lnTo>
                          <a:pt x="2" y="463"/>
                        </a:lnTo>
                        <a:lnTo>
                          <a:pt x="0" y="515"/>
                        </a:lnTo>
                        <a:lnTo>
                          <a:pt x="0" y="678"/>
                        </a:lnTo>
                      </a:path>
                    </a:pathLst>
                  </a:custGeom>
                  <a:noFill/>
                  <a:ln w="0">
                    <a:solidFill>
                      <a:srgbClr val="000000"/>
                    </a:solidFill>
                    <a:prstDash val="solid"/>
                    <a:round/>
                    <a:headEnd/>
                    <a:tailEnd/>
                  </a:ln>
                </p:spPr>
                <p:txBody>
                  <a:bodyPr/>
                  <a:lstStyle/>
                  <a:p>
                    <a:endParaRPr lang="en-US"/>
                  </a:p>
                </p:txBody>
              </p:sp>
              <p:sp>
                <p:nvSpPr>
                  <p:cNvPr id="731586" name="Freeform 450"/>
                  <p:cNvSpPr>
                    <a:spLocks/>
                  </p:cNvSpPr>
                  <p:nvPr/>
                </p:nvSpPr>
                <p:spPr bwMode="auto">
                  <a:xfrm flipH="1">
                    <a:off x="597" y="2956"/>
                    <a:ext cx="227" cy="154"/>
                  </a:xfrm>
                  <a:custGeom>
                    <a:avLst/>
                    <a:gdLst/>
                    <a:ahLst/>
                    <a:cxnLst>
                      <a:cxn ang="0">
                        <a:pos x="30" y="617"/>
                      </a:cxn>
                      <a:cxn ang="0">
                        <a:pos x="13" y="560"/>
                      </a:cxn>
                      <a:cxn ang="0">
                        <a:pos x="3" y="505"/>
                      </a:cxn>
                      <a:cxn ang="0">
                        <a:pos x="0" y="448"/>
                      </a:cxn>
                      <a:cxn ang="0">
                        <a:pos x="3" y="394"/>
                      </a:cxn>
                      <a:cxn ang="0">
                        <a:pos x="14" y="341"/>
                      </a:cxn>
                      <a:cxn ang="0">
                        <a:pos x="30" y="290"/>
                      </a:cxn>
                      <a:cxn ang="0">
                        <a:pos x="52" y="242"/>
                      </a:cxn>
                      <a:cxn ang="0">
                        <a:pos x="80" y="196"/>
                      </a:cxn>
                      <a:cxn ang="0">
                        <a:pos x="113" y="154"/>
                      </a:cxn>
                      <a:cxn ang="0">
                        <a:pos x="150" y="116"/>
                      </a:cxn>
                      <a:cxn ang="0">
                        <a:pos x="191" y="82"/>
                      </a:cxn>
                      <a:cxn ang="0">
                        <a:pos x="237" y="54"/>
                      </a:cxn>
                      <a:cxn ang="0">
                        <a:pos x="287" y="31"/>
                      </a:cxn>
                      <a:cxn ang="0">
                        <a:pos x="339" y="14"/>
                      </a:cxn>
                      <a:cxn ang="0">
                        <a:pos x="395" y="3"/>
                      </a:cxn>
                      <a:cxn ang="0">
                        <a:pos x="453" y="0"/>
                      </a:cxn>
                      <a:cxn ang="0">
                        <a:pos x="512" y="3"/>
                      </a:cxn>
                      <a:cxn ang="0">
                        <a:pos x="567" y="14"/>
                      </a:cxn>
                      <a:cxn ang="0">
                        <a:pos x="621" y="31"/>
                      </a:cxn>
                      <a:cxn ang="0">
                        <a:pos x="670" y="54"/>
                      </a:cxn>
                      <a:cxn ang="0">
                        <a:pos x="715" y="83"/>
                      </a:cxn>
                      <a:cxn ang="0">
                        <a:pos x="758" y="116"/>
                      </a:cxn>
                      <a:cxn ang="0">
                        <a:pos x="795" y="154"/>
                      </a:cxn>
                      <a:cxn ang="0">
                        <a:pos x="827" y="196"/>
                      </a:cxn>
                      <a:cxn ang="0">
                        <a:pos x="854" y="242"/>
                      </a:cxn>
                      <a:cxn ang="0">
                        <a:pos x="877" y="291"/>
                      </a:cxn>
                      <a:cxn ang="0">
                        <a:pos x="893" y="342"/>
                      </a:cxn>
                      <a:cxn ang="0">
                        <a:pos x="903" y="394"/>
                      </a:cxn>
                      <a:cxn ang="0">
                        <a:pos x="908" y="448"/>
                      </a:cxn>
                      <a:cxn ang="0">
                        <a:pos x="904" y="504"/>
                      </a:cxn>
                      <a:cxn ang="0">
                        <a:pos x="895" y="560"/>
                      </a:cxn>
                      <a:cxn ang="0">
                        <a:pos x="877" y="615"/>
                      </a:cxn>
                    </a:cxnLst>
                    <a:rect l="0" t="0" r="r" b="b"/>
                    <a:pathLst>
                      <a:path w="908" h="617">
                        <a:moveTo>
                          <a:pt x="30" y="617"/>
                        </a:moveTo>
                        <a:lnTo>
                          <a:pt x="13" y="560"/>
                        </a:lnTo>
                        <a:lnTo>
                          <a:pt x="3" y="505"/>
                        </a:lnTo>
                        <a:lnTo>
                          <a:pt x="0" y="448"/>
                        </a:lnTo>
                        <a:lnTo>
                          <a:pt x="3" y="394"/>
                        </a:lnTo>
                        <a:lnTo>
                          <a:pt x="14" y="341"/>
                        </a:lnTo>
                        <a:lnTo>
                          <a:pt x="30" y="290"/>
                        </a:lnTo>
                        <a:lnTo>
                          <a:pt x="52" y="242"/>
                        </a:lnTo>
                        <a:lnTo>
                          <a:pt x="80" y="196"/>
                        </a:lnTo>
                        <a:lnTo>
                          <a:pt x="113" y="154"/>
                        </a:lnTo>
                        <a:lnTo>
                          <a:pt x="150" y="116"/>
                        </a:lnTo>
                        <a:lnTo>
                          <a:pt x="191" y="82"/>
                        </a:lnTo>
                        <a:lnTo>
                          <a:pt x="237" y="54"/>
                        </a:lnTo>
                        <a:lnTo>
                          <a:pt x="287" y="31"/>
                        </a:lnTo>
                        <a:lnTo>
                          <a:pt x="339" y="14"/>
                        </a:lnTo>
                        <a:lnTo>
                          <a:pt x="395" y="3"/>
                        </a:lnTo>
                        <a:lnTo>
                          <a:pt x="453" y="0"/>
                        </a:lnTo>
                        <a:lnTo>
                          <a:pt x="512" y="3"/>
                        </a:lnTo>
                        <a:lnTo>
                          <a:pt x="567" y="14"/>
                        </a:lnTo>
                        <a:lnTo>
                          <a:pt x="621" y="31"/>
                        </a:lnTo>
                        <a:lnTo>
                          <a:pt x="670" y="54"/>
                        </a:lnTo>
                        <a:lnTo>
                          <a:pt x="715" y="83"/>
                        </a:lnTo>
                        <a:lnTo>
                          <a:pt x="758" y="116"/>
                        </a:lnTo>
                        <a:lnTo>
                          <a:pt x="795" y="154"/>
                        </a:lnTo>
                        <a:lnTo>
                          <a:pt x="827" y="196"/>
                        </a:lnTo>
                        <a:lnTo>
                          <a:pt x="854" y="242"/>
                        </a:lnTo>
                        <a:lnTo>
                          <a:pt x="877" y="291"/>
                        </a:lnTo>
                        <a:lnTo>
                          <a:pt x="893" y="342"/>
                        </a:lnTo>
                        <a:lnTo>
                          <a:pt x="903" y="394"/>
                        </a:lnTo>
                        <a:lnTo>
                          <a:pt x="908" y="448"/>
                        </a:lnTo>
                        <a:lnTo>
                          <a:pt x="904" y="504"/>
                        </a:lnTo>
                        <a:lnTo>
                          <a:pt x="895" y="560"/>
                        </a:lnTo>
                        <a:lnTo>
                          <a:pt x="877" y="615"/>
                        </a:lnTo>
                      </a:path>
                    </a:pathLst>
                  </a:custGeom>
                  <a:noFill/>
                  <a:ln w="0">
                    <a:solidFill>
                      <a:srgbClr val="000000"/>
                    </a:solidFill>
                    <a:prstDash val="solid"/>
                    <a:round/>
                    <a:headEnd/>
                    <a:tailEnd/>
                  </a:ln>
                </p:spPr>
                <p:txBody>
                  <a:bodyPr/>
                  <a:lstStyle/>
                  <a:p>
                    <a:endParaRPr lang="en-US"/>
                  </a:p>
                </p:txBody>
              </p:sp>
              <p:sp>
                <p:nvSpPr>
                  <p:cNvPr id="731587" name="Freeform 451"/>
                  <p:cNvSpPr>
                    <a:spLocks/>
                  </p:cNvSpPr>
                  <p:nvPr/>
                </p:nvSpPr>
                <p:spPr bwMode="auto">
                  <a:xfrm flipH="1">
                    <a:off x="650" y="3009"/>
                    <a:ext cx="120" cy="120"/>
                  </a:xfrm>
                  <a:custGeom>
                    <a:avLst/>
                    <a:gdLst/>
                    <a:ahLst/>
                    <a:cxnLst>
                      <a:cxn ang="0">
                        <a:pos x="239" y="479"/>
                      </a:cxn>
                      <a:cxn ang="0">
                        <a:pos x="273" y="476"/>
                      </a:cxn>
                      <a:cxn ang="0">
                        <a:pos x="306" y="470"/>
                      </a:cxn>
                      <a:cxn ang="0">
                        <a:pos x="335" y="459"/>
                      </a:cxn>
                      <a:cxn ang="0">
                        <a:pos x="363" y="445"/>
                      </a:cxn>
                      <a:cxn ang="0">
                        <a:pos x="388" y="428"/>
                      </a:cxn>
                      <a:cxn ang="0">
                        <a:pos x="411" y="407"/>
                      </a:cxn>
                      <a:cxn ang="0">
                        <a:pos x="431" y="384"/>
                      </a:cxn>
                      <a:cxn ang="0">
                        <a:pos x="447" y="358"/>
                      </a:cxn>
                      <a:cxn ang="0">
                        <a:pos x="461" y="331"/>
                      </a:cxn>
                      <a:cxn ang="0">
                        <a:pos x="471" y="303"/>
                      </a:cxn>
                      <a:cxn ang="0">
                        <a:pos x="477" y="272"/>
                      </a:cxn>
                      <a:cxn ang="0">
                        <a:pos x="479" y="242"/>
                      </a:cxn>
                      <a:cxn ang="0">
                        <a:pos x="478" y="211"/>
                      </a:cxn>
                      <a:cxn ang="0">
                        <a:pos x="472" y="180"/>
                      </a:cxn>
                      <a:cxn ang="0">
                        <a:pos x="462" y="150"/>
                      </a:cxn>
                      <a:cxn ang="0">
                        <a:pos x="447" y="119"/>
                      </a:cxn>
                      <a:cxn ang="0">
                        <a:pos x="428" y="91"/>
                      </a:cxn>
                      <a:cxn ang="0">
                        <a:pos x="407" y="67"/>
                      </a:cxn>
                      <a:cxn ang="0">
                        <a:pos x="383" y="46"/>
                      </a:cxn>
                      <a:cxn ang="0">
                        <a:pos x="357" y="29"/>
                      </a:cxn>
                      <a:cxn ang="0">
                        <a:pos x="328" y="16"/>
                      </a:cxn>
                      <a:cxn ang="0">
                        <a:pos x="300" y="7"/>
                      </a:cxn>
                      <a:cxn ang="0">
                        <a:pos x="270" y="1"/>
                      </a:cxn>
                      <a:cxn ang="0">
                        <a:pos x="240" y="0"/>
                      </a:cxn>
                      <a:cxn ang="0">
                        <a:pos x="210" y="1"/>
                      </a:cxn>
                      <a:cxn ang="0">
                        <a:pos x="179" y="7"/>
                      </a:cxn>
                      <a:cxn ang="0">
                        <a:pos x="151" y="16"/>
                      </a:cxn>
                      <a:cxn ang="0">
                        <a:pos x="123" y="29"/>
                      </a:cxn>
                      <a:cxn ang="0">
                        <a:pos x="97" y="46"/>
                      </a:cxn>
                      <a:cxn ang="0">
                        <a:pos x="73" y="67"/>
                      </a:cxn>
                      <a:cxn ang="0">
                        <a:pos x="51" y="91"/>
                      </a:cxn>
                      <a:cxn ang="0">
                        <a:pos x="33" y="119"/>
                      </a:cxn>
                      <a:cxn ang="0">
                        <a:pos x="18" y="150"/>
                      </a:cxn>
                      <a:cxn ang="0">
                        <a:pos x="8" y="180"/>
                      </a:cxn>
                      <a:cxn ang="0">
                        <a:pos x="1" y="211"/>
                      </a:cxn>
                      <a:cxn ang="0">
                        <a:pos x="0" y="243"/>
                      </a:cxn>
                      <a:cxn ang="0">
                        <a:pos x="2" y="273"/>
                      </a:cxn>
                      <a:cxn ang="0">
                        <a:pos x="9" y="303"/>
                      </a:cxn>
                      <a:cxn ang="0">
                        <a:pos x="19" y="332"/>
                      </a:cxn>
                      <a:cxn ang="0">
                        <a:pos x="32" y="359"/>
                      </a:cxn>
                      <a:cxn ang="0">
                        <a:pos x="69" y="407"/>
                      </a:cxn>
                      <a:cxn ang="0">
                        <a:pos x="91" y="428"/>
                      </a:cxn>
                      <a:cxn ang="0">
                        <a:pos x="116" y="445"/>
                      </a:cxn>
                      <a:cxn ang="0">
                        <a:pos x="144" y="459"/>
                      </a:cxn>
                      <a:cxn ang="0">
                        <a:pos x="174" y="470"/>
                      </a:cxn>
                      <a:cxn ang="0">
                        <a:pos x="206" y="476"/>
                      </a:cxn>
                      <a:cxn ang="0">
                        <a:pos x="239" y="479"/>
                      </a:cxn>
                    </a:cxnLst>
                    <a:rect l="0" t="0" r="r" b="b"/>
                    <a:pathLst>
                      <a:path w="479" h="479">
                        <a:moveTo>
                          <a:pt x="239" y="479"/>
                        </a:moveTo>
                        <a:lnTo>
                          <a:pt x="273" y="476"/>
                        </a:lnTo>
                        <a:lnTo>
                          <a:pt x="306" y="470"/>
                        </a:lnTo>
                        <a:lnTo>
                          <a:pt x="335" y="459"/>
                        </a:lnTo>
                        <a:lnTo>
                          <a:pt x="363" y="445"/>
                        </a:lnTo>
                        <a:lnTo>
                          <a:pt x="388" y="428"/>
                        </a:lnTo>
                        <a:lnTo>
                          <a:pt x="411" y="407"/>
                        </a:lnTo>
                        <a:lnTo>
                          <a:pt x="431" y="384"/>
                        </a:lnTo>
                        <a:lnTo>
                          <a:pt x="447" y="358"/>
                        </a:lnTo>
                        <a:lnTo>
                          <a:pt x="461" y="331"/>
                        </a:lnTo>
                        <a:lnTo>
                          <a:pt x="471" y="303"/>
                        </a:lnTo>
                        <a:lnTo>
                          <a:pt x="477" y="272"/>
                        </a:lnTo>
                        <a:lnTo>
                          <a:pt x="479" y="242"/>
                        </a:lnTo>
                        <a:lnTo>
                          <a:pt x="478" y="211"/>
                        </a:lnTo>
                        <a:lnTo>
                          <a:pt x="472" y="180"/>
                        </a:lnTo>
                        <a:lnTo>
                          <a:pt x="462" y="150"/>
                        </a:lnTo>
                        <a:lnTo>
                          <a:pt x="447" y="119"/>
                        </a:lnTo>
                        <a:lnTo>
                          <a:pt x="428" y="91"/>
                        </a:lnTo>
                        <a:lnTo>
                          <a:pt x="407" y="67"/>
                        </a:lnTo>
                        <a:lnTo>
                          <a:pt x="383" y="46"/>
                        </a:lnTo>
                        <a:lnTo>
                          <a:pt x="357" y="29"/>
                        </a:lnTo>
                        <a:lnTo>
                          <a:pt x="328" y="16"/>
                        </a:lnTo>
                        <a:lnTo>
                          <a:pt x="300" y="7"/>
                        </a:lnTo>
                        <a:lnTo>
                          <a:pt x="270" y="1"/>
                        </a:lnTo>
                        <a:lnTo>
                          <a:pt x="240" y="0"/>
                        </a:lnTo>
                        <a:lnTo>
                          <a:pt x="210" y="1"/>
                        </a:lnTo>
                        <a:lnTo>
                          <a:pt x="179" y="7"/>
                        </a:lnTo>
                        <a:lnTo>
                          <a:pt x="151" y="16"/>
                        </a:lnTo>
                        <a:lnTo>
                          <a:pt x="123" y="29"/>
                        </a:lnTo>
                        <a:lnTo>
                          <a:pt x="97" y="46"/>
                        </a:lnTo>
                        <a:lnTo>
                          <a:pt x="73" y="67"/>
                        </a:lnTo>
                        <a:lnTo>
                          <a:pt x="51" y="91"/>
                        </a:lnTo>
                        <a:lnTo>
                          <a:pt x="33" y="119"/>
                        </a:lnTo>
                        <a:lnTo>
                          <a:pt x="18" y="150"/>
                        </a:lnTo>
                        <a:lnTo>
                          <a:pt x="8" y="180"/>
                        </a:lnTo>
                        <a:lnTo>
                          <a:pt x="1" y="211"/>
                        </a:lnTo>
                        <a:lnTo>
                          <a:pt x="0" y="243"/>
                        </a:lnTo>
                        <a:lnTo>
                          <a:pt x="2" y="273"/>
                        </a:lnTo>
                        <a:lnTo>
                          <a:pt x="9" y="303"/>
                        </a:lnTo>
                        <a:lnTo>
                          <a:pt x="19" y="332"/>
                        </a:lnTo>
                        <a:lnTo>
                          <a:pt x="32" y="359"/>
                        </a:lnTo>
                        <a:lnTo>
                          <a:pt x="69" y="407"/>
                        </a:lnTo>
                        <a:lnTo>
                          <a:pt x="91" y="428"/>
                        </a:lnTo>
                        <a:lnTo>
                          <a:pt x="116" y="445"/>
                        </a:lnTo>
                        <a:lnTo>
                          <a:pt x="144" y="459"/>
                        </a:lnTo>
                        <a:lnTo>
                          <a:pt x="174" y="470"/>
                        </a:lnTo>
                        <a:lnTo>
                          <a:pt x="206" y="476"/>
                        </a:lnTo>
                        <a:lnTo>
                          <a:pt x="239" y="479"/>
                        </a:lnTo>
                        <a:close/>
                      </a:path>
                    </a:pathLst>
                  </a:custGeom>
                  <a:noFill/>
                  <a:ln w="0">
                    <a:solidFill>
                      <a:srgbClr val="000000"/>
                    </a:solidFill>
                    <a:prstDash val="solid"/>
                    <a:round/>
                    <a:headEnd/>
                    <a:tailEnd/>
                  </a:ln>
                </p:spPr>
                <p:txBody>
                  <a:bodyPr/>
                  <a:lstStyle/>
                  <a:p>
                    <a:endParaRPr lang="en-US"/>
                  </a:p>
                </p:txBody>
              </p:sp>
              <p:sp>
                <p:nvSpPr>
                  <p:cNvPr id="731588" name="Freeform 452"/>
                  <p:cNvSpPr>
                    <a:spLocks noEditPoints="1"/>
                  </p:cNvSpPr>
                  <p:nvPr/>
                </p:nvSpPr>
                <p:spPr bwMode="auto">
                  <a:xfrm flipH="1">
                    <a:off x="302" y="2642"/>
                    <a:ext cx="2239" cy="262"/>
                  </a:xfrm>
                  <a:custGeom>
                    <a:avLst/>
                    <a:gdLst/>
                    <a:ahLst/>
                    <a:cxnLst>
                      <a:cxn ang="0">
                        <a:pos x="0" y="1049"/>
                      </a:cxn>
                      <a:cxn ang="0">
                        <a:pos x="0" y="937"/>
                      </a:cxn>
                      <a:cxn ang="0">
                        <a:pos x="8955" y="937"/>
                      </a:cxn>
                      <a:cxn ang="0">
                        <a:pos x="8954" y="1049"/>
                      </a:cxn>
                      <a:cxn ang="0">
                        <a:pos x="0" y="1049"/>
                      </a:cxn>
                      <a:cxn ang="0">
                        <a:pos x="40" y="554"/>
                      </a:cxn>
                      <a:cxn ang="0">
                        <a:pos x="40" y="378"/>
                      </a:cxn>
                      <a:cxn ang="0">
                        <a:pos x="115" y="375"/>
                      </a:cxn>
                      <a:cxn ang="0">
                        <a:pos x="178" y="364"/>
                      </a:cxn>
                      <a:cxn ang="0">
                        <a:pos x="204" y="355"/>
                      </a:cxn>
                      <a:cxn ang="0">
                        <a:pos x="227" y="342"/>
                      </a:cxn>
                      <a:cxn ang="0">
                        <a:pos x="246" y="325"/>
                      </a:cxn>
                      <a:cxn ang="0">
                        <a:pos x="263" y="306"/>
                      </a:cxn>
                      <a:cxn ang="0">
                        <a:pos x="468" y="1"/>
                      </a:cxn>
                      <a:cxn ang="0">
                        <a:pos x="904" y="1"/>
                      </a:cxn>
                      <a:cxn ang="0">
                        <a:pos x="867" y="3"/>
                      </a:cxn>
                      <a:cxn ang="0">
                        <a:pos x="831" y="10"/>
                      </a:cxn>
                      <a:cxn ang="0">
                        <a:pos x="797" y="22"/>
                      </a:cxn>
                      <a:cxn ang="0">
                        <a:pos x="765" y="39"/>
                      </a:cxn>
                      <a:cxn ang="0">
                        <a:pos x="735" y="59"/>
                      </a:cxn>
                      <a:cxn ang="0">
                        <a:pos x="708" y="83"/>
                      </a:cxn>
                      <a:cxn ang="0">
                        <a:pos x="684" y="111"/>
                      </a:cxn>
                      <a:cxn ang="0">
                        <a:pos x="665" y="143"/>
                      </a:cxn>
                      <a:cxn ang="0">
                        <a:pos x="441" y="554"/>
                      </a:cxn>
                      <a:cxn ang="0">
                        <a:pos x="40" y="554"/>
                      </a:cxn>
                      <a:cxn ang="0">
                        <a:pos x="2137" y="554"/>
                      </a:cxn>
                      <a:cxn ang="0">
                        <a:pos x="2137" y="1"/>
                      </a:cxn>
                      <a:cxn ang="0">
                        <a:pos x="2258" y="1"/>
                      </a:cxn>
                      <a:cxn ang="0">
                        <a:pos x="2258" y="554"/>
                      </a:cxn>
                      <a:cxn ang="0">
                        <a:pos x="2137" y="554"/>
                      </a:cxn>
                      <a:cxn ang="0">
                        <a:pos x="3717" y="554"/>
                      </a:cxn>
                      <a:cxn ang="0">
                        <a:pos x="3942" y="143"/>
                      </a:cxn>
                      <a:cxn ang="0">
                        <a:pos x="3951" y="118"/>
                      </a:cxn>
                      <a:cxn ang="0">
                        <a:pos x="3953" y="93"/>
                      </a:cxn>
                      <a:cxn ang="0">
                        <a:pos x="3950" y="69"/>
                      </a:cxn>
                      <a:cxn ang="0">
                        <a:pos x="3940" y="47"/>
                      </a:cxn>
                      <a:cxn ang="0">
                        <a:pos x="3925" y="28"/>
                      </a:cxn>
                      <a:cxn ang="0">
                        <a:pos x="3905" y="13"/>
                      </a:cxn>
                      <a:cxn ang="0">
                        <a:pos x="3882" y="3"/>
                      </a:cxn>
                      <a:cxn ang="0">
                        <a:pos x="3856" y="0"/>
                      </a:cxn>
                      <a:cxn ang="0">
                        <a:pos x="4444" y="1"/>
                      </a:cxn>
                      <a:cxn ang="0">
                        <a:pos x="4407" y="3"/>
                      </a:cxn>
                      <a:cxn ang="0">
                        <a:pos x="4371" y="10"/>
                      </a:cxn>
                      <a:cxn ang="0">
                        <a:pos x="4338" y="22"/>
                      </a:cxn>
                      <a:cxn ang="0">
                        <a:pos x="4305" y="39"/>
                      </a:cxn>
                      <a:cxn ang="0">
                        <a:pos x="4276" y="59"/>
                      </a:cxn>
                      <a:cxn ang="0">
                        <a:pos x="4248" y="83"/>
                      </a:cxn>
                      <a:cxn ang="0">
                        <a:pos x="4225" y="111"/>
                      </a:cxn>
                      <a:cxn ang="0">
                        <a:pos x="4205" y="143"/>
                      </a:cxn>
                      <a:cxn ang="0">
                        <a:pos x="3981" y="554"/>
                      </a:cxn>
                      <a:cxn ang="0">
                        <a:pos x="3717" y="554"/>
                      </a:cxn>
                      <a:cxn ang="0">
                        <a:pos x="5447" y="554"/>
                      </a:cxn>
                      <a:cxn ang="0">
                        <a:pos x="5447" y="1"/>
                      </a:cxn>
                      <a:cxn ang="0">
                        <a:pos x="5568" y="1"/>
                      </a:cxn>
                      <a:cxn ang="0">
                        <a:pos x="5568" y="554"/>
                      </a:cxn>
                      <a:cxn ang="0">
                        <a:pos x="5447" y="554"/>
                      </a:cxn>
                      <a:cxn ang="0">
                        <a:pos x="6637" y="554"/>
                      </a:cxn>
                      <a:cxn ang="0">
                        <a:pos x="6637" y="1"/>
                      </a:cxn>
                      <a:cxn ang="0">
                        <a:pos x="6758" y="1"/>
                      </a:cxn>
                      <a:cxn ang="0">
                        <a:pos x="6758" y="554"/>
                      </a:cxn>
                      <a:cxn ang="0">
                        <a:pos x="6637" y="554"/>
                      </a:cxn>
                    </a:cxnLst>
                    <a:rect l="0" t="0" r="r" b="b"/>
                    <a:pathLst>
                      <a:path w="8955" h="1049">
                        <a:moveTo>
                          <a:pt x="0" y="1049"/>
                        </a:moveTo>
                        <a:lnTo>
                          <a:pt x="0" y="937"/>
                        </a:lnTo>
                        <a:lnTo>
                          <a:pt x="8955" y="937"/>
                        </a:lnTo>
                        <a:lnTo>
                          <a:pt x="8954" y="1049"/>
                        </a:lnTo>
                        <a:lnTo>
                          <a:pt x="0" y="1049"/>
                        </a:lnTo>
                        <a:close/>
                        <a:moveTo>
                          <a:pt x="40" y="554"/>
                        </a:moveTo>
                        <a:lnTo>
                          <a:pt x="40" y="378"/>
                        </a:lnTo>
                        <a:lnTo>
                          <a:pt x="115" y="375"/>
                        </a:lnTo>
                        <a:lnTo>
                          <a:pt x="178" y="364"/>
                        </a:lnTo>
                        <a:lnTo>
                          <a:pt x="204" y="355"/>
                        </a:lnTo>
                        <a:lnTo>
                          <a:pt x="227" y="342"/>
                        </a:lnTo>
                        <a:lnTo>
                          <a:pt x="246" y="325"/>
                        </a:lnTo>
                        <a:lnTo>
                          <a:pt x="263" y="306"/>
                        </a:lnTo>
                        <a:lnTo>
                          <a:pt x="468" y="1"/>
                        </a:lnTo>
                        <a:lnTo>
                          <a:pt x="904" y="1"/>
                        </a:lnTo>
                        <a:lnTo>
                          <a:pt x="867" y="3"/>
                        </a:lnTo>
                        <a:lnTo>
                          <a:pt x="831" y="10"/>
                        </a:lnTo>
                        <a:lnTo>
                          <a:pt x="797" y="22"/>
                        </a:lnTo>
                        <a:lnTo>
                          <a:pt x="765" y="39"/>
                        </a:lnTo>
                        <a:lnTo>
                          <a:pt x="735" y="59"/>
                        </a:lnTo>
                        <a:lnTo>
                          <a:pt x="708" y="83"/>
                        </a:lnTo>
                        <a:lnTo>
                          <a:pt x="684" y="111"/>
                        </a:lnTo>
                        <a:lnTo>
                          <a:pt x="665" y="143"/>
                        </a:lnTo>
                        <a:lnTo>
                          <a:pt x="441" y="554"/>
                        </a:lnTo>
                        <a:lnTo>
                          <a:pt x="40" y="554"/>
                        </a:lnTo>
                        <a:close/>
                        <a:moveTo>
                          <a:pt x="2137" y="554"/>
                        </a:moveTo>
                        <a:lnTo>
                          <a:pt x="2137" y="1"/>
                        </a:lnTo>
                        <a:lnTo>
                          <a:pt x="2258" y="1"/>
                        </a:lnTo>
                        <a:lnTo>
                          <a:pt x="2258" y="554"/>
                        </a:lnTo>
                        <a:lnTo>
                          <a:pt x="2137" y="554"/>
                        </a:lnTo>
                        <a:close/>
                        <a:moveTo>
                          <a:pt x="3717" y="554"/>
                        </a:moveTo>
                        <a:lnTo>
                          <a:pt x="3942" y="143"/>
                        </a:lnTo>
                        <a:lnTo>
                          <a:pt x="3951" y="118"/>
                        </a:lnTo>
                        <a:lnTo>
                          <a:pt x="3953" y="93"/>
                        </a:lnTo>
                        <a:lnTo>
                          <a:pt x="3950" y="69"/>
                        </a:lnTo>
                        <a:lnTo>
                          <a:pt x="3940" y="47"/>
                        </a:lnTo>
                        <a:lnTo>
                          <a:pt x="3925" y="28"/>
                        </a:lnTo>
                        <a:lnTo>
                          <a:pt x="3905" y="13"/>
                        </a:lnTo>
                        <a:lnTo>
                          <a:pt x="3882" y="3"/>
                        </a:lnTo>
                        <a:lnTo>
                          <a:pt x="3856" y="0"/>
                        </a:lnTo>
                        <a:lnTo>
                          <a:pt x="4444" y="1"/>
                        </a:lnTo>
                        <a:lnTo>
                          <a:pt x="4407" y="3"/>
                        </a:lnTo>
                        <a:lnTo>
                          <a:pt x="4371" y="10"/>
                        </a:lnTo>
                        <a:lnTo>
                          <a:pt x="4338" y="22"/>
                        </a:lnTo>
                        <a:lnTo>
                          <a:pt x="4305" y="39"/>
                        </a:lnTo>
                        <a:lnTo>
                          <a:pt x="4276" y="59"/>
                        </a:lnTo>
                        <a:lnTo>
                          <a:pt x="4248" y="83"/>
                        </a:lnTo>
                        <a:lnTo>
                          <a:pt x="4225" y="111"/>
                        </a:lnTo>
                        <a:lnTo>
                          <a:pt x="4205" y="143"/>
                        </a:lnTo>
                        <a:lnTo>
                          <a:pt x="3981" y="554"/>
                        </a:lnTo>
                        <a:lnTo>
                          <a:pt x="3717" y="554"/>
                        </a:lnTo>
                        <a:close/>
                        <a:moveTo>
                          <a:pt x="5447" y="554"/>
                        </a:moveTo>
                        <a:lnTo>
                          <a:pt x="5447" y="1"/>
                        </a:lnTo>
                        <a:lnTo>
                          <a:pt x="5568" y="1"/>
                        </a:lnTo>
                        <a:lnTo>
                          <a:pt x="5568" y="554"/>
                        </a:lnTo>
                        <a:lnTo>
                          <a:pt x="5447" y="554"/>
                        </a:lnTo>
                        <a:close/>
                        <a:moveTo>
                          <a:pt x="6637" y="554"/>
                        </a:moveTo>
                        <a:lnTo>
                          <a:pt x="6637" y="1"/>
                        </a:lnTo>
                        <a:lnTo>
                          <a:pt x="6758" y="1"/>
                        </a:lnTo>
                        <a:lnTo>
                          <a:pt x="6758" y="554"/>
                        </a:lnTo>
                        <a:lnTo>
                          <a:pt x="6637" y="554"/>
                        </a:lnTo>
                        <a:close/>
                      </a:path>
                    </a:pathLst>
                  </a:custGeom>
                  <a:solidFill>
                    <a:srgbClr val="00BFFF"/>
                  </a:solidFill>
                  <a:ln w="9525">
                    <a:noFill/>
                    <a:round/>
                    <a:headEnd/>
                    <a:tailEnd/>
                  </a:ln>
                </p:spPr>
                <p:txBody>
                  <a:bodyPr/>
                  <a:lstStyle/>
                  <a:p>
                    <a:endParaRPr lang="en-US"/>
                  </a:p>
                </p:txBody>
              </p:sp>
              <p:sp>
                <p:nvSpPr>
                  <p:cNvPr id="731589" name="Freeform 453"/>
                  <p:cNvSpPr>
                    <a:spLocks/>
                  </p:cNvSpPr>
                  <p:nvPr/>
                </p:nvSpPr>
                <p:spPr bwMode="auto">
                  <a:xfrm flipH="1">
                    <a:off x="302" y="2876"/>
                    <a:ext cx="2239" cy="28"/>
                  </a:xfrm>
                  <a:custGeom>
                    <a:avLst/>
                    <a:gdLst/>
                    <a:ahLst/>
                    <a:cxnLst>
                      <a:cxn ang="0">
                        <a:pos x="0" y="112"/>
                      </a:cxn>
                      <a:cxn ang="0">
                        <a:pos x="0" y="0"/>
                      </a:cxn>
                      <a:cxn ang="0">
                        <a:pos x="8955" y="0"/>
                      </a:cxn>
                      <a:cxn ang="0">
                        <a:pos x="8954" y="112"/>
                      </a:cxn>
                      <a:cxn ang="0">
                        <a:pos x="0" y="112"/>
                      </a:cxn>
                    </a:cxnLst>
                    <a:rect l="0" t="0" r="r" b="b"/>
                    <a:pathLst>
                      <a:path w="8955" h="112">
                        <a:moveTo>
                          <a:pt x="0" y="112"/>
                        </a:moveTo>
                        <a:lnTo>
                          <a:pt x="0" y="0"/>
                        </a:lnTo>
                        <a:lnTo>
                          <a:pt x="8955" y="0"/>
                        </a:lnTo>
                        <a:lnTo>
                          <a:pt x="8954" y="112"/>
                        </a:lnTo>
                        <a:lnTo>
                          <a:pt x="0" y="112"/>
                        </a:lnTo>
                        <a:close/>
                      </a:path>
                    </a:pathLst>
                  </a:custGeom>
                  <a:noFill/>
                  <a:ln w="0">
                    <a:solidFill>
                      <a:srgbClr val="000000"/>
                    </a:solidFill>
                    <a:prstDash val="solid"/>
                    <a:round/>
                    <a:headEnd/>
                    <a:tailEnd/>
                  </a:ln>
                </p:spPr>
                <p:txBody>
                  <a:bodyPr/>
                  <a:lstStyle/>
                  <a:p>
                    <a:endParaRPr lang="en-US"/>
                  </a:p>
                </p:txBody>
              </p:sp>
              <p:sp>
                <p:nvSpPr>
                  <p:cNvPr id="731590" name="Freeform 454"/>
                  <p:cNvSpPr>
                    <a:spLocks/>
                  </p:cNvSpPr>
                  <p:nvPr/>
                </p:nvSpPr>
                <p:spPr bwMode="auto">
                  <a:xfrm flipH="1">
                    <a:off x="2315" y="2642"/>
                    <a:ext cx="216" cy="138"/>
                  </a:xfrm>
                  <a:custGeom>
                    <a:avLst/>
                    <a:gdLst/>
                    <a:ahLst/>
                    <a:cxnLst>
                      <a:cxn ang="0">
                        <a:pos x="0" y="553"/>
                      </a:cxn>
                      <a:cxn ang="0">
                        <a:pos x="0" y="377"/>
                      </a:cxn>
                      <a:cxn ang="0">
                        <a:pos x="75" y="374"/>
                      </a:cxn>
                      <a:cxn ang="0">
                        <a:pos x="138" y="363"/>
                      </a:cxn>
                      <a:cxn ang="0">
                        <a:pos x="164" y="354"/>
                      </a:cxn>
                      <a:cxn ang="0">
                        <a:pos x="187" y="341"/>
                      </a:cxn>
                      <a:cxn ang="0">
                        <a:pos x="206" y="324"/>
                      </a:cxn>
                      <a:cxn ang="0">
                        <a:pos x="223" y="305"/>
                      </a:cxn>
                      <a:cxn ang="0">
                        <a:pos x="428" y="0"/>
                      </a:cxn>
                      <a:cxn ang="0">
                        <a:pos x="864" y="0"/>
                      </a:cxn>
                      <a:cxn ang="0">
                        <a:pos x="827" y="2"/>
                      </a:cxn>
                      <a:cxn ang="0">
                        <a:pos x="791" y="9"/>
                      </a:cxn>
                      <a:cxn ang="0">
                        <a:pos x="757" y="21"/>
                      </a:cxn>
                      <a:cxn ang="0">
                        <a:pos x="725" y="38"/>
                      </a:cxn>
                      <a:cxn ang="0">
                        <a:pos x="695" y="58"/>
                      </a:cxn>
                      <a:cxn ang="0">
                        <a:pos x="668" y="82"/>
                      </a:cxn>
                      <a:cxn ang="0">
                        <a:pos x="644" y="110"/>
                      </a:cxn>
                      <a:cxn ang="0">
                        <a:pos x="625" y="142"/>
                      </a:cxn>
                      <a:cxn ang="0">
                        <a:pos x="401" y="553"/>
                      </a:cxn>
                      <a:cxn ang="0">
                        <a:pos x="0" y="553"/>
                      </a:cxn>
                    </a:cxnLst>
                    <a:rect l="0" t="0" r="r" b="b"/>
                    <a:pathLst>
                      <a:path w="864" h="553">
                        <a:moveTo>
                          <a:pt x="0" y="553"/>
                        </a:moveTo>
                        <a:lnTo>
                          <a:pt x="0" y="377"/>
                        </a:lnTo>
                        <a:lnTo>
                          <a:pt x="75" y="374"/>
                        </a:lnTo>
                        <a:lnTo>
                          <a:pt x="138" y="363"/>
                        </a:lnTo>
                        <a:lnTo>
                          <a:pt x="164" y="354"/>
                        </a:lnTo>
                        <a:lnTo>
                          <a:pt x="187" y="341"/>
                        </a:lnTo>
                        <a:lnTo>
                          <a:pt x="206" y="324"/>
                        </a:lnTo>
                        <a:lnTo>
                          <a:pt x="223" y="305"/>
                        </a:lnTo>
                        <a:lnTo>
                          <a:pt x="428" y="0"/>
                        </a:lnTo>
                        <a:lnTo>
                          <a:pt x="864" y="0"/>
                        </a:lnTo>
                        <a:lnTo>
                          <a:pt x="827" y="2"/>
                        </a:lnTo>
                        <a:lnTo>
                          <a:pt x="791" y="9"/>
                        </a:lnTo>
                        <a:lnTo>
                          <a:pt x="757" y="21"/>
                        </a:lnTo>
                        <a:lnTo>
                          <a:pt x="725" y="38"/>
                        </a:lnTo>
                        <a:lnTo>
                          <a:pt x="695" y="58"/>
                        </a:lnTo>
                        <a:lnTo>
                          <a:pt x="668" y="82"/>
                        </a:lnTo>
                        <a:lnTo>
                          <a:pt x="644" y="110"/>
                        </a:lnTo>
                        <a:lnTo>
                          <a:pt x="625" y="142"/>
                        </a:lnTo>
                        <a:lnTo>
                          <a:pt x="401" y="553"/>
                        </a:lnTo>
                        <a:lnTo>
                          <a:pt x="0" y="553"/>
                        </a:lnTo>
                        <a:close/>
                      </a:path>
                    </a:pathLst>
                  </a:custGeom>
                  <a:noFill/>
                  <a:ln w="0">
                    <a:solidFill>
                      <a:srgbClr val="000000"/>
                    </a:solidFill>
                    <a:prstDash val="solid"/>
                    <a:round/>
                    <a:headEnd/>
                    <a:tailEnd/>
                  </a:ln>
                </p:spPr>
                <p:txBody>
                  <a:bodyPr/>
                  <a:lstStyle/>
                  <a:p>
                    <a:endParaRPr lang="en-US"/>
                  </a:p>
                </p:txBody>
              </p:sp>
              <p:sp>
                <p:nvSpPr>
                  <p:cNvPr id="731591" name="Rectangle 455"/>
                  <p:cNvSpPr>
                    <a:spLocks noChangeArrowheads="1"/>
                  </p:cNvSpPr>
                  <p:nvPr/>
                </p:nvSpPr>
                <p:spPr bwMode="auto">
                  <a:xfrm flipH="1">
                    <a:off x="1976" y="2642"/>
                    <a:ext cx="30" cy="138"/>
                  </a:xfrm>
                  <a:prstGeom prst="rect">
                    <a:avLst/>
                  </a:prstGeom>
                  <a:noFill/>
                  <a:ln w="0">
                    <a:solidFill>
                      <a:srgbClr val="000000"/>
                    </a:solidFill>
                    <a:miter lim="800000"/>
                    <a:headEnd/>
                    <a:tailEnd/>
                  </a:ln>
                </p:spPr>
                <p:txBody>
                  <a:bodyPr/>
                  <a:lstStyle/>
                  <a:p>
                    <a:endParaRPr lang="en-US"/>
                  </a:p>
                </p:txBody>
              </p:sp>
              <p:sp>
                <p:nvSpPr>
                  <p:cNvPr id="731592" name="Freeform 456"/>
                  <p:cNvSpPr>
                    <a:spLocks/>
                  </p:cNvSpPr>
                  <p:nvPr/>
                </p:nvSpPr>
                <p:spPr bwMode="auto">
                  <a:xfrm flipH="1">
                    <a:off x="1429" y="2642"/>
                    <a:ext cx="182" cy="138"/>
                  </a:xfrm>
                  <a:custGeom>
                    <a:avLst/>
                    <a:gdLst/>
                    <a:ahLst/>
                    <a:cxnLst>
                      <a:cxn ang="0">
                        <a:pos x="0" y="554"/>
                      </a:cxn>
                      <a:cxn ang="0">
                        <a:pos x="225" y="143"/>
                      </a:cxn>
                      <a:cxn ang="0">
                        <a:pos x="234" y="118"/>
                      </a:cxn>
                      <a:cxn ang="0">
                        <a:pos x="236" y="93"/>
                      </a:cxn>
                      <a:cxn ang="0">
                        <a:pos x="233" y="69"/>
                      </a:cxn>
                      <a:cxn ang="0">
                        <a:pos x="223" y="47"/>
                      </a:cxn>
                      <a:cxn ang="0">
                        <a:pos x="208" y="28"/>
                      </a:cxn>
                      <a:cxn ang="0">
                        <a:pos x="188" y="13"/>
                      </a:cxn>
                      <a:cxn ang="0">
                        <a:pos x="165" y="3"/>
                      </a:cxn>
                      <a:cxn ang="0">
                        <a:pos x="139" y="0"/>
                      </a:cxn>
                      <a:cxn ang="0">
                        <a:pos x="727" y="1"/>
                      </a:cxn>
                      <a:cxn ang="0">
                        <a:pos x="690" y="3"/>
                      </a:cxn>
                      <a:cxn ang="0">
                        <a:pos x="654" y="10"/>
                      </a:cxn>
                      <a:cxn ang="0">
                        <a:pos x="621" y="22"/>
                      </a:cxn>
                      <a:cxn ang="0">
                        <a:pos x="588" y="39"/>
                      </a:cxn>
                      <a:cxn ang="0">
                        <a:pos x="559" y="59"/>
                      </a:cxn>
                      <a:cxn ang="0">
                        <a:pos x="531" y="83"/>
                      </a:cxn>
                      <a:cxn ang="0">
                        <a:pos x="508" y="111"/>
                      </a:cxn>
                      <a:cxn ang="0">
                        <a:pos x="488" y="143"/>
                      </a:cxn>
                      <a:cxn ang="0">
                        <a:pos x="264" y="554"/>
                      </a:cxn>
                      <a:cxn ang="0">
                        <a:pos x="0" y="554"/>
                      </a:cxn>
                    </a:cxnLst>
                    <a:rect l="0" t="0" r="r" b="b"/>
                    <a:pathLst>
                      <a:path w="727" h="554">
                        <a:moveTo>
                          <a:pt x="0" y="554"/>
                        </a:moveTo>
                        <a:lnTo>
                          <a:pt x="225" y="143"/>
                        </a:lnTo>
                        <a:lnTo>
                          <a:pt x="234" y="118"/>
                        </a:lnTo>
                        <a:lnTo>
                          <a:pt x="236" y="93"/>
                        </a:lnTo>
                        <a:lnTo>
                          <a:pt x="233" y="69"/>
                        </a:lnTo>
                        <a:lnTo>
                          <a:pt x="223" y="47"/>
                        </a:lnTo>
                        <a:lnTo>
                          <a:pt x="208" y="28"/>
                        </a:lnTo>
                        <a:lnTo>
                          <a:pt x="188" y="13"/>
                        </a:lnTo>
                        <a:lnTo>
                          <a:pt x="165" y="3"/>
                        </a:lnTo>
                        <a:lnTo>
                          <a:pt x="139" y="0"/>
                        </a:lnTo>
                        <a:lnTo>
                          <a:pt x="727" y="1"/>
                        </a:lnTo>
                        <a:lnTo>
                          <a:pt x="690" y="3"/>
                        </a:lnTo>
                        <a:lnTo>
                          <a:pt x="654" y="10"/>
                        </a:lnTo>
                        <a:lnTo>
                          <a:pt x="621" y="22"/>
                        </a:lnTo>
                        <a:lnTo>
                          <a:pt x="588" y="39"/>
                        </a:lnTo>
                        <a:lnTo>
                          <a:pt x="559" y="59"/>
                        </a:lnTo>
                        <a:lnTo>
                          <a:pt x="531" y="83"/>
                        </a:lnTo>
                        <a:lnTo>
                          <a:pt x="508" y="111"/>
                        </a:lnTo>
                        <a:lnTo>
                          <a:pt x="488" y="143"/>
                        </a:lnTo>
                        <a:lnTo>
                          <a:pt x="264" y="554"/>
                        </a:lnTo>
                        <a:lnTo>
                          <a:pt x="0" y="554"/>
                        </a:lnTo>
                        <a:close/>
                      </a:path>
                    </a:pathLst>
                  </a:custGeom>
                  <a:noFill/>
                  <a:ln w="0">
                    <a:solidFill>
                      <a:srgbClr val="000000"/>
                    </a:solidFill>
                    <a:prstDash val="solid"/>
                    <a:round/>
                    <a:headEnd/>
                    <a:tailEnd/>
                  </a:ln>
                </p:spPr>
                <p:txBody>
                  <a:bodyPr/>
                  <a:lstStyle/>
                  <a:p>
                    <a:endParaRPr lang="en-US"/>
                  </a:p>
                </p:txBody>
              </p:sp>
              <p:sp>
                <p:nvSpPr>
                  <p:cNvPr id="731593" name="Rectangle 457"/>
                  <p:cNvSpPr>
                    <a:spLocks noChangeArrowheads="1"/>
                  </p:cNvSpPr>
                  <p:nvPr/>
                </p:nvSpPr>
                <p:spPr bwMode="auto">
                  <a:xfrm flipH="1">
                    <a:off x="1148" y="2642"/>
                    <a:ext cx="31" cy="138"/>
                  </a:xfrm>
                  <a:prstGeom prst="rect">
                    <a:avLst/>
                  </a:prstGeom>
                  <a:noFill/>
                  <a:ln w="0">
                    <a:solidFill>
                      <a:srgbClr val="000000"/>
                    </a:solidFill>
                    <a:miter lim="800000"/>
                    <a:headEnd/>
                    <a:tailEnd/>
                  </a:ln>
                </p:spPr>
                <p:txBody>
                  <a:bodyPr/>
                  <a:lstStyle/>
                  <a:p>
                    <a:endParaRPr lang="en-US"/>
                  </a:p>
                </p:txBody>
              </p:sp>
              <p:sp>
                <p:nvSpPr>
                  <p:cNvPr id="731594" name="Rectangle 458"/>
                  <p:cNvSpPr>
                    <a:spLocks noChangeArrowheads="1"/>
                  </p:cNvSpPr>
                  <p:nvPr/>
                </p:nvSpPr>
                <p:spPr bwMode="auto">
                  <a:xfrm flipH="1">
                    <a:off x="851" y="2642"/>
                    <a:ext cx="30" cy="138"/>
                  </a:xfrm>
                  <a:prstGeom prst="rect">
                    <a:avLst/>
                  </a:prstGeom>
                  <a:noFill/>
                  <a:ln w="0">
                    <a:solidFill>
                      <a:srgbClr val="000000"/>
                    </a:solidFill>
                    <a:miter lim="800000"/>
                    <a:headEnd/>
                    <a:tailEnd/>
                  </a:ln>
                </p:spPr>
                <p:txBody>
                  <a:bodyPr/>
                  <a:lstStyle/>
                  <a:p>
                    <a:endParaRPr lang="en-US"/>
                  </a:p>
                </p:txBody>
              </p:sp>
              <p:sp>
                <p:nvSpPr>
                  <p:cNvPr id="731595" name="Freeform 459"/>
                  <p:cNvSpPr>
                    <a:spLocks noEditPoints="1"/>
                  </p:cNvSpPr>
                  <p:nvPr/>
                </p:nvSpPr>
                <p:spPr bwMode="auto">
                  <a:xfrm flipH="1">
                    <a:off x="301" y="2526"/>
                    <a:ext cx="2230" cy="527"/>
                  </a:xfrm>
                  <a:custGeom>
                    <a:avLst/>
                    <a:gdLst/>
                    <a:ahLst/>
                    <a:cxnLst>
                      <a:cxn ang="0">
                        <a:pos x="243" y="288"/>
                      </a:cxn>
                      <a:cxn ang="0">
                        <a:pos x="365" y="292"/>
                      </a:cxn>
                      <a:cxn ang="0">
                        <a:pos x="416" y="323"/>
                      </a:cxn>
                      <a:cxn ang="0">
                        <a:pos x="445" y="377"/>
                      </a:cxn>
                      <a:cxn ang="0">
                        <a:pos x="442" y="436"/>
                      </a:cxn>
                      <a:cxn ang="0">
                        <a:pos x="223" y="770"/>
                      </a:cxn>
                      <a:cxn ang="0">
                        <a:pos x="187" y="806"/>
                      </a:cxn>
                      <a:cxn ang="0">
                        <a:pos x="138" y="827"/>
                      </a:cxn>
                      <a:cxn ang="0">
                        <a:pos x="0" y="842"/>
                      </a:cxn>
                      <a:cxn ang="0">
                        <a:pos x="625" y="606"/>
                      </a:cxn>
                      <a:cxn ang="0">
                        <a:pos x="668" y="546"/>
                      </a:cxn>
                      <a:cxn ang="0">
                        <a:pos x="725" y="502"/>
                      </a:cxn>
                      <a:cxn ang="0">
                        <a:pos x="791" y="473"/>
                      </a:cxn>
                      <a:cxn ang="0">
                        <a:pos x="864" y="464"/>
                      </a:cxn>
                      <a:cxn ang="0">
                        <a:pos x="2097" y="1018"/>
                      </a:cxn>
                      <a:cxn ang="0">
                        <a:pos x="2218" y="1018"/>
                      </a:cxn>
                      <a:cxn ang="0">
                        <a:pos x="3816" y="465"/>
                      </a:cxn>
                      <a:cxn ang="0">
                        <a:pos x="3865" y="478"/>
                      </a:cxn>
                      <a:cxn ang="0">
                        <a:pos x="3899" y="511"/>
                      </a:cxn>
                      <a:cxn ang="0">
                        <a:pos x="3913" y="557"/>
                      </a:cxn>
                      <a:cxn ang="0">
                        <a:pos x="3901" y="606"/>
                      </a:cxn>
                      <a:cxn ang="0">
                        <a:pos x="2218" y="1018"/>
                      </a:cxn>
                      <a:cxn ang="0">
                        <a:pos x="4165" y="606"/>
                      </a:cxn>
                      <a:cxn ang="0">
                        <a:pos x="4208" y="547"/>
                      </a:cxn>
                      <a:cxn ang="0">
                        <a:pos x="4265" y="503"/>
                      </a:cxn>
                      <a:cxn ang="0">
                        <a:pos x="4331" y="474"/>
                      </a:cxn>
                      <a:cxn ang="0">
                        <a:pos x="4404" y="465"/>
                      </a:cxn>
                      <a:cxn ang="0">
                        <a:pos x="5407" y="1018"/>
                      </a:cxn>
                      <a:cxn ang="0">
                        <a:pos x="5528" y="1018"/>
                      </a:cxn>
                      <a:cxn ang="0">
                        <a:pos x="6597" y="465"/>
                      </a:cxn>
                      <a:cxn ang="0">
                        <a:pos x="5528" y="1018"/>
                      </a:cxn>
                      <a:cxn ang="0">
                        <a:pos x="6718" y="465"/>
                      </a:cxn>
                      <a:cxn ang="0">
                        <a:pos x="7869" y="468"/>
                      </a:cxn>
                      <a:cxn ang="0">
                        <a:pos x="7911" y="492"/>
                      </a:cxn>
                      <a:cxn ang="0">
                        <a:pos x="7936" y="535"/>
                      </a:cxn>
                      <a:cxn ang="0">
                        <a:pos x="7936" y="583"/>
                      </a:cxn>
                      <a:cxn ang="0">
                        <a:pos x="7684" y="1018"/>
                      </a:cxn>
                      <a:cxn ang="0">
                        <a:pos x="7616" y="384"/>
                      </a:cxn>
                      <a:cxn ang="0">
                        <a:pos x="7809" y="77"/>
                      </a:cxn>
                      <a:cxn ang="0">
                        <a:pos x="7820" y="32"/>
                      </a:cxn>
                      <a:cxn ang="0">
                        <a:pos x="7804" y="0"/>
                      </a:cxn>
                      <a:cxn ang="0">
                        <a:pos x="8116" y="305"/>
                      </a:cxn>
                      <a:cxn ang="0">
                        <a:pos x="8118" y="345"/>
                      </a:cxn>
                      <a:cxn ang="0">
                        <a:pos x="8086" y="379"/>
                      </a:cxn>
                      <a:cxn ang="0">
                        <a:pos x="8017" y="398"/>
                      </a:cxn>
                      <a:cxn ang="0">
                        <a:pos x="7616" y="384"/>
                      </a:cxn>
                      <a:cxn ang="0">
                        <a:pos x="7981" y="945"/>
                      </a:cxn>
                      <a:cxn ang="0">
                        <a:pos x="7755" y="1328"/>
                      </a:cxn>
                      <a:cxn ang="0">
                        <a:pos x="8136" y="945"/>
                      </a:cxn>
                      <a:cxn ang="0">
                        <a:pos x="8625" y="1328"/>
                      </a:cxn>
                      <a:cxn ang="0">
                        <a:pos x="8699" y="1328"/>
                      </a:cxn>
                      <a:cxn ang="0">
                        <a:pos x="8843" y="874"/>
                      </a:cxn>
                      <a:cxn ang="0">
                        <a:pos x="8699" y="1328"/>
                      </a:cxn>
                      <a:cxn ang="0">
                        <a:pos x="8755" y="1976"/>
                      </a:cxn>
                      <a:cxn ang="0">
                        <a:pos x="8875" y="2111"/>
                      </a:cxn>
                    </a:cxnLst>
                    <a:rect l="0" t="0" r="r" b="b"/>
                    <a:pathLst>
                      <a:path w="8916" h="2111">
                        <a:moveTo>
                          <a:pt x="0" y="842"/>
                        </a:moveTo>
                        <a:lnTo>
                          <a:pt x="243" y="288"/>
                        </a:lnTo>
                        <a:lnTo>
                          <a:pt x="335" y="288"/>
                        </a:lnTo>
                        <a:lnTo>
                          <a:pt x="365" y="292"/>
                        </a:lnTo>
                        <a:lnTo>
                          <a:pt x="393" y="304"/>
                        </a:lnTo>
                        <a:lnTo>
                          <a:pt x="416" y="323"/>
                        </a:lnTo>
                        <a:lnTo>
                          <a:pt x="435" y="348"/>
                        </a:lnTo>
                        <a:lnTo>
                          <a:pt x="445" y="377"/>
                        </a:lnTo>
                        <a:lnTo>
                          <a:pt x="448" y="406"/>
                        </a:lnTo>
                        <a:lnTo>
                          <a:pt x="442" y="436"/>
                        </a:lnTo>
                        <a:lnTo>
                          <a:pt x="428" y="464"/>
                        </a:lnTo>
                        <a:lnTo>
                          <a:pt x="223" y="770"/>
                        </a:lnTo>
                        <a:lnTo>
                          <a:pt x="206" y="789"/>
                        </a:lnTo>
                        <a:lnTo>
                          <a:pt x="187" y="806"/>
                        </a:lnTo>
                        <a:lnTo>
                          <a:pt x="164" y="817"/>
                        </a:lnTo>
                        <a:lnTo>
                          <a:pt x="138" y="827"/>
                        </a:lnTo>
                        <a:lnTo>
                          <a:pt x="75" y="839"/>
                        </a:lnTo>
                        <a:lnTo>
                          <a:pt x="0" y="842"/>
                        </a:lnTo>
                        <a:close/>
                        <a:moveTo>
                          <a:pt x="401" y="1018"/>
                        </a:moveTo>
                        <a:lnTo>
                          <a:pt x="625" y="606"/>
                        </a:lnTo>
                        <a:lnTo>
                          <a:pt x="644" y="574"/>
                        </a:lnTo>
                        <a:lnTo>
                          <a:pt x="668" y="546"/>
                        </a:lnTo>
                        <a:lnTo>
                          <a:pt x="694" y="522"/>
                        </a:lnTo>
                        <a:lnTo>
                          <a:pt x="725" y="502"/>
                        </a:lnTo>
                        <a:lnTo>
                          <a:pt x="756" y="485"/>
                        </a:lnTo>
                        <a:lnTo>
                          <a:pt x="791" y="473"/>
                        </a:lnTo>
                        <a:lnTo>
                          <a:pt x="827" y="466"/>
                        </a:lnTo>
                        <a:lnTo>
                          <a:pt x="864" y="464"/>
                        </a:lnTo>
                        <a:lnTo>
                          <a:pt x="2097" y="465"/>
                        </a:lnTo>
                        <a:lnTo>
                          <a:pt x="2097" y="1018"/>
                        </a:lnTo>
                        <a:lnTo>
                          <a:pt x="401" y="1018"/>
                        </a:lnTo>
                        <a:close/>
                        <a:moveTo>
                          <a:pt x="2218" y="1018"/>
                        </a:moveTo>
                        <a:lnTo>
                          <a:pt x="2218" y="465"/>
                        </a:lnTo>
                        <a:lnTo>
                          <a:pt x="3816" y="465"/>
                        </a:lnTo>
                        <a:lnTo>
                          <a:pt x="3842" y="468"/>
                        </a:lnTo>
                        <a:lnTo>
                          <a:pt x="3865" y="478"/>
                        </a:lnTo>
                        <a:lnTo>
                          <a:pt x="3885" y="493"/>
                        </a:lnTo>
                        <a:lnTo>
                          <a:pt x="3899" y="511"/>
                        </a:lnTo>
                        <a:lnTo>
                          <a:pt x="3908" y="533"/>
                        </a:lnTo>
                        <a:lnTo>
                          <a:pt x="3913" y="557"/>
                        </a:lnTo>
                        <a:lnTo>
                          <a:pt x="3911" y="582"/>
                        </a:lnTo>
                        <a:lnTo>
                          <a:pt x="3901" y="606"/>
                        </a:lnTo>
                        <a:lnTo>
                          <a:pt x="3677" y="1018"/>
                        </a:lnTo>
                        <a:lnTo>
                          <a:pt x="2218" y="1018"/>
                        </a:lnTo>
                        <a:close/>
                        <a:moveTo>
                          <a:pt x="3941" y="1018"/>
                        </a:moveTo>
                        <a:lnTo>
                          <a:pt x="4165" y="606"/>
                        </a:lnTo>
                        <a:lnTo>
                          <a:pt x="4185" y="574"/>
                        </a:lnTo>
                        <a:lnTo>
                          <a:pt x="4208" y="547"/>
                        </a:lnTo>
                        <a:lnTo>
                          <a:pt x="4236" y="523"/>
                        </a:lnTo>
                        <a:lnTo>
                          <a:pt x="4265" y="503"/>
                        </a:lnTo>
                        <a:lnTo>
                          <a:pt x="4298" y="486"/>
                        </a:lnTo>
                        <a:lnTo>
                          <a:pt x="4331" y="474"/>
                        </a:lnTo>
                        <a:lnTo>
                          <a:pt x="4367" y="467"/>
                        </a:lnTo>
                        <a:lnTo>
                          <a:pt x="4404" y="465"/>
                        </a:lnTo>
                        <a:lnTo>
                          <a:pt x="5407" y="465"/>
                        </a:lnTo>
                        <a:lnTo>
                          <a:pt x="5407" y="1018"/>
                        </a:lnTo>
                        <a:lnTo>
                          <a:pt x="3941" y="1018"/>
                        </a:lnTo>
                        <a:close/>
                        <a:moveTo>
                          <a:pt x="5528" y="1018"/>
                        </a:moveTo>
                        <a:lnTo>
                          <a:pt x="5528" y="465"/>
                        </a:lnTo>
                        <a:lnTo>
                          <a:pt x="6597" y="465"/>
                        </a:lnTo>
                        <a:lnTo>
                          <a:pt x="6597" y="1018"/>
                        </a:lnTo>
                        <a:lnTo>
                          <a:pt x="5528" y="1018"/>
                        </a:lnTo>
                        <a:close/>
                        <a:moveTo>
                          <a:pt x="6718" y="1018"/>
                        </a:moveTo>
                        <a:lnTo>
                          <a:pt x="6718" y="465"/>
                        </a:lnTo>
                        <a:lnTo>
                          <a:pt x="7844" y="465"/>
                        </a:lnTo>
                        <a:lnTo>
                          <a:pt x="7869" y="468"/>
                        </a:lnTo>
                        <a:lnTo>
                          <a:pt x="7891" y="478"/>
                        </a:lnTo>
                        <a:lnTo>
                          <a:pt x="7911" y="492"/>
                        </a:lnTo>
                        <a:lnTo>
                          <a:pt x="7926" y="512"/>
                        </a:lnTo>
                        <a:lnTo>
                          <a:pt x="7936" y="535"/>
                        </a:lnTo>
                        <a:lnTo>
                          <a:pt x="7939" y="559"/>
                        </a:lnTo>
                        <a:lnTo>
                          <a:pt x="7936" y="583"/>
                        </a:lnTo>
                        <a:lnTo>
                          <a:pt x="7925" y="606"/>
                        </a:lnTo>
                        <a:lnTo>
                          <a:pt x="7684" y="1018"/>
                        </a:lnTo>
                        <a:lnTo>
                          <a:pt x="6718" y="1018"/>
                        </a:lnTo>
                        <a:close/>
                        <a:moveTo>
                          <a:pt x="7616" y="384"/>
                        </a:moveTo>
                        <a:lnTo>
                          <a:pt x="7786" y="116"/>
                        </a:lnTo>
                        <a:lnTo>
                          <a:pt x="7809" y="77"/>
                        </a:lnTo>
                        <a:lnTo>
                          <a:pt x="7819" y="45"/>
                        </a:lnTo>
                        <a:lnTo>
                          <a:pt x="7820" y="32"/>
                        </a:lnTo>
                        <a:lnTo>
                          <a:pt x="7818" y="20"/>
                        </a:lnTo>
                        <a:lnTo>
                          <a:pt x="7804" y="0"/>
                        </a:lnTo>
                        <a:lnTo>
                          <a:pt x="8102" y="287"/>
                        </a:lnTo>
                        <a:lnTo>
                          <a:pt x="8116" y="305"/>
                        </a:lnTo>
                        <a:lnTo>
                          <a:pt x="8122" y="326"/>
                        </a:lnTo>
                        <a:lnTo>
                          <a:pt x="8118" y="345"/>
                        </a:lnTo>
                        <a:lnTo>
                          <a:pt x="8106" y="363"/>
                        </a:lnTo>
                        <a:lnTo>
                          <a:pt x="8086" y="379"/>
                        </a:lnTo>
                        <a:lnTo>
                          <a:pt x="8055" y="391"/>
                        </a:lnTo>
                        <a:lnTo>
                          <a:pt x="8017" y="398"/>
                        </a:lnTo>
                        <a:lnTo>
                          <a:pt x="7969" y="399"/>
                        </a:lnTo>
                        <a:lnTo>
                          <a:pt x="7616" y="384"/>
                        </a:lnTo>
                        <a:close/>
                        <a:moveTo>
                          <a:pt x="7755" y="1328"/>
                        </a:moveTo>
                        <a:lnTo>
                          <a:pt x="7981" y="945"/>
                        </a:lnTo>
                        <a:lnTo>
                          <a:pt x="7980" y="1328"/>
                        </a:lnTo>
                        <a:lnTo>
                          <a:pt x="7755" y="1328"/>
                        </a:lnTo>
                        <a:close/>
                        <a:moveTo>
                          <a:pt x="8136" y="1328"/>
                        </a:moveTo>
                        <a:lnTo>
                          <a:pt x="8136" y="945"/>
                        </a:lnTo>
                        <a:lnTo>
                          <a:pt x="8625" y="945"/>
                        </a:lnTo>
                        <a:lnTo>
                          <a:pt x="8625" y="1328"/>
                        </a:lnTo>
                        <a:lnTo>
                          <a:pt x="8136" y="1328"/>
                        </a:lnTo>
                        <a:close/>
                        <a:moveTo>
                          <a:pt x="8699" y="1328"/>
                        </a:moveTo>
                        <a:lnTo>
                          <a:pt x="8699" y="874"/>
                        </a:lnTo>
                        <a:lnTo>
                          <a:pt x="8843" y="874"/>
                        </a:lnTo>
                        <a:lnTo>
                          <a:pt x="8916" y="1328"/>
                        </a:lnTo>
                        <a:lnTo>
                          <a:pt x="8699" y="1328"/>
                        </a:lnTo>
                        <a:close/>
                        <a:moveTo>
                          <a:pt x="8755" y="2111"/>
                        </a:moveTo>
                        <a:lnTo>
                          <a:pt x="8755" y="1976"/>
                        </a:lnTo>
                        <a:lnTo>
                          <a:pt x="8875" y="1976"/>
                        </a:lnTo>
                        <a:lnTo>
                          <a:pt x="8875" y="2111"/>
                        </a:lnTo>
                        <a:lnTo>
                          <a:pt x="8755" y="2111"/>
                        </a:lnTo>
                        <a:close/>
                      </a:path>
                    </a:pathLst>
                  </a:custGeom>
                  <a:solidFill>
                    <a:srgbClr val="BFFFFF"/>
                  </a:solidFill>
                  <a:ln w="9525">
                    <a:noFill/>
                    <a:round/>
                    <a:headEnd/>
                    <a:tailEnd/>
                  </a:ln>
                </p:spPr>
                <p:txBody>
                  <a:bodyPr/>
                  <a:lstStyle/>
                  <a:p>
                    <a:endParaRPr lang="en-US"/>
                  </a:p>
                </p:txBody>
              </p:sp>
              <p:sp>
                <p:nvSpPr>
                  <p:cNvPr id="731596" name="Freeform 460"/>
                  <p:cNvSpPr>
                    <a:spLocks/>
                  </p:cNvSpPr>
                  <p:nvPr/>
                </p:nvSpPr>
                <p:spPr bwMode="auto">
                  <a:xfrm flipH="1">
                    <a:off x="2419" y="2598"/>
                    <a:ext cx="112" cy="138"/>
                  </a:xfrm>
                  <a:custGeom>
                    <a:avLst/>
                    <a:gdLst/>
                    <a:ahLst/>
                    <a:cxnLst>
                      <a:cxn ang="0">
                        <a:pos x="0" y="554"/>
                      </a:cxn>
                      <a:cxn ang="0">
                        <a:pos x="243" y="0"/>
                      </a:cxn>
                      <a:cxn ang="0">
                        <a:pos x="335" y="0"/>
                      </a:cxn>
                      <a:cxn ang="0">
                        <a:pos x="365" y="4"/>
                      </a:cxn>
                      <a:cxn ang="0">
                        <a:pos x="393" y="16"/>
                      </a:cxn>
                      <a:cxn ang="0">
                        <a:pos x="416" y="35"/>
                      </a:cxn>
                      <a:cxn ang="0">
                        <a:pos x="435" y="60"/>
                      </a:cxn>
                      <a:cxn ang="0">
                        <a:pos x="445" y="89"/>
                      </a:cxn>
                      <a:cxn ang="0">
                        <a:pos x="448" y="118"/>
                      </a:cxn>
                      <a:cxn ang="0">
                        <a:pos x="442" y="148"/>
                      </a:cxn>
                      <a:cxn ang="0">
                        <a:pos x="428" y="176"/>
                      </a:cxn>
                      <a:cxn ang="0">
                        <a:pos x="223" y="482"/>
                      </a:cxn>
                      <a:cxn ang="0">
                        <a:pos x="206" y="501"/>
                      </a:cxn>
                      <a:cxn ang="0">
                        <a:pos x="187" y="518"/>
                      </a:cxn>
                      <a:cxn ang="0">
                        <a:pos x="164" y="529"/>
                      </a:cxn>
                      <a:cxn ang="0">
                        <a:pos x="138" y="539"/>
                      </a:cxn>
                      <a:cxn ang="0">
                        <a:pos x="75" y="551"/>
                      </a:cxn>
                      <a:cxn ang="0">
                        <a:pos x="0" y="554"/>
                      </a:cxn>
                    </a:cxnLst>
                    <a:rect l="0" t="0" r="r" b="b"/>
                    <a:pathLst>
                      <a:path w="448" h="554">
                        <a:moveTo>
                          <a:pt x="0" y="554"/>
                        </a:moveTo>
                        <a:lnTo>
                          <a:pt x="243" y="0"/>
                        </a:lnTo>
                        <a:lnTo>
                          <a:pt x="335" y="0"/>
                        </a:lnTo>
                        <a:lnTo>
                          <a:pt x="365" y="4"/>
                        </a:lnTo>
                        <a:lnTo>
                          <a:pt x="393" y="16"/>
                        </a:lnTo>
                        <a:lnTo>
                          <a:pt x="416" y="35"/>
                        </a:lnTo>
                        <a:lnTo>
                          <a:pt x="435" y="60"/>
                        </a:lnTo>
                        <a:lnTo>
                          <a:pt x="445" y="89"/>
                        </a:lnTo>
                        <a:lnTo>
                          <a:pt x="448" y="118"/>
                        </a:lnTo>
                        <a:lnTo>
                          <a:pt x="442" y="148"/>
                        </a:lnTo>
                        <a:lnTo>
                          <a:pt x="428" y="176"/>
                        </a:lnTo>
                        <a:lnTo>
                          <a:pt x="223" y="482"/>
                        </a:lnTo>
                        <a:lnTo>
                          <a:pt x="206" y="501"/>
                        </a:lnTo>
                        <a:lnTo>
                          <a:pt x="187" y="518"/>
                        </a:lnTo>
                        <a:lnTo>
                          <a:pt x="164" y="529"/>
                        </a:lnTo>
                        <a:lnTo>
                          <a:pt x="138" y="539"/>
                        </a:lnTo>
                        <a:lnTo>
                          <a:pt x="75" y="551"/>
                        </a:lnTo>
                        <a:lnTo>
                          <a:pt x="0" y="554"/>
                        </a:lnTo>
                        <a:close/>
                      </a:path>
                    </a:pathLst>
                  </a:custGeom>
                  <a:noFill/>
                  <a:ln w="0">
                    <a:solidFill>
                      <a:srgbClr val="000000"/>
                    </a:solidFill>
                    <a:prstDash val="solid"/>
                    <a:round/>
                    <a:headEnd/>
                    <a:tailEnd/>
                  </a:ln>
                </p:spPr>
                <p:txBody>
                  <a:bodyPr/>
                  <a:lstStyle/>
                  <a:p>
                    <a:endParaRPr lang="en-US"/>
                  </a:p>
                </p:txBody>
              </p:sp>
              <p:sp>
                <p:nvSpPr>
                  <p:cNvPr id="731597" name="Freeform 461"/>
                  <p:cNvSpPr>
                    <a:spLocks/>
                  </p:cNvSpPr>
                  <p:nvPr/>
                </p:nvSpPr>
                <p:spPr bwMode="auto">
                  <a:xfrm flipH="1">
                    <a:off x="2006" y="2642"/>
                    <a:ext cx="424" cy="138"/>
                  </a:xfrm>
                  <a:custGeom>
                    <a:avLst/>
                    <a:gdLst/>
                    <a:ahLst/>
                    <a:cxnLst>
                      <a:cxn ang="0">
                        <a:pos x="0" y="554"/>
                      </a:cxn>
                      <a:cxn ang="0">
                        <a:pos x="224" y="142"/>
                      </a:cxn>
                      <a:cxn ang="0">
                        <a:pos x="243" y="110"/>
                      </a:cxn>
                      <a:cxn ang="0">
                        <a:pos x="267" y="82"/>
                      </a:cxn>
                      <a:cxn ang="0">
                        <a:pos x="293" y="58"/>
                      </a:cxn>
                      <a:cxn ang="0">
                        <a:pos x="324" y="38"/>
                      </a:cxn>
                      <a:cxn ang="0">
                        <a:pos x="355" y="21"/>
                      </a:cxn>
                      <a:cxn ang="0">
                        <a:pos x="390" y="9"/>
                      </a:cxn>
                      <a:cxn ang="0">
                        <a:pos x="426" y="2"/>
                      </a:cxn>
                      <a:cxn ang="0">
                        <a:pos x="463" y="0"/>
                      </a:cxn>
                      <a:cxn ang="0">
                        <a:pos x="1696" y="1"/>
                      </a:cxn>
                      <a:cxn ang="0">
                        <a:pos x="1696" y="554"/>
                      </a:cxn>
                      <a:cxn ang="0">
                        <a:pos x="0" y="554"/>
                      </a:cxn>
                    </a:cxnLst>
                    <a:rect l="0" t="0" r="r" b="b"/>
                    <a:pathLst>
                      <a:path w="1696" h="554">
                        <a:moveTo>
                          <a:pt x="0" y="554"/>
                        </a:moveTo>
                        <a:lnTo>
                          <a:pt x="224" y="142"/>
                        </a:lnTo>
                        <a:lnTo>
                          <a:pt x="243" y="110"/>
                        </a:lnTo>
                        <a:lnTo>
                          <a:pt x="267" y="82"/>
                        </a:lnTo>
                        <a:lnTo>
                          <a:pt x="293" y="58"/>
                        </a:lnTo>
                        <a:lnTo>
                          <a:pt x="324" y="38"/>
                        </a:lnTo>
                        <a:lnTo>
                          <a:pt x="355" y="21"/>
                        </a:lnTo>
                        <a:lnTo>
                          <a:pt x="390" y="9"/>
                        </a:lnTo>
                        <a:lnTo>
                          <a:pt x="426" y="2"/>
                        </a:lnTo>
                        <a:lnTo>
                          <a:pt x="463" y="0"/>
                        </a:lnTo>
                        <a:lnTo>
                          <a:pt x="1696" y="1"/>
                        </a:lnTo>
                        <a:lnTo>
                          <a:pt x="1696" y="554"/>
                        </a:lnTo>
                        <a:lnTo>
                          <a:pt x="0" y="554"/>
                        </a:lnTo>
                        <a:close/>
                      </a:path>
                    </a:pathLst>
                  </a:custGeom>
                  <a:noFill/>
                  <a:ln w="0">
                    <a:solidFill>
                      <a:srgbClr val="000000"/>
                    </a:solidFill>
                    <a:prstDash val="solid"/>
                    <a:round/>
                    <a:headEnd/>
                    <a:tailEnd/>
                  </a:ln>
                </p:spPr>
                <p:txBody>
                  <a:bodyPr/>
                  <a:lstStyle/>
                  <a:p>
                    <a:endParaRPr lang="en-US"/>
                  </a:p>
                </p:txBody>
              </p:sp>
              <p:sp>
                <p:nvSpPr>
                  <p:cNvPr id="731598" name="Freeform 462"/>
                  <p:cNvSpPr>
                    <a:spLocks/>
                  </p:cNvSpPr>
                  <p:nvPr/>
                </p:nvSpPr>
                <p:spPr bwMode="auto">
                  <a:xfrm flipH="1">
                    <a:off x="1552" y="2642"/>
                    <a:ext cx="424" cy="138"/>
                  </a:xfrm>
                  <a:custGeom>
                    <a:avLst/>
                    <a:gdLst/>
                    <a:ahLst/>
                    <a:cxnLst>
                      <a:cxn ang="0">
                        <a:pos x="0" y="553"/>
                      </a:cxn>
                      <a:cxn ang="0">
                        <a:pos x="0" y="0"/>
                      </a:cxn>
                      <a:cxn ang="0">
                        <a:pos x="1598" y="0"/>
                      </a:cxn>
                      <a:cxn ang="0">
                        <a:pos x="1624" y="3"/>
                      </a:cxn>
                      <a:cxn ang="0">
                        <a:pos x="1647" y="13"/>
                      </a:cxn>
                      <a:cxn ang="0">
                        <a:pos x="1667" y="28"/>
                      </a:cxn>
                      <a:cxn ang="0">
                        <a:pos x="1681" y="46"/>
                      </a:cxn>
                      <a:cxn ang="0">
                        <a:pos x="1690" y="68"/>
                      </a:cxn>
                      <a:cxn ang="0">
                        <a:pos x="1695" y="92"/>
                      </a:cxn>
                      <a:cxn ang="0">
                        <a:pos x="1693" y="117"/>
                      </a:cxn>
                      <a:cxn ang="0">
                        <a:pos x="1683" y="141"/>
                      </a:cxn>
                      <a:cxn ang="0">
                        <a:pos x="1459" y="553"/>
                      </a:cxn>
                      <a:cxn ang="0">
                        <a:pos x="0" y="553"/>
                      </a:cxn>
                    </a:cxnLst>
                    <a:rect l="0" t="0" r="r" b="b"/>
                    <a:pathLst>
                      <a:path w="1695" h="553">
                        <a:moveTo>
                          <a:pt x="0" y="553"/>
                        </a:moveTo>
                        <a:lnTo>
                          <a:pt x="0" y="0"/>
                        </a:lnTo>
                        <a:lnTo>
                          <a:pt x="1598" y="0"/>
                        </a:lnTo>
                        <a:lnTo>
                          <a:pt x="1624" y="3"/>
                        </a:lnTo>
                        <a:lnTo>
                          <a:pt x="1647" y="13"/>
                        </a:lnTo>
                        <a:lnTo>
                          <a:pt x="1667" y="28"/>
                        </a:lnTo>
                        <a:lnTo>
                          <a:pt x="1681" y="46"/>
                        </a:lnTo>
                        <a:lnTo>
                          <a:pt x="1690" y="68"/>
                        </a:lnTo>
                        <a:lnTo>
                          <a:pt x="1695" y="92"/>
                        </a:lnTo>
                        <a:lnTo>
                          <a:pt x="1693" y="117"/>
                        </a:lnTo>
                        <a:lnTo>
                          <a:pt x="1683" y="141"/>
                        </a:lnTo>
                        <a:lnTo>
                          <a:pt x="1459" y="553"/>
                        </a:lnTo>
                        <a:lnTo>
                          <a:pt x="0" y="553"/>
                        </a:lnTo>
                        <a:close/>
                      </a:path>
                    </a:pathLst>
                  </a:custGeom>
                  <a:noFill/>
                  <a:ln w="0">
                    <a:solidFill>
                      <a:srgbClr val="000000"/>
                    </a:solidFill>
                    <a:prstDash val="solid"/>
                    <a:round/>
                    <a:headEnd/>
                    <a:tailEnd/>
                  </a:ln>
                </p:spPr>
                <p:txBody>
                  <a:bodyPr/>
                  <a:lstStyle/>
                  <a:p>
                    <a:endParaRPr lang="en-US"/>
                  </a:p>
                </p:txBody>
              </p:sp>
              <p:sp>
                <p:nvSpPr>
                  <p:cNvPr id="731599" name="Freeform 463"/>
                  <p:cNvSpPr>
                    <a:spLocks/>
                  </p:cNvSpPr>
                  <p:nvPr/>
                </p:nvSpPr>
                <p:spPr bwMode="auto">
                  <a:xfrm flipH="1">
                    <a:off x="1179" y="2642"/>
                    <a:ext cx="366" cy="138"/>
                  </a:xfrm>
                  <a:custGeom>
                    <a:avLst/>
                    <a:gdLst/>
                    <a:ahLst/>
                    <a:cxnLst>
                      <a:cxn ang="0">
                        <a:pos x="0" y="553"/>
                      </a:cxn>
                      <a:cxn ang="0">
                        <a:pos x="224" y="141"/>
                      </a:cxn>
                      <a:cxn ang="0">
                        <a:pos x="244" y="109"/>
                      </a:cxn>
                      <a:cxn ang="0">
                        <a:pos x="267" y="82"/>
                      </a:cxn>
                      <a:cxn ang="0">
                        <a:pos x="295" y="58"/>
                      </a:cxn>
                      <a:cxn ang="0">
                        <a:pos x="324" y="38"/>
                      </a:cxn>
                      <a:cxn ang="0">
                        <a:pos x="357" y="21"/>
                      </a:cxn>
                      <a:cxn ang="0">
                        <a:pos x="390" y="9"/>
                      </a:cxn>
                      <a:cxn ang="0">
                        <a:pos x="426" y="2"/>
                      </a:cxn>
                      <a:cxn ang="0">
                        <a:pos x="463" y="0"/>
                      </a:cxn>
                      <a:cxn ang="0">
                        <a:pos x="1466" y="0"/>
                      </a:cxn>
                      <a:cxn ang="0">
                        <a:pos x="1466" y="553"/>
                      </a:cxn>
                      <a:cxn ang="0">
                        <a:pos x="0" y="553"/>
                      </a:cxn>
                    </a:cxnLst>
                    <a:rect l="0" t="0" r="r" b="b"/>
                    <a:pathLst>
                      <a:path w="1466" h="553">
                        <a:moveTo>
                          <a:pt x="0" y="553"/>
                        </a:moveTo>
                        <a:lnTo>
                          <a:pt x="224" y="141"/>
                        </a:lnTo>
                        <a:lnTo>
                          <a:pt x="244" y="109"/>
                        </a:lnTo>
                        <a:lnTo>
                          <a:pt x="267" y="82"/>
                        </a:lnTo>
                        <a:lnTo>
                          <a:pt x="295" y="58"/>
                        </a:lnTo>
                        <a:lnTo>
                          <a:pt x="324" y="38"/>
                        </a:lnTo>
                        <a:lnTo>
                          <a:pt x="357" y="21"/>
                        </a:lnTo>
                        <a:lnTo>
                          <a:pt x="390" y="9"/>
                        </a:lnTo>
                        <a:lnTo>
                          <a:pt x="426" y="2"/>
                        </a:lnTo>
                        <a:lnTo>
                          <a:pt x="463" y="0"/>
                        </a:lnTo>
                        <a:lnTo>
                          <a:pt x="1466" y="0"/>
                        </a:lnTo>
                        <a:lnTo>
                          <a:pt x="1466" y="553"/>
                        </a:lnTo>
                        <a:lnTo>
                          <a:pt x="0" y="553"/>
                        </a:lnTo>
                        <a:close/>
                      </a:path>
                    </a:pathLst>
                  </a:custGeom>
                  <a:noFill/>
                  <a:ln w="0">
                    <a:solidFill>
                      <a:srgbClr val="000000"/>
                    </a:solidFill>
                    <a:prstDash val="solid"/>
                    <a:round/>
                    <a:headEnd/>
                    <a:tailEnd/>
                  </a:ln>
                </p:spPr>
                <p:txBody>
                  <a:bodyPr/>
                  <a:lstStyle/>
                  <a:p>
                    <a:endParaRPr lang="en-US"/>
                  </a:p>
                </p:txBody>
              </p:sp>
              <p:sp>
                <p:nvSpPr>
                  <p:cNvPr id="731600" name="Rectangle 464"/>
                  <p:cNvSpPr>
                    <a:spLocks noChangeArrowheads="1"/>
                  </p:cNvSpPr>
                  <p:nvPr/>
                </p:nvSpPr>
                <p:spPr bwMode="auto">
                  <a:xfrm flipH="1">
                    <a:off x="881" y="2642"/>
                    <a:ext cx="267" cy="138"/>
                  </a:xfrm>
                  <a:prstGeom prst="rect">
                    <a:avLst/>
                  </a:prstGeom>
                  <a:noFill/>
                  <a:ln w="0">
                    <a:solidFill>
                      <a:srgbClr val="000000"/>
                    </a:solidFill>
                    <a:miter lim="800000"/>
                    <a:headEnd/>
                    <a:tailEnd/>
                  </a:ln>
                </p:spPr>
                <p:txBody>
                  <a:bodyPr/>
                  <a:lstStyle/>
                  <a:p>
                    <a:endParaRPr lang="en-US"/>
                  </a:p>
                </p:txBody>
              </p:sp>
              <p:sp>
                <p:nvSpPr>
                  <p:cNvPr id="731601" name="Freeform 465"/>
                  <p:cNvSpPr>
                    <a:spLocks/>
                  </p:cNvSpPr>
                  <p:nvPr/>
                </p:nvSpPr>
                <p:spPr bwMode="auto">
                  <a:xfrm flipH="1">
                    <a:off x="546" y="2642"/>
                    <a:ext cx="305" cy="138"/>
                  </a:xfrm>
                  <a:custGeom>
                    <a:avLst/>
                    <a:gdLst/>
                    <a:ahLst/>
                    <a:cxnLst>
                      <a:cxn ang="0">
                        <a:pos x="0" y="553"/>
                      </a:cxn>
                      <a:cxn ang="0">
                        <a:pos x="0" y="0"/>
                      </a:cxn>
                      <a:cxn ang="0">
                        <a:pos x="1126" y="0"/>
                      </a:cxn>
                      <a:cxn ang="0">
                        <a:pos x="1151" y="3"/>
                      </a:cxn>
                      <a:cxn ang="0">
                        <a:pos x="1173" y="13"/>
                      </a:cxn>
                      <a:cxn ang="0">
                        <a:pos x="1193" y="27"/>
                      </a:cxn>
                      <a:cxn ang="0">
                        <a:pos x="1208" y="47"/>
                      </a:cxn>
                      <a:cxn ang="0">
                        <a:pos x="1218" y="70"/>
                      </a:cxn>
                      <a:cxn ang="0">
                        <a:pos x="1221" y="94"/>
                      </a:cxn>
                      <a:cxn ang="0">
                        <a:pos x="1218" y="118"/>
                      </a:cxn>
                      <a:cxn ang="0">
                        <a:pos x="1207" y="141"/>
                      </a:cxn>
                      <a:cxn ang="0">
                        <a:pos x="966" y="553"/>
                      </a:cxn>
                      <a:cxn ang="0">
                        <a:pos x="0" y="553"/>
                      </a:cxn>
                    </a:cxnLst>
                    <a:rect l="0" t="0" r="r" b="b"/>
                    <a:pathLst>
                      <a:path w="1221" h="553">
                        <a:moveTo>
                          <a:pt x="0" y="553"/>
                        </a:moveTo>
                        <a:lnTo>
                          <a:pt x="0" y="0"/>
                        </a:lnTo>
                        <a:lnTo>
                          <a:pt x="1126" y="0"/>
                        </a:lnTo>
                        <a:lnTo>
                          <a:pt x="1151" y="3"/>
                        </a:lnTo>
                        <a:lnTo>
                          <a:pt x="1173" y="13"/>
                        </a:lnTo>
                        <a:lnTo>
                          <a:pt x="1193" y="27"/>
                        </a:lnTo>
                        <a:lnTo>
                          <a:pt x="1208" y="47"/>
                        </a:lnTo>
                        <a:lnTo>
                          <a:pt x="1218" y="70"/>
                        </a:lnTo>
                        <a:lnTo>
                          <a:pt x="1221" y="94"/>
                        </a:lnTo>
                        <a:lnTo>
                          <a:pt x="1218" y="118"/>
                        </a:lnTo>
                        <a:lnTo>
                          <a:pt x="1207" y="141"/>
                        </a:lnTo>
                        <a:lnTo>
                          <a:pt x="966" y="553"/>
                        </a:lnTo>
                        <a:lnTo>
                          <a:pt x="0" y="553"/>
                        </a:lnTo>
                        <a:close/>
                      </a:path>
                    </a:pathLst>
                  </a:custGeom>
                  <a:noFill/>
                  <a:ln w="0">
                    <a:solidFill>
                      <a:srgbClr val="000000"/>
                    </a:solidFill>
                    <a:prstDash val="solid"/>
                    <a:round/>
                    <a:headEnd/>
                    <a:tailEnd/>
                  </a:ln>
                </p:spPr>
                <p:txBody>
                  <a:bodyPr/>
                  <a:lstStyle/>
                  <a:p>
                    <a:endParaRPr lang="en-US"/>
                  </a:p>
                </p:txBody>
              </p:sp>
              <p:sp>
                <p:nvSpPr>
                  <p:cNvPr id="731602" name="Freeform 466"/>
                  <p:cNvSpPr>
                    <a:spLocks/>
                  </p:cNvSpPr>
                  <p:nvPr/>
                </p:nvSpPr>
                <p:spPr bwMode="auto">
                  <a:xfrm flipH="1">
                    <a:off x="500" y="2526"/>
                    <a:ext cx="126" cy="100"/>
                  </a:xfrm>
                  <a:custGeom>
                    <a:avLst/>
                    <a:gdLst/>
                    <a:ahLst/>
                    <a:cxnLst>
                      <a:cxn ang="0">
                        <a:pos x="0" y="384"/>
                      </a:cxn>
                      <a:cxn ang="0">
                        <a:pos x="170" y="116"/>
                      </a:cxn>
                      <a:cxn ang="0">
                        <a:pos x="193" y="77"/>
                      </a:cxn>
                      <a:cxn ang="0">
                        <a:pos x="203" y="45"/>
                      </a:cxn>
                      <a:cxn ang="0">
                        <a:pos x="204" y="32"/>
                      </a:cxn>
                      <a:cxn ang="0">
                        <a:pos x="202" y="20"/>
                      </a:cxn>
                      <a:cxn ang="0">
                        <a:pos x="188" y="0"/>
                      </a:cxn>
                      <a:cxn ang="0">
                        <a:pos x="486" y="287"/>
                      </a:cxn>
                      <a:cxn ang="0">
                        <a:pos x="500" y="305"/>
                      </a:cxn>
                      <a:cxn ang="0">
                        <a:pos x="506" y="326"/>
                      </a:cxn>
                      <a:cxn ang="0">
                        <a:pos x="502" y="345"/>
                      </a:cxn>
                      <a:cxn ang="0">
                        <a:pos x="490" y="363"/>
                      </a:cxn>
                      <a:cxn ang="0">
                        <a:pos x="470" y="379"/>
                      </a:cxn>
                      <a:cxn ang="0">
                        <a:pos x="439" y="391"/>
                      </a:cxn>
                      <a:cxn ang="0">
                        <a:pos x="401" y="398"/>
                      </a:cxn>
                      <a:cxn ang="0">
                        <a:pos x="353" y="399"/>
                      </a:cxn>
                      <a:cxn ang="0">
                        <a:pos x="0" y="384"/>
                      </a:cxn>
                    </a:cxnLst>
                    <a:rect l="0" t="0" r="r" b="b"/>
                    <a:pathLst>
                      <a:path w="506" h="399">
                        <a:moveTo>
                          <a:pt x="0" y="384"/>
                        </a:moveTo>
                        <a:lnTo>
                          <a:pt x="170" y="116"/>
                        </a:lnTo>
                        <a:lnTo>
                          <a:pt x="193" y="77"/>
                        </a:lnTo>
                        <a:lnTo>
                          <a:pt x="203" y="45"/>
                        </a:lnTo>
                        <a:lnTo>
                          <a:pt x="204" y="32"/>
                        </a:lnTo>
                        <a:lnTo>
                          <a:pt x="202" y="20"/>
                        </a:lnTo>
                        <a:lnTo>
                          <a:pt x="188" y="0"/>
                        </a:lnTo>
                        <a:lnTo>
                          <a:pt x="486" y="287"/>
                        </a:lnTo>
                        <a:lnTo>
                          <a:pt x="500" y="305"/>
                        </a:lnTo>
                        <a:lnTo>
                          <a:pt x="506" y="326"/>
                        </a:lnTo>
                        <a:lnTo>
                          <a:pt x="502" y="345"/>
                        </a:lnTo>
                        <a:lnTo>
                          <a:pt x="490" y="363"/>
                        </a:lnTo>
                        <a:lnTo>
                          <a:pt x="470" y="379"/>
                        </a:lnTo>
                        <a:lnTo>
                          <a:pt x="439" y="391"/>
                        </a:lnTo>
                        <a:lnTo>
                          <a:pt x="401" y="398"/>
                        </a:lnTo>
                        <a:lnTo>
                          <a:pt x="353" y="399"/>
                        </a:lnTo>
                        <a:lnTo>
                          <a:pt x="0" y="384"/>
                        </a:lnTo>
                        <a:close/>
                      </a:path>
                    </a:pathLst>
                  </a:custGeom>
                  <a:noFill/>
                  <a:ln w="0">
                    <a:solidFill>
                      <a:srgbClr val="000000"/>
                    </a:solidFill>
                    <a:prstDash val="solid"/>
                    <a:round/>
                    <a:headEnd/>
                    <a:tailEnd/>
                  </a:ln>
                </p:spPr>
                <p:txBody>
                  <a:bodyPr/>
                  <a:lstStyle/>
                  <a:p>
                    <a:endParaRPr lang="en-US"/>
                  </a:p>
                </p:txBody>
              </p:sp>
              <p:sp>
                <p:nvSpPr>
                  <p:cNvPr id="731603" name="Freeform 467"/>
                  <p:cNvSpPr>
                    <a:spLocks/>
                  </p:cNvSpPr>
                  <p:nvPr/>
                </p:nvSpPr>
                <p:spPr bwMode="auto">
                  <a:xfrm flipH="1">
                    <a:off x="535" y="2762"/>
                    <a:ext cx="57" cy="96"/>
                  </a:xfrm>
                  <a:custGeom>
                    <a:avLst/>
                    <a:gdLst/>
                    <a:ahLst/>
                    <a:cxnLst>
                      <a:cxn ang="0">
                        <a:pos x="0" y="383"/>
                      </a:cxn>
                      <a:cxn ang="0">
                        <a:pos x="226" y="0"/>
                      </a:cxn>
                      <a:cxn ang="0">
                        <a:pos x="225" y="383"/>
                      </a:cxn>
                      <a:cxn ang="0">
                        <a:pos x="0" y="383"/>
                      </a:cxn>
                    </a:cxnLst>
                    <a:rect l="0" t="0" r="r" b="b"/>
                    <a:pathLst>
                      <a:path w="226" h="383">
                        <a:moveTo>
                          <a:pt x="0" y="383"/>
                        </a:moveTo>
                        <a:lnTo>
                          <a:pt x="226" y="0"/>
                        </a:lnTo>
                        <a:lnTo>
                          <a:pt x="225" y="383"/>
                        </a:lnTo>
                        <a:lnTo>
                          <a:pt x="0" y="383"/>
                        </a:lnTo>
                        <a:close/>
                      </a:path>
                    </a:pathLst>
                  </a:custGeom>
                  <a:noFill/>
                  <a:ln w="0">
                    <a:solidFill>
                      <a:srgbClr val="000000"/>
                    </a:solidFill>
                    <a:prstDash val="solid"/>
                    <a:round/>
                    <a:headEnd/>
                    <a:tailEnd/>
                  </a:ln>
                </p:spPr>
                <p:txBody>
                  <a:bodyPr/>
                  <a:lstStyle/>
                  <a:p>
                    <a:endParaRPr lang="en-US"/>
                  </a:p>
                </p:txBody>
              </p:sp>
              <p:sp>
                <p:nvSpPr>
                  <p:cNvPr id="731604" name="Rectangle 468"/>
                  <p:cNvSpPr>
                    <a:spLocks noChangeArrowheads="1"/>
                  </p:cNvSpPr>
                  <p:nvPr/>
                </p:nvSpPr>
                <p:spPr bwMode="auto">
                  <a:xfrm flipH="1">
                    <a:off x="374" y="2762"/>
                    <a:ext cx="123" cy="96"/>
                  </a:xfrm>
                  <a:prstGeom prst="rect">
                    <a:avLst/>
                  </a:prstGeom>
                  <a:noFill/>
                  <a:ln w="0">
                    <a:solidFill>
                      <a:srgbClr val="000000"/>
                    </a:solidFill>
                    <a:miter lim="800000"/>
                    <a:headEnd/>
                    <a:tailEnd/>
                  </a:ln>
                </p:spPr>
                <p:txBody>
                  <a:bodyPr/>
                  <a:lstStyle/>
                  <a:p>
                    <a:endParaRPr lang="en-US"/>
                  </a:p>
                </p:txBody>
              </p:sp>
              <p:sp>
                <p:nvSpPr>
                  <p:cNvPr id="731605" name="Freeform 469"/>
                  <p:cNvSpPr>
                    <a:spLocks/>
                  </p:cNvSpPr>
                  <p:nvPr/>
                </p:nvSpPr>
                <p:spPr bwMode="auto">
                  <a:xfrm flipH="1">
                    <a:off x="301" y="2744"/>
                    <a:ext cx="55" cy="114"/>
                  </a:xfrm>
                  <a:custGeom>
                    <a:avLst/>
                    <a:gdLst/>
                    <a:ahLst/>
                    <a:cxnLst>
                      <a:cxn ang="0">
                        <a:pos x="0" y="454"/>
                      </a:cxn>
                      <a:cxn ang="0">
                        <a:pos x="0" y="0"/>
                      </a:cxn>
                      <a:cxn ang="0">
                        <a:pos x="144" y="0"/>
                      </a:cxn>
                      <a:cxn ang="0">
                        <a:pos x="217" y="454"/>
                      </a:cxn>
                      <a:cxn ang="0">
                        <a:pos x="0" y="454"/>
                      </a:cxn>
                    </a:cxnLst>
                    <a:rect l="0" t="0" r="r" b="b"/>
                    <a:pathLst>
                      <a:path w="217" h="454">
                        <a:moveTo>
                          <a:pt x="0" y="454"/>
                        </a:moveTo>
                        <a:lnTo>
                          <a:pt x="0" y="0"/>
                        </a:lnTo>
                        <a:lnTo>
                          <a:pt x="144" y="0"/>
                        </a:lnTo>
                        <a:lnTo>
                          <a:pt x="217" y="454"/>
                        </a:lnTo>
                        <a:lnTo>
                          <a:pt x="0" y="454"/>
                        </a:lnTo>
                        <a:close/>
                      </a:path>
                    </a:pathLst>
                  </a:custGeom>
                  <a:noFill/>
                  <a:ln w="0">
                    <a:solidFill>
                      <a:srgbClr val="000000"/>
                    </a:solidFill>
                    <a:prstDash val="solid"/>
                    <a:round/>
                    <a:headEnd/>
                    <a:tailEnd/>
                  </a:ln>
                </p:spPr>
                <p:txBody>
                  <a:bodyPr/>
                  <a:lstStyle/>
                  <a:p>
                    <a:endParaRPr lang="en-US"/>
                  </a:p>
                </p:txBody>
              </p:sp>
              <p:sp>
                <p:nvSpPr>
                  <p:cNvPr id="731606" name="Rectangle 470"/>
                  <p:cNvSpPr>
                    <a:spLocks noChangeArrowheads="1"/>
                  </p:cNvSpPr>
                  <p:nvPr/>
                </p:nvSpPr>
                <p:spPr bwMode="auto">
                  <a:xfrm flipH="1">
                    <a:off x="312" y="3020"/>
                    <a:ext cx="30" cy="33"/>
                  </a:xfrm>
                  <a:prstGeom prst="rect">
                    <a:avLst/>
                  </a:prstGeom>
                  <a:noFill/>
                  <a:ln w="0">
                    <a:solidFill>
                      <a:srgbClr val="000000"/>
                    </a:solidFill>
                    <a:miter lim="800000"/>
                    <a:headEnd/>
                    <a:tailEnd/>
                  </a:ln>
                </p:spPr>
                <p:txBody>
                  <a:bodyPr/>
                  <a:lstStyle/>
                  <a:p>
                    <a:endParaRPr lang="en-US"/>
                  </a:p>
                </p:txBody>
              </p:sp>
              <p:sp>
                <p:nvSpPr>
                  <p:cNvPr id="731607" name="Freeform 471"/>
                  <p:cNvSpPr>
                    <a:spLocks noEditPoints="1"/>
                  </p:cNvSpPr>
                  <p:nvPr/>
                </p:nvSpPr>
                <p:spPr bwMode="auto">
                  <a:xfrm flipH="1">
                    <a:off x="597" y="2956"/>
                    <a:ext cx="1649" cy="227"/>
                  </a:xfrm>
                  <a:custGeom>
                    <a:avLst/>
                    <a:gdLst/>
                    <a:ahLst/>
                    <a:cxnLst>
                      <a:cxn ang="0">
                        <a:pos x="689" y="845"/>
                      </a:cxn>
                      <a:cxn ang="0">
                        <a:pos x="874" y="630"/>
                      </a:cxn>
                      <a:cxn ang="0">
                        <a:pos x="895" y="343"/>
                      </a:cxn>
                      <a:cxn ang="0">
                        <a:pos x="725" y="89"/>
                      </a:cxn>
                      <a:cxn ang="0">
                        <a:pos x="455" y="0"/>
                      </a:cxn>
                      <a:cxn ang="0">
                        <a:pos x="185" y="89"/>
                      </a:cxn>
                      <a:cxn ang="0">
                        <a:pos x="14" y="343"/>
                      </a:cxn>
                      <a:cxn ang="0">
                        <a:pos x="36" y="630"/>
                      </a:cxn>
                      <a:cxn ang="0">
                        <a:pos x="221" y="845"/>
                      </a:cxn>
                      <a:cxn ang="0">
                        <a:pos x="455" y="694"/>
                      </a:cxn>
                      <a:cxn ang="0">
                        <a:pos x="604" y="643"/>
                      </a:cxn>
                      <a:cxn ang="0">
                        <a:pos x="692" y="488"/>
                      </a:cxn>
                      <a:cxn ang="0">
                        <a:pos x="662" y="334"/>
                      </a:cxn>
                      <a:cxn ang="0">
                        <a:pos x="543" y="231"/>
                      </a:cxn>
                      <a:cxn ang="0">
                        <a:pos x="394" y="221"/>
                      </a:cxn>
                      <a:cxn ang="0">
                        <a:pos x="266" y="306"/>
                      </a:cxn>
                      <a:cxn ang="0">
                        <a:pos x="215" y="458"/>
                      </a:cxn>
                      <a:cxn ang="0">
                        <a:pos x="264" y="599"/>
                      </a:cxn>
                      <a:cxn ang="0">
                        <a:pos x="421" y="691"/>
                      </a:cxn>
                      <a:cxn ang="0">
                        <a:pos x="1641" y="891"/>
                      </a:cxn>
                      <a:cxn ang="0">
                        <a:pos x="1878" y="729"/>
                      </a:cxn>
                      <a:cxn ang="0">
                        <a:pos x="1971" y="461"/>
                      </a:cxn>
                      <a:cxn ang="0">
                        <a:pos x="1874" y="174"/>
                      </a:cxn>
                      <a:cxn ang="0">
                        <a:pos x="1630" y="14"/>
                      </a:cxn>
                      <a:cxn ang="0">
                        <a:pos x="1348" y="31"/>
                      </a:cxn>
                      <a:cxn ang="0">
                        <a:pos x="1124" y="227"/>
                      </a:cxn>
                      <a:cxn ang="0">
                        <a:pos x="1067" y="519"/>
                      </a:cxn>
                      <a:cxn ang="0">
                        <a:pos x="1192" y="773"/>
                      </a:cxn>
                      <a:cxn ang="0">
                        <a:pos x="1452" y="904"/>
                      </a:cxn>
                      <a:cxn ang="0">
                        <a:pos x="1612" y="674"/>
                      </a:cxn>
                      <a:cxn ang="0">
                        <a:pos x="1748" y="518"/>
                      </a:cxn>
                      <a:cxn ang="0">
                        <a:pos x="1739" y="365"/>
                      </a:cxn>
                      <a:cxn ang="0">
                        <a:pos x="1632" y="244"/>
                      </a:cxn>
                      <a:cxn ang="0">
                        <a:pos x="1486" y="216"/>
                      </a:cxn>
                      <a:cxn ang="0">
                        <a:pos x="1349" y="281"/>
                      </a:cxn>
                      <a:cxn ang="0">
                        <a:pos x="1278" y="428"/>
                      </a:cxn>
                      <a:cxn ang="0">
                        <a:pos x="1308" y="574"/>
                      </a:cxn>
                      <a:cxn ang="0">
                        <a:pos x="1451" y="685"/>
                      </a:cxn>
                      <a:cxn ang="0">
                        <a:pos x="6207" y="904"/>
                      </a:cxn>
                      <a:cxn ang="0">
                        <a:pos x="6467" y="773"/>
                      </a:cxn>
                      <a:cxn ang="0">
                        <a:pos x="6592" y="519"/>
                      </a:cxn>
                      <a:cxn ang="0">
                        <a:pos x="6536" y="227"/>
                      </a:cxn>
                      <a:cxn ang="0">
                        <a:pos x="6311" y="32"/>
                      </a:cxn>
                      <a:cxn ang="0">
                        <a:pos x="6029" y="14"/>
                      </a:cxn>
                      <a:cxn ang="0">
                        <a:pos x="5786" y="174"/>
                      </a:cxn>
                      <a:cxn ang="0">
                        <a:pos x="5688" y="461"/>
                      </a:cxn>
                      <a:cxn ang="0">
                        <a:pos x="5781" y="729"/>
                      </a:cxn>
                      <a:cxn ang="0">
                        <a:pos x="6018" y="891"/>
                      </a:cxn>
                      <a:cxn ang="0">
                        <a:pos x="6208" y="685"/>
                      </a:cxn>
                      <a:cxn ang="0">
                        <a:pos x="6351" y="574"/>
                      </a:cxn>
                      <a:cxn ang="0">
                        <a:pos x="6381" y="426"/>
                      </a:cxn>
                      <a:cxn ang="0">
                        <a:pos x="6310" y="282"/>
                      </a:cxn>
                      <a:cxn ang="0">
                        <a:pos x="6173" y="216"/>
                      </a:cxn>
                      <a:cxn ang="0">
                        <a:pos x="6026" y="244"/>
                      </a:cxn>
                      <a:cxn ang="0">
                        <a:pos x="5920" y="365"/>
                      </a:cxn>
                      <a:cxn ang="0">
                        <a:pos x="5912" y="519"/>
                      </a:cxn>
                      <a:cxn ang="0">
                        <a:pos x="6019" y="660"/>
                      </a:cxn>
                      <a:cxn ang="0">
                        <a:pos x="6143" y="909"/>
                      </a:cxn>
                    </a:cxnLst>
                    <a:rect l="0" t="0" r="r" b="b"/>
                    <a:pathLst>
                      <a:path w="6598" h="909">
                        <a:moveTo>
                          <a:pt x="455" y="909"/>
                        </a:moveTo>
                        <a:lnTo>
                          <a:pt x="519" y="904"/>
                        </a:lnTo>
                        <a:lnTo>
                          <a:pt x="580" y="891"/>
                        </a:lnTo>
                        <a:lnTo>
                          <a:pt x="637" y="872"/>
                        </a:lnTo>
                        <a:lnTo>
                          <a:pt x="689" y="845"/>
                        </a:lnTo>
                        <a:lnTo>
                          <a:pt x="737" y="812"/>
                        </a:lnTo>
                        <a:lnTo>
                          <a:pt x="779" y="773"/>
                        </a:lnTo>
                        <a:lnTo>
                          <a:pt x="817" y="729"/>
                        </a:lnTo>
                        <a:lnTo>
                          <a:pt x="849" y="682"/>
                        </a:lnTo>
                        <a:lnTo>
                          <a:pt x="874" y="630"/>
                        </a:lnTo>
                        <a:lnTo>
                          <a:pt x="892" y="575"/>
                        </a:lnTo>
                        <a:lnTo>
                          <a:pt x="904" y="519"/>
                        </a:lnTo>
                        <a:lnTo>
                          <a:pt x="910" y="461"/>
                        </a:lnTo>
                        <a:lnTo>
                          <a:pt x="906" y="403"/>
                        </a:lnTo>
                        <a:lnTo>
                          <a:pt x="895" y="343"/>
                        </a:lnTo>
                        <a:lnTo>
                          <a:pt x="876" y="284"/>
                        </a:lnTo>
                        <a:lnTo>
                          <a:pt x="848" y="227"/>
                        </a:lnTo>
                        <a:lnTo>
                          <a:pt x="812" y="174"/>
                        </a:lnTo>
                        <a:lnTo>
                          <a:pt x="770" y="128"/>
                        </a:lnTo>
                        <a:lnTo>
                          <a:pt x="725" y="89"/>
                        </a:lnTo>
                        <a:lnTo>
                          <a:pt x="676" y="56"/>
                        </a:lnTo>
                        <a:lnTo>
                          <a:pt x="623" y="32"/>
                        </a:lnTo>
                        <a:lnTo>
                          <a:pt x="568" y="14"/>
                        </a:lnTo>
                        <a:lnTo>
                          <a:pt x="512" y="3"/>
                        </a:lnTo>
                        <a:lnTo>
                          <a:pt x="455" y="0"/>
                        </a:lnTo>
                        <a:lnTo>
                          <a:pt x="398" y="3"/>
                        </a:lnTo>
                        <a:lnTo>
                          <a:pt x="341" y="14"/>
                        </a:lnTo>
                        <a:lnTo>
                          <a:pt x="287" y="31"/>
                        </a:lnTo>
                        <a:lnTo>
                          <a:pt x="233" y="56"/>
                        </a:lnTo>
                        <a:lnTo>
                          <a:pt x="185" y="89"/>
                        </a:lnTo>
                        <a:lnTo>
                          <a:pt x="139" y="127"/>
                        </a:lnTo>
                        <a:lnTo>
                          <a:pt x="98" y="174"/>
                        </a:lnTo>
                        <a:lnTo>
                          <a:pt x="62" y="227"/>
                        </a:lnTo>
                        <a:lnTo>
                          <a:pt x="33" y="284"/>
                        </a:lnTo>
                        <a:lnTo>
                          <a:pt x="14" y="343"/>
                        </a:lnTo>
                        <a:lnTo>
                          <a:pt x="3" y="403"/>
                        </a:lnTo>
                        <a:lnTo>
                          <a:pt x="0" y="461"/>
                        </a:lnTo>
                        <a:lnTo>
                          <a:pt x="5" y="519"/>
                        </a:lnTo>
                        <a:lnTo>
                          <a:pt x="17" y="575"/>
                        </a:lnTo>
                        <a:lnTo>
                          <a:pt x="36" y="630"/>
                        </a:lnTo>
                        <a:lnTo>
                          <a:pt x="62" y="682"/>
                        </a:lnTo>
                        <a:lnTo>
                          <a:pt x="93" y="729"/>
                        </a:lnTo>
                        <a:lnTo>
                          <a:pt x="131" y="773"/>
                        </a:lnTo>
                        <a:lnTo>
                          <a:pt x="174" y="812"/>
                        </a:lnTo>
                        <a:lnTo>
                          <a:pt x="221" y="845"/>
                        </a:lnTo>
                        <a:lnTo>
                          <a:pt x="274" y="872"/>
                        </a:lnTo>
                        <a:lnTo>
                          <a:pt x="330" y="891"/>
                        </a:lnTo>
                        <a:lnTo>
                          <a:pt x="391" y="904"/>
                        </a:lnTo>
                        <a:lnTo>
                          <a:pt x="455" y="909"/>
                        </a:lnTo>
                        <a:lnTo>
                          <a:pt x="455" y="694"/>
                        </a:lnTo>
                        <a:lnTo>
                          <a:pt x="489" y="691"/>
                        </a:lnTo>
                        <a:lnTo>
                          <a:pt x="520" y="685"/>
                        </a:lnTo>
                        <a:lnTo>
                          <a:pt x="551" y="674"/>
                        </a:lnTo>
                        <a:lnTo>
                          <a:pt x="578" y="660"/>
                        </a:lnTo>
                        <a:lnTo>
                          <a:pt x="604" y="643"/>
                        </a:lnTo>
                        <a:lnTo>
                          <a:pt x="626" y="622"/>
                        </a:lnTo>
                        <a:lnTo>
                          <a:pt x="663" y="574"/>
                        </a:lnTo>
                        <a:lnTo>
                          <a:pt x="676" y="547"/>
                        </a:lnTo>
                        <a:lnTo>
                          <a:pt x="686" y="518"/>
                        </a:lnTo>
                        <a:lnTo>
                          <a:pt x="692" y="488"/>
                        </a:lnTo>
                        <a:lnTo>
                          <a:pt x="694" y="458"/>
                        </a:lnTo>
                        <a:lnTo>
                          <a:pt x="693" y="426"/>
                        </a:lnTo>
                        <a:lnTo>
                          <a:pt x="687" y="395"/>
                        </a:lnTo>
                        <a:lnTo>
                          <a:pt x="677" y="365"/>
                        </a:lnTo>
                        <a:lnTo>
                          <a:pt x="662" y="334"/>
                        </a:lnTo>
                        <a:lnTo>
                          <a:pt x="643" y="306"/>
                        </a:lnTo>
                        <a:lnTo>
                          <a:pt x="621" y="282"/>
                        </a:lnTo>
                        <a:lnTo>
                          <a:pt x="598" y="261"/>
                        </a:lnTo>
                        <a:lnTo>
                          <a:pt x="571" y="244"/>
                        </a:lnTo>
                        <a:lnTo>
                          <a:pt x="543" y="231"/>
                        </a:lnTo>
                        <a:lnTo>
                          <a:pt x="515" y="221"/>
                        </a:lnTo>
                        <a:lnTo>
                          <a:pt x="485" y="216"/>
                        </a:lnTo>
                        <a:lnTo>
                          <a:pt x="455" y="214"/>
                        </a:lnTo>
                        <a:lnTo>
                          <a:pt x="425" y="216"/>
                        </a:lnTo>
                        <a:lnTo>
                          <a:pt x="394" y="221"/>
                        </a:lnTo>
                        <a:lnTo>
                          <a:pt x="366" y="231"/>
                        </a:lnTo>
                        <a:lnTo>
                          <a:pt x="338" y="244"/>
                        </a:lnTo>
                        <a:lnTo>
                          <a:pt x="312" y="260"/>
                        </a:lnTo>
                        <a:lnTo>
                          <a:pt x="288" y="281"/>
                        </a:lnTo>
                        <a:lnTo>
                          <a:pt x="266" y="306"/>
                        </a:lnTo>
                        <a:lnTo>
                          <a:pt x="248" y="334"/>
                        </a:lnTo>
                        <a:lnTo>
                          <a:pt x="232" y="365"/>
                        </a:lnTo>
                        <a:lnTo>
                          <a:pt x="223" y="396"/>
                        </a:lnTo>
                        <a:lnTo>
                          <a:pt x="216" y="428"/>
                        </a:lnTo>
                        <a:lnTo>
                          <a:pt x="215" y="458"/>
                        </a:lnTo>
                        <a:lnTo>
                          <a:pt x="217" y="488"/>
                        </a:lnTo>
                        <a:lnTo>
                          <a:pt x="224" y="519"/>
                        </a:lnTo>
                        <a:lnTo>
                          <a:pt x="233" y="547"/>
                        </a:lnTo>
                        <a:lnTo>
                          <a:pt x="248" y="574"/>
                        </a:lnTo>
                        <a:lnTo>
                          <a:pt x="264" y="599"/>
                        </a:lnTo>
                        <a:lnTo>
                          <a:pt x="283" y="622"/>
                        </a:lnTo>
                        <a:lnTo>
                          <a:pt x="331" y="660"/>
                        </a:lnTo>
                        <a:lnTo>
                          <a:pt x="360" y="674"/>
                        </a:lnTo>
                        <a:lnTo>
                          <a:pt x="389" y="685"/>
                        </a:lnTo>
                        <a:lnTo>
                          <a:pt x="421" y="691"/>
                        </a:lnTo>
                        <a:lnTo>
                          <a:pt x="455" y="694"/>
                        </a:lnTo>
                        <a:lnTo>
                          <a:pt x="455" y="909"/>
                        </a:lnTo>
                        <a:close/>
                        <a:moveTo>
                          <a:pt x="1516" y="909"/>
                        </a:moveTo>
                        <a:lnTo>
                          <a:pt x="1580" y="904"/>
                        </a:lnTo>
                        <a:lnTo>
                          <a:pt x="1641" y="891"/>
                        </a:lnTo>
                        <a:lnTo>
                          <a:pt x="1698" y="872"/>
                        </a:lnTo>
                        <a:lnTo>
                          <a:pt x="1750" y="845"/>
                        </a:lnTo>
                        <a:lnTo>
                          <a:pt x="1798" y="812"/>
                        </a:lnTo>
                        <a:lnTo>
                          <a:pt x="1840" y="773"/>
                        </a:lnTo>
                        <a:lnTo>
                          <a:pt x="1878" y="729"/>
                        </a:lnTo>
                        <a:lnTo>
                          <a:pt x="1910" y="682"/>
                        </a:lnTo>
                        <a:lnTo>
                          <a:pt x="1936" y="630"/>
                        </a:lnTo>
                        <a:lnTo>
                          <a:pt x="1954" y="575"/>
                        </a:lnTo>
                        <a:lnTo>
                          <a:pt x="1966" y="519"/>
                        </a:lnTo>
                        <a:lnTo>
                          <a:pt x="1971" y="461"/>
                        </a:lnTo>
                        <a:lnTo>
                          <a:pt x="1968" y="403"/>
                        </a:lnTo>
                        <a:lnTo>
                          <a:pt x="1957" y="343"/>
                        </a:lnTo>
                        <a:lnTo>
                          <a:pt x="1938" y="284"/>
                        </a:lnTo>
                        <a:lnTo>
                          <a:pt x="1910" y="227"/>
                        </a:lnTo>
                        <a:lnTo>
                          <a:pt x="1874" y="174"/>
                        </a:lnTo>
                        <a:lnTo>
                          <a:pt x="1832" y="128"/>
                        </a:lnTo>
                        <a:lnTo>
                          <a:pt x="1787" y="89"/>
                        </a:lnTo>
                        <a:lnTo>
                          <a:pt x="1738" y="56"/>
                        </a:lnTo>
                        <a:lnTo>
                          <a:pt x="1685" y="32"/>
                        </a:lnTo>
                        <a:lnTo>
                          <a:pt x="1630" y="14"/>
                        </a:lnTo>
                        <a:lnTo>
                          <a:pt x="1574" y="3"/>
                        </a:lnTo>
                        <a:lnTo>
                          <a:pt x="1516" y="0"/>
                        </a:lnTo>
                        <a:lnTo>
                          <a:pt x="1460" y="3"/>
                        </a:lnTo>
                        <a:lnTo>
                          <a:pt x="1403" y="14"/>
                        </a:lnTo>
                        <a:lnTo>
                          <a:pt x="1348" y="31"/>
                        </a:lnTo>
                        <a:lnTo>
                          <a:pt x="1295" y="56"/>
                        </a:lnTo>
                        <a:lnTo>
                          <a:pt x="1245" y="89"/>
                        </a:lnTo>
                        <a:lnTo>
                          <a:pt x="1200" y="127"/>
                        </a:lnTo>
                        <a:lnTo>
                          <a:pt x="1160" y="174"/>
                        </a:lnTo>
                        <a:lnTo>
                          <a:pt x="1124" y="227"/>
                        </a:lnTo>
                        <a:lnTo>
                          <a:pt x="1095" y="284"/>
                        </a:lnTo>
                        <a:lnTo>
                          <a:pt x="1076" y="343"/>
                        </a:lnTo>
                        <a:lnTo>
                          <a:pt x="1065" y="403"/>
                        </a:lnTo>
                        <a:lnTo>
                          <a:pt x="1062" y="461"/>
                        </a:lnTo>
                        <a:lnTo>
                          <a:pt x="1067" y="519"/>
                        </a:lnTo>
                        <a:lnTo>
                          <a:pt x="1079" y="575"/>
                        </a:lnTo>
                        <a:lnTo>
                          <a:pt x="1098" y="630"/>
                        </a:lnTo>
                        <a:lnTo>
                          <a:pt x="1123" y="682"/>
                        </a:lnTo>
                        <a:lnTo>
                          <a:pt x="1154" y="729"/>
                        </a:lnTo>
                        <a:lnTo>
                          <a:pt x="1192" y="773"/>
                        </a:lnTo>
                        <a:lnTo>
                          <a:pt x="1235" y="812"/>
                        </a:lnTo>
                        <a:lnTo>
                          <a:pt x="1282" y="845"/>
                        </a:lnTo>
                        <a:lnTo>
                          <a:pt x="1335" y="872"/>
                        </a:lnTo>
                        <a:lnTo>
                          <a:pt x="1391" y="891"/>
                        </a:lnTo>
                        <a:lnTo>
                          <a:pt x="1452" y="904"/>
                        </a:lnTo>
                        <a:lnTo>
                          <a:pt x="1516" y="909"/>
                        </a:lnTo>
                        <a:lnTo>
                          <a:pt x="1516" y="694"/>
                        </a:lnTo>
                        <a:lnTo>
                          <a:pt x="1550" y="691"/>
                        </a:lnTo>
                        <a:lnTo>
                          <a:pt x="1582" y="685"/>
                        </a:lnTo>
                        <a:lnTo>
                          <a:pt x="1612" y="674"/>
                        </a:lnTo>
                        <a:lnTo>
                          <a:pt x="1640" y="660"/>
                        </a:lnTo>
                        <a:lnTo>
                          <a:pt x="1665" y="643"/>
                        </a:lnTo>
                        <a:lnTo>
                          <a:pt x="1688" y="622"/>
                        </a:lnTo>
                        <a:lnTo>
                          <a:pt x="1724" y="574"/>
                        </a:lnTo>
                        <a:lnTo>
                          <a:pt x="1748" y="518"/>
                        </a:lnTo>
                        <a:lnTo>
                          <a:pt x="1754" y="488"/>
                        </a:lnTo>
                        <a:lnTo>
                          <a:pt x="1756" y="458"/>
                        </a:lnTo>
                        <a:lnTo>
                          <a:pt x="1755" y="426"/>
                        </a:lnTo>
                        <a:lnTo>
                          <a:pt x="1749" y="395"/>
                        </a:lnTo>
                        <a:lnTo>
                          <a:pt x="1739" y="365"/>
                        </a:lnTo>
                        <a:lnTo>
                          <a:pt x="1724" y="334"/>
                        </a:lnTo>
                        <a:lnTo>
                          <a:pt x="1705" y="306"/>
                        </a:lnTo>
                        <a:lnTo>
                          <a:pt x="1683" y="282"/>
                        </a:lnTo>
                        <a:lnTo>
                          <a:pt x="1658" y="261"/>
                        </a:lnTo>
                        <a:lnTo>
                          <a:pt x="1632" y="244"/>
                        </a:lnTo>
                        <a:lnTo>
                          <a:pt x="1605" y="231"/>
                        </a:lnTo>
                        <a:lnTo>
                          <a:pt x="1576" y="221"/>
                        </a:lnTo>
                        <a:lnTo>
                          <a:pt x="1546" y="216"/>
                        </a:lnTo>
                        <a:lnTo>
                          <a:pt x="1516" y="214"/>
                        </a:lnTo>
                        <a:lnTo>
                          <a:pt x="1486" y="216"/>
                        </a:lnTo>
                        <a:lnTo>
                          <a:pt x="1456" y="221"/>
                        </a:lnTo>
                        <a:lnTo>
                          <a:pt x="1427" y="231"/>
                        </a:lnTo>
                        <a:lnTo>
                          <a:pt x="1400" y="244"/>
                        </a:lnTo>
                        <a:lnTo>
                          <a:pt x="1374" y="260"/>
                        </a:lnTo>
                        <a:lnTo>
                          <a:pt x="1349" y="281"/>
                        </a:lnTo>
                        <a:lnTo>
                          <a:pt x="1327" y="306"/>
                        </a:lnTo>
                        <a:lnTo>
                          <a:pt x="1308" y="334"/>
                        </a:lnTo>
                        <a:lnTo>
                          <a:pt x="1293" y="365"/>
                        </a:lnTo>
                        <a:lnTo>
                          <a:pt x="1283" y="396"/>
                        </a:lnTo>
                        <a:lnTo>
                          <a:pt x="1278" y="428"/>
                        </a:lnTo>
                        <a:lnTo>
                          <a:pt x="1276" y="458"/>
                        </a:lnTo>
                        <a:lnTo>
                          <a:pt x="1279" y="488"/>
                        </a:lnTo>
                        <a:lnTo>
                          <a:pt x="1286" y="519"/>
                        </a:lnTo>
                        <a:lnTo>
                          <a:pt x="1295" y="547"/>
                        </a:lnTo>
                        <a:lnTo>
                          <a:pt x="1308" y="574"/>
                        </a:lnTo>
                        <a:lnTo>
                          <a:pt x="1326" y="599"/>
                        </a:lnTo>
                        <a:lnTo>
                          <a:pt x="1345" y="622"/>
                        </a:lnTo>
                        <a:lnTo>
                          <a:pt x="1393" y="660"/>
                        </a:lnTo>
                        <a:lnTo>
                          <a:pt x="1420" y="674"/>
                        </a:lnTo>
                        <a:lnTo>
                          <a:pt x="1451" y="685"/>
                        </a:lnTo>
                        <a:lnTo>
                          <a:pt x="1482" y="691"/>
                        </a:lnTo>
                        <a:lnTo>
                          <a:pt x="1516" y="694"/>
                        </a:lnTo>
                        <a:lnTo>
                          <a:pt x="1516" y="909"/>
                        </a:lnTo>
                        <a:close/>
                        <a:moveTo>
                          <a:pt x="6143" y="909"/>
                        </a:moveTo>
                        <a:lnTo>
                          <a:pt x="6207" y="904"/>
                        </a:lnTo>
                        <a:lnTo>
                          <a:pt x="6267" y="891"/>
                        </a:lnTo>
                        <a:lnTo>
                          <a:pt x="6324" y="872"/>
                        </a:lnTo>
                        <a:lnTo>
                          <a:pt x="6376" y="845"/>
                        </a:lnTo>
                        <a:lnTo>
                          <a:pt x="6424" y="812"/>
                        </a:lnTo>
                        <a:lnTo>
                          <a:pt x="6467" y="773"/>
                        </a:lnTo>
                        <a:lnTo>
                          <a:pt x="6504" y="729"/>
                        </a:lnTo>
                        <a:lnTo>
                          <a:pt x="6536" y="682"/>
                        </a:lnTo>
                        <a:lnTo>
                          <a:pt x="6562" y="630"/>
                        </a:lnTo>
                        <a:lnTo>
                          <a:pt x="6580" y="575"/>
                        </a:lnTo>
                        <a:lnTo>
                          <a:pt x="6592" y="519"/>
                        </a:lnTo>
                        <a:lnTo>
                          <a:pt x="6598" y="461"/>
                        </a:lnTo>
                        <a:lnTo>
                          <a:pt x="6594" y="403"/>
                        </a:lnTo>
                        <a:lnTo>
                          <a:pt x="6583" y="343"/>
                        </a:lnTo>
                        <a:lnTo>
                          <a:pt x="6564" y="284"/>
                        </a:lnTo>
                        <a:lnTo>
                          <a:pt x="6536" y="227"/>
                        </a:lnTo>
                        <a:lnTo>
                          <a:pt x="6500" y="174"/>
                        </a:lnTo>
                        <a:lnTo>
                          <a:pt x="6458" y="128"/>
                        </a:lnTo>
                        <a:lnTo>
                          <a:pt x="6413" y="89"/>
                        </a:lnTo>
                        <a:lnTo>
                          <a:pt x="6364" y="56"/>
                        </a:lnTo>
                        <a:lnTo>
                          <a:pt x="6311" y="32"/>
                        </a:lnTo>
                        <a:lnTo>
                          <a:pt x="6256" y="14"/>
                        </a:lnTo>
                        <a:lnTo>
                          <a:pt x="6200" y="3"/>
                        </a:lnTo>
                        <a:lnTo>
                          <a:pt x="6143" y="0"/>
                        </a:lnTo>
                        <a:lnTo>
                          <a:pt x="6086" y="3"/>
                        </a:lnTo>
                        <a:lnTo>
                          <a:pt x="6029" y="14"/>
                        </a:lnTo>
                        <a:lnTo>
                          <a:pt x="5975" y="31"/>
                        </a:lnTo>
                        <a:lnTo>
                          <a:pt x="5922" y="56"/>
                        </a:lnTo>
                        <a:lnTo>
                          <a:pt x="5873" y="89"/>
                        </a:lnTo>
                        <a:lnTo>
                          <a:pt x="5827" y="127"/>
                        </a:lnTo>
                        <a:lnTo>
                          <a:pt x="5786" y="174"/>
                        </a:lnTo>
                        <a:lnTo>
                          <a:pt x="5750" y="227"/>
                        </a:lnTo>
                        <a:lnTo>
                          <a:pt x="5722" y="284"/>
                        </a:lnTo>
                        <a:lnTo>
                          <a:pt x="5702" y="343"/>
                        </a:lnTo>
                        <a:lnTo>
                          <a:pt x="5691" y="403"/>
                        </a:lnTo>
                        <a:lnTo>
                          <a:pt x="5688" y="461"/>
                        </a:lnTo>
                        <a:lnTo>
                          <a:pt x="5693" y="519"/>
                        </a:lnTo>
                        <a:lnTo>
                          <a:pt x="5705" y="575"/>
                        </a:lnTo>
                        <a:lnTo>
                          <a:pt x="5724" y="630"/>
                        </a:lnTo>
                        <a:lnTo>
                          <a:pt x="5750" y="682"/>
                        </a:lnTo>
                        <a:lnTo>
                          <a:pt x="5781" y="729"/>
                        </a:lnTo>
                        <a:lnTo>
                          <a:pt x="5819" y="773"/>
                        </a:lnTo>
                        <a:lnTo>
                          <a:pt x="5862" y="812"/>
                        </a:lnTo>
                        <a:lnTo>
                          <a:pt x="5910" y="845"/>
                        </a:lnTo>
                        <a:lnTo>
                          <a:pt x="5962" y="872"/>
                        </a:lnTo>
                        <a:lnTo>
                          <a:pt x="6018" y="891"/>
                        </a:lnTo>
                        <a:lnTo>
                          <a:pt x="6079" y="904"/>
                        </a:lnTo>
                        <a:lnTo>
                          <a:pt x="6143" y="909"/>
                        </a:lnTo>
                        <a:lnTo>
                          <a:pt x="6143" y="694"/>
                        </a:lnTo>
                        <a:lnTo>
                          <a:pt x="6177" y="691"/>
                        </a:lnTo>
                        <a:lnTo>
                          <a:pt x="6208" y="685"/>
                        </a:lnTo>
                        <a:lnTo>
                          <a:pt x="6239" y="674"/>
                        </a:lnTo>
                        <a:lnTo>
                          <a:pt x="6266" y="660"/>
                        </a:lnTo>
                        <a:lnTo>
                          <a:pt x="6292" y="643"/>
                        </a:lnTo>
                        <a:lnTo>
                          <a:pt x="6314" y="622"/>
                        </a:lnTo>
                        <a:lnTo>
                          <a:pt x="6351" y="574"/>
                        </a:lnTo>
                        <a:lnTo>
                          <a:pt x="6364" y="547"/>
                        </a:lnTo>
                        <a:lnTo>
                          <a:pt x="6374" y="518"/>
                        </a:lnTo>
                        <a:lnTo>
                          <a:pt x="6380" y="488"/>
                        </a:lnTo>
                        <a:lnTo>
                          <a:pt x="6382" y="458"/>
                        </a:lnTo>
                        <a:lnTo>
                          <a:pt x="6381" y="426"/>
                        </a:lnTo>
                        <a:lnTo>
                          <a:pt x="6375" y="395"/>
                        </a:lnTo>
                        <a:lnTo>
                          <a:pt x="6365" y="365"/>
                        </a:lnTo>
                        <a:lnTo>
                          <a:pt x="6350" y="334"/>
                        </a:lnTo>
                        <a:lnTo>
                          <a:pt x="6331" y="306"/>
                        </a:lnTo>
                        <a:lnTo>
                          <a:pt x="6310" y="282"/>
                        </a:lnTo>
                        <a:lnTo>
                          <a:pt x="6286" y="261"/>
                        </a:lnTo>
                        <a:lnTo>
                          <a:pt x="6260" y="244"/>
                        </a:lnTo>
                        <a:lnTo>
                          <a:pt x="6231" y="231"/>
                        </a:lnTo>
                        <a:lnTo>
                          <a:pt x="6203" y="221"/>
                        </a:lnTo>
                        <a:lnTo>
                          <a:pt x="6173" y="216"/>
                        </a:lnTo>
                        <a:lnTo>
                          <a:pt x="6143" y="214"/>
                        </a:lnTo>
                        <a:lnTo>
                          <a:pt x="6113" y="216"/>
                        </a:lnTo>
                        <a:lnTo>
                          <a:pt x="6082" y="221"/>
                        </a:lnTo>
                        <a:lnTo>
                          <a:pt x="6054" y="231"/>
                        </a:lnTo>
                        <a:lnTo>
                          <a:pt x="6026" y="244"/>
                        </a:lnTo>
                        <a:lnTo>
                          <a:pt x="6000" y="260"/>
                        </a:lnTo>
                        <a:lnTo>
                          <a:pt x="5976" y="281"/>
                        </a:lnTo>
                        <a:lnTo>
                          <a:pt x="5954" y="306"/>
                        </a:lnTo>
                        <a:lnTo>
                          <a:pt x="5936" y="334"/>
                        </a:lnTo>
                        <a:lnTo>
                          <a:pt x="5920" y="365"/>
                        </a:lnTo>
                        <a:lnTo>
                          <a:pt x="5911" y="396"/>
                        </a:lnTo>
                        <a:lnTo>
                          <a:pt x="5904" y="428"/>
                        </a:lnTo>
                        <a:lnTo>
                          <a:pt x="5903" y="458"/>
                        </a:lnTo>
                        <a:lnTo>
                          <a:pt x="5905" y="488"/>
                        </a:lnTo>
                        <a:lnTo>
                          <a:pt x="5912" y="519"/>
                        </a:lnTo>
                        <a:lnTo>
                          <a:pt x="5922" y="547"/>
                        </a:lnTo>
                        <a:lnTo>
                          <a:pt x="5936" y="574"/>
                        </a:lnTo>
                        <a:lnTo>
                          <a:pt x="5952" y="599"/>
                        </a:lnTo>
                        <a:lnTo>
                          <a:pt x="5972" y="622"/>
                        </a:lnTo>
                        <a:lnTo>
                          <a:pt x="6019" y="660"/>
                        </a:lnTo>
                        <a:lnTo>
                          <a:pt x="6048" y="674"/>
                        </a:lnTo>
                        <a:lnTo>
                          <a:pt x="6077" y="685"/>
                        </a:lnTo>
                        <a:lnTo>
                          <a:pt x="6110" y="691"/>
                        </a:lnTo>
                        <a:lnTo>
                          <a:pt x="6143" y="694"/>
                        </a:lnTo>
                        <a:lnTo>
                          <a:pt x="6143" y="909"/>
                        </a:lnTo>
                        <a:close/>
                      </a:path>
                    </a:pathLst>
                  </a:custGeom>
                  <a:solidFill>
                    <a:srgbClr val="004040"/>
                  </a:solidFill>
                  <a:ln w="9525">
                    <a:noFill/>
                    <a:round/>
                    <a:headEnd/>
                    <a:tailEnd/>
                  </a:ln>
                </p:spPr>
                <p:txBody>
                  <a:bodyPr/>
                  <a:lstStyle/>
                  <a:p>
                    <a:endParaRPr lang="en-US"/>
                  </a:p>
                </p:txBody>
              </p:sp>
              <p:sp>
                <p:nvSpPr>
                  <p:cNvPr id="731608" name="Freeform 472"/>
                  <p:cNvSpPr>
                    <a:spLocks/>
                  </p:cNvSpPr>
                  <p:nvPr/>
                </p:nvSpPr>
                <p:spPr bwMode="auto">
                  <a:xfrm flipH="1">
                    <a:off x="2019" y="2956"/>
                    <a:ext cx="227" cy="227"/>
                  </a:xfrm>
                  <a:custGeom>
                    <a:avLst/>
                    <a:gdLst/>
                    <a:ahLst/>
                    <a:cxnLst>
                      <a:cxn ang="0">
                        <a:pos x="455" y="909"/>
                      </a:cxn>
                      <a:cxn ang="0">
                        <a:pos x="519" y="904"/>
                      </a:cxn>
                      <a:cxn ang="0">
                        <a:pos x="580" y="891"/>
                      </a:cxn>
                      <a:cxn ang="0">
                        <a:pos x="637" y="872"/>
                      </a:cxn>
                      <a:cxn ang="0">
                        <a:pos x="689" y="845"/>
                      </a:cxn>
                      <a:cxn ang="0">
                        <a:pos x="737" y="812"/>
                      </a:cxn>
                      <a:cxn ang="0">
                        <a:pos x="779" y="773"/>
                      </a:cxn>
                      <a:cxn ang="0">
                        <a:pos x="817" y="729"/>
                      </a:cxn>
                      <a:cxn ang="0">
                        <a:pos x="849" y="682"/>
                      </a:cxn>
                      <a:cxn ang="0">
                        <a:pos x="874" y="630"/>
                      </a:cxn>
                      <a:cxn ang="0">
                        <a:pos x="892" y="575"/>
                      </a:cxn>
                      <a:cxn ang="0">
                        <a:pos x="904" y="519"/>
                      </a:cxn>
                      <a:cxn ang="0">
                        <a:pos x="910" y="461"/>
                      </a:cxn>
                      <a:cxn ang="0">
                        <a:pos x="906" y="403"/>
                      </a:cxn>
                      <a:cxn ang="0">
                        <a:pos x="895" y="343"/>
                      </a:cxn>
                      <a:cxn ang="0">
                        <a:pos x="876" y="284"/>
                      </a:cxn>
                      <a:cxn ang="0">
                        <a:pos x="848" y="227"/>
                      </a:cxn>
                      <a:cxn ang="0">
                        <a:pos x="812" y="174"/>
                      </a:cxn>
                      <a:cxn ang="0">
                        <a:pos x="770" y="128"/>
                      </a:cxn>
                      <a:cxn ang="0">
                        <a:pos x="725" y="89"/>
                      </a:cxn>
                      <a:cxn ang="0">
                        <a:pos x="676" y="56"/>
                      </a:cxn>
                      <a:cxn ang="0">
                        <a:pos x="623" y="32"/>
                      </a:cxn>
                      <a:cxn ang="0">
                        <a:pos x="568" y="14"/>
                      </a:cxn>
                      <a:cxn ang="0">
                        <a:pos x="512" y="3"/>
                      </a:cxn>
                      <a:cxn ang="0">
                        <a:pos x="455" y="0"/>
                      </a:cxn>
                      <a:cxn ang="0">
                        <a:pos x="398" y="3"/>
                      </a:cxn>
                      <a:cxn ang="0">
                        <a:pos x="341" y="14"/>
                      </a:cxn>
                      <a:cxn ang="0">
                        <a:pos x="287" y="31"/>
                      </a:cxn>
                      <a:cxn ang="0">
                        <a:pos x="233" y="56"/>
                      </a:cxn>
                      <a:cxn ang="0">
                        <a:pos x="185" y="89"/>
                      </a:cxn>
                      <a:cxn ang="0">
                        <a:pos x="139" y="127"/>
                      </a:cxn>
                      <a:cxn ang="0">
                        <a:pos x="98" y="174"/>
                      </a:cxn>
                      <a:cxn ang="0">
                        <a:pos x="62" y="227"/>
                      </a:cxn>
                      <a:cxn ang="0">
                        <a:pos x="33" y="284"/>
                      </a:cxn>
                      <a:cxn ang="0">
                        <a:pos x="14" y="343"/>
                      </a:cxn>
                      <a:cxn ang="0">
                        <a:pos x="3" y="403"/>
                      </a:cxn>
                      <a:cxn ang="0">
                        <a:pos x="0" y="461"/>
                      </a:cxn>
                      <a:cxn ang="0">
                        <a:pos x="5" y="519"/>
                      </a:cxn>
                      <a:cxn ang="0">
                        <a:pos x="17" y="575"/>
                      </a:cxn>
                      <a:cxn ang="0">
                        <a:pos x="36" y="630"/>
                      </a:cxn>
                      <a:cxn ang="0">
                        <a:pos x="62" y="682"/>
                      </a:cxn>
                      <a:cxn ang="0">
                        <a:pos x="93" y="729"/>
                      </a:cxn>
                      <a:cxn ang="0">
                        <a:pos x="131" y="773"/>
                      </a:cxn>
                      <a:cxn ang="0">
                        <a:pos x="174" y="812"/>
                      </a:cxn>
                      <a:cxn ang="0">
                        <a:pos x="221" y="845"/>
                      </a:cxn>
                      <a:cxn ang="0">
                        <a:pos x="274" y="872"/>
                      </a:cxn>
                      <a:cxn ang="0">
                        <a:pos x="330" y="891"/>
                      </a:cxn>
                      <a:cxn ang="0">
                        <a:pos x="391" y="904"/>
                      </a:cxn>
                      <a:cxn ang="0">
                        <a:pos x="455" y="909"/>
                      </a:cxn>
                    </a:cxnLst>
                    <a:rect l="0" t="0" r="r" b="b"/>
                    <a:pathLst>
                      <a:path w="910" h="909">
                        <a:moveTo>
                          <a:pt x="455" y="909"/>
                        </a:moveTo>
                        <a:lnTo>
                          <a:pt x="519" y="904"/>
                        </a:lnTo>
                        <a:lnTo>
                          <a:pt x="580" y="891"/>
                        </a:lnTo>
                        <a:lnTo>
                          <a:pt x="637" y="872"/>
                        </a:lnTo>
                        <a:lnTo>
                          <a:pt x="689" y="845"/>
                        </a:lnTo>
                        <a:lnTo>
                          <a:pt x="737" y="812"/>
                        </a:lnTo>
                        <a:lnTo>
                          <a:pt x="779" y="773"/>
                        </a:lnTo>
                        <a:lnTo>
                          <a:pt x="817" y="729"/>
                        </a:lnTo>
                        <a:lnTo>
                          <a:pt x="849" y="682"/>
                        </a:lnTo>
                        <a:lnTo>
                          <a:pt x="874" y="630"/>
                        </a:lnTo>
                        <a:lnTo>
                          <a:pt x="892" y="575"/>
                        </a:lnTo>
                        <a:lnTo>
                          <a:pt x="904" y="519"/>
                        </a:lnTo>
                        <a:lnTo>
                          <a:pt x="910" y="461"/>
                        </a:lnTo>
                        <a:lnTo>
                          <a:pt x="906" y="403"/>
                        </a:lnTo>
                        <a:lnTo>
                          <a:pt x="895" y="343"/>
                        </a:lnTo>
                        <a:lnTo>
                          <a:pt x="876" y="284"/>
                        </a:lnTo>
                        <a:lnTo>
                          <a:pt x="848" y="227"/>
                        </a:lnTo>
                        <a:lnTo>
                          <a:pt x="812" y="174"/>
                        </a:lnTo>
                        <a:lnTo>
                          <a:pt x="770" y="128"/>
                        </a:lnTo>
                        <a:lnTo>
                          <a:pt x="725" y="89"/>
                        </a:lnTo>
                        <a:lnTo>
                          <a:pt x="676" y="56"/>
                        </a:lnTo>
                        <a:lnTo>
                          <a:pt x="623" y="32"/>
                        </a:lnTo>
                        <a:lnTo>
                          <a:pt x="568" y="14"/>
                        </a:lnTo>
                        <a:lnTo>
                          <a:pt x="512" y="3"/>
                        </a:lnTo>
                        <a:lnTo>
                          <a:pt x="455" y="0"/>
                        </a:lnTo>
                        <a:lnTo>
                          <a:pt x="398" y="3"/>
                        </a:lnTo>
                        <a:lnTo>
                          <a:pt x="341" y="14"/>
                        </a:lnTo>
                        <a:lnTo>
                          <a:pt x="287" y="31"/>
                        </a:lnTo>
                        <a:lnTo>
                          <a:pt x="233" y="56"/>
                        </a:lnTo>
                        <a:lnTo>
                          <a:pt x="185" y="89"/>
                        </a:lnTo>
                        <a:lnTo>
                          <a:pt x="139" y="127"/>
                        </a:lnTo>
                        <a:lnTo>
                          <a:pt x="98" y="174"/>
                        </a:lnTo>
                        <a:lnTo>
                          <a:pt x="62" y="227"/>
                        </a:lnTo>
                        <a:lnTo>
                          <a:pt x="33" y="284"/>
                        </a:lnTo>
                        <a:lnTo>
                          <a:pt x="14" y="343"/>
                        </a:lnTo>
                        <a:lnTo>
                          <a:pt x="3" y="403"/>
                        </a:lnTo>
                        <a:lnTo>
                          <a:pt x="0" y="461"/>
                        </a:lnTo>
                        <a:lnTo>
                          <a:pt x="5" y="519"/>
                        </a:lnTo>
                        <a:lnTo>
                          <a:pt x="17" y="575"/>
                        </a:lnTo>
                        <a:lnTo>
                          <a:pt x="36" y="630"/>
                        </a:lnTo>
                        <a:lnTo>
                          <a:pt x="62" y="682"/>
                        </a:lnTo>
                        <a:lnTo>
                          <a:pt x="93" y="729"/>
                        </a:lnTo>
                        <a:lnTo>
                          <a:pt x="131" y="773"/>
                        </a:lnTo>
                        <a:lnTo>
                          <a:pt x="174" y="812"/>
                        </a:lnTo>
                        <a:lnTo>
                          <a:pt x="221" y="845"/>
                        </a:lnTo>
                        <a:lnTo>
                          <a:pt x="274" y="872"/>
                        </a:lnTo>
                        <a:lnTo>
                          <a:pt x="330" y="891"/>
                        </a:lnTo>
                        <a:lnTo>
                          <a:pt x="391" y="904"/>
                        </a:lnTo>
                        <a:lnTo>
                          <a:pt x="455" y="909"/>
                        </a:lnTo>
                        <a:close/>
                      </a:path>
                    </a:pathLst>
                  </a:custGeom>
                  <a:noFill/>
                  <a:ln w="0">
                    <a:solidFill>
                      <a:srgbClr val="000000"/>
                    </a:solidFill>
                    <a:prstDash val="solid"/>
                    <a:round/>
                    <a:headEnd/>
                    <a:tailEnd/>
                  </a:ln>
                </p:spPr>
                <p:txBody>
                  <a:bodyPr/>
                  <a:lstStyle/>
                  <a:p>
                    <a:endParaRPr lang="en-US"/>
                  </a:p>
                </p:txBody>
              </p:sp>
              <p:sp>
                <p:nvSpPr>
                  <p:cNvPr id="731609" name="Freeform 473"/>
                  <p:cNvSpPr>
                    <a:spLocks/>
                  </p:cNvSpPr>
                  <p:nvPr/>
                </p:nvSpPr>
                <p:spPr bwMode="auto">
                  <a:xfrm flipH="1">
                    <a:off x="2073" y="3009"/>
                    <a:ext cx="120" cy="120"/>
                  </a:xfrm>
                  <a:custGeom>
                    <a:avLst/>
                    <a:gdLst/>
                    <a:ahLst/>
                    <a:cxnLst>
                      <a:cxn ang="0">
                        <a:pos x="240" y="480"/>
                      </a:cxn>
                      <a:cxn ang="0">
                        <a:pos x="274" y="477"/>
                      </a:cxn>
                      <a:cxn ang="0">
                        <a:pos x="305" y="471"/>
                      </a:cxn>
                      <a:cxn ang="0">
                        <a:pos x="336" y="460"/>
                      </a:cxn>
                      <a:cxn ang="0">
                        <a:pos x="363" y="446"/>
                      </a:cxn>
                      <a:cxn ang="0">
                        <a:pos x="389" y="429"/>
                      </a:cxn>
                      <a:cxn ang="0">
                        <a:pos x="411" y="408"/>
                      </a:cxn>
                      <a:cxn ang="0">
                        <a:pos x="448" y="360"/>
                      </a:cxn>
                      <a:cxn ang="0">
                        <a:pos x="461" y="333"/>
                      </a:cxn>
                      <a:cxn ang="0">
                        <a:pos x="471" y="304"/>
                      </a:cxn>
                      <a:cxn ang="0">
                        <a:pos x="477" y="274"/>
                      </a:cxn>
                      <a:cxn ang="0">
                        <a:pos x="479" y="244"/>
                      </a:cxn>
                      <a:cxn ang="0">
                        <a:pos x="478" y="212"/>
                      </a:cxn>
                      <a:cxn ang="0">
                        <a:pos x="472" y="181"/>
                      </a:cxn>
                      <a:cxn ang="0">
                        <a:pos x="462" y="151"/>
                      </a:cxn>
                      <a:cxn ang="0">
                        <a:pos x="447" y="120"/>
                      </a:cxn>
                      <a:cxn ang="0">
                        <a:pos x="428" y="92"/>
                      </a:cxn>
                      <a:cxn ang="0">
                        <a:pos x="406" y="68"/>
                      </a:cxn>
                      <a:cxn ang="0">
                        <a:pos x="383" y="47"/>
                      </a:cxn>
                      <a:cxn ang="0">
                        <a:pos x="356" y="30"/>
                      </a:cxn>
                      <a:cxn ang="0">
                        <a:pos x="328" y="17"/>
                      </a:cxn>
                      <a:cxn ang="0">
                        <a:pos x="300" y="7"/>
                      </a:cxn>
                      <a:cxn ang="0">
                        <a:pos x="270" y="2"/>
                      </a:cxn>
                      <a:cxn ang="0">
                        <a:pos x="240" y="0"/>
                      </a:cxn>
                      <a:cxn ang="0">
                        <a:pos x="210" y="2"/>
                      </a:cxn>
                      <a:cxn ang="0">
                        <a:pos x="179" y="7"/>
                      </a:cxn>
                      <a:cxn ang="0">
                        <a:pos x="151" y="17"/>
                      </a:cxn>
                      <a:cxn ang="0">
                        <a:pos x="123" y="30"/>
                      </a:cxn>
                      <a:cxn ang="0">
                        <a:pos x="97" y="46"/>
                      </a:cxn>
                      <a:cxn ang="0">
                        <a:pos x="73" y="67"/>
                      </a:cxn>
                      <a:cxn ang="0">
                        <a:pos x="51" y="92"/>
                      </a:cxn>
                      <a:cxn ang="0">
                        <a:pos x="33" y="120"/>
                      </a:cxn>
                      <a:cxn ang="0">
                        <a:pos x="17" y="151"/>
                      </a:cxn>
                      <a:cxn ang="0">
                        <a:pos x="8" y="182"/>
                      </a:cxn>
                      <a:cxn ang="0">
                        <a:pos x="1" y="214"/>
                      </a:cxn>
                      <a:cxn ang="0">
                        <a:pos x="0" y="244"/>
                      </a:cxn>
                      <a:cxn ang="0">
                        <a:pos x="2" y="274"/>
                      </a:cxn>
                      <a:cxn ang="0">
                        <a:pos x="9" y="305"/>
                      </a:cxn>
                      <a:cxn ang="0">
                        <a:pos x="18" y="333"/>
                      </a:cxn>
                      <a:cxn ang="0">
                        <a:pos x="33" y="360"/>
                      </a:cxn>
                      <a:cxn ang="0">
                        <a:pos x="49" y="385"/>
                      </a:cxn>
                      <a:cxn ang="0">
                        <a:pos x="68" y="408"/>
                      </a:cxn>
                      <a:cxn ang="0">
                        <a:pos x="116" y="446"/>
                      </a:cxn>
                      <a:cxn ang="0">
                        <a:pos x="145" y="460"/>
                      </a:cxn>
                      <a:cxn ang="0">
                        <a:pos x="174" y="471"/>
                      </a:cxn>
                      <a:cxn ang="0">
                        <a:pos x="206" y="477"/>
                      </a:cxn>
                      <a:cxn ang="0">
                        <a:pos x="240" y="480"/>
                      </a:cxn>
                    </a:cxnLst>
                    <a:rect l="0" t="0" r="r" b="b"/>
                    <a:pathLst>
                      <a:path w="479" h="480">
                        <a:moveTo>
                          <a:pt x="240" y="480"/>
                        </a:moveTo>
                        <a:lnTo>
                          <a:pt x="274" y="477"/>
                        </a:lnTo>
                        <a:lnTo>
                          <a:pt x="305" y="471"/>
                        </a:lnTo>
                        <a:lnTo>
                          <a:pt x="336" y="460"/>
                        </a:lnTo>
                        <a:lnTo>
                          <a:pt x="363" y="446"/>
                        </a:lnTo>
                        <a:lnTo>
                          <a:pt x="389" y="429"/>
                        </a:lnTo>
                        <a:lnTo>
                          <a:pt x="411" y="408"/>
                        </a:lnTo>
                        <a:lnTo>
                          <a:pt x="448" y="360"/>
                        </a:lnTo>
                        <a:lnTo>
                          <a:pt x="461" y="333"/>
                        </a:lnTo>
                        <a:lnTo>
                          <a:pt x="471" y="304"/>
                        </a:lnTo>
                        <a:lnTo>
                          <a:pt x="477" y="274"/>
                        </a:lnTo>
                        <a:lnTo>
                          <a:pt x="479" y="244"/>
                        </a:lnTo>
                        <a:lnTo>
                          <a:pt x="478" y="212"/>
                        </a:lnTo>
                        <a:lnTo>
                          <a:pt x="472" y="181"/>
                        </a:lnTo>
                        <a:lnTo>
                          <a:pt x="462" y="151"/>
                        </a:lnTo>
                        <a:lnTo>
                          <a:pt x="447" y="120"/>
                        </a:lnTo>
                        <a:lnTo>
                          <a:pt x="428" y="92"/>
                        </a:lnTo>
                        <a:lnTo>
                          <a:pt x="406" y="68"/>
                        </a:lnTo>
                        <a:lnTo>
                          <a:pt x="383" y="47"/>
                        </a:lnTo>
                        <a:lnTo>
                          <a:pt x="356" y="30"/>
                        </a:lnTo>
                        <a:lnTo>
                          <a:pt x="328" y="17"/>
                        </a:lnTo>
                        <a:lnTo>
                          <a:pt x="300" y="7"/>
                        </a:lnTo>
                        <a:lnTo>
                          <a:pt x="270" y="2"/>
                        </a:lnTo>
                        <a:lnTo>
                          <a:pt x="240" y="0"/>
                        </a:lnTo>
                        <a:lnTo>
                          <a:pt x="210" y="2"/>
                        </a:lnTo>
                        <a:lnTo>
                          <a:pt x="179" y="7"/>
                        </a:lnTo>
                        <a:lnTo>
                          <a:pt x="151" y="17"/>
                        </a:lnTo>
                        <a:lnTo>
                          <a:pt x="123" y="30"/>
                        </a:lnTo>
                        <a:lnTo>
                          <a:pt x="97" y="46"/>
                        </a:lnTo>
                        <a:lnTo>
                          <a:pt x="73" y="67"/>
                        </a:lnTo>
                        <a:lnTo>
                          <a:pt x="51" y="92"/>
                        </a:lnTo>
                        <a:lnTo>
                          <a:pt x="33" y="120"/>
                        </a:lnTo>
                        <a:lnTo>
                          <a:pt x="17" y="151"/>
                        </a:lnTo>
                        <a:lnTo>
                          <a:pt x="8" y="182"/>
                        </a:lnTo>
                        <a:lnTo>
                          <a:pt x="1" y="214"/>
                        </a:lnTo>
                        <a:lnTo>
                          <a:pt x="0" y="244"/>
                        </a:lnTo>
                        <a:lnTo>
                          <a:pt x="2" y="274"/>
                        </a:lnTo>
                        <a:lnTo>
                          <a:pt x="9" y="305"/>
                        </a:lnTo>
                        <a:lnTo>
                          <a:pt x="18" y="333"/>
                        </a:lnTo>
                        <a:lnTo>
                          <a:pt x="33" y="360"/>
                        </a:lnTo>
                        <a:lnTo>
                          <a:pt x="49" y="385"/>
                        </a:lnTo>
                        <a:lnTo>
                          <a:pt x="68" y="408"/>
                        </a:lnTo>
                        <a:lnTo>
                          <a:pt x="116" y="446"/>
                        </a:lnTo>
                        <a:lnTo>
                          <a:pt x="145" y="460"/>
                        </a:lnTo>
                        <a:lnTo>
                          <a:pt x="174" y="471"/>
                        </a:lnTo>
                        <a:lnTo>
                          <a:pt x="206" y="477"/>
                        </a:lnTo>
                        <a:lnTo>
                          <a:pt x="240" y="480"/>
                        </a:lnTo>
                        <a:close/>
                      </a:path>
                    </a:pathLst>
                  </a:custGeom>
                  <a:noFill/>
                  <a:ln w="0">
                    <a:solidFill>
                      <a:srgbClr val="000000"/>
                    </a:solidFill>
                    <a:prstDash val="solid"/>
                    <a:round/>
                    <a:headEnd/>
                    <a:tailEnd/>
                  </a:ln>
                </p:spPr>
                <p:txBody>
                  <a:bodyPr/>
                  <a:lstStyle/>
                  <a:p>
                    <a:endParaRPr lang="en-US"/>
                  </a:p>
                </p:txBody>
              </p:sp>
              <p:sp>
                <p:nvSpPr>
                  <p:cNvPr id="731610" name="Freeform 474"/>
                  <p:cNvSpPr>
                    <a:spLocks/>
                  </p:cNvSpPr>
                  <p:nvPr/>
                </p:nvSpPr>
                <p:spPr bwMode="auto">
                  <a:xfrm flipH="1">
                    <a:off x="1753" y="2956"/>
                    <a:ext cx="228" cy="227"/>
                  </a:xfrm>
                  <a:custGeom>
                    <a:avLst/>
                    <a:gdLst/>
                    <a:ahLst/>
                    <a:cxnLst>
                      <a:cxn ang="0">
                        <a:pos x="454" y="909"/>
                      </a:cxn>
                      <a:cxn ang="0">
                        <a:pos x="518" y="904"/>
                      </a:cxn>
                      <a:cxn ang="0">
                        <a:pos x="579" y="891"/>
                      </a:cxn>
                      <a:cxn ang="0">
                        <a:pos x="636" y="872"/>
                      </a:cxn>
                      <a:cxn ang="0">
                        <a:pos x="688" y="845"/>
                      </a:cxn>
                      <a:cxn ang="0">
                        <a:pos x="736" y="812"/>
                      </a:cxn>
                      <a:cxn ang="0">
                        <a:pos x="778" y="773"/>
                      </a:cxn>
                      <a:cxn ang="0">
                        <a:pos x="816" y="729"/>
                      </a:cxn>
                      <a:cxn ang="0">
                        <a:pos x="848" y="682"/>
                      </a:cxn>
                      <a:cxn ang="0">
                        <a:pos x="874" y="630"/>
                      </a:cxn>
                      <a:cxn ang="0">
                        <a:pos x="892" y="575"/>
                      </a:cxn>
                      <a:cxn ang="0">
                        <a:pos x="904" y="519"/>
                      </a:cxn>
                      <a:cxn ang="0">
                        <a:pos x="909" y="461"/>
                      </a:cxn>
                      <a:cxn ang="0">
                        <a:pos x="906" y="403"/>
                      </a:cxn>
                      <a:cxn ang="0">
                        <a:pos x="895" y="343"/>
                      </a:cxn>
                      <a:cxn ang="0">
                        <a:pos x="876" y="284"/>
                      </a:cxn>
                      <a:cxn ang="0">
                        <a:pos x="848" y="227"/>
                      </a:cxn>
                      <a:cxn ang="0">
                        <a:pos x="812" y="174"/>
                      </a:cxn>
                      <a:cxn ang="0">
                        <a:pos x="770" y="128"/>
                      </a:cxn>
                      <a:cxn ang="0">
                        <a:pos x="725" y="89"/>
                      </a:cxn>
                      <a:cxn ang="0">
                        <a:pos x="676" y="56"/>
                      </a:cxn>
                      <a:cxn ang="0">
                        <a:pos x="623" y="32"/>
                      </a:cxn>
                      <a:cxn ang="0">
                        <a:pos x="568" y="14"/>
                      </a:cxn>
                      <a:cxn ang="0">
                        <a:pos x="512" y="3"/>
                      </a:cxn>
                      <a:cxn ang="0">
                        <a:pos x="454" y="0"/>
                      </a:cxn>
                      <a:cxn ang="0">
                        <a:pos x="398" y="3"/>
                      </a:cxn>
                      <a:cxn ang="0">
                        <a:pos x="341" y="14"/>
                      </a:cxn>
                      <a:cxn ang="0">
                        <a:pos x="286" y="31"/>
                      </a:cxn>
                      <a:cxn ang="0">
                        <a:pos x="233" y="56"/>
                      </a:cxn>
                      <a:cxn ang="0">
                        <a:pos x="183" y="89"/>
                      </a:cxn>
                      <a:cxn ang="0">
                        <a:pos x="138" y="127"/>
                      </a:cxn>
                      <a:cxn ang="0">
                        <a:pos x="98" y="174"/>
                      </a:cxn>
                      <a:cxn ang="0">
                        <a:pos x="62" y="227"/>
                      </a:cxn>
                      <a:cxn ang="0">
                        <a:pos x="33" y="284"/>
                      </a:cxn>
                      <a:cxn ang="0">
                        <a:pos x="14" y="343"/>
                      </a:cxn>
                      <a:cxn ang="0">
                        <a:pos x="3" y="403"/>
                      </a:cxn>
                      <a:cxn ang="0">
                        <a:pos x="0" y="461"/>
                      </a:cxn>
                      <a:cxn ang="0">
                        <a:pos x="5" y="519"/>
                      </a:cxn>
                      <a:cxn ang="0">
                        <a:pos x="17" y="575"/>
                      </a:cxn>
                      <a:cxn ang="0">
                        <a:pos x="36" y="630"/>
                      </a:cxn>
                      <a:cxn ang="0">
                        <a:pos x="61" y="682"/>
                      </a:cxn>
                      <a:cxn ang="0">
                        <a:pos x="92" y="729"/>
                      </a:cxn>
                      <a:cxn ang="0">
                        <a:pos x="130" y="773"/>
                      </a:cxn>
                      <a:cxn ang="0">
                        <a:pos x="173" y="812"/>
                      </a:cxn>
                      <a:cxn ang="0">
                        <a:pos x="220" y="845"/>
                      </a:cxn>
                      <a:cxn ang="0">
                        <a:pos x="273" y="872"/>
                      </a:cxn>
                      <a:cxn ang="0">
                        <a:pos x="329" y="891"/>
                      </a:cxn>
                      <a:cxn ang="0">
                        <a:pos x="390" y="904"/>
                      </a:cxn>
                      <a:cxn ang="0">
                        <a:pos x="454" y="909"/>
                      </a:cxn>
                    </a:cxnLst>
                    <a:rect l="0" t="0" r="r" b="b"/>
                    <a:pathLst>
                      <a:path w="909" h="909">
                        <a:moveTo>
                          <a:pt x="454" y="909"/>
                        </a:moveTo>
                        <a:lnTo>
                          <a:pt x="518" y="904"/>
                        </a:lnTo>
                        <a:lnTo>
                          <a:pt x="579" y="891"/>
                        </a:lnTo>
                        <a:lnTo>
                          <a:pt x="636" y="872"/>
                        </a:lnTo>
                        <a:lnTo>
                          <a:pt x="688" y="845"/>
                        </a:lnTo>
                        <a:lnTo>
                          <a:pt x="736" y="812"/>
                        </a:lnTo>
                        <a:lnTo>
                          <a:pt x="778" y="773"/>
                        </a:lnTo>
                        <a:lnTo>
                          <a:pt x="816" y="729"/>
                        </a:lnTo>
                        <a:lnTo>
                          <a:pt x="848" y="682"/>
                        </a:lnTo>
                        <a:lnTo>
                          <a:pt x="874" y="630"/>
                        </a:lnTo>
                        <a:lnTo>
                          <a:pt x="892" y="575"/>
                        </a:lnTo>
                        <a:lnTo>
                          <a:pt x="904" y="519"/>
                        </a:lnTo>
                        <a:lnTo>
                          <a:pt x="909" y="461"/>
                        </a:lnTo>
                        <a:lnTo>
                          <a:pt x="906" y="403"/>
                        </a:lnTo>
                        <a:lnTo>
                          <a:pt x="895" y="343"/>
                        </a:lnTo>
                        <a:lnTo>
                          <a:pt x="876" y="284"/>
                        </a:lnTo>
                        <a:lnTo>
                          <a:pt x="848" y="227"/>
                        </a:lnTo>
                        <a:lnTo>
                          <a:pt x="812" y="174"/>
                        </a:lnTo>
                        <a:lnTo>
                          <a:pt x="770" y="128"/>
                        </a:lnTo>
                        <a:lnTo>
                          <a:pt x="725" y="89"/>
                        </a:lnTo>
                        <a:lnTo>
                          <a:pt x="676" y="56"/>
                        </a:lnTo>
                        <a:lnTo>
                          <a:pt x="623" y="32"/>
                        </a:lnTo>
                        <a:lnTo>
                          <a:pt x="568" y="14"/>
                        </a:lnTo>
                        <a:lnTo>
                          <a:pt x="512" y="3"/>
                        </a:lnTo>
                        <a:lnTo>
                          <a:pt x="454" y="0"/>
                        </a:lnTo>
                        <a:lnTo>
                          <a:pt x="398" y="3"/>
                        </a:lnTo>
                        <a:lnTo>
                          <a:pt x="341" y="14"/>
                        </a:lnTo>
                        <a:lnTo>
                          <a:pt x="286" y="31"/>
                        </a:lnTo>
                        <a:lnTo>
                          <a:pt x="233" y="56"/>
                        </a:lnTo>
                        <a:lnTo>
                          <a:pt x="183" y="89"/>
                        </a:lnTo>
                        <a:lnTo>
                          <a:pt x="138" y="127"/>
                        </a:lnTo>
                        <a:lnTo>
                          <a:pt x="98" y="174"/>
                        </a:lnTo>
                        <a:lnTo>
                          <a:pt x="62" y="227"/>
                        </a:lnTo>
                        <a:lnTo>
                          <a:pt x="33" y="284"/>
                        </a:lnTo>
                        <a:lnTo>
                          <a:pt x="14" y="343"/>
                        </a:lnTo>
                        <a:lnTo>
                          <a:pt x="3" y="403"/>
                        </a:lnTo>
                        <a:lnTo>
                          <a:pt x="0" y="461"/>
                        </a:lnTo>
                        <a:lnTo>
                          <a:pt x="5" y="519"/>
                        </a:lnTo>
                        <a:lnTo>
                          <a:pt x="17" y="575"/>
                        </a:lnTo>
                        <a:lnTo>
                          <a:pt x="36" y="630"/>
                        </a:lnTo>
                        <a:lnTo>
                          <a:pt x="61" y="682"/>
                        </a:lnTo>
                        <a:lnTo>
                          <a:pt x="92" y="729"/>
                        </a:lnTo>
                        <a:lnTo>
                          <a:pt x="130" y="773"/>
                        </a:lnTo>
                        <a:lnTo>
                          <a:pt x="173" y="812"/>
                        </a:lnTo>
                        <a:lnTo>
                          <a:pt x="220" y="845"/>
                        </a:lnTo>
                        <a:lnTo>
                          <a:pt x="273" y="872"/>
                        </a:lnTo>
                        <a:lnTo>
                          <a:pt x="329" y="891"/>
                        </a:lnTo>
                        <a:lnTo>
                          <a:pt x="390" y="904"/>
                        </a:lnTo>
                        <a:lnTo>
                          <a:pt x="454" y="909"/>
                        </a:lnTo>
                        <a:close/>
                      </a:path>
                    </a:pathLst>
                  </a:custGeom>
                  <a:noFill/>
                  <a:ln w="0">
                    <a:solidFill>
                      <a:srgbClr val="000000"/>
                    </a:solidFill>
                    <a:prstDash val="solid"/>
                    <a:round/>
                    <a:headEnd/>
                    <a:tailEnd/>
                  </a:ln>
                </p:spPr>
                <p:txBody>
                  <a:bodyPr/>
                  <a:lstStyle/>
                  <a:p>
                    <a:endParaRPr lang="en-US"/>
                  </a:p>
                </p:txBody>
              </p:sp>
              <p:sp>
                <p:nvSpPr>
                  <p:cNvPr id="731611" name="Freeform 475"/>
                  <p:cNvSpPr>
                    <a:spLocks/>
                  </p:cNvSpPr>
                  <p:nvPr/>
                </p:nvSpPr>
                <p:spPr bwMode="auto">
                  <a:xfrm flipH="1">
                    <a:off x="1807" y="3009"/>
                    <a:ext cx="120" cy="120"/>
                  </a:xfrm>
                  <a:custGeom>
                    <a:avLst/>
                    <a:gdLst/>
                    <a:ahLst/>
                    <a:cxnLst>
                      <a:cxn ang="0">
                        <a:pos x="240" y="480"/>
                      </a:cxn>
                      <a:cxn ang="0">
                        <a:pos x="274" y="477"/>
                      </a:cxn>
                      <a:cxn ang="0">
                        <a:pos x="306" y="471"/>
                      </a:cxn>
                      <a:cxn ang="0">
                        <a:pos x="336" y="460"/>
                      </a:cxn>
                      <a:cxn ang="0">
                        <a:pos x="364" y="446"/>
                      </a:cxn>
                      <a:cxn ang="0">
                        <a:pos x="389" y="429"/>
                      </a:cxn>
                      <a:cxn ang="0">
                        <a:pos x="412" y="408"/>
                      </a:cxn>
                      <a:cxn ang="0">
                        <a:pos x="448" y="360"/>
                      </a:cxn>
                      <a:cxn ang="0">
                        <a:pos x="472" y="304"/>
                      </a:cxn>
                      <a:cxn ang="0">
                        <a:pos x="478" y="274"/>
                      </a:cxn>
                      <a:cxn ang="0">
                        <a:pos x="480" y="244"/>
                      </a:cxn>
                      <a:cxn ang="0">
                        <a:pos x="479" y="212"/>
                      </a:cxn>
                      <a:cxn ang="0">
                        <a:pos x="473" y="181"/>
                      </a:cxn>
                      <a:cxn ang="0">
                        <a:pos x="463" y="151"/>
                      </a:cxn>
                      <a:cxn ang="0">
                        <a:pos x="448" y="120"/>
                      </a:cxn>
                      <a:cxn ang="0">
                        <a:pos x="429" y="92"/>
                      </a:cxn>
                      <a:cxn ang="0">
                        <a:pos x="407" y="68"/>
                      </a:cxn>
                      <a:cxn ang="0">
                        <a:pos x="382" y="47"/>
                      </a:cxn>
                      <a:cxn ang="0">
                        <a:pos x="356" y="30"/>
                      </a:cxn>
                      <a:cxn ang="0">
                        <a:pos x="329" y="17"/>
                      </a:cxn>
                      <a:cxn ang="0">
                        <a:pos x="300" y="7"/>
                      </a:cxn>
                      <a:cxn ang="0">
                        <a:pos x="270" y="2"/>
                      </a:cxn>
                      <a:cxn ang="0">
                        <a:pos x="240" y="0"/>
                      </a:cxn>
                      <a:cxn ang="0">
                        <a:pos x="210" y="2"/>
                      </a:cxn>
                      <a:cxn ang="0">
                        <a:pos x="180" y="7"/>
                      </a:cxn>
                      <a:cxn ang="0">
                        <a:pos x="151" y="17"/>
                      </a:cxn>
                      <a:cxn ang="0">
                        <a:pos x="124" y="30"/>
                      </a:cxn>
                      <a:cxn ang="0">
                        <a:pos x="98" y="46"/>
                      </a:cxn>
                      <a:cxn ang="0">
                        <a:pos x="73" y="67"/>
                      </a:cxn>
                      <a:cxn ang="0">
                        <a:pos x="51" y="92"/>
                      </a:cxn>
                      <a:cxn ang="0">
                        <a:pos x="32" y="120"/>
                      </a:cxn>
                      <a:cxn ang="0">
                        <a:pos x="17" y="151"/>
                      </a:cxn>
                      <a:cxn ang="0">
                        <a:pos x="7" y="182"/>
                      </a:cxn>
                      <a:cxn ang="0">
                        <a:pos x="2" y="214"/>
                      </a:cxn>
                      <a:cxn ang="0">
                        <a:pos x="0" y="244"/>
                      </a:cxn>
                      <a:cxn ang="0">
                        <a:pos x="3" y="274"/>
                      </a:cxn>
                      <a:cxn ang="0">
                        <a:pos x="10" y="305"/>
                      </a:cxn>
                      <a:cxn ang="0">
                        <a:pos x="19" y="333"/>
                      </a:cxn>
                      <a:cxn ang="0">
                        <a:pos x="32" y="360"/>
                      </a:cxn>
                      <a:cxn ang="0">
                        <a:pos x="50" y="385"/>
                      </a:cxn>
                      <a:cxn ang="0">
                        <a:pos x="69" y="408"/>
                      </a:cxn>
                      <a:cxn ang="0">
                        <a:pos x="117" y="446"/>
                      </a:cxn>
                      <a:cxn ang="0">
                        <a:pos x="144" y="460"/>
                      </a:cxn>
                      <a:cxn ang="0">
                        <a:pos x="175" y="471"/>
                      </a:cxn>
                      <a:cxn ang="0">
                        <a:pos x="206" y="477"/>
                      </a:cxn>
                      <a:cxn ang="0">
                        <a:pos x="240" y="480"/>
                      </a:cxn>
                    </a:cxnLst>
                    <a:rect l="0" t="0" r="r" b="b"/>
                    <a:pathLst>
                      <a:path w="480" h="480">
                        <a:moveTo>
                          <a:pt x="240" y="480"/>
                        </a:moveTo>
                        <a:lnTo>
                          <a:pt x="274" y="477"/>
                        </a:lnTo>
                        <a:lnTo>
                          <a:pt x="306" y="471"/>
                        </a:lnTo>
                        <a:lnTo>
                          <a:pt x="336" y="460"/>
                        </a:lnTo>
                        <a:lnTo>
                          <a:pt x="364" y="446"/>
                        </a:lnTo>
                        <a:lnTo>
                          <a:pt x="389" y="429"/>
                        </a:lnTo>
                        <a:lnTo>
                          <a:pt x="412" y="408"/>
                        </a:lnTo>
                        <a:lnTo>
                          <a:pt x="448" y="360"/>
                        </a:lnTo>
                        <a:lnTo>
                          <a:pt x="472" y="304"/>
                        </a:lnTo>
                        <a:lnTo>
                          <a:pt x="478" y="274"/>
                        </a:lnTo>
                        <a:lnTo>
                          <a:pt x="480" y="244"/>
                        </a:lnTo>
                        <a:lnTo>
                          <a:pt x="479" y="212"/>
                        </a:lnTo>
                        <a:lnTo>
                          <a:pt x="473" y="181"/>
                        </a:lnTo>
                        <a:lnTo>
                          <a:pt x="463" y="151"/>
                        </a:lnTo>
                        <a:lnTo>
                          <a:pt x="448" y="120"/>
                        </a:lnTo>
                        <a:lnTo>
                          <a:pt x="429" y="92"/>
                        </a:lnTo>
                        <a:lnTo>
                          <a:pt x="407" y="68"/>
                        </a:lnTo>
                        <a:lnTo>
                          <a:pt x="382" y="47"/>
                        </a:lnTo>
                        <a:lnTo>
                          <a:pt x="356" y="30"/>
                        </a:lnTo>
                        <a:lnTo>
                          <a:pt x="329" y="17"/>
                        </a:lnTo>
                        <a:lnTo>
                          <a:pt x="300" y="7"/>
                        </a:lnTo>
                        <a:lnTo>
                          <a:pt x="270" y="2"/>
                        </a:lnTo>
                        <a:lnTo>
                          <a:pt x="240" y="0"/>
                        </a:lnTo>
                        <a:lnTo>
                          <a:pt x="210" y="2"/>
                        </a:lnTo>
                        <a:lnTo>
                          <a:pt x="180" y="7"/>
                        </a:lnTo>
                        <a:lnTo>
                          <a:pt x="151" y="17"/>
                        </a:lnTo>
                        <a:lnTo>
                          <a:pt x="124" y="30"/>
                        </a:lnTo>
                        <a:lnTo>
                          <a:pt x="98" y="46"/>
                        </a:lnTo>
                        <a:lnTo>
                          <a:pt x="73" y="67"/>
                        </a:lnTo>
                        <a:lnTo>
                          <a:pt x="51" y="92"/>
                        </a:lnTo>
                        <a:lnTo>
                          <a:pt x="32" y="120"/>
                        </a:lnTo>
                        <a:lnTo>
                          <a:pt x="17" y="151"/>
                        </a:lnTo>
                        <a:lnTo>
                          <a:pt x="7" y="182"/>
                        </a:lnTo>
                        <a:lnTo>
                          <a:pt x="2" y="214"/>
                        </a:lnTo>
                        <a:lnTo>
                          <a:pt x="0" y="244"/>
                        </a:lnTo>
                        <a:lnTo>
                          <a:pt x="3" y="274"/>
                        </a:lnTo>
                        <a:lnTo>
                          <a:pt x="10" y="305"/>
                        </a:lnTo>
                        <a:lnTo>
                          <a:pt x="19" y="333"/>
                        </a:lnTo>
                        <a:lnTo>
                          <a:pt x="32" y="360"/>
                        </a:lnTo>
                        <a:lnTo>
                          <a:pt x="50" y="385"/>
                        </a:lnTo>
                        <a:lnTo>
                          <a:pt x="69" y="408"/>
                        </a:lnTo>
                        <a:lnTo>
                          <a:pt x="117" y="446"/>
                        </a:lnTo>
                        <a:lnTo>
                          <a:pt x="144" y="460"/>
                        </a:lnTo>
                        <a:lnTo>
                          <a:pt x="175" y="471"/>
                        </a:lnTo>
                        <a:lnTo>
                          <a:pt x="206" y="477"/>
                        </a:lnTo>
                        <a:lnTo>
                          <a:pt x="240" y="480"/>
                        </a:lnTo>
                        <a:close/>
                      </a:path>
                    </a:pathLst>
                  </a:custGeom>
                  <a:noFill/>
                  <a:ln w="0">
                    <a:solidFill>
                      <a:srgbClr val="000000"/>
                    </a:solidFill>
                    <a:prstDash val="solid"/>
                    <a:round/>
                    <a:headEnd/>
                    <a:tailEnd/>
                  </a:ln>
                </p:spPr>
                <p:txBody>
                  <a:bodyPr/>
                  <a:lstStyle/>
                  <a:p>
                    <a:endParaRPr lang="en-US"/>
                  </a:p>
                </p:txBody>
              </p:sp>
              <p:sp>
                <p:nvSpPr>
                  <p:cNvPr id="731612" name="Freeform 476"/>
                  <p:cNvSpPr>
                    <a:spLocks/>
                  </p:cNvSpPr>
                  <p:nvPr/>
                </p:nvSpPr>
                <p:spPr bwMode="auto">
                  <a:xfrm flipH="1">
                    <a:off x="597" y="2956"/>
                    <a:ext cx="227" cy="227"/>
                  </a:xfrm>
                  <a:custGeom>
                    <a:avLst/>
                    <a:gdLst/>
                    <a:ahLst/>
                    <a:cxnLst>
                      <a:cxn ang="0">
                        <a:pos x="455" y="909"/>
                      </a:cxn>
                      <a:cxn ang="0">
                        <a:pos x="519" y="904"/>
                      </a:cxn>
                      <a:cxn ang="0">
                        <a:pos x="579" y="891"/>
                      </a:cxn>
                      <a:cxn ang="0">
                        <a:pos x="636" y="872"/>
                      </a:cxn>
                      <a:cxn ang="0">
                        <a:pos x="688" y="845"/>
                      </a:cxn>
                      <a:cxn ang="0">
                        <a:pos x="736" y="812"/>
                      </a:cxn>
                      <a:cxn ang="0">
                        <a:pos x="779" y="773"/>
                      </a:cxn>
                      <a:cxn ang="0">
                        <a:pos x="816" y="729"/>
                      </a:cxn>
                      <a:cxn ang="0">
                        <a:pos x="848" y="682"/>
                      </a:cxn>
                      <a:cxn ang="0">
                        <a:pos x="874" y="630"/>
                      </a:cxn>
                      <a:cxn ang="0">
                        <a:pos x="892" y="575"/>
                      </a:cxn>
                      <a:cxn ang="0">
                        <a:pos x="904" y="519"/>
                      </a:cxn>
                      <a:cxn ang="0">
                        <a:pos x="910" y="461"/>
                      </a:cxn>
                      <a:cxn ang="0">
                        <a:pos x="906" y="403"/>
                      </a:cxn>
                      <a:cxn ang="0">
                        <a:pos x="895" y="343"/>
                      </a:cxn>
                      <a:cxn ang="0">
                        <a:pos x="876" y="284"/>
                      </a:cxn>
                      <a:cxn ang="0">
                        <a:pos x="848" y="227"/>
                      </a:cxn>
                      <a:cxn ang="0">
                        <a:pos x="812" y="174"/>
                      </a:cxn>
                      <a:cxn ang="0">
                        <a:pos x="770" y="128"/>
                      </a:cxn>
                      <a:cxn ang="0">
                        <a:pos x="725" y="89"/>
                      </a:cxn>
                      <a:cxn ang="0">
                        <a:pos x="676" y="56"/>
                      </a:cxn>
                      <a:cxn ang="0">
                        <a:pos x="623" y="32"/>
                      </a:cxn>
                      <a:cxn ang="0">
                        <a:pos x="568" y="14"/>
                      </a:cxn>
                      <a:cxn ang="0">
                        <a:pos x="512" y="3"/>
                      </a:cxn>
                      <a:cxn ang="0">
                        <a:pos x="455" y="0"/>
                      </a:cxn>
                      <a:cxn ang="0">
                        <a:pos x="398" y="3"/>
                      </a:cxn>
                      <a:cxn ang="0">
                        <a:pos x="341" y="14"/>
                      </a:cxn>
                      <a:cxn ang="0">
                        <a:pos x="287" y="31"/>
                      </a:cxn>
                      <a:cxn ang="0">
                        <a:pos x="234" y="56"/>
                      </a:cxn>
                      <a:cxn ang="0">
                        <a:pos x="185" y="89"/>
                      </a:cxn>
                      <a:cxn ang="0">
                        <a:pos x="139" y="127"/>
                      </a:cxn>
                      <a:cxn ang="0">
                        <a:pos x="98" y="174"/>
                      </a:cxn>
                      <a:cxn ang="0">
                        <a:pos x="62" y="227"/>
                      </a:cxn>
                      <a:cxn ang="0">
                        <a:pos x="34" y="284"/>
                      </a:cxn>
                      <a:cxn ang="0">
                        <a:pos x="14" y="343"/>
                      </a:cxn>
                      <a:cxn ang="0">
                        <a:pos x="3" y="403"/>
                      </a:cxn>
                      <a:cxn ang="0">
                        <a:pos x="0" y="461"/>
                      </a:cxn>
                      <a:cxn ang="0">
                        <a:pos x="5" y="519"/>
                      </a:cxn>
                      <a:cxn ang="0">
                        <a:pos x="17" y="575"/>
                      </a:cxn>
                      <a:cxn ang="0">
                        <a:pos x="36" y="630"/>
                      </a:cxn>
                      <a:cxn ang="0">
                        <a:pos x="62" y="682"/>
                      </a:cxn>
                      <a:cxn ang="0">
                        <a:pos x="93" y="729"/>
                      </a:cxn>
                      <a:cxn ang="0">
                        <a:pos x="131" y="773"/>
                      </a:cxn>
                      <a:cxn ang="0">
                        <a:pos x="174" y="812"/>
                      </a:cxn>
                      <a:cxn ang="0">
                        <a:pos x="222" y="845"/>
                      </a:cxn>
                      <a:cxn ang="0">
                        <a:pos x="274" y="872"/>
                      </a:cxn>
                      <a:cxn ang="0">
                        <a:pos x="330" y="891"/>
                      </a:cxn>
                      <a:cxn ang="0">
                        <a:pos x="391" y="904"/>
                      </a:cxn>
                      <a:cxn ang="0">
                        <a:pos x="455" y="909"/>
                      </a:cxn>
                    </a:cxnLst>
                    <a:rect l="0" t="0" r="r" b="b"/>
                    <a:pathLst>
                      <a:path w="910" h="909">
                        <a:moveTo>
                          <a:pt x="455" y="909"/>
                        </a:moveTo>
                        <a:lnTo>
                          <a:pt x="519" y="904"/>
                        </a:lnTo>
                        <a:lnTo>
                          <a:pt x="579" y="891"/>
                        </a:lnTo>
                        <a:lnTo>
                          <a:pt x="636" y="872"/>
                        </a:lnTo>
                        <a:lnTo>
                          <a:pt x="688" y="845"/>
                        </a:lnTo>
                        <a:lnTo>
                          <a:pt x="736" y="812"/>
                        </a:lnTo>
                        <a:lnTo>
                          <a:pt x="779" y="773"/>
                        </a:lnTo>
                        <a:lnTo>
                          <a:pt x="816" y="729"/>
                        </a:lnTo>
                        <a:lnTo>
                          <a:pt x="848" y="682"/>
                        </a:lnTo>
                        <a:lnTo>
                          <a:pt x="874" y="630"/>
                        </a:lnTo>
                        <a:lnTo>
                          <a:pt x="892" y="575"/>
                        </a:lnTo>
                        <a:lnTo>
                          <a:pt x="904" y="519"/>
                        </a:lnTo>
                        <a:lnTo>
                          <a:pt x="910" y="461"/>
                        </a:lnTo>
                        <a:lnTo>
                          <a:pt x="906" y="403"/>
                        </a:lnTo>
                        <a:lnTo>
                          <a:pt x="895" y="343"/>
                        </a:lnTo>
                        <a:lnTo>
                          <a:pt x="876" y="284"/>
                        </a:lnTo>
                        <a:lnTo>
                          <a:pt x="848" y="227"/>
                        </a:lnTo>
                        <a:lnTo>
                          <a:pt x="812" y="174"/>
                        </a:lnTo>
                        <a:lnTo>
                          <a:pt x="770" y="128"/>
                        </a:lnTo>
                        <a:lnTo>
                          <a:pt x="725" y="89"/>
                        </a:lnTo>
                        <a:lnTo>
                          <a:pt x="676" y="56"/>
                        </a:lnTo>
                        <a:lnTo>
                          <a:pt x="623" y="32"/>
                        </a:lnTo>
                        <a:lnTo>
                          <a:pt x="568" y="14"/>
                        </a:lnTo>
                        <a:lnTo>
                          <a:pt x="512" y="3"/>
                        </a:lnTo>
                        <a:lnTo>
                          <a:pt x="455" y="0"/>
                        </a:lnTo>
                        <a:lnTo>
                          <a:pt x="398" y="3"/>
                        </a:lnTo>
                        <a:lnTo>
                          <a:pt x="341" y="14"/>
                        </a:lnTo>
                        <a:lnTo>
                          <a:pt x="287" y="31"/>
                        </a:lnTo>
                        <a:lnTo>
                          <a:pt x="234" y="56"/>
                        </a:lnTo>
                        <a:lnTo>
                          <a:pt x="185" y="89"/>
                        </a:lnTo>
                        <a:lnTo>
                          <a:pt x="139" y="127"/>
                        </a:lnTo>
                        <a:lnTo>
                          <a:pt x="98" y="174"/>
                        </a:lnTo>
                        <a:lnTo>
                          <a:pt x="62" y="227"/>
                        </a:lnTo>
                        <a:lnTo>
                          <a:pt x="34" y="284"/>
                        </a:lnTo>
                        <a:lnTo>
                          <a:pt x="14" y="343"/>
                        </a:lnTo>
                        <a:lnTo>
                          <a:pt x="3" y="403"/>
                        </a:lnTo>
                        <a:lnTo>
                          <a:pt x="0" y="461"/>
                        </a:lnTo>
                        <a:lnTo>
                          <a:pt x="5" y="519"/>
                        </a:lnTo>
                        <a:lnTo>
                          <a:pt x="17" y="575"/>
                        </a:lnTo>
                        <a:lnTo>
                          <a:pt x="36" y="630"/>
                        </a:lnTo>
                        <a:lnTo>
                          <a:pt x="62" y="682"/>
                        </a:lnTo>
                        <a:lnTo>
                          <a:pt x="93" y="729"/>
                        </a:lnTo>
                        <a:lnTo>
                          <a:pt x="131" y="773"/>
                        </a:lnTo>
                        <a:lnTo>
                          <a:pt x="174" y="812"/>
                        </a:lnTo>
                        <a:lnTo>
                          <a:pt x="222" y="845"/>
                        </a:lnTo>
                        <a:lnTo>
                          <a:pt x="274" y="872"/>
                        </a:lnTo>
                        <a:lnTo>
                          <a:pt x="330" y="891"/>
                        </a:lnTo>
                        <a:lnTo>
                          <a:pt x="391" y="904"/>
                        </a:lnTo>
                        <a:lnTo>
                          <a:pt x="455" y="909"/>
                        </a:lnTo>
                        <a:close/>
                      </a:path>
                    </a:pathLst>
                  </a:custGeom>
                  <a:noFill/>
                  <a:ln w="0">
                    <a:solidFill>
                      <a:srgbClr val="000000"/>
                    </a:solidFill>
                    <a:prstDash val="solid"/>
                    <a:round/>
                    <a:headEnd/>
                    <a:tailEnd/>
                  </a:ln>
                </p:spPr>
                <p:txBody>
                  <a:bodyPr/>
                  <a:lstStyle/>
                  <a:p>
                    <a:endParaRPr lang="en-US"/>
                  </a:p>
                </p:txBody>
              </p:sp>
              <p:sp>
                <p:nvSpPr>
                  <p:cNvPr id="731613" name="Freeform 477"/>
                  <p:cNvSpPr>
                    <a:spLocks/>
                  </p:cNvSpPr>
                  <p:nvPr/>
                </p:nvSpPr>
                <p:spPr bwMode="auto">
                  <a:xfrm flipH="1">
                    <a:off x="651" y="3009"/>
                    <a:ext cx="119" cy="120"/>
                  </a:xfrm>
                  <a:custGeom>
                    <a:avLst/>
                    <a:gdLst/>
                    <a:ahLst/>
                    <a:cxnLst>
                      <a:cxn ang="0">
                        <a:pos x="240" y="480"/>
                      </a:cxn>
                      <a:cxn ang="0">
                        <a:pos x="274" y="477"/>
                      </a:cxn>
                      <a:cxn ang="0">
                        <a:pos x="305" y="471"/>
                      </a:cxn>
                      <a:cxn ang="0">
                        <a:pos x="336" y="460"/>
                      </a:cxn>
                      <a:cxn ang="0">
                        <a:pos x="363" y="446"/>
                      </a:cxn>
                      <a:cxn ang="0">
                        <a:pos x="389" y="429"/>
                      </a:cxn>
                      <a:cxn ang="0">
                        <a:pos x="411" y="408"/>
                      </a:cxn>
                      <a:cxn ang="0">
                        <a:pos x="448" y="360"/>
                      </a:cxn>
                      <a:cxn ang="0">
                        <a:pos x="461" y="333"/>
                      </a:cxn>
                      <a:cxn ang="0">
                        <a:pos x="471" y="304"/>
                      </a:cxn>
                      <a:cxn ang="0">
                        <a:pos x="477" y="274"/>
                      </a:cxn>
                      <a:cxn ang="0">
                        <a:pos x="479" y="244"/>
                      </a:cxn>
                      <a:cxn ang="0">
                        <a:pos x="478" y="212"/>
                      </a:cxn>
                      <a:cxn ang="0">
                        <a:pos x="472" y="181"/>
                      </a:cxn>
                      <a:cxn ang="0">
                        <a:pos x="462" y="151"/>
                      </a:cxn>
                      <a:cxn ang="0">
                        <a:pos x="447" y="120"/>
                      </a:cxn>
                      <a:cxn ang="0">
                        <a:pos x="428" y="92"/>
                      </a:cxn>
                      <a:cxn ang="0">
                        <a:pos x="407" y="68"/>
                      </a:cxn>
                      <a:cxn ang="0">
                        <a:pos x="383" y="47"/>
                      </a:cxn>
                      <a:cxn ang="0">
                        <a:pos x="357" y="30"/>
                      </a:cxn>
                      <a:cxn ang="0">
                        <a:pos x="328" y="17"/>
                      </a:cxn>
                      <a:cxn ang="0">
                        <a:pos x="300" y="7"/>
                      </a:cxn>
                      <a:cxn ang="0">
                        <a:pos x="270" y="2"/>
                      </a:cxn>
                      <a:cxn ang="0">
                        <a:pos x="240" y="0"/>
                      </a:cxn>
                      <a:cxn ang="0">
                        <a:pos x="210" y="2"/>
                      </a:cxn>
                      <a:cxn ang="0">
                        <a:pos x="179" y="7"/>
                      </a:cxn>
                      <a:cxn ang="0">
                        <a:pos x="151" y="17"/>
                      </a:cxn>
                      <a:cxn ang="0">
                        <a:pos x="123" y="30"/>
                      </a:cxn>
                      <a:cxn ang="0">
                        <a:pos x="97" y="46"/>
                      </a:cxn>
                      <a:cxn ang="0">
                        <a:pos x="73" y="67"/>
                      </a:cxn>
                      <a:cxn ang="0">
                        <a:pos x="51" y="92"/>
                      </a:cxn>
                      <a:cxn ang="0">
                        <a:pos x="33" y="120"/>
                      </a:cxn>
                      <a:cxn ang="0">
                        <a:pos x="17" y="151"/>
                      </a:cxn>
                      <a:cxn ang="0">
                        <a:pos x="8" y="182"/>
                      </a:cxn>
                      <a:cxn ang="0">
                        <a:pos x="1" y="214"/>
                      </a:cxn>
                      <a:cxn ang="0">
                        <a:pos x="0" y="244"/>
                      </a:cxn>
                      <a:cxn ang="0">
                        <a:pos x="2" y="274"/>
                      </a:cxn>
                      <a:cxn ang="0">
                        <a:pos x="9" y="305"/>
                      </a:cxn>
                      <a:cxn ang="0">
                        <a:pos x="19" y="333"/>
                      </a:cxn>
                      <a:cxn ang="0">
                        <a:pos x="33" y="360"/>
                      </a:cxn>
                      <a:cxn ang="0">
                        <a:pos x="49" y="385"/>
                      </a:cxn>
                      <a:cxn ang="0">
                        <a:pos x="69" y="408"/>
                      </a:cxn>
                      <a:cxn ang="0">
                        <a:pos x="116" y="446"/>
                      </a:cxn>
                      <a:cxn ang="0">
                        <a:pos x="145" y="460"/>
                      </a:cxn>
                      <a:cxn ang="0">
                        <a:pos x="174" y="471"/>
                      </a:cxn>
                      <a:cxn ang="0">
                        <a:pos x="207" y="477"/>
                      </a:cxn>
                      <a:cxn ang="0">
                        <a:pos x="240" y="480"/>
                      </a:cxn>
                    </a:cxnLst>
                    <a:rect l="0" t="0" r="r" b="b"/>
                    <a:pathLst>
                      <a:path w="479" h="480">
                        <a:moveTo>
                          <a:pt x="240" y="480"/>
                        </a:moveTo>
                        <a:lnTo>
                          <a:pt x="274" y="477"/>
                        </a:lnTo>
                        <a:lnTo>
                          <a:pt x="305" y="471"/>
                        </a:lnTo>
                        <a:lnTo>
                          <a:pt x="336" y="460"/>
                        </a:lnTo>
                        <a:lnTo>
                          <a:pt x="363" y="446"/>
                        </a:lnTo>
                        <a:lnTo>
                          <a:pt x="389" y="429"/>
                        </a:lnTo>
                        <a:lnTo>
                          <a:pt x="411" y="408"/>
                        </a:lnTo>
                        <a:lnTo>
                          <a:pt x="448" y="360"/>
                        </a:lnTo>
                        <a:lnTo>
                          <a:pt x="461" y="333"/>
                        </a:lnTo>
                        <a:lnTo>
                          <a:pt x="471" y="304"/>
                        </a:lnTo>
                        <a:lnTo>
                          <a:pt x="477" y="274"/>
                        </a:lnTo>
                        <a:lnTo>
                          <a:pt x="479" y="244"/>
                        </a:lnTo>
                        <a:lnTo>
                          <a:pt x="478" y="212"/>
                        </a:lnTo>
                        <a:lnTo>
                          <a:pt x="472" y="181"/>
                        </a:lnTo>
                        <a:lnTo>
                          <a:pt x="462" y="151"/>
                        </a:lnTo>
                        <a:lnTo>
                          <a:pt x="447" y="120"/>
                        </a:lnTo>
                        <a:lnTo>
                          <a:pt x="428" y="92"/>
                        </a:lnTo>
                        <a:lnTo>
                          <a:pt x="407" y="68"/>
                        </a:lnTo>
                        <a:lnTo>
                          <a:pt x="383" y="47"/>
                        </a:lnTo>
                        <a:lnTo>
                          <a:pt x="357" y="30"/>
                        </a:lnTo>
                        <a:lnTo>
                          <a:pt x="328" y="17"/>
                        </a:lnTo>
                        <a:lnTo>
                          <a:pt x="300" y="7"/>
                        </a:lnTo>
                        <a:lnTo>
                          <a:pt x="270" y="2"/>
                        </a:lnTo>
                        <a:lnTo>
                          <a:pt x="240" y="0"/>
                        </a:lnTo>
                        <a:lnTo>
                          <a:pt x="210" y="2"/>
                        </a:lnTo>
                        <a:lnTo>
                          <a:pt x="179" y="7"/>
                        </a:lnTo>
                        <a:lnTo>
                          <a:pt x="151" y="17"/>
                        </a:lnTo>
                        <a:lnTo>
                          <a:pt x="123" y="30"/>
                        </a:lnTo>
                        <a:lnTo>
                          <a:pt x="97" y="46"/>
                        </a:lnTo>
                        <a:lnTo>
                          <a:pt x="73" y="67"/>
                        </a:lnTo>
                        <a:lnTo>
                          <a:pt x="51" y="92"/>
                        </a:lnTo>
                        <a:lnTo>
                          <a:pt x="33" y="120"/>
                        </a:lnTo>
                        <a:lnTo>
                          <a:pt x="17" y="151"/>
                        </a:lnTo>
                        <a:lnTo>
                          <a:pt x="8" y="182"/>
                        </a:lnTo>
                        <a:lnTo>
                          <a:pt x="1" y="214"/>
                        </a:lnTo>
                        <a:lnTo>
                          <a:pt x="0" y="244"/>
                        </a:lnTo>
                        <a:lnTo>
                          <a:pt x="2" y="274"/>
                        </a:lnTo>
                        <a:lnTo>
                          <a:pt x="9" y="305"/>
                        </a:lnTo>
                        <a:lnTo>
                          <a:pt x="19" y="333"/>
                        </a:lnTo>
                        <a:lnTo>
                          <a:pt x="33" y="360"/>
                        </a:lnTo>
                        <a:lnTo>
                          <a:pt x="49" y="385"/>
                        </a:lnTo>
                        <a:lnTo>
                          <a:pt x="69" y="408"/>
                        </a:lnTo>
                        <a:lnTo>
                          <a:pt x="116" y="446"/>
                        </a:lnTo>
                        <a:lnTo>
                          <a:pt x="145" y="460"/>
                        </a:lnTo>
                        <a:lnTo>
                          <a:pt x="174" y="471"/>
                        </a:lnTo>
                        <a:lnTo>
                          <a:pt x="207" y="477"/>
                        </a:lnTo>
                        <a:lnTo>
                          <a:pt x="240" y="480"/>
                        </a:lnTo>
                        <a:close/>
                      </a:path>
                    </a:pathLst>
                  </a:custGeom>
                  <a:noFill/>
                  <a:ln w="0">
                    <a:solidFill>
                      <a:srgbClr val="000000"/>
                    </a:solidFill>
                    <a:prstDash val="solid"/>
                    <a:round/>
                    <a:headEnd/>
                    <a:tailEnd/>
                  </a:ln>
                </p:spPr>
                <p:txBody>
                  <a:bodyPr/>
                  <a:lstStyle/>
                  <a:p>
                    <a:endParaRPr lang="en-US"/>
                  </a:p>
                </p:txBody>
              </p:sp>
              <p:sp>
                <p:nvSpPr>
                  <p:cNvPr id="731614" name="Freeform 478"/>
                  <p:cNvSpPr>
                    <a:spLocks noEditPoints="1"/>
                  </p:cNvSpPr>
                  <p:nvPr/>
                </p:nvSpPr>
                <p:spPr bwMode="auto">
                  <a:xfrm flipH="1">
                    <a:off x="650" y="2959"/>
                    <a:ext cx="1891" cy="170"/>
                  </a:xfrm>
                  <a:custGeom>
                    <a:avLst/>
                    <a:gdLst/>
                    <a:ahLst/>
                    <a:cxnLst>
                      <a:cxn ang="0">
                        <a:pos x="46" y="616"/>
                      </a:cxn>
                      <a:cxn ang="0">
                        <a:pos x="25" y="564"/>
                      </a:cxn>
                      <a:cxn ang="0">
                        <a:pos x="430" y="398"/>
                      </a:cxn>
                      <a:cxn ang="0">
                        <a:pos x="538" y="443"/>
                      </a:cxn>
                      <a:cxn ang="0">
                        <a:pos x="606" y="518"/>
                      </a:cxn>
                      <a:cxn ang="0">
                        <a:pos x="597" y="570"/>
                      </a:cxn>
                      <a:cxn ang="0">
                        <a:pos x="480" y="620"/>
                      </a:cxn>
                      <a:cxn ang="0">
                        <a:pos x="281" y="637"/>
                      </a:cxn>
                      <a:cxn ang="0">
                        <a:pos x="0" y="170"/>
                      </a:cxn>
                      <a:cxn ang="0">
                        <a:pos x="0" y="256"/>
                      </a:cxn>
                      <a:cxn ang="0">
                        <a:pos x="40" y="0"/>
                      </a:cxn>
                      <a:cxn ang="0">
                        <a:pos x="1632" y="680"/>
                      </a:cxn>
                      <a:cxn ang="0">
                        <a:pos x="1728" y="660"/>
                      </a:cxn>
                      <a:cxn ang="0">
                        <a:pos x="1804" y="608"/>
                      </a:cxn>
                      <a:cxn ang="0">
                        <a:pos x="1864" y="504"/>
                      </a:cxn>
                      <a:cxn ang="0">
                        <a:pos x="1871" y="411"/>
                      </a:cxn>
                      <a:cxn ang="0">
                        <a:pos x="1840" y="319"/>
                      </a:cxn>
                      <a:cxn ang="0">
                        <a:pos x="1776" y="246"/>
                      </a:cxn>
                      <a:cxn ang="0">
                        <a:pos x="1693" y="207"/>
                      </a:cxn>
                      <a:cxn ang="0">
                        <a:pos x="1603" y="201"/>
                      </a:cxn>
                      <a:cxn ang="0">
                        <a:pos x="1516" y="229"/>
                      </a:cxn>
                      <a:cxn ang="0">
                        <a:pos x="1444" y="291"/>
                      </a:cxn>
                      <a:cxn ang="0">
                        <a:pos x="1401" y="381"/>
                      </a:cxn>
                      <a:cxn ang="0">
                        <a:pos x="1395" y="474"/>
                      </a:cxn>
                      <a:cxn ang="0">
                        <a:pos x="1425" y="560"/>
                      </a:cxn>
                      <a:cxn ang="0">
                        <a:pos x="1484" y="629"/>
                      </a:cxn>
                      <a:cxn ang="0">
                        <a:pos x="1567" y="671"/>
                      </a:cxn>
                      <a:cxn ang="0">
                        <a:pos x="2694" y="680"/>
                      </a:cxn>
                      <a:cxn ang="0">
                        <a:pos x="2790" y="660"/>
                      </a:cxn>
                      <a:cxn ang="0">
                        <a:pos x="2866" y="608"/>
                      </a:cxn>
                      <a:cxn ang="0">
                        <a:pos x="2926" y="504"/>
                      </a:cxn>
                      <a:cxn ang="0">
                        <a:pos x="2933" y="411"/>
                      </a:cxn>
                      <a:cxn ang="0">
                        <a:pos x="2902" y="319"/>
                      </a:cxn>
                      <a:cxn ang="0">
                        <a:pos x="2837" y="246"/>
                      </a:cxn>
                      <a:cxn ang="0">
                        <a:pos x="2725" y="201"/>
                      </a:cxn>
                      <a:cxn ang="0">
                        <a:pos x="2634" y="207"/>
                      </a:cxn>
                      <a:cxn ang="0">
                        <a:pos x="2527" y="267"/>
                      </a:cxn>
                      <a:cxn ang="0">
                        <a:pos x="2471" y="350"/>
                      </a:cxn>
                      <a:cxn ang="0">
                        <a:pos x="2454" y="443"/>
                      </a:cxn>
                      <a:cxn ang="0">
                        <a:pos x="2487" y="560"/>
                      </a:cxn>
                      <a:cxn ang="0">
                        <a:pos x="2545" y="629"/>
                      </a:cxn>
                      <a:cxn ang="0">
                        <a:pos x="2629" y="671"/>
                      </a:cxn>
                      <a:cxn ang="0">
                        <a:pos x="7321" y="680"/>
                      </a:cxn>
                      <a:cxn ang="0">
                        <a:pos x="7417" y="660"/>
                      </a:cxn>
                      <a:cxn ang="0">
                        <a:pos x="7492" y="608"/>
                      </a:cxn>
                      <a:cxn ang="0">
                        <a:pos x="7542" y="532"/>
                      </a:cxn>
                      <a:cxn ang="0">
                        <a:pos x="7560" y="443"/>
                      </a:cxn>
                      <a:cxn ang="0">
                        <a:pos x="7543" y="350"/>
                      </a:cxn>
                      <a:cxn ang="0">
                        <a:pos x="7488" y="267"/>
                      </a:cxn>
                      <a:cxn ang="0">
                        <a:pos x="7409" y="216"/>
                      </a:cxn>
                      <a:cxn ang="0">
                        <a:pos x="7321" y="200"/>
                      </a:cxn>
                      <a:cxn ang="0">
                        <a:pos x="7232" y="216"/>
                      </a:cxn>
                      <a:cxn ang="0">
                        <a:pos x="7154" y="267"/>
                      </a:cxn>
                      <a:cxn ang="0">
                        <a:pos x="7099" y="350"/>
                      </a:cxn>
                      <a:cxn ang="0">
                        <a:pos x="7081" y="443"/>
                      </a:cxn>
                      <a:cxn ang="0">
                        <a:pos x="7114" y="560"/>
                      </a:cxn>
                      <a:cxn ang="0">
                        <a:pos x="7172" y="629"/>
                      </a:cxn>
                      <a:cxn ang="0">
                        <a:pos x="7256" y="671"/>
                      </a:cxn>
                    </a:cxnLst>
                    <a:rect l="0" t="0" r="r" b="b"/>
                    <a:pathLst>
                      <a:path w="7560" h="680">
                        <a:moveTo>
                          <a:pt x="98" y="637"/>
                        </a:moveTo>
                        <a:lnTo>
                          <a:pt x="70" y="632"/>
                        </a:lnTo>
                        <a:lnTo>
                          <a:pt x="46" y="616"/>
                        </a:lnTo>
                        <a:lnTo>
                          <a:pt x="30" y="592"/>
                        </a:lnTo>
                        <a:lnTo>
                          <a:pt x="26" y="579"/>
                        </a:lnTo>
                        <a:lnTo>
                          <a:pt x="25" y="564"/>
                        </a:lnTo>
                        <a:lnTo>
                          <a:pt x="23" y="397"/>
                        </a:lnTo>
                        <a:lnTo>
                          <a:pt x="408" y="397"/>
                        </a:lnTo>
                        <a:lnTo>
                          <a:pt x="430" y="398"/>
                        </a:lnTo>
                        <a:lnTo>
                          <a:pt x="453" y="403"/>
                        </a:lnTo>
                        <a:lnTo>
                          <a:pt x="497" y="419"/>
                        </a:lnTo>
                        <a:lnTo>
                          <a:pt x="538" y="443"/>
                        </a:lnTo>
                        <a:lnTo>
                          <a:pt x="573" y="472"/>
                        </a:lnTo>
                        <a:lnTo>
                          <a:pt x="594" y="496"/>
                        </a:lnTo>
                        <a:lnTo>
                          <a:pt x="606" y="518"/>
                        </a:lnTo>
                        <a:lnTo>
                          <a:pt x="609" y="537"/>
                        </a:lnTo>
                        <a:lnTo>
                          <a:pt x="607" y="555"/>
                        </a:lnTo>
                        <a:lnTo>
                          <a:pt x="597" y="570"/>
                        </a:lnTo>
                        <a:lnTo>
                          <a:pt x="582" y="583"/>
                        </a:lnTo>
                        <a:lnTo>
                          <a:pt x="539" y="605"/>
                        </a:lnTo>
                        <a:lnTo>
                          <a:pt x="480" y="620"/>
                        </a:lnTo>
                        <a:lnTo>
                          <a:pt x="414" y="631"/>
                        </a:lnTo>
                        <a:lnTo>
                          <a:pt x="346" y="636"/>
                        </a:lnTo>
                        <a:lnTo>
                          <a:pt x="281" y="637"/>
                        </a:lnTo>
                        <a:lnTo>
                          <a:pt x="98" y="637"/>
                        </a:lnTo>
                        <a:close/>
                        <a:moveTo>
                          <a:pt x="0" y="256"/>
                        </a:moveTo>
                        <a:lnTo>
                          <a:pt x="0" y="170"/>
                        </a:lnTo>
                        <a:lnTo>
                          <a:pt x="40" y="170"/>
                        </a:lnTo>
                        <a:lnTo>
                          <a:pt x="40" y="256"/>
                        </a:lnTo>
                        <a:lnTo>
                          <a:pt x="0" y="256"/>
                        </a:lnTo>
                        <a:close/>
                        <a:moveTo>
                          <a:pt x="0" y="86"/>
                        </a:moveTo>
                        <a:lnTo>
                          <a:pt x="0" y="0"/>
                        </a:lnTo>
                        <a:lnTo>
                          <a:pt x="40" y="0"/>
                        </a:lnTo>
                        <a:lnTo>
                          <a:pt x="40" y="86"/>
                        </a:lnTo>
                        <a:lnTo>
                          <a:pt x="0" y="86"/>
                        </a:lnTo>
                        <a:close/>
                        <a:moveTo>
                          <a:pt x="1632" y="680"/>
                        </a:moveTo>
                        <a:lnTo>
                          <a:pt x="1666" y="678"/>
                        </a:lnTo>
                        <a:lnTo>
                          <a:pt x="1698" y="671"/>
                        </a:lnTo>
                        <a:lnTo>
                          <a:pt x="1728" y="660"/>
                        </a:lnTo>
                        <a:lnTo>
                          <a:pt x="1756" y="646"/>
                        </a:lnTo>
                        <a:lnTo>
                          <a:pt x="1781" y="629"/>
                        </a:lnTo>
                        <a:lnTo>
                          <a:pt x="1804" y="608"/>
                        </a:lnTo>
                        <a:lnTo>
                          <a:pt x="1823" y="584"/>
                        </a:lnTo>
                        <a:lnTo>
                          <a:pt x="1840" y="559"/>
                        </a:lnTo>
                        <a:lnTo>
                          <a:pt x="1864" y="504"/>
                        </a:lnTo>
                        <a:lnTo>
                          <a:pt x="1870" y="473"/>
                        </a:lnTo>
                        <a:lnTo>
                          <a:pt x="1872" y="443"/>
                        </a:lnTo>
                        <a:lnTo>
                          <a:pt x="1871" y="411"/>
                        </a:lnTo>
                        <a:lnTo>
                          <a:pt x="1865" y="380"/>
                        </a:lnTo>
                        <a:lnTo>
                          <a:pt x="1855" y="350"/>
                        </a:lnTo>
                        <a:lnTo>
                          <a:pt x="1840" y="319"/>
                        </a:lnTo>
                        <a:lnTo>
                          <a:pt x="1821" y="291"/>
                        </a:lnTo>
                        <a:lnTo>
                          <a:pt x="1800" y="267"/>
                        </a:lnTo>
                        <a:lnTo>
                          <a:pt x="1776" y="246"/>
                        </a:lnTo>
                        <a:lnTo>
                          <a:pt x="1750" y="229"/>
                        </a:lnTo>
                        <a:lnTo>
                          <a:pt x="1721" y="216"/>
                        </a:lnTo>
                        <a:lnTo>
                          <a:pt x="1693" y="207"/>
                        </a:lnTo>
                        <a:lnTo>
                          <a:pt x="1663" y="201"/>
                        </a:lnTo>
                        <a:lnTo>
                          <a:pt x="1633" y="200"/>
                        </a:lnTo>
                        <a:lnTo>
                          <a:pt x="1603" y="201"/>
                        </a:lnTo>
                        <a:lnTo>
                          <a:pt x="1572" y="207"/>
                        </a:lnTo>
                        <a:lnTo>
                          <a:pt x="1544" y="216"/>
                        </a:lnTo>
                        <a:lnTo>
                          <a:pt x="1516" y="229"/>
                        </a:lnTo>
                        <a:lnTo>
                          <a:pt x="1490" y="246"/>
                        </a:lnTo>
                        <a:lnTo>
                          <a:pt x="1466" y="267"/>
                        </a:lnTo>
                        <a:lnTo>
                          <a:pt x="1444" y="291"/>
                        </a:lnTo>
                        <a:lnTo>
                          <a:pt x="1426" y="319"/>
                        </a:lnTo>
                        <a:lnTo>
                          <a:pt x="1410" y="350"/>
                        </a:lnTo>
                        <a:lnTo>
                          <a:pt x="1401" y="381"/>
                        </a:lnTo>
                        <a:lnTo>
                          <a:pt x="1394" y="413"/>
                        </a:lnTo>
                        <a:lnTo>
                          <a:pt x="1393" y="443"/>
                        </a:lnTo>
                        <a:lnTo>
                          <a:pt x="1395" y="474"/>
                        </a:lnTo>
                        <a:lnTo>
                          <a:pt x="1402" y="504"/>
                        </a:lnTo>
                        <a:lnTo>
                          <a:pt x="1412" y="532"/>
                        </a:lnTo>
                        <a:lnTo>
                          <a:pt x="1425" y="560"/>
                        </a:lnTo>
                        <a:lnTo>
                          <a:pt x="1442" y="585"/>
                        </a:lnTo>
                        <a:lnTo>
                          <a:pt x="1462" y="608"/>
                        </a:lnTo>
                        <a:lnTo>
                          <a:pt x="1484" y="629"/>
                        </a:lnTo>
                        <a:lnTo>
                          <a:pt x="1509" y="646"/>
                        </a:lnTo>
                        <a:lnTo>
                          <a:pt x="1537" y="660"/>
                        </a:lnTo>
                        <a:lnTo>
                          <a:pt x="1567" y="671"/>
                        </a:lnTo>
                        <a:lnTo>
                          <a:pt x="1598" y="678"/>
                        </a:lnTo>
                        <a:lnTo>
                          <a:pt x="1632" y="680"/>
                        </a:lnTo>
                        <a:close/>
                        <a:moveTo>
                          <a:pt x="2694" y="680"/>
                        </a:moveTo>
                        <a:lnTo>
                          <a:pt x="2728" y="678"/>
                        </a:lnTo>
                        <a:lnTo>
                          <a:pt x="2760" y="671"/>
                        </a:lnTo>
                        <a:lnTo>
                          <a:pt x="2790" y="660"/>
                        </a:lnTo>
                        <a:lnTo>
                          <a:pt x="2818" y="646"/>
                        </a:lnTo>
                        <a:lnTo>
                          <a:pt x="2843" y="629"/>
                        </a:lnTo>
                        <a:lnTo>
                          <a:pt x="2866" y="608"/>
                        </a:lnTo>
                        <a:lnTo>
                          <a:pt x="2885" y="584"/>
                        </a:lnTo>
                        <a:lnTo>
                          <a:pt x="2902" y="559"/>
                        </a:lnTo>
                        <a:lnTo>
                          <a:pt x="2926" y="504"/>
                        </a:lnTo>
                        <a:lnTo>
                          <a:pt x="2932" y="473"/>
                        </a:lnTo>
                        <a:lnTo>
                          <a:pt x="2934" y="443"/>
                        </a:lnTo>
                        <a:lnTo>
                          <a:pt x="2933" y="411"/>
                        </a:lnTo>
                        <a:lnTo>
                          <a:pt x="2927" y="380"/>
                        </a:lnTo>
                        <a:lnTo>
                          <a:pt x="2917" y="350"/>
                        </a:lnTo>
                        <a:lnTo>
                          <a:pt x="2902" y="319"/>
                        </a:lnTo>
                        <a:lnTo>
                          <a:pt x="2883" y="291"/>
                        </a:lnTo>
                        <a:lnTo>
                          <a:pt x="2862" y="267"/>
                        </a:lnTo>
                        <a:lnTo>
                          <a:pt x="2837" y="246"/>
                        </a:lnTo>
                        <a:lnTo>
                          <a:pt x="2810" y="229"/>
                        </a:lnTo>
                        <a:lnTo>
                          <a:pt x="2754" y="207"/>
                        </a:lnTo>
                        <a:lnTo>
                          <a:pt x="2725" y="201"/>
                        </a:lnTo>
                        <a:lnTo>
                          <a:pt x="2694" y="200"/>
                        </a:lnTo>
                        <a:lnTo>
                          <a:pt x="2664" y="201"/>
                        </a:lnTo>
                        <a:lnTo>
                          <a:pt x="2634" y="207"/>
                        </a:lnTo>
                        <a:lnTo>
                          <a:pt x="2578" y="229"/>
                        </a:lnTo>
                        <a:lnTo>
                          <a:pt x="2552" y="246"/>
                        </a:lnTo>
                        <a:lnTo>
                          <a:pt x="2527" y="267"/>
                        </a:lnTo>
                        <a:lnTo>
                          <a:pt x="2505" y="291"/>
                        </a:lnTo>
                        <a:lnTo>
                          <a:pt x="2487" y="319"/>
                        </a:lnTo>
                        <a:lnTo>
                          <a:pt x="2471" y="350"/>
                        </a:lnTo>
                        <a:lnTo>
                          <a:pt x="2462" y="381"/>
                        </a:lnTo>
                        <a:lnTo>
                          <a:pt x="2455" y="413"/>
                        </a:lnTo>
                        <a:lnTo>
                          <a:pt x="2454" y="443"/>
                        </a:lnTo>
                        <a:lnTo>
                          <a:pt x="2456" y="474"/>
                        </a:lnTo>
                        <a:lnTo>
                          <a:pt x="2463" y="504"/>
                        </a:lnTo>
                        <a:lnTo>
                          <a:pt x="2487" y="560"/>
                        </a:lnTo>
                        <a:lnTo>
                          <a:pt x="2503" y="585"/>
                        </a:lnTo>
                        <a:lnTo>
                          <a:pt x="2523" y="608"/>
                        </a:lnTo>
                        <a:lnTo>
                          <a:pt x="2545" y="629"/>
                        </a:lnTo>
                        <a:lnTo>
                          <a:pt x="2571" y="646"/>
                        </a:lnTo>
                        <a:lnTo>
                          <a:pt x="2598" y="660"/>
                        </a:lnTo>
                        <a:lnTo>
                          <a:pt x="2629" y="671"/>
                        </a:lnTo>
                        <a:lnTo>
                          <a:pt x="2660" y="678"/>
                        </a:lnTo>
                        <a:lnTo>
                          <a:pt x="2694" y="680"/>
                        </a:lnTo>
                        <a:close/>
                        <a:moveTo>
                          <a:pt x="7321" y="680"/>
                        </a:moveTo>
                        <a:lnTo>
                          <a:pt x="7355" y="678"/>
                        </a:lnTo>
                        <a:lnTo>
                          <a:pt x="7387" y="671"/>
                        </a:lnTo>
                        <a:lnTo>
                          <a:pt x="7417" y="660"/>
                        </a:lnTo>
                        <a:lnTo>
                          <a:pt x="7444" y="646"/>
                        </a:lnTo>
                        <a:lnTo>
                          <a:pt x="7470" y="629"/>
                        </a:lnTo>
                        <a:lnTo>
                          <a:pt x="7492" y="608"/>
                        </a:lnTo>
                        <a:lnTo>
                          <a:pt x="7512" y="584"/>
                        </a:lnTo>
                        <a:lnTo>
                          <a:pt x="7529" y="559"/>
                        </a:lnTo>
                        <a:lnTo>
                          <a:pt x="7542" y="532"/>
                        </a:lnTo>
                        <a:lnTo>
                          <a:pt x="7552" y="504"/>
                        </a:lnTo>
                        <a:lnTo>
                          <a:pt x="7558" y="473"/>
                        </a:lnTo>
                        <a:lnTo>
                          <a:pt x="7560" y="443"/>
                        </a:lnTo>
                        <a:lnTo>
                          <a:pt x="7559" y="411"/>
                        </a:lnTo>
                        <a:lnTo>
                          <a:pt x="7553" y="380"/>
                        </a:lnTo>
                        <a:lnTo>
                          <a:pt x="7543" y="350"/>
                        </a:lnTo>
                        <a:lnTo>
                          <a:pt x="7528" y="319"/>
                        </a:lnTo>
                        <a:lnTo>
                          <a:pt x="7509" y="291"/>
                        </a:lnTo>
                        <a:lnTo>
                          <a:pt x="7488" y="267"/>
                        </a:lnTo>
                        <a:lnTo>
                          <a:pt x="7464" y="246"/>
                        </a:lnTo>
                        <a:lnTo>
                          <a:pt x="7438" y="229"/>
                        </a:lnTo>
                        <a:lnTo>
                          <a:pt x="7409" y="216"/>
                        </a:lnTo>
                        <a:lnTo>
                          <a:pt x="7381" y="207"/>
                        </a:lnTo>
                        <a:lnTo>
                          <a:pt x="7351" y="201"/>
                        </a:lnTo>
                        <a:lnTo>
                          <a:pt x="7321" y="200"/>
                        </a:lnTo>
                        <a:lnTo>
                          <a:pt x="7291" y="201"/>
                        </a:lnTo>
                        <a:lnTo>
                          <a:pt x="7260" y="207"/>
                        </a:lnTo>
                        <a:lnTo>
                          <a:pt x="7232" y="216"/>
                        </a:lnTo>
                        <a:lnTo>
                          <a:pt x="7204" y="229"/>
                        </a:lnTo>
                        <a:lnTo>
                          <a:pt x="7178" y="246"/>
                        </a:lnTo>
                        <a:lnTo>
                          <a:pt x="7154" y="267"/>
                        </a:lnTo>
                        <a:lnTo>
                          <a:pt x="7132" y="291"/>
                        </a:lnTo>
                        <a:lnTo>
                          <a:pt x="7114" y="319"/>
                        </a:lnTo>
                        <a:lnTo>
                          <a:pt x="7099" y="350"/>
                        </a:lnTo>
                        <a:lnTo>
                          <a:pt x="7089" y="381"/>
                        </a:lnTo>
                        <a:lnTo>
                          <a:pt x="7082" y="413"/>
                        </a:lnTo>
                        <a:lnTo>
                          <a:pt x="7081" y="443"/>
                        </a:lnTo>
                        <a:lnTo>
                          <a:pt x="7083" y="474"/>
                        </a:lnTo>
                        <a:lnTo>
                          <a:pt x="7090" y="504"/>
                        </a:lnTo>
                        <a:lnTo>
                          <a:pt x="7114" y="560"/>
                        </a:lnTo>
                        <a:lnTo>
                          <a:pt x="7130" y="585"/>
                        </a:lnTo>
                        <a:lnTo>
                          <a:pt x="7151" y="608"/>
                        </a:lnTo>
                        <a:lnTo>
                          <a:pt x="7172" y="629"/>
                        </a:lnTo>
                        <a:lnTo>
                          <a:pt x="7199" y="646"/>
                        </a:lnTo>
                        <a:lnTo>
                          <a:pt x="7226" y="660"/>
                        </a:lnTo>
                        <a:lnTo>
                          <a:pt x="7256" y="671"/>
                        </a:lnTo>
                        <a:lnTo>
                          <a:pt x="7288" y="678"/>
                        </a:lnTo>
                        <a:lnTo>
                          <a:pt x="7321" y="680"/>
                        </a:lnTo>
                        <a:close/>
                      </a:path>
                    </a:pathLst>
                  </a:custGeom>
                  <a:solidFill>
                    <a:srgbClr val="E0E0E0"/>
                  </a:solidFill>
                  <a:ln w="9525">
                    <a:noFill/>
                    <a:round/>
                    <a:headEnd/>
                    <a:tailEnd/>
                  </a:ln>
                </p:spPr>
                <p:txBody>
                  <a:bodyPr/>
                  <a:lstStyle/>
                  <a:p>
                    <a:endParaRPr lang="en-US"/>
                  </a:p>
                </p:txBody>
              </p:sp>
              <p:sp>
                <p:nvSpPr>
                  <p:cNvPr id="731615" name="Freeform 479"/>
                  <p:cNvSpPr>
                    <a:spLocks/>
                  </p:cNvSpPr>
                  <p:nvPr/>
                </p:nvSpPr>
                <p:spPr bwMode="auto">
                  <a:xfrm flipH="1">
                    <a:off x="2388" y="3059"/>
                    <a:ext cx="147" cy="60"/>
                  </a:xfrm>
                  <a:custGeom>
                    <a:avLst/>
                    <a:gdLst/>
                    <a:ahLst/>
                    <a:cxnLst>
                      <a:cxn ang="0">
                        <a:pos x="75" y="240"/>
                      </a:cxn>
                      <a:cxn ang="0">
                        <a:pos x="47" y="235"/>
                      </a:cxn>
                      <a:cxn ang="0">
                        <a:pos x="23" y="219"/>
                      </a:cxn>
                      <a:cxn ang="0">
                        <a:pos x="7" y="195"/>
                      </a:cxn>
                      <a:cxn ang="0">
                        <a:pos x="3" y="182"/>
                      </a:cxn>
                      <a:cxn ang="0">
                        <a:pos x="2" y="167"/>
                      </a:cxn>
                      <a:cxn ang="0">
                        <a:pos x="0" y="0"/>
                      </a:cxn>
                      <a:cxn ang="0">
                        <a:pos x="385" y="0"/>
                      </a:cxn>
                      <a:cxn ang="0">
                        <a:pos x="407" y="1"/>
                      </a:cxn>
                      <a:cxn ang="0">
                        <a:pos x="430" y="6"/>
                      </a:cxn>
                      <a:cxn ang="0">
                        <a:pos x="474" y="22"/>
                      </a:cxn>
                      <a:cxn ang="0">
                        <a:pos x="515" y="46"/>
                      </a:cxn>
                      <a:cxn ang="0">
                        <a:pos x="550" y="75"/>
                      </a:cxn>
                      <a:cxn ang="0">
                        <a:pos x="571" y="99"/>
                      </a:cxn>
                      <a:cxn ang="0">
                        <a:pos x="583" y="121"/>
                      </a:cxn>
                      <a:cxn ang="0">
                        <a:pos x="586" y="140"/>
                      </a:cxn>
                      <a:cxn ang="0">
                        <a:pos x="584" y="158"/>
                      </a:cxn>
                      <a:cxn ang="0">
                        <a:pos x="574" y="173"/>
                      </a:cxn>
                      <a:cxn ang="0">
                        <a:pos x="559" y="186"/>
                      </a:cxn>
                      <a:cxn ang="0">
                        <a:pos x="516" y="208"/>
                      </a:cxn>
                      <a:cxn ang="0">
                        <a:pos x="457" y="223"/>
                      </a:cxn>
                      <a:cxn ang="0">
                        <a:pos x="391" y="234"/>
                      </a:cxn>
                      <a:cxn ang="0">
                        <a:pos x="323" y="239"/>
                      </a:cxn>
                      <a:cxn ang="0">
                        <a:pos x="258" y="240"/>
                      </a:cxn>
                      <a:cxn ang="0">
                        <a:pos x="75" y="240"/>
                      </a:cxn>
                    </a:cxnLst>
                    <a:rect l="0" t="0" r="r" b="b"/>
                    <a:pathLst>
                      <a:path w="586" h="240">
                        <a:moveTo>
                          <a:pt x="75" y="240"/>
                        </a:moveTo>
                        <a:lnTo>
                          <a:pt x="47" y="235"/>
                        </a:lnTo>
                        <a:lnTo>
                          <a:pt x="23" y="219"/>
                        </a:lnTo>
                        <a:lnTo>
                          <a:pt x="7" y="195"/>
                        </a:lnTo>
                        <a:lnTo>
                          <a:pt x="3" y="182"/>
                        </a:lnTo>
                        <a:lnTo>
                          <a:pt x="2" y="167"/>
                        </a:lnTo>
                        <a:lnTo>
                          <a:pt x="0" y="0"/>
                        </a:lnTo>
                        <a:lnTo>
                          <a:pt x="385" y="0"/>
                        </a:lnTo>
                        <a:lnTo>
                          <a:pt x="407" y="1"/>
                        </a:lnTo>
                        <a:lnTo>
                          <a:pt x="430" y="6"/>
                        </a:lnTo>
                        <a:lnTo>
                          <a:pt x="474" y="22"/>
                        </a:lnTo>
                        <a:lnTo>
                          <a:pt x="515" y="46"/>
                        </a:lnTo>
                        <a:lnTo>
                          <a:pt x="550" y="75"/>
                        </a:lnTo>
                        <a:lnTo>
                          <a:pt x="571" y="99"/>
                        </a:lnTo>
                        <a:lnTo>
                          <a:pt x="583" y="121"/>
                        </a:lnTo>
                        <a:lnTo>
                          <a:pt x="586" y="140"/>
                        </a:lnTo>
                        <a:lnTo>
                          <a:pt x="584" y="158"/>
                        </a:lnTo>
                        <a:lnTo>
                          <a:pt x="574" y="173"/>
                        </a:lnTo>
                        <a:lnTo>
                          <a:pt x="559" y="186"/>
                        </a:lnTo>
                        <a:lnTo>
                          <a:pt x="516" y="208"/>
                        </a:lnTo>
                        <a:lnTo>
                          <a:pt x="457" y="223"/>
                        </a:lnTo>
                        <a:lnTo>
                          <a:pt x="391" y="234"/>
                        </a:lnTo>
                        <a:lnTo>
                          <a:pt x="323" y="239"/>
                        </a:lnTo>
                        <a:lnTo>
                          <a:pt x="258" y="240"/>
                        </a:lnTo>
                        <a:lnTo>
                          <a:pt x="75" y="240"/>
                        </a:lnTo>
                        <a:close/>
                      </a:path>
                    </a:pathLst>
                  </a:custGeom>
                  <a:noFill/>
                  <a:ln w="0">
                    <a:solidFill>
                      <a:srgbClr val="000000"/>
                    </a:solidFill>
                    <a:prstDash val="solid"/>
                    <a:round/>
                    <a:headEnd/>
                    <a:tailEnd/>
                  </a:ln>
                </p:spPr>
                <p:txBody>
                  <a:bodyPr/>
                  <a:lstStyle/>
                  <a:p>
                    <a:endParaRPr lang="en-US"/>
                  </a:p>
                </p:txBody>
              </p:sp>
              <p:sp>
                <p:nvSpPr>
                  <p:cNvPr id="731616" name="Rectangle 480"/>
                  <p:cNvSpPr>
                    <a:spLocks noChangeArrowheads="1"/>
                  </p:cNvSpPr>
                  <p:nvPr/>
                </p:nvSpPr>
                <p:spPr bwMode="auto">
                  <a:xfrm flipH="1">
                    <a:off x="2531" y="3002"/>
                    <a:ext cx="10" cy="22"/>
                  </a:xfrm>
                  <a:prstGeom prst="rect">
                    <a:avLst/>
                  </a:prstGeom>
                  <a:noFill/>
                  <a:ln w="0">
                    <a:solidFill>
                      <a:srgbClr val="000000"/>
                    </a:solidFill>
                    <a:miter lim="800000"/>
                    <a:headEnd/>
                    <a:tailEnd/>
                  </a:ln>
                </p:spPr>
                <p:txBody>
                  <a:bodyPr/>
                  <a:lstStyle/>
                  <a:p>
                    <a:endParaRPr lang="en-US"/>
                  </a:p>
                </p:txBody>
              </p:sp>
              <p:sp>
                <p:nvSpPr>
                  <p:cNvPr id="731617" name="Rectangle 481"/>
                  <p:cNvSpPr>
                    <a:spLocks noChangeArrowheads="1"/>
                  </p:cNvSpPr>
                  <p:nvPr/>
                </p:nvSpPr>
                <p:spPr bwMode="auto">
                  <a:xfrm flipH="1">
                    <a:off x="2531" y="2959"/>
                    <a:ext cx="10" cy="22"/>
                  </a:xfrm>
                  <a:prstGeom prst="rect">
                    <a:avLst/>
                  </a:prstGeom>
                  <a:noFill/>
                  <a:ln w="0">
                    <a:solidFill>
                      <a:srgbClr val="000000"/>
                    </a:solidFill>
                    <a:miter lim="800000"/>
                    <a:headEnd/>
                    <a:tailEnd/>
                  </a:ln>
                </p:spPr>
                <p:txBody>
                  <a:bodyPr/>
                  <a:lstStyle/>
                  <a:p>
                    <a:endParaRPr lang="en-US"/>
                  </a:p>
                </p:txBody>
              </p:sp>
              <p:sp>
                <p:nvSpPr>
                  <p:cNvPr id="731618" name="Freeform 482"/>
                  <p:cNvSpPr>
                    <a:spLocks/>
                  </p:cNvSpPr>
                  <p:nvPr/>
                </p:nvSpPr>
                <p:spPr bwMode="auto">
                  <a:xfrm flipH="1">
                    <a:off x="2072" y="3009"/>
                    <a:ext cx="120" cy="120"/>
                  </a:xfrm>
                  <a:custGeom>
                    <a:avLst/>
                    <a:gdLst/>
                    <a:ahLst/>
                    <a:cxnLst>
                      <a:cxn ang="0">
                        <a:pos x="239" y="480"/>
                      </a:cxn>
                      <a:cxn ang="0">
                        <a:pos x="273" y="478"/>
                      </a:cxn>
                      <a:cxn ang="0">
                        <a:pos x="305" y="471"/>
                      </a:cxn>
                      <a:cxn ang="0">
                        <a:pos x="335" y="460"/>
                      </a:cxn>
                      <a:cxn ang="0">
                        <a:pos x="363" y="446"/>
                      </a:cxn>
                      <a:cxn ang="0">
                        <a:pos x="388" y="429"/>
                      </a:cxn>
                      <a:cxn ang="0">
                        <a:pos x="411" y="408"/>
                      </a:cxn>
                      <a:cxn ang="0">
                        <a:pos x="430" y="384"/>
                      </a:cxn>
                      <a:cxn ang="0">
                        <a:pos x="447" y="359"/>
                      </a:cxn>
                      <a:cxn ang="0">
                        <a:pos x="471" y="304"/>
                      </a:cxn>
                      <a:cxn ang="0">
                        <a:pos x="477" y="273"/>
                      </a:cxn>
                      <a:cxn ang="0">
                        <a:pos x="479" y="243"/>
                      </a:cxn>
                      <a:cxn ang="0">
                        <a:pos x="478" y="211"/>
                      </a:cxn>
                      <a:cxn ang="0">
                        <a:pos x="472" y="180"/>
                      </a:cxn>
                      <a:cxn ang="0">
                        <a:pos x="462" y="150"/>
                      </a:cxn>
                      <a:cxn ang="0">
                        <a:pos x="447" y="119"/>
                      </a:cxn>
                      <a:cxn ang="0">
                        <a:pos x="428" y="91"/>
                      </a:cxn>
                      <a:cxn ang="0">
                        <a:pos x="407" y="67"/>
                      </a:cxn>
                      <a:cxn ang="0">
                        <a:pos x="383" y="46"/>
                      </a:cxn>
                      <a:cxn ang="0">
                        <a:pos x="357" y="29"/>
                      </a:cxn>
                      <a:cxn ang="0">
                        <a:pos x="328" y="16"/>
                      </a:cxn>
                      <a:cxn ang="0">
                        <a:pos x="300" y="7"/>
                      </a:cxn>
                      <a:cxn ang="0">
                        <a:pos x="270" y="1"/>
                      </a:cxn>
                      <a:cxn ang="0">
                        <a:pos x="240" y="0"/>
                      </a:cxn>
                      <a:cxn ang="0">
                        <a:pos x="210" y="1"/>
                      </a:cxn>
                      <a:cxn ang="0">
                        <a:pos x="179" y="7"/>
                      </a:cxn>
                      <a:cxn ang="0">
                        <a:pos x="151" y="16"/>
                      </a:cxn>
                      <a:cxn ang="0">
                        <a:pos x="123" y="29"/>
                      </a:cxn>
                      <a:cxn ang="0">
                        <a:pos x="97" y="46"/>
                      </a:cxn>
                      <a:cxn ang="0">
                        <a:pos x="73" y="67"/>
                      </a:cxn>
                      <a:cxn ang="0">
                        <a:pos x="51" y="91"/>
                      </a:cxn>
                      <a:cxn ang="0">
                        <a:pos x="33" y="119"/>
                      </a:cxn>
                      <a:cxn ang="0">
                        <a:pos x="17" y="150"/>
                      </a:cxn>
                      <a:cxn ang="0">
                        <a:pos x="8" y="181"/>
                      </a:cxn>
                      <a:cxn ang="0">
                        <a:pos x="1" y="213"/>
                      </a:cxn>
                      <a:cxn ang="0">
                        <a:pos x="0" y="243"/>
                      </a:cxn>
                      <a:cxn ang="0">
                        <a:pos x="2" y="274"/>
                      </a:cxn>
                      <a:cxn ang="0">
                        <a:pos x="9" y="304"/>
                      </a:cxn>
                      <a:cxn ang="0">
                        <a:pos x="19" y="332"/>
                      </a:cxn>
                      <a:cxn ang="0">
                        <a:pos x="32" y="360"/>
                      </a:cxn>
                      <a:cxn ang="0">
                        <a:pos x="49" y="385"/>
                      </a:cxn>
                      <a:cxn ang="0">
                        <a:pos x="69" y="408"/>
                      </a:cxn>
                      <a:cxn ang="0">
                        <a:pos x="91" y="429"/>
                      </a:cxn>
                      <a:cxn ang="0">
                        <a:pos x="116" y="446"/>
                      </a:cxn>
                      <a:cxn ang="0">
                        <a:pos x="144" y="460"/>
                      </a:cxn>
                      <a:cxn ang="0">
                        <a:pos x="174" y="471"/>
                      </a:cxn>
                      <a:cxn ang="0">
                        <a:pos x="205" y="478"/>
                      </a:cxn>
                      <a:cxn ang="0">
                        <a:pos x="239" y="480"/>
                      </a:cxn>
                    </a:cxnLst>
                    <a:rect l="0" t="0" r="r" b="b"/>
                    <a:pathLst>
                      <a:path w="479" h="480">
                        <a:moveTo>
                          <a:pt x="239" y="480"/>
                        </a:moveTo>
                        <a:lnTo>
                          <a:pt x="273" y="478"/>
                        </a:lnTo>
                        <a:lnTo>
                          <a:pt x="305" y="471"/>
                        </a:lnTo>
                        <a:lnTo>
                          <a:pt x="335" y="460"/>
                        </a:lnTo>
                        <a:lnTo>
                          <a:pt x="363" y="446"/>
                        </a:lnTo>
                        <a:lnTo>
                          <a:pt x="388" y="429"/>
                        </a:lnTo>
                        <a:lnTo>
                          <a:pt x="411" y="408"/>
                        </a:lnTo>
                        <a:lnTo>
                          <a:pt x="430" y="384"/>
                        </a:lnTo>
                        <a:lnTo>
                          <a:pt x="447" y="359"/>
                        </a:lnTo>
                        <a:lnTo>
                          <a:pt x="471" y="304"/>
                        </a:lnTo>
                        <a:lnTo>
                          <a:pt x="477" y="273"/>
                        </a:lnTo>
                        <a:lnTo>
                          <a:pt x="479" y="243"/>
                        </a:lnTo>
                        <a:lnTo>
                          <a:pt x="478" y="211"/>
                        </a:lnTo>
                        <a:lnTo>
                          <a:pt x="472" y="180"/>
                        </a:lnTo>
                        <a:lnTo>
                          <a:pt x="462" y="150"/>
                        </a:lnTo>
                        <a:lnTo>
                          <a:pt x="447" y="119"/>
                        </a:lnTo>
                        <a:lnTo>
                          <a:pt x="428" y="91"/>
                        </a:lnTo>
                        <a:lnTo>
                          <a:pt x="407" y="67"/>
                        </a:lnTo>
                        <a:lnTo>
                          <a:pt x="383" y="46"/>
                        </a:lnTo>
                        <a:lnTo>
                          <a:pt x="357" y="29"/>
                        </a:lnTo>
                        <a:lnTo>
                          <a:pt x="328" y="16"/>
                        </a:lnTo>
                        <a:lnTo>
                          <a:pt x="300" y="7"/>
                        </a:lnTo>
                        <a:lnTo>
                          <a:pt x="270" y="1"/>
                        </a:lnTo>
                        <a:lnTo>
                          <a:pt x="240" y="0"/>
                        </a:lnTo>
                        <a:lnTo>
                          <a:pt x="210" y="1"/>
                        </a:lnTo>
                        <a:lnTo>
                          <a:pt x="179" y="7"/>
                        </a:lnTo>
                        <a:lnTo>
                          <a:pt x="151" y="16"/>
                        </a:lnTo>
                        <a:lnTo>
                          <a:pt x="123" y="29"/>
                        </a:lnTo>
                        <a:lnTo>
                          <a:pt x="97" y="46"/>
                        </a:lnTo>
                        <a:lnTo>
                          <a:pt x="73" y="67"/>
                        </a:lnTo>
                        <a:lnTo>
                          <a:pt x="51" y="91"/>
                        </a:lnTo>
                        <a:lnTo>
                          <a:pt x="33" y="119"/>
                        </a:lnTo>
                        <a:lnTo>
                          <a:pt x="17" y="150"/>
                        </a:lnTo>
                        <a:lnTo>
                          <a:pt x="8" y="181"/>
                        </a:lnTo>
                        <a:lnTo>
                          <a:pt x="1" y="213"/>
                        </a:lnTo>
                        <a:lnTo>
                          <a:pt x="0" y="243"/>
                        </a:lnTo>
                        <a:lnTo>
                          <a:pt x="2" y="274"/>
                        </a:lnTo>
                        <a:lnTo>
                          <a:pt x="9" y="304"/>
                        </a:lnTo>
                        <a:lnTo>
                          <a:pt x="19" y="332"/>
                        </a:lnTo>
                        <a:lnTo>
                          <a:pt x="32" y="360"/>
                        </a:lnTo>
                        <a:lnTo>
                          <a:pt x="49" y="385"/>
                        </a:lnTo>
                        <a:lnTo>
                          <a:pt x="69" y="408"/>
                        </a:lnTo>
                        <a:lnTo>
                          <a:pt x="91" y="429"/>
                        </a:lnTo>
                        <a:lnTo>
                          <a:pt x="116" y="446"/>
                        </a:lnTo>
                        <a:lnTo>
                          <a:pt x="144" y="460"/>
                        </a:lnTo>
                        <a:lnTo>
                          <a:pt x="174" y="471"/>
                        </a:lnTo>
                        <a:lnTo>
                          <a:pt x="205" y="478"/>
                        </a:lnTo>
                        <a:lnTo>
                          <a:pt x="239" y="480"/>
                        </a:lnTo>
                        <a:close/>
                      </a:path>
                    </a:pathLst>
                  </a:custGeom>
                  <a:noFill/>
                  <a:ln w="0">
                    <a:solidFill>
                      <a:srgbClr val="000000"/>
                    </a:solidFill>
                    <a:prstDash val="solid"/>
                    <a:round/>
                    <a:headEnd/>
                    <a:tailEnd/>
                  </a:ln>
                </p:spPr>
                <p:txBody>
                  <a:bodyPr/>
                  <a:lstStyle/>
                  <a:p>
                    <a:endParaRPr lang="en-US"/>
                  </a:p>
                </p:txBody>
              </p:sp>
              <p:sp>
                <p:nvSpPr>
                  <p:cNvPr id="731619" name="Freeform 483"/>
                  <p:cNvSpPr>
                    <a:spLocks/>
                  </p:cNvSpPr>
                  <p:nvPr/>
                </p:nvSpPr>
                <p:spPr bwMode="auto">
                  <a:xfrm flipH="1">
                    <a:off x="1807" y="3009"/>
                    <a:ext cx="120" cy="120"/>
                  </a:xfrm>
                  <a:custGeom>
                    <a:avLst/>
                    <a:gdLst/>
                    <a:ahLst/>
                    <a:cxnLst>
                      <a:cxn ang="0">
                        <a:pos x="240" y="480"/>
                      </a:cxn>
                      <a:cxn ang="0">
                        <a:pos x="274" y="478"/>
                      </a:cxn>
                      <a:cxn ang="0">
                        <a:pos x="306" y="471"/>
                      </a:cxn>
                      <a:cxn ang="0">
                        <a:pos x="336" y="460"/>
                      </a:cxn>
                      <a:cxn ang="0">
                        <a:pos x="364" y="446"/>
                      </a:cxn>
                      <a:cxn ang="0">
                        <a:pos x="389" y="429"/>
                      </a:cxn>
                      <a:cxn ang="0">
                        <a:pos x="412" y="408"/>
                      </a:cxn>
                      <a:cxn ang="0">
                        <a:pos x="431" y="384"/>
                      </a:cxn>
                      <a:cxn ang="0">
                        <a:pos x="448" y="359"/>
                      </a:cxn>
                      <a:cxn ang="0">
                        <a:pos x="472" y="304"/>
                      </a:cxn>
                      <a:cxn ang="0">
                        <a:pos x="478" y="273"/>
                      </a:cxn>
                      <a:cxn ang="0">
                        <a:pos x="480" y="243"/>
                      </a:cxn>
                      <a:cxn ang="0">
                        <a:pos x="479" y="211"/>
                      </a:cxn>
                      <a:cxn ang="0">
                        <a:pos x="473" y="180"/>
                      </a:cxn>
                      <a:cxn ang="0">
                        <a:pos x="463" y="150"/>
                      </a:cxn>
                      <a:cxn ang="0">
                        <a:pos x="448" y="119"/>
                      </a:cxn>
                      <a:cxn ang="0">
                        <a:pos x="429" y="91"/>
                      </a:cxn>
                      <a:cxn ang="0">
                        <a:pos x="408" y="67"/>
                      </a:cxn>
                      <a:cxn ang="0">
                        <a:pos x="383" y="46"/>
                      </a:cxn>
                      <a:cxn ang="0">
                        <a:pos x="356" y="29"/>
                      </a:cxn>
                      <a:cxn ang="0">
                        <a:pos x="300" y="7"/>
                      </a:cxn>
                      <a:cxn ang="0">
                        <a:pos x="271" y="1"/>
                      </a:cxn>
                      <a:cxn ang="0">
                        <a:pos x="240" y="0"/>
                      </a:cxn>
                      <a:cxn ang="0">
                        <a:pos x="210" y="1"/>
                      </a:cxn>
                      <a:cxn ang="0">
                        <a:pos x="180" y="7"/>
                      </a:cxn>
                      <a:cxn ang="0">
                        <a:pos x="124" y="29"/>
                      </a:cxn>
                      <a:cxn ang="0">
                        <a:pos x="98" y="46"/>
                      </a:cxn>
                      <a:cxn ang="0">
                        <a:pos x="73" y="67"/>
                      </a:cxn>
                      <a:cxn ang="0">
                        <a:pos x="51" y="91"/>
                      </a:cxn>
                      <a:cxn ang="0">
                        <a:pos x="33" y="119"/>
                      </a:cxn>
                      <a:cxn ang="0">
                        <a:pos x="17" y="150"/>
                      </a:cxn>
                      <a:cxn ang="0">
                        <a:pos x="8" y="181"/>
                      </a:cxn>
                      <a:cxn ang="0">
                        <a:pos x="1" y="213"/>
                      </a:cxn>
                      <a:cxn ang="0">
                        <a:pos x="0" y="243"/>
                      </a:cxn>
                      <a:cxn ang="0">
                        <a:pos x="2" y="274"/>
                      </a:cxn>
                      <a:cxn ang="0">
                        <a:pos x="9" y="304"/>
                      </a:cxn>
                      <a:cxn ang="0">
                        <a:pos x="33" y="360"/>
                      </a:cxn>
                      <a:cxn ang="0">
                        <a:pos x="49" y="385"/>
                      </a:cxn>
                      <a:cxn ang="0">
                        <a:pos x="69" y="408"/>
                      </a:cxn>
                      <a:cxn ang="0">
                        <a:pos x="91" y="429"/>
                      </a:cxn>
                      <a:cxn ang="0">
                        <a:pos x="117" y="446"/>
                      </a:cxn>
                      <a:cxn ang="0">
                        <a:pos x="144" y="460"/>
                      </a:cxn>
                      <a:cxn ang="0">
                        <a:pos x="175" y="471"/>
                      </a:cxn>
                      <a:cxn ang="0">
                        <a:pos x="206" y="478"/>
                      </a:cxn>
                      <a:cxn ang="0">
                        <a:pos x="240" y="480"/>
                      </a:cxn>
                    </a:cxnLst>
                    <a:rect l="0" t="0" r="r" b="b"/>
                    <a:pathLst>
                      <a:path w="480" h="480">
                        <a:moveTo>
                          <a:pt x="240" y="480"/>
                        </a:moveTo>
                        <a:lnTo>
                          <a:pt x="274" y="478"/>
                        </a:lnTo>
                        <a:lnTo>
                          <a:pt x="306" y="471"/>
                        </a:lnTo>
                        <a:lnTo>
                          <a:pt x="336" y="460"/>
                        </a:lnTo>
                        <a:lnTo>
                          <a:pt x="364" y="446"/>
                        </a:lnTo>
                        <a:lnTo>
                          <a:pt x="389" y="429"/>
                        </a:lnTo>
                        <a:lnTo>
                          <a:pt x="412" y="408"/>
                        </a:lnTo>
                        <a:lnTo>
                          <a:pt x="431" y="384"/>
                        </a:lnTo>
                        <a:lnTo>
                          <a:pt x="448" y="359"/>
                        </a:lnTo>
                        <a:lnTo>
                          <a:pt x="472" y="304"/>
                        </a:lnTo>
                        <a:lnTo>
                          <a:pt x="478" y="273"/>
                        </a:lnTo>
                        <a:lnTo>
                          <a:pt x="480" y="243"/>
                        </a:lnTo>
                        <a:lnTo>
                          <a:pt x="479" y="211"/>
                        </a:lnTo>
                        <a:lnTo>
                          <a:pt x="473" y="180"/>
                        </a:lnTo>
                        <a:lnTo>
                          <a:pt x="463" y="150"/>
                        </a:lnTo>
                        <a:lnTo>
                          <a:pt x="448" y="119"/>
                        </a:lnTo>
                        <a:lnTo>
                          <a:pt x="429" y="91"/>
                        </a:lnTo>
                        <a:lnTo>
                          <a:pt x="408" y="67"/>
                        </a:lnTo>
                        <a:lnTo>
                          <a:pt x="383" y="46"/>
                        </a:lnTo>
                        <a:lnTo>
                          <a:pt x="356" y="29"/>
                        </a:lnTo>
                        <a:lnTo>
                          <a:pt x="300" y="7"/>
                        </a:lnTo>
                        <a:lnTo>
                          <a:pt x="271" y="1"/>
                        </a:lnTo>
                        <a:lnTo>
                          <a:pt x="240" y="0"/>
                        </a:lnTo>
                        <a:lnTo>
                          <a:pt x="210" y="1"/>
                        </a:lnTo>
                        <a:lnTo>
                          <a:pt x="180" y="7"/>
                        </a:lnTo>
                        <a:lnTo>
                          <a:pt x="124" y="29"/>
                        </a:lnTo>
                        <a:lnTo>
                          <a:pt x="98" y="46"/>
                        </a:lnTo>
                        <a:lnTo>
                          <a:pt x="73" y="67"/>
                        </a:lnTo>
                        <a:lnTo>
                          <a:pt x="51" y="91"/>
                        </a:lnTo>
                        <a:lnTo>
                          <a:pt x="33" y="119"/>
                        </a:lnTo>
                        <a:lnTo>
                          <a:pt x="17" y="150"/>
                        </a:lnTo>
                        <a:lnTo>
                          <a:pt x="8" y="181"/>
                        </a:lnTo>
                        <a:lnTo>
                          <a:pt x="1" y="213"/>
                        </a:lnTo>
                        <a:lnTo>
                          <a:pt x="0" y="243"/>
                        </a:lnTo>
                        <a:lnTo>
                          <a:pt x="2" y="274"/>
                        </a:lnTo>
                        <a:lnTo>
                          <a:pt x="9" y="304"/>
                        </a:lnTo>
                        <a:lnTo>
                          <a:pt x="33" y="360"/>
                        </a:lnTo>
                        <a:lnTo>
                          <a:pt x="49" y="385"/>
                        </a:lnTo>
                        <a:lnTo>
                          <a:pt x="69" y="408"/>
                        </a:lnTo>
                        <a:lnTo>
                          <a:pt x="91" y="429"/>
                        </a:lnTo>
                        <a:lnTo>
                          <a:pt x="117" y="446"/>
                        </a:lnTo>
                        <a:lnTo>
                          <a:pt x="144" y="460"/>
                        </a:lnTo>
                        <a:lnTo>
                          <a:pt x="175" y="471"/>
                        </a:lnTo>
                        <a:lnTo>
                          <a:pt x="206" y="478"/>
                        </a:lnTo>
                        <a:lnTo>
                          <a:pt x="240" y="480"/>
                        </a:lnTo>
                        <a:close/>
                      </a:path>
                    </a:pathLst>
                  </a:custGeom>
                  <a:noFill/>
                  <a:ln w="0">
                    <a:solidFill>
                      <a:srgbClr val="000000"/>
                    </a:solidFill>
                    <a:prstDash val="solid"/>
                    <a:round/>
                    <a:headEnd/>
                    <a:tailEnd/>
                  </a:ln>
                </p:spPr>
                <p:txBody>
                  <a:bodyPr/>
                  <a:lstStyle/>
                  <a:p>
                    <a:endParaRPr lang="en-US"/>
                  </a:p>
                </p:txBody>
              </p:sp>
              <p:sp>
                <p:nvSpPr>
                  <p:cNvPr id="731620" name="Freeform 484"/>
                  <p:cNvSpPr>
                    <a:spLocks/>
                  </p:cNvSpPr>
                  <p:nvPr/>
                </p:nvSpPr>
                <p:spPr bwMode="auto">
                  <a:xfrm flipH="1">
                    <a:off x="650" y="3009"/>
                    <a:ext cx="120" cy="120"/>
                  </a:xfrm>
                  <a:custGeom>
                    <a:avLst/>
                    <a:gdLst/>
                    <a:ahLst/>
                    <a:cxnLst>
                      <a:cxn ang="0">
                        <a:pos x="240" y="480"/>
                      </a:cxn>
                      <a:cxn ang="0">
                        <a:pos x="274" y="478"/>
                      </a:cxn>
                      <a:cxn ang="0">
                        <a:pos x="306" y="471"/>
                      </a:cxn>
                      <a:cxn ang="0">
                        <a:pos x="336" y="460"/>
                      </a:cxn>
                      <a:cxn ang="0">
                        <a:pos x="363" y="446"/>
                      </a:cxn>
                      <a:cxn ang="0">
                        <a:pos x="389" y="429"/>
                      </a:cxn>
                      <a:cxn ang="0">
                        <a:pos x="411" y="408"/>
                      </a:cxn>
                      <a:cxn ang="0">
                        <a:pos x="431" y="384"/>
                      </a:cxn>
                      <a:cxn ang="0">
                        <a:pos x="448" y="359"/>
                      </a:cxn>
                      <a:cxn ang="0">
                        <a:pos x="461" y="332"/>
                      </a:cxn>
                      <a:cxn ang="0">
                        <a:pos x="471" y="304"/>
                      </a:cxn>
                      <a:cxn ang="0">
                        <a:pos x="477" y="273"/>
                      </a:cxn>
                      <a:cxn ang="0">
                        <a:pos x="479" y="243"/>
                      </a:cxn>
                      <a:cxn ang="0">
                        <a:pos x="478" y="211"/>
                      </a:cxn>
                      <a:cxn ang="0">
                        <a:pos x="472" y="180"/>
                      </a:cxn>
                      <a:cxn ang="0">
                        <a:pos x="462" y="150"/>
                      </a:cxn>
                      <a:cxn ang="0">
                        <a:pos x="447" y="119"/>
                      </a:cxn>
                      <a:cxn ang="0">
                        <a:pos x="428" y="91"/>
                      </a:cxn>
                      <a:cxn ang="0">
                        <a:pos x="407" y="67"/>
                      </a:cxn>
                      <a:cxn ang="0">
                        <a:pos x="383" y="46"/>
                      </a:cxn>
                      <a:cxn ang="0">
                        <a:pos x="357" y="29"/>
                      </a:cxn>
                      <a:cxn ang="0">
                        <a:pos x="328" y="16"/>
                      </a:cxn>
                      <a:cxn ang="0">
                        <a:pos x="300" y="7"/>
                      </a:cxn>
                      <a:cxn ang="0">
                        <a:pos x="270" y="1"/>
                      </a:cxn>
                      <a:cxn ang="0">
                        <a:pos x="240" y="0"/>
                      </a:cxn>
                      <a:cxn ang="0">
                        <a:pos x="210" y="1"/>
                      </a:cxn>
                      <a:cxn ang="0">
                        <a:pos x="179" y="7"/>
                      </a:cxn>
                      <a:cxn ang="0">
                        <a:pos x="151" y="16"/>
                      </a:cxn>
                      <a:cxn ang="0">
                        <a:pos x="123" y="29"/>
                      </a:cxn>
                      <a:cxn ang="0">
                        <a:pos x="97" y="46"/>
                      </a:cxn>
                      <a:cxn ang="0">
                        <a:pos x="73" y="67"/>
                      </a:cxn>
                      <a:cxn ang="0">
                        <a:pos x="51" y="91"/>
                      </a:cxn>
                      <a:cxn ang="0">
                        <a:pos x="33" y="119"/>
                      </a:cxn>
                      <a:cxn ang="0">
                        <a:pos x="18" y="150"/>
                      </a:cxn>
                      <a:cxn ang="0">
                        <a:pos x="8" y="181"/>
                      </a:cxn>
                      <a:cxn ang="0">
                        <a:pos x="1" y="213"/>
                      </a:cxn>
                      <a:cxn ang="0">
                        <a:pos x="0" y="243"/>
                      </a:cxn>
                      <a:cxn ang="0">
                        <a:pos x="2" y="274"/>
                      </a:cxn>
                      <a:cxn ang="0">
                        <a:pos x="9" y="304"/>
                      </a:cxn>
                      <a:cxn ang="0">
                        <a:pos x="33" y="360"/>
                      </a:cxn>
                      <a:cxn ang="0">
                        <a:pos x="49" y="385"/>
                      </a:cxn>
                      <a:cxn ang="0">
                        <a:pos x="70" y="408"/>
                      </a:cxn>
                      <a:cxn ang="0">
                        <a:pos x="91" y="429"/>
                      </a:cxn>
                      <a:cxn ang="0">
                        <a:pos x="118" y="446"/>
                      </a:cxn>
                      <a:cxn ang="0">
                        <a:pos x="145" y="460"/>
                      </a:cxn>
                      <a:cxn ang="0">
                        <a:pos x="175" y="471"/>
                      </a:cxn>
                      <a:cxn ang="0">
                        <a:pos x="207" y="478"/>
                      </a:cxn>
                      <a:cxn ang="0">
                        <a:pos x="240" y="480"/>
                      </a:cxn>
                    </a:cxnLst>
                    <a:rect l="0" t="0" r="r" b="b"/>
                    <a:pathLst>
                      <a:path w="479" h="480">
                        <a:moveTo>
                          <a:pt x="240" y="480"/>
                        </a:moveTo>
                        <a:lnTo>
                          <a:pt x="274" y="478"/>
                        </a:lnTo>
                        <a:lnTo>
                          <a:pt x="306" y="471"/>
                        </a:lnTo>
                        <a:lnTo>
                          <a:pt x="336" y="460"/>
                        </a:lnTo>
                        <a:lnTo>
                          <a:pt x="363" y="446"/>
                        </a:lnTo>
                        <a:lnTo>
                          <a:pt x="389" y="429"/>
                        </a:lnTo>
                        <a:lnTo>
                          <a:pt x="411" y="408"/>
                        </a:lnTo>
                        <a:lnTo>
                          <a:pt x="431" y="384"/>
                        </a:lnTo>
                        <a:lnTo>
                          <a:pt x="448" y="359"/>
                        </a:lnTo>
                        <a:lnTo>
                          <a:pt x="461" y="332"/>
                        </a:lnTo>
                        <a:lnTo>
                          <a:pt x="471" y="304"/>
                        </a:lnTo>
                        <a:lnTo>
                          <a:pt x="477" y="273"/>
                        </a:lnTo>
                        <a:lnTo>
                          <a:pt x="479" y="243"/>
                        </a:lnTo>
                        <a:lnTo>
                          <a:pt x="478" y="211"/>
                        </a:lnTo>
                        <a:lnTo>
                          <a:pt x="472" y="180"/>
                        </a:lnTo>
                        <a:lnTo>
                          <a:pt x="462" y="150"/>
                        </a:lnTo>
                        <a:lnTo>
                          <a:pt x="447" y="119"/>
                        </a:lnTo>
                        <a:lnTo>
                          <a:pt x="428" y="91"/>
                        </a:lnTo>
                        <a:lnTo>
                          <a:pt x="407" y="67"/>
                        </a:lnTo>
                        <a:lnTo>
                          <a:pt x="383" y="46"/>
                        </a:lnTo>
                        <a:lnTo>
                          <a:pt x="357" y="29"/>
                        </a:lnTo>
                        <a:lnTo>
                          <a:pt x="328" y="16"/>
                        </a:lnTo>
                        <a:lnTo>
                          <a:pt x="300" y="7"/>
                        </a:lnTo>
                        <a:lnTo>
                          <a:pt x="270" y="1"/>
                        </a:lnTo>
                        <a:lnTo>
                          <a:pt x="240" y="0"/>
                        </a:lnTo>
                        <a:lnTo>
                          <a:pt x="210" y="1"/>
                        </a:lnTo>
                        <a:lnTo>
                          <a:pt x="179" y="7"/>
                        </a:lnTo>
                        <a:lnTo>
                          <a:pt x="151" y="16"/>
                        </a:lnTo>
                        <a:lnTo>
                          <a:pt x="123" y="29"/>
                        </a:lnTo>
                        <a:lnTo>
                          <a:pt x="97" y="46"/>
                        </a:lnTo>
                        <a:lnTo>
                          <a:pt x="73" y="67"/>
                        </a:lnTo>
                        <a:lnTo>
                          <a:pt x="51" y="91"/>
                        </a:lnTo>
                        <a:lnTo>
                          <a:pt x="33" y="119"/>
                        </a:lnTo>
                        <a:lnTo>
                          <a:pt x="18" y="150"/>
                        </a:lnTo>
                        <a:lnTo>
                          <a:pt x="8" y="181"/>
                        </a:lnTo>
                        <a:lnTo>
                          <a:pt x="1" y="213"/>
                        </a:lnTo>
                        <a:lnTo>
                          <a:pt x="0" y="243"/>
                        </a:lnTo>
                        <a:lnTo>
                          <a:pt x="2" y="274"/>
                        </a:lnTo>
                        <a:lnTo>
                          <a:pt x="9" y="304"/>
                        </a:lnTo>
                        <a:lnTo>
                          <a:pt x="33" y="360"/>
                        </a:lnTo>
                        <a:lnTo>
                          <a:pt x="49" y="385"/>
                        </a:lnTo>
                        <a:lnTo>
                          <a:pt x="70" y="408"/>
                        </a:lnTo>
                        <a:lnTo>
                          <a:pt x="91" y="429"/>
                        </a:lnTo>
                        <a:lnTo>
                          <a:pt x="118" y="446"/>
                        </a:lnTo>
                        <a:lnTo>
                          <a:pt x="145" y="460"/>
                        </a:lnTo>
                        <a:lnTo>
                          <a:pt x="175" y="471"/>
                        </a:lnTo>
                        <a:lnTo>
                          <a:pt x="207" y="478"/>
                        </a:lnTo>
                        <a:lnTo>
                          <a:pt x="240" y="480"/>
                        </a:lnTo>
                        <a:close/>
                      </a:path>
                    </a:pathLst>
                  </a:custGeom>
                  <a:noFill/>
                  <a:ln w="0">
                    <a:solidFill>
                      <a:srgbClr val="000000"/>
                    </a:solidFill>
                    <a:prstDash val="solid"/>
                    <a:round/>
                    <a:headEnd/>
                    <a:tailEnd/>
                  </a:ln>
                </p:spPr>
                <p:txBody>
                  <a:bodyPr/>
                  <a:lstStyle/>
                  <a:p>
                    <a:endParaRPr lang="en-US"/>
                  </a:p>
                </p:txBody>
              </p:sp>
              <p:sp>
                <p:nvSpPr>
                  <p:cNvPr id="731621" name="Freeform 485"/>
                  <p:cNvSpPr>
                    <a:spLocks noEditPoints="1"/>
                  </p:cNvSpPr>
                  <p:nvPr/>
                </p:nvSpPr>
                <p:spPr bwMode="auto">
                  <a:xfrm flipH="1">
                    <a:off x="301" y="2526"/>
                    <a:ext cx="2230" cy="527"/>
                  </a:xfrm>
                  <a:custGeom>
                    <a:avLst/>
                    <a:gdLst/>
                    <a:ahLst/>
                    <a:cxnLst>
                      <a:cxn ang="0">
                        <a:pos x="243" y="288"/>
                      </a:cxn>
                      <a:cxn ang="0">
                        <a:pos x="365" y="292"/>
                      </a:cxn>
                      <a:cxn ang="0">
                        <a:pos x="416" y="323"/>
                      </a:cxn>
                      <a:cxn ang="0">
                        <a:pos x="445" y="377"/>
                      </a:cxn>
                      <a:cxn ang="0">
                        <a:pos x="442" y="436"/>
                      </a:cxn>
                      <a:cxn ang="0">
                        <a:pos x="223" y="770"/>
                      </a:cxn>
                      <a:cxn ang="0">
                        <a:pos x="187" y="806"/>
                      </a:cxn>
                      <a:cxn ang="0">
                        <a:pos x="138" y="827"/>
                      </a:cxn>
                      <a:cxn ang="0">
                        <a:pos x="0" y="842"/>
                      </a:cxn>
                      <a:cxn ang="0">
                        <a:pos x="625" y="606"/>
                      </a:cxn>
                      <a:cxn ang="0">
                        <a:pos x="668" y="546"/>
                      </a:cxn>
                      <a:cxn ang="0">
                        <a:pos x="725" y="502"/>
                      </a:cxn>
                      <a:cxn ang="0">
                        <a:pos x="791" y="473"/>
                      </a:cxn>
                      <a:cxn ang="0">
                        <a:pos x="864" y="464"/>
                      </a:cxn>
                      <a:cxn ang="0">
                        <a:pos x="2097" y="1018"/>
                      </a:cxn>
                      <a:cxn ang="0">
                        <a:pos x="2218" y="1018"/>
                      </a:cxn>
                      <a:cxn ang="0">
                        <a:pos x="3816" y="465"/>
                      </a:cxn>
                      <a:cxn ang="0">
                        <a:pos x="3865" y="478"/>
                      </a:cxn>
                      <a:cxn ang="0">
                        <a:pos x="3899" y="511"/>
                      </a:cxn>
                      <a:cxn ang="0">
                        <a:pos x="3913" y="557"/>
                      </a:cxn>
                      <a:cxn ang="0">
                        <a:pos x="3901" y="606"/>
                      </a:cxn>
                      <a:cxn ang="0">
                        <a:pos x="2218" y="1018"/>
                      </a:cxn>
                      <a:cxn ang="0">
                        <a:pos x="4165" y="606"/>
                      </a:cxn>
                      <a:cxn ang="0">
                        <a:pos x="4208" y="547"/>
                      </a:cxn>
                      <a:cxn ang="0">
                        <a:pos x="4265" y="503"/>
                      </a:cxn>
                      <a:cxn ang="0">
                        <a:pos x="4331" y="474"/>
                      </a:cxn>
                      <a:cxn ang="0">
                        <a:pos x="4404" y="465"/>
                      </a:cxn>
                      <a:cxn ang="0">
                        <a:pos x="5407" y="1018"/>
                      </a:cxn>
                      <a:cxn ang="0">
                        <a:pos x="5528" y="1018"/>
                      </a:cxn>
                      <a:cxn ang="0">
                        <a:pos x="6597" y="465"/>
                      </a:cxn>
                      <a:cxn ang="0">
                        <a:pos x="5528" y="1018"/>
                      </a:cxn>
                      <a:cxn ang="0">
                        <a:pos x="6718" y="465"/>
                      </a:cxn>
                      <a:cxn ang="0">
                        <a:pos x="7869" y="468"/>
                      </a:cxn>
                      <a:cxn ang="0">
                        <a:pos x="7911" y="492"/>
                      </a:cxn>
                      <a:cxn ang="0">
                        <a:pos x="7936" y="535"/>
                      </a:cxn>
                      <a:cxn ang="0">
                        <a:pos x="7936" y="583"/>
                      </a:cxn>
                      <a:cxn ang="0">
                        <a:pos x="7684" y="1018"/>
                      </a:cxn>
                      <a:cxn ang="0">
                        <a:pos x="7616" y="384"/>
                      </a:cxn>
                      <a:cxn ang="0">
                        <a:pos x="7809" y="77"/>
                      </a:cxn>
                      <a:cxn ang="0">
                        <a:pos x="7820" y="32"/>
                      </a:cxn>
                      <a:cxn ang="0">
                        <a:pos x="7804" y="0"/>
                      </a:cxn>
                      <a:cxn ang="0">
                        <a:pos x="8116" y="305"/>
                      </a:cxn>
                      <a:cxn ang="0">
                        <a:pos x="8118" y="345"/>
                      </a:cxn>
                      <a:cxn ang="0">
                        <a:pos x="8086" y="379"/>
                      </a:cxn>
                      <a:cxn ang="0">
                        <a:pos x="8017" y="398"/>
                      </a:cxn>
                      <a:cxn ang="0">
                        <a:pos x="7616" y="384"/>
                      </a:cxn>
                      <a:cxn ang="0">
                        <a:pos x="7981" y="945"/>
                      </a:cxn>
                      <a:cxn ang="0">
                        <a:pos x="7755" y="1328"/>
                      </a:cxn>
                      <a:cxn ang="0">
                        <a:pos x="8136" y="945"/>
                      </a:cxn>
                      <a:cxn ang="0">
                        <a:pos x="8625" y="1328"/>
                      </a:cxn>
                      <a:cxn ang="0">
                        <a:pos x="8699" y="1328"/>
                      </a:cxn>
                      <a:cxn ang="0">
                        <a:pos x="8843" y="874"/>
                      </a:cxn>
                      <a:cxn ang="0">
                        <a:pos x="8699" y="1328"/>
                      </a:cxn>
                      <a:cxn ang="0">
                        <a:pos x="8755" y="1976"/>
                      </a:cxn>
                      <a:cxn ang="0">
                        <a:pos x="8875" y="2111"/>
                      </a:cxn>
                    </a:cxnLst>
                    <a:rect l="0" t="0" r="r" b="b"/>
                    <a:pathLst>
                      <a:path w="8916" h="2111">
                        <a:moveTo>
                          <a:pt x="0" y="842"/>
                        </a:moveTo>
                        <a:lnTo>
                          <a:pt x="243" y="288"/>
                        </a:lnTo>
                        <a:lnTo>
                          <a:pt x="335" y="288"/>
                        </a:lnTo>
                        <a:lnTo>
                          <a:pt x="365" y="292"/>
                        </a:lnTo>
                        <a:lnTo>
                          <a:pt x="393" y="304"/>
                        </a:lnTo>
                        <a:lnTo>
                          <a:pt x="416" y="323"/>
                        </a:lnTo>
                        <a:lnTo>
                          <a:pt x="435" y="348"/>
                        </a:lnTo>
                        <a:lnTo>
                          <a:pt x="445" y="377"/>
                        </a:lnTo>
                        <a:lnTo>
                          <a:pt x="448" y="406"/>
                        </a:lnTo>
                        <a:lnTo>
                          <a:pt x="442" y="436"/>
                        </a:lnTo>
                        <a:lnTo>
                          <a:pt x="428" y="464"/>
                        </a:lnTo>
                        <a:lnTo>
                          <a:pt x="223" y="770"/>
                        </a:lnTo>
                        <a:lnTo>
                          <a:pt x="206" y="789"/>
                        </a:lnTo>
                        <a:lnTo>
                          <a:pt x="187" y="806"/>
                        </a:lnTo>
                        <a:lnTo>
                          <a:pt x="164" y="817"/>
                        </a:lnTo>
                        <a:lnTo>
                          <a:pt x="138" y="827"/>
                        </a:lnTo>
                        <a:lnTo>
                          <a:pt x="75" y="839"/>
                        </a:lnTo>
                        <a:lnTo>
                          <a:pt x="0" y="842"/>
                        </a:lnTo>
                        <a:close/>
                        <a:moveTo>
                          <a:pt x="401" y="1018"/>
                        </a:moveTo>
                        <a:lnTo>
                          <a:pt x="625" y="606"/>
                        </a:lnTo>
                        <a:lnTo>
                          <a:pt x="644" y="574"/>
                        </a:lnTo>
                        <a:lnTo>
                          <a:pt x="668" y="546"/>
                        </a:lnTo>
                        <a:lnTo>
                          <a:pt x="694" y="522"/>
                        </a:lnTo>
                        <a:lnTo>
                          <a:pt x="725" y="502"/>
                        </a:lnTo>
                        <a:lnTo>
                          <a:pt x="756" y="485"/>
                        </a:lnTo>
                        <a:lnTo>
                          <a:pt x="791" y="473"/>
                        </a:lnTo>
                        <a:lnTo>
                          <a:pt x="827" y="466"/>
                        </a:lnTo>
                        <a:lnTo>
                          <a:pt x="864" y="464"/>
                        </a:lnTo>
                        <a:lnTo>
                          <a:pt x="2097" y="465"/>
                        </a:lnTo>
                        <a:lnTo>
                          <a:pt x="2097" y="1018"/>
                        </a:lnTo>
                        <a:lnTo>
                          <a:pt x="401" y="1018"/>
                        </a:lnTo>
                        <a:close/>
                        <a:moveTo>
                          <a:pt x="2218" y="1018"/>
                        </a:moveTo>
                        <a:lnTo>
                          <a:pt x="2218" y="465"/>
                        </a:lnTo>
                        <a:lnTo>
                          <a:pt x="3816" y="465"/>
                        </a:lnTo>
                        <a:lnTo>
                          <a:pt x="3842" y="468"/>
                        </a:lnTo>
                        <a:lnTo>
                          <a:pt x="3865" y="478"/>
                        </a:lnTo>
                        <a:lnTo>
                          <a:pt x="3885" y="493"/>
                        </a:lnTo>
                        <a:lnTo>
                          <a:pt x="3899" y="511"/>
                        </a:lnTo>
                        <a:lnTo>
                          <a:pt x="3908" y="533"/>
                        </a:lnTo>
                        <a:lnTo>
                          <a:pt x="3913" y="557"/>
                        </a:lnTo>
                        <a:lnTo>
                          <a:pt x="3911" y="582"/>
                        </a:lnTo>
                        <a:lnTo>
                          <a:pt x="3901" y="606"/>
                        </a:lnTo>
                        <a:lnTo>
                          <a:pt x="3677" y="1018"/>
                        </a:lnTo>
                        <a:lnTo>
                          <a:pt x="2218" y="1018"/>
                        </a:lnTo>
                        <a:close/>
                        <a:moveTo>
                          <a:pt x="3941" y="1018"/>
                        </a:moveTo>
                        <a:lnTo>
                          <a:pt x="4165" y="606"/>
                        </a:lnTo>
                        <a:lnTo>
                          <a:pt x="4185" y="574"/>
                        </a:lnTo>
                        <a:lnTo>
                          <a:pt x="4208" y="547"/>
                        </a:lnTo>
                        <a:lnTo>
                          <a:pt x="4236" y="523"/>
                        </a:lnTo>
                        <a:lnTo>
                          <a:pt x="4265" y="503"/>
                        </a:lnTo>
                        <a:lnTo>
                          <a:pt x="4298" y="486"/>
                        </a:lnTo>
                        <a:lnTo>
                          <a:pt x="4331" y="474"/>
                        </a:lnTo>
                        <a:lnTo>
                          <a:pt x="4367" y="467"/>
                        </a:lnTo>
                        <a:lnTo>
                          <a:pt x="4404" y="465"/>
                        </a:lnTo>
                        <a:lnTo>
                          <a:pt x="5407" y="465"/>
                        </a:lnTo>
                        <a:lnTo>
                          <a:pt x="5407" y="1018"/>
                        </a:lnTo>
                        <a:lnTo>
                          <a:pt x="3941" y="1018"/>
                        </a:lnTo>
                        <a:close/>
                        <a:moveTo>
                          <a:pt x="5528" y="1018"/>
                        </a:moveTo>
                        <a:lnTo>
                          <a:pt x="5528" y="465"/>
                        </a:lnTo>
                        <a:lnTo>
                          <a:pt x="6597" y="465"/>
                        </a:lnTo>
                        <a:lnTo>
                          <a:pt x="6597" y="1018"/>
                        </a:lnTo>
                        <a:lnTo>
                          <a:pt x="5528" y="1018"/>
                        </a:lnTo>
                        <a:close/>
                        <a:moveTo>
                          <a:pt x="6718" y="1018"/>
                        </a:moveTo>
                        <a:lnTo>
                          <a:pt x="6718" y="465"/>
                        </a:lnTo>
                        <a:lnTo>
                          <a:pt x="7844" y="465"/>
                        </a:lnTo>
                        <a:lnTo>
                          <a:pt x="7869" y="468"/>
                        </a:lnTo>
                        <a:lnTo>
                          <a:pt x="7891" y="478"/>
                        </a:lnTo>
                        <a:lnTo>
                          <a:pt x="7911" y="492"/>
                        </a:lnTo>
                        <a:lnTo>
                          <a:pt x="7926" y="512"/>
                        </a:lnTo>
                        <a:lnTo>
                          <a:pt x="7936" y="535"/>
                        </a:lnTo>
                        <a:lnTo>
                          <a:pt x="7939" y="559"/>
                        </a:lnTo>
                        <a:lnTo>
                          <a:pt x="7936" y="583"/>
                        </a:lnTo>
                        <a:lnTo>
                          <a:pt x="7925" y="606"/>
                        </a:lnTo>
                        <a:lnTo>
                          <a:pt x="7684" y="1018"/>
                        </a:lnTo>
                        <a:lnTo>
                          <a:pt x="6718" y="1018"/>
                        </a:lnTo>
                        <a:close/>
                        <a:moveTo>
                          <a:pt x="7616" y="384"/>
                        </a:moveTo>
                        <a:lnTo>
                          <a:pt x="7786" y="116"/>
                        </a:lnTo>
                        <a:lnTo>
                          <a:pt x="7809" y="77"/>
                        </a:lnTo>
                        <a:lnTo>
                          <a:pt x="7819" y="45"/>
                        </a:lnTo>
                        <a:lnTo>
                          <a:pt x="7820" y="32"/>
                        </a:lnTo>
                        <a:lnTo>
                          <a:pt x="7818" y="20"/>
                        </a:lnTo>
                        <a:lnTo>
                          <a:pt x="7804" y="0"/>
                        </a:lnTo>
                        <a:lnTo>
                          <a:pt x="8102" y="287"/>
                        </a:lnTo>
                        <a:lnTo>
                          <a:pt x="8116" y="305"/>
                        </a:lnTo>
                        <a:lnTo>
                          <a:pt x="8122" y="326"/>
                        </a:lnTo>
                        <a:lnTo>
                          <a:pt x="8118" y="345"/>
                        </a:lnTo>
                        <a:lnTo>
                          <a:pt x="8106" y="363"/>
                        </a:lnTo>
                        <a:lnTo>
                          <a:pt x="8086" y="379"/>
                        </a:lnTo>
                        <a:lnTo>
                          <a:pt x="8055" y="391"/>
                        </a:lnTo>
                        <a:lnTo>
                          <a:pt x="8017" y="398"/>
                        </a:lnTo>
                        <a:lnTo>
                          <a:pt x="7969" y="399"/>
                        </a:lnTo>
                        <a:lnTo>
                          <a:pt x="7616" y="384"/>
                        </a:lnTo>
                        <a:close/>
                        <a:moveTo>
                          <a:pt x="7755" y="1328"/>
                        </a:moveTo>
                        <a:lnTo>
                          <a:pt x="7981" y="945"/>
                        </a:lnTo>
                        <a:lnTo>
                          <a:pt x="7980" y="1328"/>
                        </a:lnTo>
                        <a:lnTo>
                          <a:pt x="7755" y="1328"/>
                        </a:lnTo>
                        <a:close/>
                        <a:moveTo>
                          <a:pt x="8136" y="1328"/>
                        </a:moveTo>
                        <a:lnTo>
                          <a:pt x="8136" y="945"/>
                        </a:lnTo>
                        <a:lnTo>
                          <a:pt x="8625" y="945"/>
                        </a:lnTo>
                        <a:lnTo>
                          <a:pt x="8625" y="1328"/>
                        </a:lnTo>
                        <a:lnTo>
                          <a:pt x="8136" y="1328"/>
                        </a:lnTo>
                        <a:close/>
                        <a:moveTo>
                          <a:pt x="8699" y="1328"/>
                        </a:moveTo>
                        <a:lnTo>
                          <a:pt x="8699" y="874"/>
                        </a:lnTo>
                        <a:lnTo>
                          <a:pt x="8843" y="874"/>
                        </a:lnTo>
                        <a:lnTo>
                          <a:pt x="8916" y="1328"/>
                        </a:lnTo>
                        <a:lnTo>
                          <a:pt x="8699" y="1328"/>
                        </a:lnTo>
                        <a:close/>
                        <a:moveTo>
                          <a:pt x="8755" y="2111"/>
                        </a:moveTo>
                        <a:lnTo>
                          <a:pt x="8755" y="1976"/>
                        </a:lnTo>
                        <a:lnTo>
                          <a:pt x="8875" y="1976"/>
                        </a:lnTo>
                        <a:lnTo>
                          <a:pt x="8875" y="2111"/>
                        </a:lnTo>
                        <a:lnTo>
                          <a:pt x="8755" y="2111"/>
                        </a:lnTo>
                        <a:close/>
                      </a:path>
                    </a:pathLst>
                  </a:custGeom>
                  <a:solidFill>
                    <a:srgbClr val="E0FFFF"/>
                  </a:solidFill>
                  <a:ln w="9525">
                    <a:noFill/>
                    <a:round/>
                    <a:headEnd/>
                    <a:tailEnd/>
                  </a:ln>
                </p:spPr>
                <p:txBody>
                  <a:bodyPr/>
                  <a:lstStyle/>
                  <a:p>
                    <a:endParaRPr lang="en-US"/>
                  </a:p>
                </p:txBody>
              </p:sp>
              <p:sp>
                <p:nvSpPr>
                  <p:cNvPr id="731622" name="Freeform 486"/>
                  <p:cNvSpPr>
                    <a:spLocks/>
                  </p:cNvSpPr>
                  <p:nvPr/>
                </p:nvSpPr>
                <p:spPr bwMode="auto">
                  <a:xfrm flipH="1">
                    <a:off x="2419" y="2598"/>
                    <a:ext cx="112" cy="138"/>
                  </a:xfrm>
                  <a:custGeom>
                    <a:avLst/>
                    <a:gdLst/>
                    <a:ahLst/>
                    <a:cxnLst>
                      <a:cxn ang="0">
                        <a:pos x="0" y="554"/>
                      </a:cxn>
                      <a:cxn ang="0">
                        <a:pos x="243" y="0"/>
                      </a:cxn>
                      <a:cxn ang="0">
                        <a:pos x="335" y="0"/>
                      </a:cxn>
                      <a:cxn ang="0">
                        <a:pos x="365" y="4"/>
                      </a:cxn>
                      <a:cxn ang="0">
                        <a:pos x="393" y="16"/>
                      </a:cxn>
                      <a:cxn ang="0">
                        <a:pos x="416" y="35"/>
                      </a:cxn>
                      <a:cxn ang="0">
                        <a:pos x="435" y="60"/>
                      </a:cxn>
                      <a:cxn ang="0">
                        <a:pos x="445" y="89"/>
                      </a:cxn>
                      <a:cxn ang="0">
                        <a:pos x="448" y="118"/>
                      </a:cxn>
                      <a:cxn ang="0">
                        <a:pos x="442" y="148"/>
                      </a:cxn>
                      <a:cxn ang="0">
                        <a:pos x="428" y="176"/>
                      </a:cxn>
                      <a:cxn ang="0">
                        <a:pos x="223" y="482"/>
                      </a:cxn>
                      <a:cxn ang="0">
                        <a:pos x="206" y="501"/>
                      </a:cxn>
                      <a:cxn ang="0">
                        <a:pos x="187" y="518"/>
                      </a:cxn>
                      <a:cxn ang="0">
                        <a:pos x="164" y="529"/>
                      </a:cxn>
                      <a:cxn ang="0">
                        <a:pos x="138" y="539"/>
                      </a:cxn>
                      <a:cxn ang="0">
                        <a:pos x="75" y="551"/>
                      </a:cxn>
                      <a:cxn ang="0">
                        <a:pos x="0" y="554"/>
                      </a:cxn>
                    </a:cxnLst>
                    <a:rect l="0" t="0" r="r" b="b"/>
                    <a:pathLst>
                      <a:path w="448" h="554">
                        <a:moveTo>
                          <a:pt x="0" y="554"/>
                        </a:moveTo>
                        <a:lnTo>
                          <a:pt x="243" y="0"/>
                        </a:lnTo>
                        <a:lnTo>
                          <a:pt x="335" y="0"/>
                        </a:lnTo>
                        <a:lnTo>
                          <a:pt x="365" y="4"/>
                        </a:lnTo>
                        <a:lnTo>
                          <a:pt x="393" y="16"/>
                        </a:lnTo>
                        <a:lnTo>
                          <a:pt x="416" y="35"/>
                        </a:lnTo>
                        <a:lnTo>
                          <a:pt x="435" y="60"/>
                        </a:lnTo>
                        <a:lnTo>
                          <a:pt x="445" y="89"/>
                        </a:lnTo>
                        <a:lnTo>
                          <a:pt x="448" y="118"/>
                        </a:lnTo>
                        <a:lnTo>
                          <a:pt x="442" y="148"/>
                        </a:lnTo>
                        <a:lnTo>
                          <a:pt x="428" y="176"/>
                        </a:lnTo>
                        <a:lnTo>
                          <a:pt x="223" y="482"/>
                        </a:lnTo>
                        <a:lnTo>
                          <a:pt x="206" y="501"/>
                        </a:lnTo>
                        <a:lnTo>
                          <a:pt x="187" y="518"/>
                        </a:lnTo>
                        <a:lnTo>
                          <a:pt x="164" y="529"/>
                        </a:lnTo>
                        <a:lnTo>
                          <a:pt x="138" y="539"/>
                        </a:lnTo>
                        <a:lnTo>
                          <a:pt x="75" y="551"/>
                        </a:lnTo>
                        <a:lnTo>
                          <a:pt x="0" y="554"/>
                        </a:lnTo>
                        <a:close/>
                      </a:path>
                    </a:pathLst>
                  </a:custGeom>
                  <a:noFill/>
                  <a:ln w="0">
                    <a:solidFill>
                      <a:srgbClr val="000000"/>
                    </a:solidFill>
                    <a:prstDash val="solid"/>
                    <a:round/>
                    <a:headEnd/>
                    <a:tailEnd/>
                  </a:ln>
                </p:spPr>
                <p:txBody>
                  <a:bodyPr/>
                  <a:lstStyle/>
                  <a:p>
                    <a:endParaRPr lang="en-US"/>
                  </a:p>
                </p:txBody>
              </p:sp>
              <p:sp>
                <p:nvSpPr>
                  <p:cNvPr id="731623" name="Freeform 487"/>
                  <p:cNvSpPr>
                    <a:spLocks/>
                  </p:cNvSpPr>
                  <p:nvPr/>
                </p:nvSpPr>
                <p:spPr bwMode="auto">
                  <a:xfrm flipH="1">
                    <a:off x="2006" y="2642"/>
                    <a:ext cx="424" cy="138"/>
                  </a:xfrm>
                  <a:custGeom>
                    <a:avLst/>
                    <a:gdLst/>
                    <a:ahLst/>
                    <a:cxnLst>
                      <a:cxn ang="0">
                        <a:pos x="0" y="554"/>
                      </a:cxn>
                      <a:cxn ang="0">
                        <a:pos x="224" y="142"/>
                      </a:cxn>
                      <a:cxn ang="0">
                        <a:pos x="243" y="110"/>
                      </a:cxn>
                      <a:cxn ang="0">
                        <a:pos x="267" y="82"/>
                      </a:cxn>
                      <a:cxn ang="0">
                        <a:pos x="293" y="58"/>
                      </a:cxn>
                      <a:cxn ang="0">
                        <a:pos x="324" y="38"/>
                      </a:cxn>
                      <a:cxn ang="0">
                        <a:pos x="355" y="21"/>
                      </a:cxn>
                      <a:cxn ang="0">
                        <a:pos x="390" y="9"/>
                      </a:cxn>
                      <a:cxn ang="0">
                        <a:pos x="426" y="2"/>
                      </a:cxn>
                      <a:cxn ang="0">
                        <a:pos x="463" y="0"/>
                      </a:cxn>
                      <a:cxn ang="0">
                        <a:pos x="1696" y="1"/>
                      </a:cxn>
                      <a:cxn ang="0">
                        <a:pos x="1696" y="554"/>
                      </a:cxn>
                      <a:cxn ang="0">
                        <a:pos x="0" y="554"/>
                      </a:cxn>
                    </a:cxnLst>
                    <a:rect l="0" t="0" r="r" b="b"/>
                    <a:pathLst>
                      <a:path w="1696" h="554">
                        <a:moveTo>
                          <a:pt x="0" y="554"/>
                        </a:moveTo>
                        <a:lnTo>
                          <a:pt x="224" y="142"/>
                        </a:lnTo>
                        <a:lnTo>
                          <a:pt x="243" y="110"/>
                        </a:lnTo>
                        <a:lnTo>
                          <a:pt x="267" y="82"/>
                        </a:lnTo>
                        <a:lnTo>
                          <a:pt x="293" y="58"/>
                        </a:lnTo>
                        <a:lnTo>
                          <a:pt x="324" y="38"/>
                        </a:lnTo>
                        <a:lnTo>
                          <a:pt x="355" y="21"/>
                        </a:lnTo>
                        <a:lnTo>
                          <a:pt x="390" y="9"/>
                        </a:lnTo>
                        <a:lnTo>
                          <a:pt x="426" y="2"/>
                        </a:lnTo>
                        <a:lnTo>
                          <a:pt x="463" y="0"/>
                        </a:lnTo>
                        <a:lnTo>
                          <a:pt x="1696" y="1"/>
                        </a:lnTo>
                        <a:lnTo>
                          <a:pt x="1696" y="554"/>
                        </a:lnTo>
                        <a:lnTo>
                          <a:pt x="0" y="554"/>
                        </a:lnTo>
                        <a:close/>
                      </a:path>
                    </a:pathLst>
                  </a:custGeom>
                  <a:noFill/>
                  <a:ln w="0">
                    <a:solidFill>
                      <a:srgbClr val="000000"/>
                    </a:solidFill>
                    <a:prstDash val="solid"/>
                    <a:round/>
                    <a:headEnd/>
                    <a:tailEnd/>
                  </a:ln>
                </p:spPr>
                <p:txBody>
                  <a:bodyPr/>
                  <a:lstStyle/>
                  <a:p>
                    <a:endParaRPr lang="en-US"/>
                  </a:p>
                </p:txBody>
              </p:sp>
              <p:sp>
                <p:nvSpPr>
                  <p:cNvPr id="731624" name="Freeform 488"/>
                  <p:cNvSpPr>
                    <a:spLocks/>
                  </p:cNvSpPr>
                  <p:nvPr/>
                </p:nvSpPr>
                <p:spPr bwMode="auto">
                  <a:xfrm flipH="1">
                    <a:off x="1552" y="2642"/>
                    <a:ext cx="424" cy="138"/>
                  </a:xfrm>
                  <a:custGeom>
                    <a:avLst/>
                    <a:gdLst/>
                    <a:ahLst/>
                    <a:cxnLst>
                      <a:cxn ang="0">
                        <a:pos x="0" y="553"/>
                      </a:cxn>
                      <a:cxn ang="0">
                        <a:pos x="0" y="0"/>
                      </a:cxn>
                      <a:cxn ang="0">
                        <a:pos x="1598" y="0"/>
                      </a:cxn>
                      <a:cxn ang="0">
                        <a:pos x="1624" y="3"/>
                      </a:cxn>
                      <a:cxn ang="0">
                        <a:pos x="1647" y="13"/>
                      </a:cxn>
                      <a:cxn ang="0">
                        <a:pos x="1667" y="28"/>
                      </a:cxn>
                      <a:cxn ang="0">
                        <a:pos x="1681" y="46"/>
                      </a:cxn>
                      <a:cxn ang="0">
                        <a:pos x="1690" y="68"/>
                      </a:cxn>
                      <a:cxn ang="0">
                        <a:pos x="1695" y="92"/>
                      </a:cxn>
                      <a:cxn ang="0">
                        <a:pos x="1693" y="117"/>
                      </a:cxn>
                      <a:cxn ang="0">
                        <a:pos x="1683" y="141"/>
                      </a:cxn>
                      <a:cxn ang="0">
                        <a:pos x="1459" y="553"/>
                      </a:cxn>
                      <a:cxn ang="0">
                        <a:pos x="0" y="553"/>
                      </a:cxn>
                    </a:cxnLst>
                    <a:rect l="0" t="0" r="r" b="b"/>
                    <a:pathLst>
                      <a:path w="1695" h="553">
                        <a:moveTo>
                          <a:pt x="0" y="553"/>
                        </a:moveTo>
                        <a:lnTo>
                          <a:pt x="0" y="0"/>
                        </a:lnTo>
                        <a:lnTo>
                          <a:pt x="1598" y="0"/>
                        </a:lnTo>
                        <a:lnTo>
                          <a:pt x="1624" y="3"/>
                        </a:lnTo>
                        <a:lnTo>
                          <a:pt x="1647" y="13"/>
                        </a:lnTo>
                        <a:lnTo>
                          <a:pt x="1667" y="28"/>
                        </a:lnTo>
                        <a:lnTo>
                          <a:pt x="1681" y="46"/>
                        </a:lnTo>
                        <a:lnTo>
                          <a:pt x="1690" y="68"/>
                        </a:lnTo>
                        <a:lnTo>
                          <a:pt x="1695" y="92"/>
                        </a:lnTo>
                        <a:lnTo>
                          <a:pt x="1693" y="117"/>
                        </a:lnTo>
                        <a:lnTo>
                          <a:pt x="1683" y="141"/>
                        </a:lnTo>
                        <a:lnTo>
                          <a:pt x="1459" y="553"/>
                        </a:lnTo>
                        <a:lnTo>
                          <a:pt x="0" y="553"/>
                        </a:lnTo>
                        <a:close/>
                      </a:path>
                    </a:pathLst>
                  </a:custGeom>
                  <a:noFill/>
                  <a:ln w="0">
                    <a:solidFill>
                      <a:srgbClr val="000000"/>
                    </a:solidFill>
                    <a:prstDash val="solid"/>
                    <a:round/>
                    <a:headEnd/>
                    <a:tailEnd/>
                  </a:ln>
                </p:spPr>
                <p:txBody>
                  <a:bodyPr/>
                  <a:lstStyle/>
                  <a:p>
                    <a:endParaRPr lang="en-US"/>
                  </a:p>
                </p:txBody>
              </p:sp>
              <p:sp>
                <p:nvSpPr>
                  <p:cNvPr id="731625" name="Freeform 489"/>
                  <p:cNvSpPr>
                    <a:spLocks/>
                  </p:cNvSpPr>
                  <p:nvPr/>
                </p:nvSpPr>
                <p:spPr bwMode="auto">
                  <a:xfrm flipH="1">
                    <a:off x="1179" y="2642"/>
                    <a:ext cx="366" cy="138"/>
                  </a:xfrm>
                  <a:custGeom>
                    <a:avLst/>
                    <a:gdLst/>
                    <a:ahLst/>
                    <a:cxnLst>
                      <a:cxn ang="0">
                        <a:pos x="0" y="553"/>
                      </a:cxn>
                      <a:cxn ang="0">
                        <a:pos x="224" y="141"/>
                      </a:cxn>
                      <a:cxn ang="0">
                        <a:pos x="244" y="109"/>
                      </a:cxn>
                      <a:cxn ang="0">
                        <a:pos x="267" y="82"/>
                      </a:cxn>
                      <a:cxn ang="0">
                        <a:pos x="295" y="58"/>
                      </a:cxn>
                      <a:cxn ang="0">
                        <a:pos x="324" y="38"/>
                      </a:cxn>
                      <a:cxn ang="0">
                        <a:pos x="357" y="21"/>
                      </a:cxn>
                      <a:cxn ang="0">
                        <a:pos x="390" y="9"/>
                      </a:cxn>
                      <a:cxn ang="0">
                        <a:pos x="426" y="2"/>
                      </a:cxn>
                      <a:cxn ang="0">
                        <a:pos x="463" y="0"/>
                      </a:cxn>
                      <a:cxn ang="0">
                        <a:pos x="1466" y="0"/>
                      </a:cxn>
                      <a:cxn ang="0">
                        <a:pos x="1466" y="553"/>
                      </a:cxn>
                      <a:cxn ang="0">
                        <a:pos x="0" y="553"/>
                      </a:cxn>
                    </a:cxnLst>
                    <a:rect l="0" t="0" r="r" b="b"/>
                    <a:pathLst>
                      <a:path w="1466" h="553">
                        <a:moveTo>
                          <a:pt x="0" y="553"/>
                        </a:moveTo>
                        <a:lnTo>
                          <a:pt x="224" y="141"/>
                        </a:lnTo>
                        <a:lnTo>
                          <a:pt x="244" y="109"/>
                        </a:lnTo>
                        <a:lnTo>
                          <a:pt x="267" y="82"/>
                        </a:lnTo>
                        <a:lnTo>
                          <a:pt x="295" y="58"/>
                        </a:lnTo>
                        <a:lnTo>
                          <a:pt x="324" y="38"/>
                        </a:lnTo>
                        <a:lnTo>
                          <a:pt x="357" y="21"/>
                        </a:lnTo>
                        <a:lnTo>
                          <a:pt x="390" y="9"/>
                        </a:lnTo>
                        <a:lnTo>
                          <a:pt x="426" y="2"/>
                        </a:lnTo>
                        <a:lnTo>
                          <a:pt x="463" y="0"/>
                        </a:lnTo>
                        <a:lnTo>
                          <a:pt x="1466" y="0"/>
                        </a:lnTo>
                        <a:lnTo>
                          <a:pt x="1466" y="553"/>
                        </a:lnTo>
                        <a:lnTo>
                          <a:pt x="0" y="553"/>
                        </a:lnTo>
                        <a:close/>
                      </a:path>
                    </a:pathLst>
                  </a:custGeom>
                  <a:noFill/>
                  <a:ln w="0">
                    <a:solidFill>
                      <a:srgbClr val="000000"/>
                    </a:solidFill>
                    <a:prstDash val="solid"/>
                    <a:round/>
                    <a:headEnd/>
                    <a:tailEnd/>
                  </a:ln>
                </p:spPr>
                <p:txBody>
                  <a:bodyPr/>
                  <a:lstStyle/>
                  <a:p>
                    <a:endParaRPr lang="en-US"/>
                  </a:p>
                </p:txBody>
              </p:sp>
              <p:sp>
                <p:nvSpPr>
                  <p:cNvPr id="731626" name="Rectangle 490"/>
                  <p:cNvSpPr>
                    <a:spLocks noChangeArrowheads="1"/>
                  </p:cNvSpPr>
                  <p:nvPr/>
                </p:nvSpPr>
                <p:spPr bwMode="auto">
                  <a:xfrm flipH="1">
                    <a:off x="881" y="2642"/>
                    <a:ext cx="267" cy="138"/>
                  </a:xfrm>
                  <a:prstGeom prst="rect">
                    <a:avLst/>
                  </a:prstGeom>
                  <a:noFill/>
                  <a:ln w="0">
                    <a:solidFill>
                      <a:srgbClr val="000000"/>
                    </a:solidFill>
                    <a:miter lim="800000"/>
                    <a:headEnd/>
                    <a:tailEnd/>
                  </a:ln>
                </p:spPr>
                <p:txBody>
                  <a:bodyPr/>
                  <a:lstStyle/>
                  <a:p>
                    <a:endParaRPr lang="en-US"/>
                  </a:p>
                </p:txBody>
              </p:sp>
              <p:sp>
                <p:nvSpPr>
                  <p:cNvPr id="731627" name="Freeform 491"/>
                  <p:cNvSpPr>
                    <a:spLocks/>
                  </p:cNvSpPr>
                  <p:nvPr/>
                </p:nvSpPr>
                <p:spPr bwMode="auto">
                  <a:xfrm flipH="1">
                    <a:off x="546" y="2642"/>
                    <a:ext cx="305" cy="138"/>
                  </a:xfrm>
                  <a:custGeom>
                    <a:avLst/>
                    <a:gdLst/>
                    <a:ahLst/>
                    <a:cxnLst>
                      <a:cxn ang="0">
                        <a:pos x="0" y="553"/>
                      </a:cxn>
                      <a:cxn ang="0">
                        <a:pos x="0" y="0"/>
                      </a:cxn>
                      <a:cxn ang="0">
                        <a:pos x="1126" y="0"/>
                      </a:cxn>
                      <a:cxn ang="0">
                        <a:pos x="1151" y="3"/>
                      </a:cxn>
                      <a:cxn ang="0">
                        <a:pos x="1173" y="13"/>
                      </a:cxn>
                      <a:cxn ang="0">
                        <a:pos x="1193" y="27"/>
                      </a:cxn>
                      <a:cxn ang="0">
                        <a:pos x="1208" y="47"/>
                      </a:cxn>
                      <a:cxn ang="0">
                        <a:pos x="1218" y="70"/>
                      </a:cxn>
                      <a:cxn ang="0">
                        <a:pos x="1221" y="94"/>
                      </a:cxn>
                      <a:cxn ang="0">
                        <a:pos x="1218" y="118"/>
                      </a:cxn>
                      <a:cxn ang="0">
                        <a:pos x="1207" y="141"/>
                      </a:cxn>
                      <a:cxn ang="0">
                        <a:pos x="966" y="553"/>
                      </a:cxn>
                      <a:cxn ang="0">
                        <a:pos x="0" y="553"/>
                      </a:cxn>
                    </a:cxnLst>
                    <a:rect l="0" t="0" r="r" b="b"/>
                    <a:pathLst>
                      <a:path w="1221" h="553">
                        <a:moveTo>
                          <a:pt x="0" y="553"/>
                        </a:moveTo>
                        <a:lnTo>
                          <a:pt x="0" y="0"/>
                        </a:lnTo>
                        <a:lnTo>
                          <a:pt x="1126" y="0"/>
                        </a:lnTo>
                        <a:lnTo>
                          <a:pt x="1151" y="3"/>
                        </a:lnTo>
                        <a:lnTo>
                          <a:pt x="1173" y="13"/>
                        </a:lnTo>
                        <a:lnTo>
                          <a:pt x="1193" y="27"/>
                        </a:lnTo>
                        <a:lnTo>
                          <a:pt x="1208" y="47"/>
                        </a:lnTo>
                        <a:lnTo>
                          <a:pt x="1218" y="70"/>
                        </a:lnTo>
                        <a:lnTo>
                          <a:pt x="1221" y="94"/>
                        </a:lnTo>
                        <a:lnTo>
                          <a:pt x="1218" y="118"/>
                        </a:lnTo>
                        <a:lnTo>
                          <a:pt x="1207" y="141"/>
                        </a:lnTo>
                        <a:lnTo>
                          <a:pt x="966" y="553"/>
                        </a:lnTo>
                        <a:lnTo>
                          <a:pt x="0" y="553"/>
                        </a:lnTo>
                        <a:close/>
                      </a:path>
                    </a:pathLst>
                  </a:custGeom>
                  <a:noFill/>
                  <a:ln w="0">
                    <a:solidFill>
                      <a:srgbClr val="000000"/>
                    </a:solidFill>
                    <a:prstDash val="solid"/>
                    <a:round/>
                    <a:headEnd/>
                    <a:tailEnd/>
                  </a:ln>
                </p:spPr>
                <p:txBody>
                  <a:bodyPr/>
                  <a:lstStyle/>
                  <a:p>
                    <a:endParaRPr lang="en-US"/>
                  </a:p>
                </p:txBody>
              </p:sp>
              <p:sp>
                <p:nvSpPr>
                  <p:cNvPr id="731628" name="Freeform 492"/>
                  <p:cNvSpPr>
                    <a:spLocks/>
                  </p:cNvSpPr>
                  <p:nvPr/>
                </p:nvSpPr>
                <p:spPr bwMode="auto">
                  <a:xfrm flipH="1">
                    <a:off x="500" y="2526"/>
                    <a:ext cx="126" cy="100"/>
                  </a:xfrm>
                  <a:custGeom>
                    <a:avLst/>
                    <a:gdLst/>
                    <a:ahLst/>
                    <a:cxnLst>
                      <a:cxn ang="0">
                        <a:pos x="0" y="384"/>
                      </a:cxn>
                      <a:cxn ang="0">
                        <a:pos x="170" y="116"/>
                      </a:cxn>
                      <a:cxn ang="0">
                        <a:pos x="193" y="77"/>
                      </a:cxn>
                      <a:cxn ang="0">
                        <a:pos x="203" y="45"/>
                      </a:cxn>
                      <a:cxn ang="0">
                        <a:pos x="204" y="32"/>
                      </a:cxn>
                      <a:cxn ang="0">
                        <a:pos x="202" y="20"/>
                      </a:cxn>
                      <a:cxn ang="0">
                        <a:pos x="188" y="0"/>
                      </a:cxn>
                      <a:cxn ang="0">
                        <a:pos x="486" y="287"/>
                      </a:cxn>
                      <a:cxn ang="0">
                        <a:pos x="500" y="305"/>
                      </a:cxn>
                      <a:cxn ang="0">
                        <a:pos x="506" y="326"/>
                      </a:cxn>
                      <a:cxn ang="0">
                        <a:pos x="502" y="345"/>
                      </a:cxn>
                      <a:cxn ang="0">
                        <a:pos x="490" y="363"/>
                      </a:cxn>
                      <a:cxn ang="0">
                        <a:pos x="470" y="379"/>
                      </a:cxn>
                      <a:cxn ang="0">
                        <a:pos x="439" y="391"/>
                      </a:cxn>
                      <a:cxn ang="0">
                        <a:pos x="401" y="398"/>
                      </a:cxn>
                      <a:cxn ang="0">
                        <a:pos x="353" y="399"/>
                      </a:cxn>
                      <a:cxn ang="0">
                        <a:pos x="0" y="384"/>
                      </a:cxn>
                    </a:cxnLst>
                    <a:rect l="0" t="0" r="r" b="b"/>
                    <a:pathLst>
                      <a:path w="506" h="399">
                        <a:moveTo>
                          <a:pt x="0" y="384"/>
                        </a:moveTo>
                        <a:lnTo>
                          <a:pt x="170" y="116"/>
                        </a:lnTo>
                        <a:lnTo>
                          <a:pt x="193" y="77"/>
                        </a:lnTo>
                        <a:lnTo>
                          <a:pt x="203" y="45"/>
                        </a:lnTo>
                        <a:lnTo>
                          <a:pt x="204" y="32"/>
                        </a:lnTo>
                        <a:lnTo>
                          <a:pt x="202" y="20"/>
                        </a:lnTo>
                        <a:lnTo>
                          <a:pt x="188" y="0"/>
                        </a:lnTo>
                        <a:lnTo>
                          <a:pt x="486" y="287"/>
                        </a:lnTo>
                        <a:lnTo>
                          <a:pt x="500" y="305"/>
                        </a:lnTo>
                        <a:lnTo>
                          <a:pt x="506" y="326"/>
                        </a:lnTo>
                        <a:lnTo>
                          <a:pt x="502" y="345"/>
                        </a:lnTo>
                        <a:lnTo>
                          <a:pt x="490" y="363"/>
                        </a:lnTo>
                        <a:lnTo>
                          <a:pt x="470" y="379"/>
                        </a:lnTo>
                        <a:lnTo>
                          <a:pt x="439" y="391"/>
                        </a:lnTo>
                        <a:lnTo>
                          <a:pt x="401" y="398"/>
                        </a:lnTo>
                        <a:lnTo>
                          <a:pt x="353" y="399"/>
                        </a:lnTo>
                        <a:lnTo>
                          <a:pt x="0" y="384"/>
                        </a:lnTo>
                        <a:close/>
                      </a:path>
                    </a:pathLst>
                  </a:custGeom>
                  <a:noFill/>
                  <a:ln w="0">
                    <a:solidFill>
                      <a:srgbClr val="000000"/>
                    </a:solidFill>
                    <a:prstDash val="solid"/>
                    <a:round/>
                    <a:headEnd/>
                    <a:tailEnd/>
                  </a:ln>
                </p:spPr>
                <p:txBody>
                  <a:bodyPr/>
                  <a:lstStyle/>
                  <a:p>
                    <a:endParaRPr lang="en-US"/>
                  </a:p>
                </p:txBody>
              </p:sp>
              <p:sp>
                <p:nvSpPr>
                  <p:cNvPr id="731629" name="Freeform 493"/>
                  <p:cNvSpPr>
                    <a:spLocks/>
                  </p:cNvSpPr>
                  <p:nvPr/>
                </p:nvSpPr>
                <p:spPr bwMode="auto">
                  <a:xfrm flipH="1">
                    <a:off x="535" y="2762"/>
                    <a:ext cx="57" cy="96"/>
                  </a:xfrm>
                  <a:custGeom>
                    <a:avLst/>
                    <a:gdLst/>
                    <a:ahLst/>
                    <a:cxnLst>
                      <a:cxn ang="0">
                        <a:pos x="0" y="383"/>
                      </a:cxn>
                      <a:cxn ang="0">
                        <a:pos x="226" y="0"/>
                      </a:cxn>
                      <a:cxn ang="0">
                        <a:pos x="225" y="383"/>
                      </a:cxn>
                      <a:cxn ang="0">
                        <a:pos x="0" y="383"/>
                      </a:cxn>
                    </a:cxnLst>
                    <a:rect l="0" t="0" r="r" b="b"/>
                    <a:pathLst>
                      <a:path w="226" h="383">
                        <a:moveTo>
                          <a:pt x="0" y="383"/>
                        </a:moveTo>
                        <a:lnTo>
                          <a:pt x="226" y="0"/>
                        </a:lnTo>
                        <a:lnTo>
                          <a:pt x="225" y="383"/>
                        </a:lnTo>
                        <a:lnTo>
                          <a:pt x="0" y="383"/>
                        </a:lnTo>
                        <a:close/>
                      </a:path>
                    </a:pathLst>
                  </a:custGeom>
                  <a:noFill/>
                  <a:ln w="0">
                    <a:solidFill>
                      <a:srgbClr val="000000"/>
                    </a:solidFill>
                    <a:prstDash val="solid"/>
                    <a:round/>
                    <a:headEnd/>
                    <a:tailEnd/>
                  </a:ln>
                </p:spPr>
                <p:txBody>
                  <a:bodyPr/>
                  <a:lstStyle/>
                  <a:p>
                    <a:endParaRPr lang="en-US"/>
                  </a:p>
                </p:txBody>
              </p:sp>
              <p:sp>
                <p:nvSpPr>
                  <p:cNvPr id="731630" name="Rectangle 494"/>
                  <p:cNvSpPr>
                    <a:spLocks noChangeArrowheads="1"/>
                  </p:cNvSpPr>
                  <p:nvPr/>
                </p:nvSpPr>
                <p:spPr bwMode="auto">
                  <a:xfrm flipH="1">
                    <a:off x="374" y="2762"/>
                    <a:ext cx="123" cy="96"/>
                  </a:xfrm>
                  <a:prstGeom prst="rect">
                    <a:avLst/>
                  </a:prstGeom>
                  <a:noFill/>
                  <a:ln w="0">
                    <a:solidFill>
                      <a:srgbClr val="000000"/>
                    </a:solidFill>
                    <a:miter lim="800000"/>
                    <a:headEnd/>
                    <a:tailEnd/>
                  </a:ln>
                </p:spPr>
                <p:txBody>
                  <a:bodyPr/>
                  <a:lstStyle/>
                  <a:p>
                    <a:endParaRPr lang="en-US"/>
                  </a:p>
                </p:txBody>
              </p:sp>
              <p:sp>
                <p:nvSpPr>
                  <p:cNvPr id="731631" name="Freeform 495"/>
                  <p:cNvSpPr>
                    <a:spLocks/>
                  </p:cNvSpPr>
                  <p:nvPr/>
                </p:nvSpPr>
                <p:spPr bwMode="auto">
                  <a:xfrm flipH="1">
                    <a:off x="301" y="2744"/>
                    <a:ext cx="55" cy="114"/>
                  </a:xfrm>
                  <a:custGeom>
                    <a:avLst/>
                    <a:gdLst/>
                    <a:ahLst/>
                    <a:cxnLst>
                      <a:cxn ang="0">
                        <a:pos x="0" y="454"/>
                      </a:cxn>
                      <a:cxn ang="0">
                        <a:pos x="0" y="0"/>
                      </a:cxn>
                      <a:cxn ang="0">
                        <a:pos x="144" y="0"/>
                      </a:cxn>
                      <a:cxn ang="0">
                        <a:pos x="217" y="454"/>
                      </a:cxn>
                      <a:cxn ang="0">
                        <a:pos x="0" y="454"/>
                      </a:cxn>
                    </a:cxnLst>
                    <a:rect l="0" t="0" r="r" b="b"/>
                    <a:pathLst>
                      <a:path w="217" h="454">
                        <a:moveTo>
                          <a:pt x="0" y="454"/>
                        </a:moveTo>
                        <a:lnTo>
                          <a:pt x="0" y="0"/>
                        </a:lnTo>
                        <a:lnTo>
                          <a:pt x="144" y="0"/>
                        </a:lnTo>
                        <a:lnTo>
                          <a:pt x="217" y="454"/>
                        </a:lnTo>
                        <a:lnTo>
                          <a:pt x="0" y="454"/>
                        </a:lnTo>
                        <a:close/>
                      </a:path>
                    </a:pathLst>
                  </a:custGeom>
                  <a:noFill/>
                  <a:ln w="0">
                    <a:solidFill>
                      <a:srgbClr val="000000"/>
                    </a:solidFill>
                    <a:prstDash val="solid"/>
                    <a:round/>
                    <a:headEnd/>
                    <a:tailEnd/>
                  </a:ln>
                </p:spPr>
                <p:txBody>
                  <a:bodyPr/>
                  <a:lstStyle/>
                  <a:p>
                    <a:endParaRPr lang="en-US"/>
                  </a:p>
                </p:txBody>
              </p:sp>
              <p:sp>
                <p:nvSpPr>
                  <p:cNvPr id="731632" name="Rectangle 496"/>
                  <p:cNvSpPr>
                    <a:spLocks noChangeArrowheads="1"/>
                  </p:cNvSpPr>
                  <p:nvPr/>
                </p:nvSpPr>
                <p:spPr bwMode="auto">
                  <a:xfrm flipH="1">
                    <a:off x="312" y="3020"/>
                    <a:ext cx="30" cy="33"/>
                  </a:xfrm>
                  <a:prstGeom prst="rect">
                    <a:avLst/>
                  </a:prstGeom>
                  <a:noFill/>
                  <a:ln w="0">
                    <a:solidFill>
                      <a:srgbClr val="000000"/>
                    </a:solidFill>
                    <a:miter lim="800000"/>
                    <a:headEnd/>
                    <a:tailEnd/>
                  </a:ln>
                </p:spPr>
                <p:txBody>
                  <a:bodyPr/>
                  <a:lstStyle/>
                  <a:p>
                    <a:endParaRPr lang="en-US"/>
                  </a:p>
                </p:txBody>
              </p:sp>
            </p:grpSp>
            <p:sp>
              <p:nvSpPr>
                <p:cNvPr id="731633" name="Freeform 497"/>
                <p:cNvSpPr>
                  <a:spLocks/>
                </p:cNvSpPr>
                <p:nvPr/>
              </p:nvSpPr>
              <p:spPr bwMode="auto">
                <a:xfrm flipH="1">
                  <a:off x="2568" y="2113"/>
                  <a:ext cx="71" cy="96"/>
                </a:xfrm>
                <a:custGeom>
                  <a:avLst/>
                  <a:gdLst/>
                  <a:ahLst/>
                  <a:cxnLst>
                    <a:cxn ang="0">
                      <a:pos x="96" y="129"/>
                    </a:cxn>
                    <a:cxn ang="0">
                      <a:pos x="91" y="119"/>
                    </a:cxn>
                    <a:cxn ang="0">
                      <a:pos x="87" y="109"/>
                    </a:cxn>
                    <a:cxn ang="0">
                      <a:pos x="100" y="114"/>
                    </a:cxn>
                    <a:cxn ang="0">
                      <a:pos x="109" y="114"/>
                    </a:cxn>
                    <a:cxn ang="0">
                      <a:pos x="119" y="109"/>
                    </a:cxn>
                    <a:cxn ang="0">
                      <a:pos x="119" y="99"/>
                    </a:cxn>
                    <a:cxn ang="0">
                      <a:pos x="119" y="94"/>
                    </a:cxn>
                    <a:cxn ang="0">
                      <a:pos x="119" y="94"/>
                    </a:cxn>
                    <a:cxn ang="0">
                      <a:pos x="119" y="89"/>
                    </a:cxn>
                    <a:cxn ang="0">
                      <a:pos x="119" y="84"/>
                    </a:cxn>
                    <a:cxn ang="0">
                      <a:pos x="119" y="84"/>
                    </a:cxn>
                    <a:cxn ang="0">
                      <a:pos x="123" y="79"/>
                    </a:cxn>
                    <a:cxn ang="0">
                      <a:pos x="128" y="74"/>
                    </a:cxn>
                    <a:cxn ang="0">
                      <a:pos x="123" y="74"/>
                    </a:cxn>
                    <a:cxn ang="0">
                      <a:pos x="119" y="70"/>
                    </a:cxn>
                    <a:cxn ang="0">
                      <a:pos x="114" y="65"/>
                    </a:cxn>
                    <a:cxn ang="0">
                      <a:pos x="114" y="60"/>
                    </a:cxn>
                    <a:cxn ang="0">
                      <a:pos x="114" y="55"/>
                    </a:cxn>
                    <a:cxn ang="0">
                      <a:pos x="114" y="50"/>
                    </a:cxn>
                    <a:cxn ang="0">
                      <a:pos x="109" y="40"/>
                    </a:cxn>
                    <a:cxn ang="0">
                      <a:pos x="137" y="25"/>
                    </a:cxn>
                    <a:cxn ang="0">
                      <a:pos x="128" y="25"/>
                    </a:cxn>
                    <a:cxn ang="0">
                      <a:pos x="109" y="25"/>
                    </a:cxn>
                    <a:cxn ang="0">
                      <a:pos x="109" y="20"/>
                    </a:cxn>
                    <a:cxn ang="0">
                      <a:pos x="105" y="5"/>
                    </a:cxn>
                    <a:cxn ang="0">
                      <a:pos x="91" y="0"/>
                    </a:cxn>
                    <a:cxn ang="0">
                      <a:pos x="82" y="10"/>
                    </a:cxn>
                    <a:cxn ang="0">
                      <a:pos x="64" y="20"/>
                    </a:cxn>
                    <a:cxn ang="0">
                      <a:pos x="37" y="30"/>
                    </a:cxn>
                    <a:cxn ang="0">
                      <a:pos x="28" y="40"/>
                    </a:cxn>
                    <a:cxn ang="0">
                      <a:pos x="32" y="50"/>
                    </a:cxn>
                    <a:cxn ang="0">
                      <a:pos x="37" y="50"/>
                    </a:cxn>
                    <a:cxn ang="0">
                      <a:pos x="41" y="50"/>
                    </a:cxn>
                    <a:cxn ang="0">
                      <a:pos x="37" y="50"/>
                    </a:cxn>
                    <a:cxn ang="0">
                      <a:pos x="37" y="60"/>
                    </a:cxn>
                    <a:cxn ang="0">
                      <a:pos x="41" y="60"/>
                    </a:cxn>
                    <a:cxn ang="0">
                      <a:pos x="41" y="60"/>
                    </a:cxn>
                    <a:cxn ang="0">
                      <a:pos x="46" y="65"/>
                    </a:cxn>
                    <a:cxn ang="0">
                      <a:pos x="46" y="65"/>
                    </a:cxn>
                    <a:cxn ang="0">
                      <a:pos x="46" y="70"/>
                    </a:cxn>
                    <a:cxn ang="0">
                      <a:pos x="46" y="84"/>
                    </a:cxn>
                    <a:cxn ang="0">
                      <a:pos x="55" y="89"/>
                    </a:cxn>
                    <a:cxn ang="0">
                      <a:pos x="55" y="89"/>
                    </a:cxn>
                    <a:cxn ang="0">
                      <a:pos x="55" y="94"/>
                    </a:cxn>
                    <a:cxn ang="0">
                      <a:pos x="50" y="99"/>
                    </a:cxn>
                    <a:cxn ang="0">
                      <a:pos x="32" y="94"/>
                    </a:cxn>
                    <a:cxn ang="0">
                      <a:pos x="9" y="99"/>
                    </a:cxn>
                    <a:cxn ang="0">
                      <a:pos x="0" y="134"/>
                    </a:cxn>
                    <a:cxn ang="0">
                      <a:pos x="18" y="188"/>
                    </a:cxn>
                  </a:cxnLst>
                  <a:rect l="0" t="0" r="r" b="b"/>
                  <a:pathLst>
                    <a:path w="137" h="188">
                      <a:moveTo>
                        <a:pt x="128" y="188"/>
                      </a:moveTo>
                      <a:lnTo>
                        <a:pt x="96" y="129"/>
                      </a:lnTo>
                      <a:lnTo>
                        <a:pt x="96" y="119"/>
                      </a:lnTo>
                      <a:lnTo>
                        <a:pt x="91" y="119"/>
                      </a:lnTo>
                      <a:lnTo>
                        <a:pt x="87" y="114"/>
                      </a:lnTo>
                      <a:lnTo>
                        <a:pt x="87" y="109"/>
                      </a:lnTo>
                      <a:lnTo>
                        <a:pt x="91" y="109"/>
                      </a:lnTo>
                      <a:lnTo>
                        <a:pt x="100" y="114"/>
                      </a:lnTo>
                      <a:lnTo>
                        <a:pt x="105" y="114"/>
                      </a:lnTo>
                      <a:lnTo>
                        <a:pt x="109" y="114"/>
                      </a:lnTo>
                      <a:lnTo>
                        <a:pt x="114" y="114"/>
                      </a:lnTo>
                      <a:lnTo>
                        <a:pt x="119" y="109"/>
                      </a:lnTo>
                      <a:lnTo>
                        <a:pt x="119" y="109"/>
                      </a:lnTo>
                      <a:lnTo>
                        <a:pt x="119" y="99"/>
                      </a:lnTo>
                      <a:lnTo>
                        <a:pt x="119" y="99"/>
                      </a:lnTo>
                      <a:lnTo>
                        <a:pt x="119" y="94"/>
                      </a:lnTo>
                      <a:lnTo>
                        <a:pt x="119" y="94"/>
                      </a:lnTo>
                      <a:lnTo>
                        <a:pt x="119" y="94"/>
                      </a:lnTo>
                      <a:lnTo>
                        <a:pt x="119" y="94"/>
                      </a:lnTo>
                      <a:lnTo>
                        <a:pt x="119" y="89"/>
                      </a:lnTo>
                      <a:lnTo>
                        <a:pt x="119" y="89"/>
                      </a:lnTo>
                      <a:lnTo>
                        <a:pt x="119" y="84"/>
                      </a:lnTo>
                      <a:lnTo>
                        <a:pt x="119" y="84"/>
                      </a:lnTo>
                      <a:lnTo>
                        <a:pt x="119" y="84"/>
                      </a:lnTo>
                      <a:lnTo>
                        <a:pt x="123" y="79"/>
                      </a:lnTo>
                      <a:lnTo>
                        <a:pt x="123" y="79"/>
                      </a:lnTo>
                      <a:lnTo>
                        <a:pt x="128" y="79"/>
                      </a:lnTo>
                      <a:lnTo>
                        <a:pt x="128" y="74"/>
                      </a:lnTo>
                      <a:lnTo>
                        <a:pt x="128" y="74"/>
                      </a:lnTo>
                      <a:lnTo>
                        <a:pt x="123" y="74"/>
                      </a:lnTo>
                      <a:lnTo>
                        <a:pt x="123" y="70"/>
                      </a:lnTo>
                      <a:lnTo>
                        <a:pt x="119" y="70"/>
                      </a:lnTo>
                      <a:lnTo>
                        <a:pt x="114" y="65"/>
                      </a:lnTo>
                      <a:lnTo>
                        <a:pt x="114" y="65"/>
                      </a:lnTo>
                      <a:lnTo>
                        <a:pt x="114" y="65"/>
                      </a:lnTo>
                      <a:lnTo>
                        <a:pt x="114" y="60"/>
                      </a:lnTo>
                      <a:lnTo>
                        <a:pt x="114" y="60"/>
                      </a:lnTo>
                      <a:lnTo>
                        <a:pt x="114" y="55"/>
                      </a:lnTo>
                      <a:lnTo>
                        <a:pt x="114" y="50"/>
                      </a:lnTo>
                      <a:lnTo>
                        <a:pt x="114" y="50"/>
                      </a:lnTo>
                      <a:lnTo>
                        <a:pt x="109" y="45"/>
                      </a:lnTo>
                      <a:lnTo>
                        <a:pt x="109" y="40"/>
                      </a:lnTo>
                      <a:lnTo>
                        <a:pt x="137" y="30"/>
                      </a:lnTo>
                      <a:lnTo>
                        <a:pt x="137" y="25"/>
                      </a:lnTo>
                      <a:lnTo>
                        <a:pt x="132" y="25"/>
                      </a:lnTo>
                      <a:lnTo>
                        <a:pt x="128" y="25"/>
                      </a:lnTo>
                      <a:lnTo>
                        <a:pt x="119" y="25"/>
                      </a:lnTo>
                      <a:lnTo>
                        <a:pt x="109" y="25"/>
                      </a:lnTo>
                      <a:lnTo>
                        <a:pt x="109" y="20"/>
                      </a:lnTo>
                      <a:lnTo>
                        <a:pt x="109" y="20"/>
                      </a:lnTo>
                      <a:lnTo>
                        <a:pt x="109" y="15"/>
                      </a:lnTo>
                      <a:lnTo>
                        <a:pt x="105" y="5"/>
                      </a:lnTo>
                      <a:lnTo>
                        <a:pt x="100" y="0"/>
                      </a:lnTo>
                      <a:lnTo>
                        <a:pt x="91" y="0"/>
                      </a:lnTo>
                      <a:lnTo>
                        <a:pt x="87" y="5"/>
                      </a:lnTo>
                      <a:lnTo>
                        <a:pt x="82" y="10"/>
                      </a:lnTo>
                      <a:lnTo>
                        <a:pt x="73" y="15"/>
                      </a:lnTo>
                      <a:lnTo>
                        <a:pt x="64" y="20"/>
                      </a:lnTo>
                      <a:lnTo>
                        <a:pt x="50" y="25"/>
                      </a:lnTo>
                      <a:lnTo>
                        <a:pt x="37" y="30"/>
                      </a:lnTo>
                      <a:lnTo>
                        <a:pt x="32" y="35"/>
                      </a:lnTo>
                      <a:lnTo>
                        <a:pt x="28" y="40"/>
                      </a:lnTo>
                      <a:lnTo>
                        <a:pt x="32" y="45"/>
                      </a:lnTo>
                      <a:lnTo>
                        <a:pt x="32" y="50"/>
                      </a:lnTo>
                      <a:lnTo>
                        <a:pt x="37" y="50"/>
                      </a:lnTo>
                      <a:lnTo>
                        <a:pt x="37" y="50"/>
                      </a:lnTo>
                      <a:lnTo>
                        <a:pt x="41" y="50"/>
                      </a:lnTo>
                      <a:lnTo>
                        <a:pt x="41" y="50"/>
                      </a:lnTo>
                      <a:lnTo>
                        <a:pt x="41" y="50"/>
                      </a:lnTo>
                      <a:lnTo>
                        <a:pt x="37" y="50"/>
                      </a:lnTo>
                      <a:lnTo>
                        <a:pt x="37" y="55"/>
                      </a:lnTo>
                      <a:lnTo>
                        <a:pt x="37" y="60"/>
                      </a:lnTo>
                      <a:lnTo>
                        <a:pt x="41" y="60"/>
                      </a:lnTo>
                      <a:lnTo>
                        <a:pt x="41" y="60"/>
                      </a:lnTo>
                      <a:lnTo>
                        <a:pt x="41" y="60"/>
                      </a:lnTo>
                      <a:lnTo>
                        <a:pt x="41" y="60"/>
                      </a:lnTo>
                      <a:lnTo>
                        <a:pt x="41" y="65"/>
                      </a:lnTo>
                      <a:lnTo>
                        <a:pt x="46" y="65"/>
                      </a:lnTo>
                      <a:lnTo>
                        <a:pt x="46" y="65"/>
                      </a:lnTo>
                      <a:lnTo>
                        <a:pt x="46" y="65"/>
                      </a:lnTo>
                      <a:lnTo>
                        <a:pt x="46" y="65"/>
                      </a:lnTo>
                      <a:lnTo>
                        <a:pt x="46" y="70"/>
                      </a:lnTo>
                      <a:lnTo>
                        <a:pt x="46" y="74"/>
                      </a:lnTo>
                      <a:lnTo>
                        <a:pt x="46" y="84"/>
                      </a:lnTo>
                      <a:lnTo>
                        <a:pt x="50" y="89"/>
                      </a:lnTo>
                      <a:lnTo>
                        <a:pt x="55" y="89"/>
                      </a:lnTo>
                      <a:lnTo>
                        <a:pt x="55" y="89"/>
                      </a:lnTo>
                      <a:lnTo>
                        <a:pt x="55" y="89"/>
                      </a:lnTo>
                      <a:lnTo>
                        <a:pt x="55" y="94"/>
                      </a:lnTo>
                      <a:lnTo>
                        <a:pt x="55" y="94"/>
                      </a:lnTo>
                      <a:lnTo>
                        <a:pt x="55" y="99"/>
                      </a:lnTo>
                      <a:lnTo>
                        <a:pt x="50" y="99"/>
                      </a:lnTo>
                      <a:lnTo>
                        <a:pt x="41" y="99"/>
                      </a:lnTo>
                      <a:lnTo>
                        <a:pt x="32" y="94"/>
                      </a:lnTo>
                      <a:lnTo>
                        <a:pt x="18" y="94"/>
                      </a:lnTo>
                      <a:lnTo>
                        <a:pt x="9" y="99"/>
                      </a:lnTo>
                      <a:lnTo>
                        <a:pt x="0" y="109"/>
                      </a:lnTo>
                      <a:lnTo>
                        <a:pt x="0" y="134"/>
                      </a:lnTo>
                      <a:lnTo>
                        <a:pt x="5" y="163"/>
                      </a:lnTo>
                      <a:lnTo>
                        <a:pt x="18" y="188"/>
                      </a:lnTo>
                      <a:lnTo>
                        <a:pt x="128" y="188"/>
                      </a:lnTo>
                      <a:close/>
                    </a:path>
                  </a:pathLst>
                </a:custGeom>
                <a:solidFill>
                  <a:srgbClr val="495A8F"/>
                </a:solidFill>
                <a:ln w="9525">
                  <a:noFill/>
                  <a:round/>
                  <a:headEnd/>
                  <a:tailEnd/>
                </a:ln>
              </p:spPr>
              <p:txBody>
                <a:bodyPr/>
                <a:lstStyle/>
                <a:p>
                  <a:endParaRPr lang="en-US"/>
                </a:p>
              </p:txBody>
            </p:sp>
            <p:sp>
              <p:nvSpPr>
                <p:cNvPr id="731634" name="Freeform 498"/>
                <p:cNvSpPr>
                  <a:spLocks/>
                </p:cNvSpPr>
                <p:nvPr/>
              </p:nvSpPr>
              <p:spPr bwMode="auto">
                <a:xfrm>
                  <a:off x="2726" y="2136"/>
                  <a:ext cx="61" cy="73"/>
                </a:xfrm>
                <a:custGeom>
                  <a:avLst/>
                  <a:gdLst/>
                  <a:ahLst/>
                  <a:cxnLst>
                    <a:cxn ang="0">
                      <a:pos x="59" y="119"/>
                    </a:cxn>
                    <a:cxn ang="0">
                      <a:pos x="64" y="104"/>
                    </a:cxn>
                    <a:cxn ang="0">
                      <a:pos x="55" y="104"/>
                    </a:cxn>
                    <a:cxn ang="0">
                      <a:pos x="46" y="104"/>
                    </a:cxn>
                    <a:cxn ang="0">
                      <a:pos x="41" y="94"/>
                    </a:cxn>
                    <a:cxn ang="0">
                      <a:pos x="37" y="89"/>
                    </a:cxn>
                    <a:cxn ang="0">
                      <a:pos x="37" y="84"/>
                    </a:cxn>
                    <a:cxn ang="0">
                      <a:pos x="37" y="79"/>
                    </a:cxn>
                    <a:cxn ang="0">
                      <a:pos x="37" y="74"/>
                    </a:cxn>
                    <a:cxn ang="0">
                      <a:pos x="32" y="69"/>
                    </a:cxn>
                    <a:cxn ang="0">
                      <a:pos x="27" y="69"/>
                    </a:cxn>
                    <a:cxn ang="0">
                      <a:pos x="23" y="64"/>
                    </a:cxn>
                    <a:cxn ang="0">
                      <a:pos x="27" y="59"/>
                    </a:cxn>
                    <a:cxn ang="0">
                      <a:pos x="32" y="54"/>
                    </a:cxn>
                    <a:cxn ang="0">
                      <a:pos x="32" y="49"/>
                    </a:cxn>
                    <a:cxn ang="0">
                      <a:pos x="32" y="40"/>
                    </a:cxn>
                    <a:cxn ang="0">
                      <a:pos x="37" y="30"/>
                    </a:cxn>
                    <a:cxn ang="0">
                      <a:pos x="37" y="20"/>
                    </a:cxn>
                    <a:cxn ang="0">
                      <a:pos x="37" y="10"/>
                    </a:cxn>
                    <a:cxn ang="0">
                      <a:pos x="50" y="0"/>
                    </a:cxn>
                    <a:cxn ang="0">
                      <a:pos x="64" y="0"/>
                    </a:cxn>
                    <a:cxn ang="0">
                      <a:pos x="59" y="5"/>
                    </a:cxn>
                    <a:cxn ang="0">
                      <a:pos x="68" y="10"/>
                    </a:cxn>
                    <a:cxn ang="0">
                      <a:pos x="78" y="5"/>
                    </a:cxn>
                    <a:cxn ang="0">
                      <a:pos x="91" y="0"/>
                    </a:cxn>
                    <a:cxn ang="0">
                      <a:pos x="105" y="5"/>
                    </a:cxn>
                    <a:cxn ang="0">
                      <a:pos x="109" y="15"/>
                    </a:cxn>
                    <a:cxn ang="0">
                      <a:pos x="96" y="20"/>
                    </a:cxn>
                    <a:cxn ang="0">
                      <a:pos x="100" y="20"/>
                    </a:cxn>
                    <a:cxn ang="0">
                      <a:pos x="123" y="40"/>
                    </a:cxn>
                    <a:cxn ang="0">
                      <a:pos x="123" y="54"/>
                    </a:cxn>
                    <a:cxn ang="0">
                      <a:pos x="109" y="49"/>
                    </a:cxn>
                    <a:cxn ang="0">
                      <a:pos x="105" y="54"/>
                    </a:cxn>
                    <a:cxn ang="0">
                      <a:pos x="118" y="59"/>
                    </a:cxn>
                    <a:cxn ang="0">
                      <a:pos x="123" y="69"/>
                    </a:cxn>
                    <a:cxn ang="0">
                      <a:pos x="118" y="89"/>
                    </a:cxn>
                    <a:cxn ang="0">
                      <a:pos x="118" y="99"/>
                    </a:cxn>
                    <a:cxn ang="0">
                      <a:pos x="100" y="94"/>
                    </a:cxn>
                    <a:cxn ang="0">
                      <a:pos x="96" y="94"/>
                    </a:cxn>
                    <a:cxn ang="0">
                      <a:pos x="105" y="104"/>
                    </a:cxn>
                    <a:cxn ang="0">
                      <a:pos x="109" y="114"/>
                    </a:cxn>
                    <a:cxn ang="0">
                      <a:pos x="118" y="138"/>
                    </a:cxn>
                    <a:cxn ang="0">
                      <a:pos x="0" y="158"/>
                    </a:cxn>
                  </a:cxnLst>
                  <a:rect l="0" t="0" r="r" b="b"/>
                  <a:pathLst>
                    <a:path w="123" h="158">
                      <a:moveTo>
                        <a:pt x="59" y="119"/>
                      </a:moveTo>
                      <a:lnTo>
                        <a:pt x="59" y="119"/>
                      </a:lnTo>
                      <a:lnTo>
                        <a:pt x="64" y="114"/>
                      </a:lnTo>
                      <a:lnTo>
                        <a:pt x="64" y="104"/>
                      </a:lnTo>
                      <a:lnTo>
                        <a:pt x="59" y="104"/>
                      </a:lnTo>
                      <a:lnTo>
                        <a:pt x="55" y="104"/>
                      </a:lnTo>
                      <a:lnTo>
                        <a:pt x="50" y="104"/>
                      </a:lnTo>
                      <a:lnTo>
                        <a:pt x="46" y="104"/>
                      </a:lnTo>
                      <a:lnTo>
                        <a:pt x="41" y="99"/>
                      </a:lnTo>
                      <a:lnTo>
                        <a:pt x="41" y="94"/>
                      </a:lnTo>
                      <a:lnTo>
                        <a:pt x="41" y="94"/>
                      </a:lnTo>
                      <a:lnTo>
                        <a:pt x="37" y="89"/>
                      </a:lnTo>
                      <a:lnTo>
                        <a:pt x="37" y="89"/>
                      </a:lnTo>
                      <a:lnTo>
                        <a:pt x="37" y="84"/>
                      </a:lnTo>
                      <a:lnTo>
                        <a:pt x="37" y="84"/>
                      </a:lnTo>
                      <a:lnTo>
                        <a:pt x="37" y="79"/>
                      </a:lnTo>
                      <a:lnTo>
                        <a:pt x="37" y="79"/>
                      </a:lnTo>
                      <a:lnTo>
                        <a:pt x="37" y="74"/>
                      </a:lnTo>
                      <a:lnTo>
                        <a:pt x="32" y="69"/>
                      </a:lnTo>
                      <a:lnTo>
                        <a:pt x="32" y="69"/>
                      </a:lnTo>
                      <a:lnTo>
                        <a:pt x="27" y="69"/>
                      </a:lnTo>
                      <a:lnTo>
                        <a:pt x="27" y="69"/>
                      </a:lnTo>
                      <a:lnTo>
                        <a:pt x="27" y="69"/>
                      </a:lnTo>
                      <a:lnTo>
                        <a:pt x="23" y="64"/>
                      </a:lnTo>
                      <a:lnTo>
                        <a:pt x="23" y="64"/>
                      </a:lnTo>
                      <a:lnTo>
                        <a:pt x="27" y="59"/>
                      </a:lnTo>
                      <a:lnTo>
                        <a:pt x="27" y="54"/>
                      </a:lnTo>
                      <a:lnTo>
                        <a:pt x="32" y="54"/>
                      </a:lnTo>
                      <a:lnTo>
                        <a:pt x="32" y="54"/>
                      </a:lnTo>
                      <a:lnTo>
                        <a:pt x="32" y="49"/>
                      </a:lnTo>
                      <a:lnTo>
                        <a:pt x="32" y="44"/>
                      </a:lnTo>
                      <a:lnTo>
                        <a:pt x="32" y="40"/>
                      </a:lnTo>
                      <a:lnTo>
                        <a:pt x="37" y="30"/>
                      </a:lnTo>
                      <a:lnTo>
                        <a:pt x="37" y="30"/>
                      </a:lnTo>
                      <a:lnTo>
                        <a:pt x="32" y="25"/>
                      </a:lnTo>
                      <a:lnTo>
                        <a:pt x="37" y="20"/>
                      </a:lnTo>
                      <a:lnTo>
                        <a:pt x="37" y="15"/>
                      </a:lnTo>
                      <a:lnTo>
                        <a:pt x="37" y="10"/>
                      </a:lnTo>
                      <a:lnTo>
                        <a:pt x="41" y="5"/>
                      </a:lnTo>
                      <a:lnTo>
                        <a:pt x="50" y="0"/>
                      </a:lnTo>
                      <a:lnTo>
                        <a:pt x="68" y="0"/>
                      </a:lnTo>
                      <a:lnTo>
                        <a:pt x="64" y="0"/>
                      </a:lnTo>
                      <a:lnTo>
                        <a:pt x="59" y="5"/>
                      </a:lnTo>
                      <a:lnTo>
                        <a:pt x="59" y="5"/>
                      </a:lnTo>
                      <a:lnTo>
                        <a:pt x="64" y="10"/>
                      </a:lnTo>
                      <a:lnTo>
                        <a:pt x="68" y="10"/>
                      </a:lnTo>
                      <a:lnTo>
                        <a:pt x="73" y="5"/>
                      </a:lnTo>
                      <a:lnTo>
                        <a:pt x="78" y="5"/>
                      </a:lnTo>
                      <a:lnTo>
                        <a:pt x="82" y="0"/>
                      </a:lnTo>
                      <a:lnTo>
                        <a:pt x="91" y="0"/>
                      </a:lnTo>
                      <a:lnTo>
                        <a:pt x="96" y="5"/>
                      </a:lnTo>
                      <a:lnTo>
                        <a:pt x="105" y="5"/>
                      </a:lnTo>
                      <a:lnTo>
                        <a:pt x="114" y="15"/>
                      </a:lnTo>
                      <a:lnTo>
                        <a:pt x="109" y="15"/>
                      </a:lnTo>
                      <a:lnTo>
                        <a:pt x="105" y="15"/>
                      </a:lnTo>
                      <a:lnTo>
                        <a:pt x="96" y="20"/>
                      </a:lnTo>
                      <a:lnTo>
                        <a:pt x="91" y="20"/>
                      </a:lnTo>
                      <a:lnTo>
                        <a:pt x="100" y="20"/>
                      </a:lnTo>
                      <a:lnTo>
                        <a:pt x="109" y="30"/>
                      </a:lnTo>
                      <a:lnTo>
                        <a:pt x="123" y="40"/>
                      </a:lnTo>
                      <a:lnTo>
                        <a:pt x="123" y="54"/>
                      </a:lnTo>
                      <a:lnTo>
                        <a:pt x="123" y="54"/>
                      </a:lnTo>
                      <a:lnTo>
                        <a:pt x="114" y="49"/>
                      </a:lnTo>
                      <a:lnTo>
                        <a:pt x="109" y="49"/>
                      </a:lnTo>
                      <a:lnTo>
                        <a:pt x="105" y="49"/>
                      </a:lnTo>
                      <a:lnTo>
                        <a:pt x="105" y="54"/>
                      </a:lnTo>
                      <a:lnTo>
                        <a:pt x="114" y="54"/>
                      </a:lnTo>
                      <a:lnTo>
                        <a:pt x="118" y="59"/>
                      </a:lnTo>
                      <a:lnTo>
                        <a:pt x="123" y="64"/>
                      </a:lnTo>
                      <a:lnTo>
                        <a:pt x="123" y="69"/>
                      </a:lnTo>
                      <a:lnTo>
                        <a:pt x="118" y="79"/>
                      </a:lnTo>
                      <a:lnTo>
                        <a:pt x="118" y="89"/>
                      </a:lnTo>
                      <a:lnTo>
                        <a:pt x="123" y="99"/>
                      </a:lnTo>
                      <a:lnTo>
                        <a:pt x="118" y="99"/>
                      </a:lnTo>
                      <a:lnTo>
                        <a:pt x="109" y="94"/>
                      </a:lnTo>
                      <a:lnTo>
                        <a:pt x="100" y="94"/>
                      </a:lnTo>
                      <a:lnTo>
                        <a:pt x="96" y="94"/>
                      </a:lnTo>
                      <a:lnTo>
                        <a:pt x="96" y="94"/>
                      </a:lnTo>
                      <a:lnTo>
                        <a:pt x="100" y="104"/>
                      </a:lnTo>
                      <a:lnTo>
                        <a:pt x="105" y="104"/>
                      </a:lnTo>
                      <a:lnTo>
                        <a:pt x="105" y="109"/>
                      </a:lnTo>
                      <a:lnTo>
                        <a:pt x="109" y="114"/>
                      </a:lnTo>
                      <a:lnTo>
                        <a:pt x="114" y="119"/>
                      </a:lnTo>
                      <a:lnTo>
                        <a:pt x="118" y="138"/>
                      </a:lnTo>
                      <a:lnTo>
                        <a:pt x="109" y="158"/>
                      </a:lnTo>
                      <a:lnTo>
                        <a:pt x="0" y="158"/>
                      </a:lnTo>
                      <a:lnTo>
                        <a:pt x="59" y="119"/>
                      </a:lnTo>
                      <a:close/>
                    </a:path>
                  </a:pathLst>
                </a:custGeom>
                <a:solidFill>
                  <a:srgbClr val="495A8F"/>
                </a:solidFill>
                <a:ln w="9525">
                  <a:noFill/>
                  <a:round/>
                  <a:headEnd/>
                  <a:tailEnd/>
                </a:ln>
              </p:spPr>
              <p:txBody>
                <a:bodyPr/>
                <a:lstStyle/>
                <a:p>
                  <a:endParaRPr lang="en-US"/>
                </a:p>
              </p:txBody>
            </p:sp>
            <p:sp>
              <p:nvSpPr>
                <p:cNvPr id="731635" name="Freeform 499"/>
                <p:cNvSpPr>
                  <a:spLocks/>
                </p:cNvSpPr>
                <p:nvPr/>
              </p:nvSpPr>
              <p:spPr bwMode="auto">
                <a:xfrm flipH="1">
                  <a:off x="2895" y="2129"/>
                  <a:ext cx="81" cy="80"/>
                </a:xfrm>
                <a:custGeom>
                  <a:avLst/>
                  <a:gdLst/>
                  <a:ahLst/>
                  <a:cxnLst>
                    <a:cxn ang="0">
                      <a:pos x="128" y="119"/>
                    </a:cxn>
                    <a:cxn ang="0">
                      <a:pos x="128" y="109"/>
                    </a:cxn>
                    <a:cxn ang="0">
                      <a:pos x="137" y="99"/>
                    </a:cxn>
                    <a:cxn ang="0">
                      <a:pos x="146" y="99"/>
                    </a:cxn>
                    <a:cxn ang="0">
                      <a:pos x="150" y="89"/>
                    </a:cxn>
                    <a:cxn ang="0">
                      <a:pos x="150" y="79"/>
                    </a:cxn>
                    <a:cxn ang="0">
                      <a:pos x="155" y="74"/>
                    </a:cxn>
                    <a:cxn ang="0">
                      <a:pos x="155" y="69"/>
                    </a:cxn>
                    <a:cxn ang="0">
                      <a:pos x="150" y="69"/>
                    </a:cxn>
                    <a:cxn ang="0">
                      <a:pos x="150" y="59"/>
                    </a:cxn>
                    <a:cxn ang="0">
                      <a:pos x="150" y="55"/>
                    </a:cxn>
                    <a:cxn ang="0">
                      <a:pos x="150" y="45"/>
                    </a:cxn>
                    <a:cxn ang="0">
                      <a:pos x="155" y="35"/>
                    </a:cxn>
                    <a:cxn ang="0">
                      <a:pos x="150" y="15"/>
                    </a:cxn>
                    <a:cxn ang="0">
                      <a:pos x="141" y="10"/>
                    </a:cxn>
                    <a:cxn ang="0">
                      <a:pos x="141" y="20"/>
                    </a:cxn>
                    <a:cxn ang="0">
                      <a:pos x="137" y="10"/>
                    </a:cxn>
                    <a:cxn ang="0">
                      <a:pos x="118" y="0"/>
                    </a:cxn>
                    <a:cxn ang="0">
                      <a:pos x="109" y="10"/>
                    </a:cxn>
                    <a:cxn ang="0">
                      <a:pos x="105" y="15"/>
                    </a:cxn>
                    <a:cxn ang="0">
                      <a:pos x="91" y="15"/>
                    </a:cxn>
                    <a:cxn ang="0">
                      <a:pos x="82" y="15"/>
                    </a:cxn>
                    <a:cxn ang="0">
                      <a:pos x="82" y="20"/>
                    </a:cxn>
                    <a:cxn ang="0">
                      <a:pos x="77" y="25"/>
                    </a:cxn>
                    <a:cxn ang="0">
                      <a:pos x="73" y="30"/>
                    </a:cxn>
                    <a:cxn ang="0">
                      <a:pos x="68" y="40"/>
                    </a:cxn>
                    <a:cxn ang="0">
                      <a:pos x="59" y="50"/>
                    </a:cxn>
                    <a:cxn ang="0">
                      <a:pos x="59" y="79"/>
                    </a:cxn>
                    <a:cxn ang="0">
                      <a:pos x="68" y="89"/>
                    </a:cxn>
                    <a:cxn ang="0">
                      <a:pos x="59" y="94"/>
                    </a:cxn>
                    <a:cxn ang="0">
                      <a:pos x="59" y="94"/>
                    </a:cxn>
                    <a:cxn ang="0">
                      <a:pos x="77" y="104"/>
                    </a:cxn>
                    <a:cxn ang="0">
                      <a:pos x="82" y="109"/>
                    </a:cxn>
                    <a:cxn ang="0">
                      <a:pos x="77" y="114"/>
                    </a:cxn>
                    <a:cxn ang="0">
                      <a:pos x="82" y="114"/>
                    </a:cxn>
                    <a:cxn ang="0">
                      <a:pos x="91" y="109"/>
                    </a:cxn>
                    <a:cxn ang="0">
                      <a:pos x="100" y="109"/>
                    </a:cxn>
                    <a:cxn ang="0">
                      <a:pos x="105" y="104"/>
                    </a:cxn>
                    <a:cxn ang="0">
                      <a:pos x="105" y="104"/>
                    </a:cxn>
                    <a:cxn ang="0">
                      <a:pos x="105" y="109"/>
                    </a:cxn>
                    <a:cxn ang="0">
                      <a:pos x="96" y="119"/>
                    </a:cxn>
                    <a:cxn ang="0">
                      <a:pos x="82" y="134"/>
                    </a:cxn>
                    <a:cxn ang="0">
                      <a:pos x="68" y="124"/>
                    </a:cxn>
                    <a:cxn ang="0">
                      <a:pos x="55" y="89"/>
                    </a:cxn>
                    <a:cxn ang="0">
                      <a:pos x="41" y="74"/>
                    </a:cxn>
                    <a:cxn ang="0">
                      <a:pos x="27" y="69"/>
                    </a:cxn>
                    <a:cxn ang="0">
                      <a:pos x="9" y="74"/>
                    </a:cxn>
                    <a:cxn ang="0">
                      <a:pos x="0" y="84"/>
                    </a:cxn>
                    <a:cxn ang="0">
                      <a:pos x="5" y="119"/>
                    </a:cxn>
                    <a:cxn ang="0">
                      <a:pos x="18" y="163"/>
                    </a:cxn>
                    <a:cxn ang="0">
                      <a:pos x="164" y="173"/>
                    </a:cxn>
                    <a:cxn ang="0">
                      <a:pos x="159" y="158"/>
                    </a:cxn>
                    <a:cxn ang="0">
                      <a:pos x="132" y="124"/>
                    </a:cxn>
                  </a:cxnLst>
                  <a:rect l="0" t="0" r="r" b="b"/>
                  <a:pathLst>
                    <a:path w="164" h="173">
                      <a:moveTo>
                        <a:pt x="132" y="124"/>
                      </a:moveTo>
                      <a:lnTo>
                        <a:pt x="128" y="119"/>
                      </a:lnTo>
                      <a:lnTo>
                        <a:pt x="128" y="114"/>
                      </a:lnTo>
                      <a:lnTo>
                        <a:pt x="128" y="109"/>
                      </a:lnTo>
                      <a:lnTo>
                        <a:pt x="132" y="99"/>
                      </a:lnTo>
                      <a:lnTo>
                        <a:pt x="137" y="99"/>
                      </a:lnTo>
                      <a:lnTo>
                        <a:pt x="141" y="99"/>
                      </a:lnTo>
                      <a:lnTo>
                        <a:pt x="146" y="99"/>
                      </a:lnTo>
                      <a:lnTo>
                        <a:pt x="150" y="94"/>
                      </a:lnTo>
                      <a:lnTo>
                        <a:pt x="150" y="89"/>
                      </a:lnTo>
                      <a:lnTo>
                        <a:pt x="150" y="84"/>
                      </a:lnTo>
                      <a:lnTo>
                        <a:pt x="150" y="79"/>
                      </a:lnTo>
                      <a:lnTo>
                        <a:pt x="150" y="79"/>
                      </a:lnTo>
                      <a:lnTo>
                        <a:pt x="155" y="74"/>
                      </a:lnTo>
                      <a:lnTo>
                        <a:pt x="155" y="74"/>
                      </a:lnTo>
                      <a:lnTo>
                        <a:pt x="155" y="69"/>
                      </a:lnTo>
                      <a:lnTo>
                        <a:pt x="155" y="69"/>
                      </a:lnTo>
                      <a:lnTo>
                        <a:pt x="150" y="69"/>
                      </a:lnTo>
                      <a:lnTo>
                        <a:pt x="150" y="64"/>
                      </a:lnTo>
                      <a:lnTo>
                        <a:pt x="150" y="59"/>
                      </a:lnTo>
                      <a:lnTo>
                        <a:pt x="150" y="59"/>
                      </a:lnTo>
                      <a:lnTo>
                        <a:pt x="150" y="55"/>
                      </a:lnTo>
                      <a:lnTo>
                        <a:pt x="150" y="50"/>
                      </a:lnTo>
                      <a:lnTo>
                        <a:pt x="150" y="45"/>
                      </a:lnTo>
                      <a:lnTo>
                        <a:pt x="150" y="40"/>
                      </a:lnTo>
                      <a:lnTo>
                        <a:pt x="155" y="35"/>
                      </a:lnTo>
                      <a:lnTo>
                        <a:pt x="155" y="25"/>
                      </a:lnTo>
                      <a:lnTo>
                        <a:pt x="150" y="15"/>
                      </a:lnTo>
                      <a:lnTo>
                        <a:pt x="141" y="10"/>
                      </a:lnTo>
                      <a:lnTo>
                        <a:pt x="141" y="10"/>
                      </a:lnTo>
                      <a:lnTo>
                        <a:pt x="141" y="15"/>
                      </a:lnTo>
                      <a:lnTo>
                        <a:pt x="141" y="20"/>
                      </a:lnTo>
                      <a:lnTo>
                        <a:pt x="141" y="20"/>
                      </a:lnTo>
                      <a:lnTo>
                        <a:pt x="137" y="10"/>
                      </a:lnTo>
                      <a:lnTo>
                        <a:pt x="128" y="5"/>
                      </a:lnTo>
                      <a:lnTo>
                        <a:pt x="118" y="0"/>
                      </a:lnTo>
                      <a:lnTo>
                        <a:pt x="109" y="5"/>
                      </a:lnTo>
                      <a:lnTo>
                        <a:pt x="109" y="10"/>
                      </a:lnTo>
                      <a:lnTo>
                        <a:pt x="105" y="10"/>
                      </a:lnTo>
                      <a:lnTo>
                        <a:pt x="105" y="15"/>
                      </a:lnTo>
                      <a:lnTo>
                        <a:pt x="96" y="15"/>
                      </a:lnTo>
                      <a:lnTo>
                        <a:pt x="91" y="15"/>
                      </a:lnTo>
                      <a:lnTo>
                        <a:pt x="87" y="15"/>
                      </a:lnTo>
                      <a:lnTo>
                        <a:pt x="82" y="15"/>
                      </a:lnTo>
                      <a:lnTo>
                        <a:pt x="77" y="15"/>
                      </a:lnTo>
                      <a:lnTo>
                        <a:pt x="82" y="20"/>
                      </a:lnTo>
                      <a:lnTo>
                        <a:pt x="82" y="25"/>
                      </a:lnTo>
                      <a:lnTo>
                        <a:pt x="77" y="25"/>
                      </a:lnTo>
                      <a:lnTo>
                        <a:pt x="68" y="25"/>
                      </a:lnTo>
                      <a:lnTo>
                        <a:pt x="73" y="30"/>
                      </a:lnTo>
                      <a:lnTo>
                        <a:pt x="68" y="35"/>
                      </a:lnTo>
                      <a:lnTo>
                        <a:pt x="68" y="40"/>
                      </a:lnTo>
                      <a:lnTo>
                        <a:pt x="64" y="45"/>
                      </a:lnTo>
                      <a:lnTo>
                        <a:pt x="59" y="50"/>
                      </a:lnTo>
                      <a:lnTo>
                        <a:pt x="59" y="64"/>
                      </a:lnTo>
                      <a:lnTo>
                        <a:pt x="59" y="79"/>
                      </a:lnTo>
                      <a:lnTo>
                        <a:pt x="68" y="89"/>
                      </a:lnTo>
                      <a:lnTo>
                        <a:pt x="68" y="89"/>
                      </a:lnTo>
                      <a:lnTo>
                        <a:pt x="59" y="89"/>
                      </a:lnTo>
                      <a:lnTo>
                        <a:pt x="59" y="94"/>
                      </a:lnTo>
                      <a:lnTo>
                        <a:pt x="59" y="94"/>
                      </a:lnTo>
                      <a:lnTo>
                        <a:pt x="59" y="94"/>
                      </a:lnTo>
                      <a:lnTo>
                        <a:pt x="68" y="104"/>
                      </a:lnTo>
                      <a:lnTo>
                        <a:pt x="77" y="104"/>
                      </a:lnTo>
                      <a:lnTo>
                        <a:pt x="82" y="104"/>
                      </a:lnTo>
                      <a:lnTo>
                        <a:pt x="82" y="109"/>
                      </a:lnTo>
                      <a:lnTo>
                        <a:pt x="77" y="109"/>
                      </a:lnTo>
                      <a:lnTo>
                        <a:pt x="77" y="114"/>
                      </a:lnTo>
                      <a:lnTo>
                        <a:pt x="77" y="114"/>
                      </a:lnTo>
                      <a:lnTo>
                        <a:pt x="82" y="114"/>
                      </a:lnTo>
                      <a:lnTo>
                        <a:pt x="87" y="114"/>
                      </a:lnTo>
                      <a:lnTo>
                        <a:pt x="91" y="109"/>
                      </a:lnTo>
                      <a:lnTo>
                        <a:pt x="96" y="109"/>
                      </a:lnTo>
                      <a:lnTo>
                        <a:pt x="100" y="109"/>
                      </a:lnTo>
                      <a:lnTo>
                        <a:pt x="105" y="109"/>
                      </a:lnTo>
                      <a:lnTo>
                        <a:pt x="105" y="104"/>
                      </a:lnTo>
                      <a:lnTo>
                        <a:pt x="105" y="104"/>
                      </a:lnTo>
                      <a:lnTo>
                        <a:pt x="105" y="104"/>
                      </a:lnTo>
                      <a:lnTo>
                        <a:pt x="105" y="109"/>
                      </a:lnTo>
                      <a:lnTo>
                        <a:pt x="105" y="109"/>
                      </a:lnTo>
                      <a:lnTo>
                        <a:pt x="105" y="114"/>
                      </a:lnTo>
                      <a:lnTo>
                        <a:pt x="96" y="119"/>
                      </a:lnTo>
                      <a:lnTo>
                        <a:pt x="87" y="124"/>
                      </a:lnTo>
                      <a:lnTo>
                        <a:pt x="82" y="134"/>
                      </a:lnTo>
                      <a:lnTo>
                        <a:pt x="77" y="144"/>
                      </a:lnTo>
                      <a:lnTo>
                        <a:pt x="68" y="124"/>
                      </a:lnTo>
                      <a:lnTo>
                        <a:pt x="59" y="104"/>
                      </a:lnTo>
                      <a:lnTo>
                        <a:pt x="55" y="89"/>
                      </a:lnTo>
                      <a:lnTo>
                        <a:pt x="46" y="79"/>
                      </a:lnTo>
                      <a:lnTo>
                        <a:pt x="41" y="74"/>
                      </a:lnTo>
                      <a:lnTo>
                        <a:pt x="37" y="69"/>
                      </a:lnTo>
                      <a:lnTo>
                        <a:pt x="27" y="69"/>
                      </a:lnTo>
                      <a:lnTo>
                        <a:pt x="18" y="69"/>
                      </a:lnTo>
                      <a:lnTo>
                        <a:pt x="9" y="74"/>
                      </a:lnTo>
                      <a:lnTo>
                        <a:pt x="5" y="79"/>
                      </a:lnTo>
                      <a:lnTo>
                        <a:pt x="0" y="84"/>
                      </a:lnTo>
                      <a:lnTo>
                        <a:pt x="0" y="94"/>
                      </a:lnTo>
                      <a:lnTo>
                        <a:pt x="5" y="119"/>
                      </a:lnTo>
                      <a:lnTo>
                        <a:pt x="14" y="144"/>
                      </a:lnTo>
                      <a:lnTo>
                        <a:pt x="18" y="163"/>
                      </a:lnTo>
                      <a:lnTo>
                        <a:pt x="23" y="173"/>
                      </a:lnTo>
                      <a:lnTo>
                        <a:pt x="164" y="173"/>
                      </a:lnTo>
                      <a:lnTo>
                        <a:pt x="164" y="168"/>
                      </a:lnTo>
                      <a:lnTo>
                        <a:pt x="159" y="158"/>
                      </a:lnTo>
                      <a:lnTo>
                        <a:pt x="150" y="144"/>
                      </a:lnTo>
                      <a:lnTo>
                        <a:pt x="132" y="124"/>
                      </a:lnTo>
                      <a:close/>
                    </a:path>
                  </a:pathLst>
                </a:custGeom>
                <a:solidFill>
                  <a:srgbClr val="495A8F"/>
                </a:solidFill>
                <a:ln w="9525">
                  <a:noFill/>
                  <a:round/>
                  <a:headEnd/>
                  <a:tailEnd/>
                </a:ln>
              </p:spPr>
              <p:txBody>
                <a:bodyPr/>
                <a:lstStyle/>
                <a:p>
                  <a:endParaRPr lang="en-US"/>
                </a:p>
              </p:txBody>
            </p:sp>
            <p:sp>
              <p:nvSpPr>
                <p:cNvPr id="731636" name="Freeform 500"/>
                <p:cNvSpPr>
                  <a:spLocks/>
                </p:cNvSpPr>
                <p:nvPr/>
              </p:nvSpPr>
              <p:spPr bwMode="auto">
                <a:xfrm flipH="1">
                  <a:off x="3466" y="2126"/>
                  <a:ext cx="90" cy="83"/>
                </a:xfrm>
                <a:custGeom>
                  <a:avLst/>
                  <a:gdLst/>
                  <a:ahLst/>
                  <a:cxnLst>
                    <a:cxn ang="0">
                      <a:pos x="155" y="109"/>
                    </a:cxn>
                    <a:cxn ang="0">
                      <a:pos x="164" y="104"/>
                    </a:cxn>
                    <a:cxn ang="0">
                      <a:pos x="173" y="99"/>
                    </a:cxn>
                    <a:cxn ang="0">
                      <a:pos x="178" y="94"/>
                    </a:cxn>
                    <a:cxn ang="0">
                      <a:pos x="178" y="89"/>
                    </a:cxn>
                    <a:cxn ang="0">
                      <a:pos x="178" y="79"/>
                    </a:cxn>
                    <a:cxn ang="0">
                      <a:pos x="178" y="79"/>
                    </a:cxn>
                    <a:cxn ang="0">
                      <a:pos x="178" y="74"/>
                    </a:cxn>
                    <a:cxn ang="0">
                      <a:pos x="178" y="69"/>
                    </a:cxn>
                    <a:cxn ang="0">
                      <a:pos x="182" y="64"/>
                    </a:cxn>
                    <a:cxn ang="0">
                      <a:pos x="182" y="60"/>
                    </a:cxn>
                    <a:cxn ang="0">
                      <a:pos x="178" y="55"/>
                    </a:cxn>
                    <a:cxn ang="0">
                      <a:pos x="173" y="50"/>
                    </a:cxn>
                    <a:cxn ang="0">
                      <a:pos x="173" y="50"/>
                    </a:cxn>
                    <a:cxn ang="0">
                      <a:pos x="173" y="45"/>
                    </a:cxn>
                    <a:cxn ang="0">
                      <a:pos x="173" y="40"/>
                    </a:cxn>
                    <a:cxn ang="0">
                      <a:pos x="169" y="30"/>
                    </a:cxn>
                    <a:cxn ang="0">
                      <a:pos x="160" y="15"/>
                    </a:cxn>
                    <a:cxn ang="0">
                      <a:pos x="146" y="5"/>
                    </a:cxn>
                    <a:cxn ang="0">
                      <a:pos x="132" y="0"/>
                    </a:cxn>
                    <a:cxn ang="0">
                      <a:pos x="110" y="5"/>
                    </a:cxn>
                    <a:cxn ang="0">
                      <a:pos x="91" y="25"/>
                    </a:cxn>
                    <a:cxn ang="0">
                      <a:pos x="87" y="60"/>
                    </a:cxn>
                    <a:cxn ang="0">
                      <a:pos x="82" y="74"/>
                    </a:cxn>
                    <a:cxn ang="0">
                      <a:pos x="87" y="84"/>
                    </a:cxn>
                    <a:cxn ang="0">
                      <a:pos x="105" y="89"/>
                    </a:cxn>
                    <a:cxn ang="0">
                      <a:pos x="110" y="89"/>
                    </a:cxn>
                    <a:cxn ang="0">
                      <a:pos x="105" y="94"/>
                    </a:cxn>
                    <a:cxn ang="0">
                      <a:pos x="96" y="99"/>
                    </a:cxn>
                    <a:cxn ang="0">
                      <a:pos x="73" y="114"/>
                    </a:cxn>
                    <a:cxn ang="0">
                      <a:pos x="64" y="109"/>
                    </a:cxn>
                    <a:cxn ang="0">
                      <a:pos x="60" y="94"/>
                    </a:cxn>
                    <a:cxn ang="0">
                      <a:pos x="46" y="84"/>
                    </a:cxn>
                    <a:cxn ang="0">
                      <a:pos x="28" y="84"/>
                    </a:cxn>
                    <a:cxn ang="0">
                      <a:pos x="0" y="99"/>
                    </a:cxn>
                    <a:cxn ang="0">
                      <a:pos x="5" y="149"/>
                    </a:cxn>
                    <a:cxn ang="0">
                      <a:pos x="182" y="178"/>
                    </a:cxn>
                  </a:cxnLst>
                  <a:rect l="0" t="0" r="r" b="b"/>
                  <a:pathLst>
                    <a:path w="182" h="178">
                      <a:moveTo>
                        <a:pt x="151" y="114"/>
                      </a:moveTo>
                      <a:lnTo>
                        <a:pt x="155" y="109"/>
                      </a:lnTo>
                      <a:lnTo>
                        <a:pt x="160" y="109"/>
                      </a:lnTo>
                      <a:lnTo>
                        <a:pt x="164" y="104"/>
                      </a:lnTo>
                      <a:lnTo>
                        <a:pt x="169" y="99"/>
                      </a:lnTo>
                      <a:lnTo>
                        <a:pt x="173" y="99"/>
                      </a:lnTo>
                      <a:lnTo>
                        <a:pt x="178" y="99"/>
                      </a:lnTo>
                      <a:lnTo>
                        <a:pt x="178" y="94"/>
                      </a:lnTo>
                      <a:lnTo>
                        <a:pt x="182" y="89"/>
                      </a:lnTo>
                      <a:lnTo>
                        <a:pt x="178" y="89"/>
                      </a:lnTo>
                      <a:lnTo>
                        <a:pt x="178" y="84"/>
                      </a:lnTo>
                      <a:lnTo>
                        <a:pt x="178" y="79"/>
                      </a:lnTo>
                      <a:lnTo>
                        <a:pt x="178" y="79"/>
                      </a:lnTo>
                      <a:lnTo>
                        <a:pt x="178" y="79"/>
                      </a:lnTo>
                      <a:lnTo>
                        <a:pt x="178" y="74"/>
                      </a:lnTo>
                      <a:lnTo>
                        <a:pt x="178" y="74"/>
                      </a:lnTo>
                      <a:lnTo>
                        <a:pt x="178" y="74"/>
                      </a:lnTo>
                      <a:lnTo>
                        <a:pt x="178" y="69"/>
                      </a:lnTo>
                      <a:lnTo>
                        <a:pt x="178" y="64"/>
                      </a:lnTo>
                      <a:lnTo>
                        <a:pt x="182" y="64"/>
                      </a:lnTo>
                      <a:lnTo>
                        <a:pt x="182" y="64"/>
                      </a:lnTo>
                      <a:lnTo>
                        <a:pt x="182" y="60"/>
                      </a:lnTo>
                      <a:lnTo>
                        <a:pt x="182" y="60"/>
                      </a:lnTo>
                      <a:lnTo>
                        <a:pt x="178" y="55"/>
                      </a:lnTo>
                      <a:lnTo>
                        <a:pt x="178" y="55"/>
                      </a:lnTo>
                      <a:lnTo>
                        <a:pt x="173" y="50"/>
                      </a:lnTo>
                      <a:lnTo>
                        <a:pt x="173" y="50"/>
                      </a:lnTo>
                      <a:lnTo>
                        <a:pt x="173" y="50"/>
                      </a:lnTo>
                      <a:lnTo>
                        <a:pt x="173" y="50"/>
                      </a:lnTo>
                      <a:lnTo>
                        <a:pt x="173" y="45"/>
                      </a:lnTo>
                      <a:lnTo>
                        <a:pt x="173" y="40"/>
                      </a:lnTo>
                      <a:lnTo>
                        <a:pt x="173" y="40"/>
                      </a:lnTo>
                      <a:lnTo>
                        <a:pt x="169" y="35"/>
                      </a:lnTo>
                      <a:lnTo>
                        <a:pt x="169" y="30"/>
                      </a:lnTo>
                      <a:lnTo>
                        <a:pt x="164" y="20"/>
                      </a:lnTo>
                      <a:lnTo>
                        <a:pt x="160" y="15"/>
                      </a:lnTo>
                      <a:lnTo>
                        <a:pt x="151" y="10"/>
                      </a:lnTo>
                      <a:lnTo>
                        <a:pt x="146" y="5"/>
                      </a:lnTo>
                      <a:lnTo>
                        <a:pt x="142" y="0"/>
                      </a:lnTo>
                      <a:lnTo>
                        <a:pt x="132" y="0"/>
                      </a:lnTo>
                      <a:lnTo>
                        <a:pt x="119" y="0"/>
                      </a:lnTo>
                      <a:lnTo>
                        <a:pt x="110" y="5"/>
                      </a:lnTo>
                      <a:lnTo>
                        <a:pt x="101" y="15"/>
                      </a:lnTo>
                      <a:lnTo>
                        <a:pt x="91" y="25"/>
                      </a:lnTo>
                      <a:lnTo>
                        <a:pt x="91" y="40"/>
                      </a:lnTo>
                      <a:lnTo>
                        <a:pt x="87" y="60"/>
                      </a:lnTo>
                      <a:lnTo>
                        <a:pt x="82" y="69"/>
                      </a:lnTo>
                      <a:lnTo>
                        <a:pt x="82" y="74"/>
                      </a:lnTo>
                      <a:lnTo>
                        <a:pt x="87" y="79"/>
                      </a:lnTo>
                      <a:lnTo>
                        <a:pt x="87" y="84"/>
                      </a:lnTo>
                      <a:lnTo>
                        <a:pt x="91" y="89"/>
                      </a:lnTo>
                      <a:lnTo>
                        <a:pt x="105" y="89"/>
                      </a:lnTo>
                      <a:lnTo>
                        <a:pt x="110" y="89"/>
                      </a:lnTo>
                      <a:lnTo>
                        <a:pt x="110" y="89"/>
                      </a:lnTo>
                      <a:lnTo>
                        <a:pt x="110" y="94"/>
                      </a:lnTo>
                      <a:lnTo>
                        <a:pt x="105" y="94"/>
                      </a:lnTo>
                      <a:lnTo>
                        <a:pt x="105" y="99"/>
                      </a:lnTo>
                      <a:lnTo>
                        <a:pt x="96" y="99"/>
                      </a:lnTo>
                      <a:lnTo>
                        <a:pt x="82" y="109"/>
                      </a:lnTo>
                      <a:lnTo>
                        <a:pt x="73" y="114"/>
                      </a:lnTo>
                      <a:lnTo>
                        <a:pt x="69" y="114"/>
                      </a:lnTo>
                      <a:lnTo>
                        <a:pt x="64" y="109"/>
                      </a:lnTo>
                      <a:lnTo>
                        <a:pt x="64" y="99"/>
                      </a:lnTo>
                      <a:lnTo>
                        <a:pt x="60" y="94"/>
                      </a:lnTo>
                      <a:lnTo>
                        <a:pt x="51" y="89"/>
                      </a:lnTo>
                      <a:lnTo>
                        <a:pt x="46" y="84"/>
                      </a:lnTo>
                      <a:lnTo>
                        <a:pt x="37" y="84"/>
                      </a:lnTo>
                      <a:lnTo>
                        <a:pt x="28" y="84"/>
                      </a:lnTo>
                      <a:lnTo>
                        <a:pt x="14" y="84"/>
                      </a:lnTo>
                      <a:lnTo>
                        <a:pt x="0" y="99"/>
                      </a:lnTo>
                      <a:lnTo>
                        <a:pt x="0" y="124"/>
                      </a:lnTo>
                      <a:lnTo>
                        <a:pt x="5" y="149"/>
                      </a:lnTo>
                      <a:lnTo>
                        <a:pt x="10" y="178"/>
                      </a:lnTo>
                      <a:lnTo>
                        <a:pt x="182" y="178"/>
                      </a:lnTo>
                      <a:lnTo>
                        <a:pt x="151" y="114"/>
                      </a:lnTo>
                      <a:close/>
                    </a:path>
                  </a:pathLst>
                </a:custGeom>
                <a:solidFill>
                  <a:srgbClr val="495A8F"/>
                </a:solidFill>
                <a:ln w="9525">
                  <a:noFill/>
                  <a:round/>
                  <a:headEnd/>
                  <a:tailEnd/>
                </a:ln>
              </p:spPr>
              <p:txBody>
                <a:bodyPr/>
                <a:lstStyle/>
                <a:p>
                  <a:endParaRPr lang="en-US"/>
                </a:p>
              </p:txBody>
            </p:sp>
            <p:sp>
              <p:nvSpPr>
                <p:cNvPr id="731637" name="Freeform 501"/>
                <p:cNvSpPr>
                  <a:spLocks/>
                </p:cNvSpPr>
                <p:nvPr/>
              </p:nvSpPr>
              <p:spPr bwMode="auto">
                <a:xfrm flipH="1">
                  <a:off x="3817" y="2126"/>
                  <a:ext cx="90" cy="83"/>
                </a:xfrm>
                <a:custGeom>
                  <a:avLst/>
                  <a:gdLst/>
                  <a:ahLst/>
                  <a:cxnLst>
                    <a:cxn ang="0">
                      <a:pos x="154" y="109"/>
                    </a:cxn>
                    <a:cxn ang="0">
                      <a:pos x="164" y="104"/>
                    </a:cxn>
                    <a:cxn ang="0">
                      <a:pos x="173" y="99"/>
                    </a:cxn>
                    <a:cxn ang="0">
                      <a:pos x="182" y="94"/>
                    </a:cxn>
                    <a:cxn ang="0">
                      <a:pos x="177" y="89"/>
                    </a:cxn>
                    <a:cxn ang="0">
                      <a:pos x="177" y="79"/>
                    </a:cxn>
                    <a:cxn ang="0">
                      <a:pos x="177" y="79"/>
                    </a:cxn>
                    <a:cxn ang="0">
                      <a:pos x="177" y="74"/>
                    </a:cxn>
                    <a:cxn ang="0">
                      <a:pos x="177" y="69"/>
                    </a:cxn>
                    <a:cxn ang="0">
                      <a:pos x="182" y="64"/>
                    </a:cxn>
                    <a:cxn ang="0">
                      <a:pos x="182" y="60"/>
                    </a:cxn>
                    <a:cxn ang="0">
                      <a:pos x="177" y="55"/>
                    </a:cxn>
                    <a:cxn ang="0">
                      <a:pos x="173" y="50"/>
                    </a:cxn>
                    <a:cxn ang="0">
                      <a:pos x="173" y="50"/>
                    </a:cxn>
                    <a:cxn ang="0">
                      <a:pos x="173" y="45"/>
                    </a:cxn>
                    <a:cxn ang="0">
                      <a:pos x="173" y="40"/>
                    </a:cxn>
                    <a:cxn ang="0">
                      <a:pos x="168" y="30"/>
                    </a:cxn>
                    <a:cxn ang="0">
                      <a:pos x="159" y="15"/>
                    </a:cxn>
                    <a:cxn ang="0">
                      <a:pos x="150" y="5"/>
                    </a:cxn>
                    <a:cxn ang="0">
                      <a:pos x="132" y="0"/>
                    </a:cxn>
                    <a:cxn ang="0">
                      <a:pos x="109" y="5"/>
                    </a:cxn>
                    <a:cxn ang="0">
                      <a:pos x="91" y="25"/>
                    </a:cxn>
                    <a:cxn ang="0">
                      <a:pos x="86" y="60"/>
                    </a:cxn>
                    <a:cxn ang="0">
                      <a:pos x="82" y="74"/>
                    </a:cxn>
                    <a:cxn ang="0">
                      <a:pos x="86" y="84"/>
                    </a:cxn>
                    <a:cxn ang="0">
                      <a:pos x="100" y="89"/>
                    </a:cxn>
                    <a:cxn ang="0">
                      <a:pos x="104" y="89"/>
                    </a:cxn>
                    <a:cxn ang="0">
                      <a:pos x="104" y="94"/>
                    </a:cxn>
                    <a:cxn ang="0">
                      <a:pos x="95" y="99"/>
                    </a:cxn>
                    <a:cxn ang="0">
                      <a:pos x="72" y="114"/>
                    </a:cxn>
                    <a:cxn ang="0">
                      <a:pos x="63" y="109"/>
                    </a:cxn>
                    <a:cxn ang="0">
                      <a:pos x="54" y="94"/>
                    </a:cxn>
                    <a:cxn ang="0">
                      <a:pos x="41" y="84"/>
                    </a:cxn>
                    <a:cxn ang="0">
                      <a:pos x="27" y="84"/>
                    </a:cxn>
                    <a:cxn ang="0">
                      <a:pos x="4" y="99"/>
                    </a:cxn>
                    <a:cxn ang="0">
                      <a:pos x="4" y="149"/>
                    </a:cxn>
                    <a:cxn ang="0">
                      <a:pos x="182" y="178"/>
                    </a:cxn>
                  </a:cxnLst>
                  <a:rect l="0" t="0" r="r" b="b"/>
                  <a:pathLst>
                    <a:path w="182" h="178">
                      <a:moveTo>
                        <a:pt x="150" y="114"/>
                      </a:moveTo>
                      <a:lnTo>
                        <a:pt x="154" y="109"/>
                      </a:lnTo>
                      <a:lnTo>
                        <a:pt x="159" y="109"/>
                      </a:lnTo>
                      <a:lnTo>
                        <a:pt x="164" y="104"/>
                      </a:lnTo>
                      <a:lnTo>
                        <a:pt x="168" y="99"/>
                      </a:lnTo>
                      <a:lnTo>
                        <a:pt x="173" y="99"/>
                      </a:lnTo>
                      <a:lnTo>
                        <a:pt x="177" y="99"/>
                      </a:lnTo>
                      <a:lnTo>
                        <a:pt x="182" y="94"/>
                      </a:lnTo>
                      <a:lnTo>
                        <a:pt x="182" y="89"/>
                      </a:lnTo>
                      <a:lnTo>
                        <a:pt x="177" y="89"/>
                      </a:lnTo>
                      <a:lnTo>
                        <a:pt x="177" y="84"/>
                      </a:lnTo>
                      <a:lnTo>
                        <a:pt x="177" y="79"/>
                      </a:lnTo>
                      <a:lnTo>
                        <a:pt x="177" y="79"/>
                      </a:lnTo>
                      <a:lnTo>
                        <a:pt x="177" y="79"/>
                      </a:lnTo>
                      <a:lnTo>
                        <a:pt x="177" y="74"/>
                      </a:lnTo>
                      <a:lnTo>
                        <a:pt x="177" y="74"/>
                      </a:lnTo>
                      <a:lnTo>
                        <a:pt x="177" y="74"/>
                      </a:lnTo>
                      <a:lnTo>
                        <a:pt x="177" y="69"/>
                      </a:lnTo>
                      <a:lnTo>
                        <a:pt x="182" y="64"/>
                      </a:lnTo>
                      <a:lnTo>
                        <a:pt x="182" y="64"/>
                      </a:lnTo>
                      <a:lnTo>
                        <a:pt x="182" y="64"/>
                      </a:lnTo>
                      <a:lnTo>
                        <a:pt x="182" y="60"/>
                      </a:lnTo>
                      <a:lnTo>
                        <a:pt x="182" y="60"/>
                      </a:lnTo>
                      <a:lnTo>
                        <a:pt x="177" y="55"/>
                      </a:lnTo>
                      <a:lnTo>
                        <a:pt x="177" y="55"/>
                      </a:lnTo>
                      <a:lnTo>
                        <a:pt x="173" y="50"/>
                      </a:lnTo>
                      <a:lnTo>
                        <a:pt x="173" y="50"/>
                      </a:lnTo>
                      <a:lnTo>
                        <a:pt x="173" y="50"/>
                      </a:lnTo>
                      <a:lnTo>
                        <a:pt x="173" y="50"/>
                      </a:lnTo>
                      <a:lnTo>
                        <a:pt x="173" y="45"/>
                      </a:lnTo>
                      <a:lnTo>
                        <a:pt x="173" y="40"/>
                      </a:lnTo>
                      <a:lnTo>
                        <a:pt x="173" y="40"/>
                      </a:lnTo>
                      <a:lnTo>
                        <a:pt x="168" y="35"/>
                      </a:lnTo>
                      <a:lnTo>
                        <a:pt x="168" y="30"/>
                      </a:lnTo>
                      <a:lnTo>
                        <a:pt x="164" y="20"/>
                      </a:lnTo>
                      <a:lnTo>
                        <a:pt x="159" y="15"/>
                      </a:lnTo>
                      <a:lnTo>
                        <a:pt x="150" y="10"/>
                      </a:lnTo>
                      <a:lnTo>
                        <a:pt x="150" y="5"/>
                      </a:lnTo>
                      <a:lnTo>
                        <a:pt x="141" y="0"/>
                      </a:lnTo>
                      <a:lnTo>
                        <a:pt x="132" y="0"/>
                      </a:lnTo>
                      <a:lnTo>
                        <a:pt x="123" y="0"/>
                      </a:lnTo>
                      <a:lnTo>
                        <a:pt x="109" y="5"/>
                      </a:lnTo>
                      <a:lnTo>
                        <a:pt x="100" y="15"/>
                      </a:lnTo>
                      <a:lnTo>
                        <a:pt x="91" y="25"/>
                      </a:lnTo>
                      <a:lnTo>
                        <a:pt x="91" y="40"/>
                      </a:lnTo>
                      <a:lnTo>
                        <a:pt x="86" y="60"/>
                      </a:lnTo>
                      <a:lnTo>
                        <a:pt x="82" y="69"/>
                      </a:lnTo>
                      <a:lnTo>
                        <a:pt x="82" y="74"/>
                      </a:lnTo>
                      <a:lnTo>
                        <a:pt x="86" y="79"/>
                      </a:lnTo>
                      <a:lnTo>
                        <a:pt x="86" y="84"/>
                      </a:lnTo>
                      <a:lnTo>
                        <a:pt x="91" y="89"/>
                      </a:lnTo>
                      <a:lnTo>
                        <a:pt x="100" y="89"/>
                      </a:lnTo>
                      <a:lnTo>
                        <a:pt x="109" y="89"/>
                      </a:lnTo>
                      <a:lnTo>
                        <a:pt x="104" y="89"/>
                      </a:lnTo>
                      <a:lnTo>
                        <a:pt x="104" y="94"/>
                      </a:lnTo>
                      <a:lnTo>
                        <a:pt x="104" y="94"/>
                      </a:lnTo>
                      <a:lnTo>
                        <a:pt x="104" y="99"/>
                      </a:lnTo>
                      <a:lnTo>
                        <a:pt x="95" y="99"/>
                      </a:lnTo>
                      <a:lnTo>
                        <a:pt x="82" y="109"/>
                      </a:lnTo>
                      <a:lnTo>
                        <a:pt x="72" y="114"/>
                      </a:lnTo>
                      <a:lnTo>
                        <a:pt x="68" y="114"/>
                      </a:lnTo>
                      <a:lnTo>
                        <a:pt x="63" y="109"/>
                      </a:lnTo>
                      <a:lnTo>
                        <a:pt x="63" y="99"/>
                      </a:lnTo>
                      <a:lnTo>
                        <a:pt x="54" y="94"/>
                      </a:lnTo>
                      <a:lnTo>
                        <a:pt x="50" y="89"/>
                      </a:lnTo>
                      <a:lnTo>
                        <a:pt x="41" y="84"/>
                      </a:lnTo>
                      <a:lnTo>
                        <a:pt x="36" y="84"/>
                      </a:lnTo>
                      <a:lnTo>
                        <a:pt x="27" y="84"/>
                      </a:lnTo>
                      <a:lnTo>
                        <a:pt x="18" y="84"/>
                      </a:lnTo>
                      <a:lnTo>
                        <a:pt x="4" y="99"/>
                      </a:lnTo>
                      <a:lnTo>
                        <a:pt x="0" y="124"/>
                      </a:lnTo>
                      <a:lnTo>
                        <a:pt x="4" y="149"/>
                      </a:lnTo>
                      <a:lnTo>
                        <a:pt x="9" y="178"/>
                      </a:lnTo>
                      <a:lnTo>
                        <a:pt x="182" y="178"/>
                      </a:lnTo>
                      <a:lnTo>
                        <a:pt x="150" y="114"/>
                      </a:lnTo>
                      <a:close/>
                    </a:path>
                  </a:pathLst>
                </a:custGeom>
                <a:solidFill>
                  <a:srgbClr val="495A8F"/>
                </a:solidFill>
                <a:ln w="9525">
                  <a:noFill/>
                  <a:round/>
                  <a:headEnd/>
                  <a:tailEnd/>
                </a:ln>
              </p:spPr>
              <p:txBody>
                <a:bodyPr/>
                <a:lstStyle/>
                <a:p>
                  <a:endParaRPr lang="en-US"/>
                </a:p>
              </p:txBody>
            </p:sp>
            <p:sp>
              <p:nvSpPr>
                <p:cNvPr id="731638" name="Freeform 502"/>
                <p:cNvSpPr>
                  <a:spLocks/>
                </p:cNvSpPr>
                <p:nvPr/>
              </p:nvSpPr>
              <p:spPr bwMode="auto">
                <a:xfrm flipH="1">
                  <a:off x="3706" y="2165"/>
                  <a:ext cx="43" cy="44"/>
                </a:xfrm>
                <a:custGeom>
                  <a:avLst/>
                  <a:gdLst/>
                  <a:ahLst/>
                  <a:cxnLst>
                    <a:cxn ang="0">
                      <a:pos x="9" y="94"/>
                    </a:cxn>
                    <a:cxn ang="0">
                      <a:pos x="5" y="65"/>
                    </a:cxn>
                    <a:cxn ang="0">
                      <a:pos x="0" y="40"/>
                    </a:cxn>
                    <a:cxn ang="0">
                      <a:pos x="5" y="15"/>
                    </a:cxn>
                    <a:cxn ang="0">
                      <a:pos x="19" y="0"/>
                    </a:cxn>
                    <a:cxn ang="0">
                      <a:pos x="28" y="0"/>
                    </a:cxn>
                    <a:cxn ang="0">
                      <a:pos x="37" y="0"/>
                    </a:cxn>
                    <a:cxn ang="0">
                      <a:pos x="41" y="0"/>
                    </a:cxn>
                    <a:cxn ang="0">
                      <a:pos x="50" y="5"/>
                    </a:cxn>
                    <a:cxn ang="0">
                      <a:pos x="55" y="10"/>
                    </a:cxn>
                    <a:cxn ang="0">
                      <a:pos x="64" y="15"/>
                    </a:cxn>
                    <a:cxn ang="0">
                      <a:pos x="64" y="25"/>
                    </a:cxn>
                    <a:cxn ang="0">
                      <a:pos x="69" y="30"/>
                    </a:cxn>
                    <a:cxn ang="0">
                      <a:pos x="78" y="55"/>
                    </a:cxn>
                    <a:cxn ang="0">
                      <a:pos x="82" y="74"/>
                    </a:cxn>
                    <a:cxn ang="0">
                      <a:pos x="87" y="89"/>
                    </a:cxn>
                    <a:cxn ang="0">
                      <a:pos x="87" y="94"/>
                    </a:cxn>
                    <a:cxn ang="0">
                      <a:pos x="9" y="94"/>
                    </a:cxn>
                  </a:cxnLst>
                  <a:rect l="0" t="0" r="r" b="b"/>
                  <a:pathLst>
                    <a:path w="87" h="94">
                      <a:moveTo>
                        <a:pt x="9" y="94"/>
                      </a:moveTo>
                      <a:lnTo>
                        <a:pt x="5" y="65"/>
                      </a:lnTo>
                      <a:lnTo>
                        <a:pt x="0" y="40"/>
                      </a:lnTo>
                      <a:lnTo>
                        <a:pt x="5" y="15"/>
                      </a:lnTo>
                      <a:lnTo>
                        <a:pt x="19" y="0"/>
                      </a:lnTo>
                      <a:lnTo>
                        <a:pt x="28" y="0"/>
                      </a:lnTo>
                      <a:lnTo>
                        <a:pt x="37" y="0"/>
                      </a:lnTo>
                      <a:lnTo>
                        <a:pt x="41" y="0"/>
                      </a:lnTo>
                      <a:lnTo>
                        <a:pt x="50" y="5"/>
                      </a:lnTo>
                      <a:lnTo>
                        <a:pt x="55" y="10"/>
                      </a:lnTo>
                      <a:lnTo>
                        <a:pt x="64" y="15"/>
                      </a:lnTo>
                      <a:lnTo>
                        <a:pt x="64" y="25"/>
                      </a:lnTo>
                      <a:lnTo>
                        <a:pt x="69" y="30"/>
                      </a:lnTo>
                      <a:lnTo>
                        <a:pt x="78" y="55"/>
                      </a:lnTo>
                      <a:lnTo>
                        <a:pt x="82" y="74"/>
                      </a:lnTo>
                      <a:lnTo>
                        <a:pt x="87" y="89"/>
                      </a:lnTo>
                      <a:lnTo>
                        <a:pt x="87" y="94"/>
                      </a:lnTo>
                      <a:lnTo>
                        <a:pt x="9" y="94"/>
                      </a:lnTo>
                      <a:close/>
                    </a:path>
                  </a:pathLst>
                </a:custGeom>
                <a:solidFill>
                  <a:srgbClr val="495A8F"/>
                </a:solidFill>
                <a:ln w="9525">
                  <a:noFill/>
                  <a:round/>
                  <a:headEnd/>
                  <a:tailEnd/>
                </a:ln>
              </p:spPr>
              <p:txBody>
                <a:bodyPr/>
                <a:lstStyle/>
                <a:p>
                  <a:endParaRPr lang="en-US"/>
                </a:p>
              </p:txBody>
            </p:sp>
            <p:sp>
              <p:nvSpPr>
                <p:cNvPr id="731639" name="Freeform 503"/>
                <p:cNvSpPr>
                  <a:spLocks/>
                </p:cNvSpPr>
                <p:nvPr/>
              </p:nvSpPr>
              <p:spPr bwMode="auto">
                <a:xfrm flipH="1">
                  <a:off x="3343" y="2165"/>
                  <a:ext cx="45" cy="44"/>
                </a:xfrm>
                <a:custGeom>
                  <a:avLst/>
                  <a:gdLst/>
                  <a:ahLst/>
                  <a:cxnLst>
                    <a:cxn ang="0">
                      <a:pos x="14" y="94"/>
                    </a:cxn>
                    <a:cxn ang="0">
                      <a:pos x="4" y="65"/>
                    </a:cxn>
                    <a:cxn ang="0">
                      <a:pos x="0" y="40"/>
                    </a:cxn>
                    <a:cxn ang="0">
                      <a:pos x="4" y="15"/>
                    </a:cxn>
                    <a:cxn ang="0">
                      <a:pos x="18" y="0"/>
                    </a:cxn>
                    <a:cxn ang="0">
                      <a:pos x="27" y="0"/>
                    </a:cxn>
                    <a:cxn ang="0">
                      <a:pos x="36" y="0"/>
                    </a:cxn>
                    <a:cxn ang="0">
                      <a:pos x="45" y="0"/>
                    </a:cxn>
                    <a:cxn ang="0">
                      <a:pos x="50" y="5"/>
                    </a:cxn>
                    <a:cxn ang="0">
                      <a:pos x="59" y="10"/>
                    </a:cxn>
                    <a:cxn ang="0">
                      <a:pos x="64" y="15"/>
                    </a:cxn>
                    <a:cxn ang="0">
                      <a:pos x="68" y="25"/>
                    </a:cxn>
                    <a:cxn ang="0">
                      <a:pos x="73" y="30"/>
                    </a:cxn>
                    <a:cxn ang="0">
                      <a:pos x="77" y="55"/>
                    </a:cxn>
                    <a:cxn ang="0">
                      <a:pos x="86" y="74"/>
                    </a:cxn>
                    <a:cxn ang="0">
                      <a:pos x="86" y="89"/>
                    </a:cxn>
                    <a:cxn ang="0">
                      <a:pos x="91" y="94"/>
                    </a:cxn>
                    <a:cxn ang="0">
                      <a:pos x="14" y="94"/>
                    </a:cxn>
                  </a:cxnLst>
                  <a:rect l="0" t="0" r="r" b="b"/>
                  <a:pathLst>
                    <a:path w="91" h="94">
                      <a:moveTo>
                        <a:pt x="14" y="94"/>
                      </a:moveTo>
                      <a:lnTo>
                        <a:pt x="4" y="65"/>
                      </a:lnTo>
                      <a:lnTo>
                        <a:pt x="0" y="40"/>
                      </a:lnTo>
                      <a:lnTo>
                        <a:pt x="4" y="15"/>
                      </a:lnTo>
                      <a:lnTo>
                        <a:pt x="18" y="0"/>
                      </a:lnTo>
                      <a:lnTo>
                        <a:pt x="27" y="0"/>
                      </a:lnTo>
                      <a:lnTo>
                        <a:pt x="36" y="0"/>
                      </a:lnTo>
                      <a:lnTo>
                        <a:pt x="45" y="0"/>
                      </a:lnTo>
                      <a:lnTo>
                        <a:pt x="50" y="5"/>
                      </a:lnTo>
                      <a:lnTo>
                        <a:pt x="59" y="10"/>
                      </a:lnTo>
                      <a:lnTo>
                        <a:pt x="64" y="15"/>
                      </a:lnTo>
                      <a:lnTo>
                        <a:pt x="68" y="25"/>
                      </a:lnTo>
                      <a:lnTo>
                        <a:pt x="73" y="30"/>
                      </a:lnTo>
                      <a:lnTo>
                        <a:pt x="77" y="55"/>
                      </a:lnTo>
                      <a:lnTo>
                        <a:pt x="86" y="74"/>
                      </a:lnTo>
                      <a:lnTo>
                        <a:pt x="86" y="89"/>
                      </a:lnTo>
                      <a:lnTo>
                        <a:pt x="91" y="94"/>
                      </a:lnTo>
                      <a:lnTo>
                        <a:pt x="14" y="94"/>
                      </a:lnTo>
                      <a:close/>
                    </a:path>
                  </a:pathLst>
                </a:custGeom>
                <a:solidFill>
                  <a:srgbClr val="495A8F"/>
                </a:solidFill>
                <a:ln w="9525">
                  <a:noFill/>
                  <a:round/>
                  <a:headEnd/>
                  <a:tailEnd/>
                </a:ln>
              </p:spPr>
              <p:txBody>
                <a:bodyPr/>
                <a:lstStyle/>
                <a:p>
                  <a:endParaRPr lang="en-US"/>
                </a:p>
              </p:txBody>
            </p:sp>
            <p:sp>
              <p:nvSpPr>
                <p:cNvPr id="731640" name="Freeform 504"/>
                <p:cNvSpPr>
                  <a:spLocks/>
                </p:cNvSpPr>
                <p:nvPr/>
              </p:nvSpPr>
              <p:spPr bwMode="auto">
                <a:xfrm flipH="1">
                  <a:off x="3082" y="2165"/>
                  <a:ext cx="45" cy="44"/>
                </a:xfrm>
                <a:custGeom>
                  <a:avLst/>
                  <a:gdLst/>
                  <a:ahLst/>
                  <a:cxnLst>
                    <a:cxn ang="0">
                      <a:pos x="14" y="94"/>
                    </a:cxn>
                    <a:cxn ang="0">
                      <a:pos x="4" y="65"/>
                    </a:cxn>
                    <a:cxn ang="0">
                      <a:pos x="0" y="40"/>
                    </a:cxn>
                    <a:cxn ang="0">
                      <a:pos x="4" y="15"/>
                    </a:cxn>
                    <a:cxn ang="0">
                      <a:pos x="18" y="0"/>
                    </a:cxn>
                    <a:cxn ang="0">
                      <a:pos x="27" y="0"/>
                    </a:cxn>
                    <a:cxn ang="0">
                      <a:pos x="36" y="0"/>
                    </a:cxn>
                    <a:cxn ang="0">
                      <a:pos x="45" y="0"/>
                    </a:cxn>
                    <a:cxn ang="0">
                      <a:pos x="50" y="5"/>
                    </a:cxn>
                    <a:cxn ang="0">
                      <a:pos x="59" y="10"/>
                    </a:cxn>
                    <a:cxn ang="0">
                      <a:pos x="64" y="15"/>
                    </a:cxn>
                    <a:cxn ang="0">
                      <a:pos x="68" y="25"/>
                    </a:cxn>
                    <a:cxn ang="0">
                      <a:pos x="73" y="30"/>
                    </a:cxn>
                    <a:cxn ang="0">
                      <a:pos x="77" y="55"/>
                    </a:cxn>
                    <a:cxn ang="0">
                      <a:pos x="86" y="74"/>
                    </a:cxn>
                    <a:cxn ang="0">
                      <a:pos x="86" y="89"/>
                    </a:cxn>
                    <a:cxn ang="0">
                      <a:pos x="91" y="94"/>
                    </a:cxn>
                    <a:cxn ang="0">
                      <a:pos x="14" y="94"/>
                    </a:cxn>
                  </a:cxnLst>
                  <a:rect l="0" t="0" r="r" b="b"/>
                  <a:pathLst>
                    <a:path w="91" h="94">
                      <a:moveTo>
                        <a:pt x="14" y="94"/>
                      </a:moveTo>
                      <a:lnTo>
                        <a:pt x="4" y="65"/>
                      </a:lnTo>
                      <a:lnTo>
                        <a:pt x="0" y="40"/>
                      </a:lnTo>
                      <a:lnTo>
                        <a:pt x="4" y="15"/>
                      </a:lnTo>
                      <a:lnTo>
                        <a:pt x="18" y="0"/>
                      </a:lnTo>
                      <a:lnTo>
                        <a:pt x="27" y="0"/>
                      </a:lnTo>
                      <a:lnTo>
                        <a:pt x="36" y="0"/>
                      </a:lnTo>
                      <a:lnTo>
                        <a:pt x="45" y="0"/>
                      </a:lnTo>
                      <a:lnTo>
                        <a:pt x="50" y="5"/>
                      </a:lnTo>
                      <a:lnTo>
                        <a:pt x="59" y="10"/>
                      </a:lnTo>
                      <a:lnTo>
                        <a:pt x="64" y="15"/>
                      </a:lnTo>
                      <a:lnTo>
                        <a:pt x="68" y="25"/>
                      </a:lnTo>
                      <a:lnTo>
                        <a:pt x="73" y="30"/>
                      </a:lnTo>
                      <a:lnTo>
                        <a:pt x="77" y="55"/>
                      </a:lnTo>
                      <a:lnTo>
                        <a:pt x="86" y="74"/>
                      </a:lnTo>
                      <a:lnTo>
                        <a:pt x="86" y="89"/>
                      </a:lnTo>
                      <a:lnTo>
                        <a:pt x="91" y="94"/>
                      </a:lnTo>
                      <a:lnTo>
                        <a:pt x="14" y="94"/>
                      </a:lnTo>
                      <a:close/>
                    </a:path>
                  </a:pathLst>
                </a:custGeom>
                <a:solidFill>
                  <a:srgbClr val="495A8F"/>
                </a:solidFill>
                <a:ln w="9525">
                  <a:noFill/>
                  <a:round/>
                  <a:headEnd/>
                  <a:tailEnd/>
                </a:ln>
              </p:spPr>
              <p:txBody>
                <a:bodyPr/>
                <a:lstStyle/>
                <a:p>
                  <a:endParaRPr lang="en-US"/>
                </a:p>
              </p:txBody>
            </p:sp>
            <p:sp>
              <p:nvSpPr>
                <p:cNvPr id="731641" name="Freeform 505"/>
                <p:cNvSpPr>
                  <a:spLocks/>
                </p:cNvSpPr>
                <p:nvPr/>
              </p:nvSpPr>
              <p:spPr bwMode="auto">
                <a:xfrm flipH="1">
                  <a:off x="2055" y="2197"/>
                  <a:ext cx="65" cy="90"/>
                </a:xfrm>
                <a:custGeom>
                  <a:avLst/>
                  <a:gdLst/>
                  <a:ahLst/>
                  <a:cxnLst>
                    <a:cxn ang="0">
                      <a:pos x="96" y="129"/>
                    </a:cxn>
                    <a:cxn ang="0">
                      <a:pos x="91" y="119"/>
                    </a:cxn>
                    <a:cxn ang="0">
                      <a:pos x="87" y="109"/>
                    </a:cxn>
                    <a:cxn ang="0">
                      <a:pos x="100" y="114"/>
                    </a:cxn>
                    <a:cxn ang="0">
                      <a:pos x="109" y="114"/>
                    </a:cxn>
                    <a:cxn ang="0">
                      <a:pos x="119" y="109"/>
                    </a:cxn>
                    <a:cxn ang="0">
                      <a:pos x="119" y="99"/>
                    </a:cxn>
                    <a:cxn ang="0">
                      <a:pos x="119" y="94"/>
                    </a:cxn>
                    <a:cxn ang="0">
                      <a:pos x="119" y="94"/>
                    </a:cxn>
                    <a:cxn ang="0">
                      <a:pos x="119" y="89"/>
                    </a:cxn>
                    <a:cxn ang="0">
                      <a:pos x="119" y="84"/>
                    </a:cxn>
                    <a:cxn ang="0">
                      <a:pos x="119" y="84"/>
                    </a:cxn>
                    <a:cxn ang="0">
                      <a:pos x="123" y="79"/>
                    </a:cxn>
                    <a:cxn ang="0">
                      <a:pos x="128" y="74"/>
                    </a:cxn>
                    <a:cxn ang="0">
                      <a:pos x="123" y="74"/>
                    </a:cxn>
                    <a:cxn ang="0">
                      <a:pos x="119" y="70"/>
                    </a:cxn>
                    <a:cxn ang="0">
                      <a:pos x="114" y="65"/>
                    </a:cxn>
                    <a:cxn ang="0">
                      <a:pos x="114" y="60"/>
                    </a:cxn>
                    <a:cxn ang="0">
                      <a:pos x="114" y="55"/>
                    </a:cxn>
                    <a:cxn ang="0">
                      <a:pos x="114" y="50"/>
                    </a:cxn>
                    <a:cxn ang="0">
                      <a:pos x="109" y="40"/>
                    </a:cxn>
                    <a:cxn ang="0">
                      <a:pos x="137" y="25"/>
                    </a:cxn>
                    <a:cxn ang="0">
                      <a:pos x="128" y="25"/>
                    </a:cxn>
                    <a:cxn ang="0">
                      <a:pos x="109" y="25"/>
                    </a:cxn>
                    <a:cxn ang="0">
                      <a:pos x="109" y="20"/>
                    </a:cxn>
                    <a:cxn ang="0">
                      <a:pos x="105" y="5"/>
                    </a:cxn>
                    <a:cxn ang="0">
                      <a:pos x="91" y="0"/>
                    </a:cxn>
                    <a:cxn ang="0">
                      <a:pos x="82" y="10"/>
                    </a:cxn>
                    <a:cxn ang="0">
                      <a:pos x="64" y="20"/>
                    </a:cxn>
                    <a:cxn ang="0">
                      <a:pos x="37" y="30"/>
                    </a:cxn>
                    <a:cxn ang="0">
                      <a:pos x="28" y="40"/>
                    </a:cxn>
                    <a:cxn ang="0">
                      <a:pos x="32" y="50"/>
                    </a:cxn>
                    <a:cxn ang="0">
                      <a:pos x="37" y="50"/>
                    </a:cxn>
                    <a:cxn ang="0">
                      <a:pos x="41" y="50"/>
                    </a:cxn>
                    <a:cxn ang="0">
                      <a:pos x="37" y="50"/>
                    </a:cxn>
                    <a:cxn ang="0">
                      <a:pos x="37" y="60"/>
                    </a:cxn>
                    <a:cxn ang="0">
                      <a:pos x="41" y="60"/>
                    </a:cxn>
                    <a:cxn ang="0">
                      <a:pos x="41" y="60"/>
                    </a:cxn>
                    <a:cxn ang="0">
                      <a:pos x="46" y="65"/>
                    </a:cxn>
                    <a:cxn ang="0">
                      <a:pos x="46" y="65"/>
                    </a:cxn>
                    <a:cxn ang="0">
                      <a:pos x="46" y="70"/>
                    </a:cxn>
                    <a:cxn ang="0">
                      <a:pos x="46" y="84"/>
                    </a:cxn>
                    <a:cxn ang="0">
                      <a:pos x="55" y="89"/>
                    </a:cxn>
                    <a:cxn ang="0">
                      <a:pos x="55" y="89"/>
                    </a:cxn>
                    <a:cxn ang="0">
                      <a:pos x="55" y="94"/>
                    </a:cxn>
                    <a:cxn ang="0">
                      <a:pos x="50" y="99"/>
                    </a:cxn>
                    <a:cxn ang="0">
                      <a:pos x="32" y="94"/>
                    </a:cxn>
                    <a:cxn ang="0">
                      <a:pos x="9" y="99"/>
                    </a:cxn>
                    <a:cxn ang="0">
                      <a:pos x="0" y="134"/>
                    </a:cxn>
                    <a:cxn ang="0">
                      <a:pos x="18" y="188"/>
                    </a:cxn>
                  </a:cxnLst>
                  <a:rect l="0" t="0" r="r" b="b"/>
                  <a:pathLst>
                    <a:path w="137" h="188">
                      <a:moveTo>
                        <a:pt x="128" y="188"/>
                      </a:moveTo>
                      <a:lnTo>
                        <a:pt x="96" y="129"/>
                      </a:lnTo>
                      <a:lnTo>
                        <a:pt x="96" y="119"/>
                      </a:lnTo>
                      <a:lnTo>
                        <a:pt x="91" y="119"/>
                      </a:lnTo>
                      <a:lnTo>
                        <a:pt x="87" y="114"/>
                      </a:lnTo>
                      <a:lnTo>
                        <a:pt x="87" y="109"/>
                      </a:lnTo>
                      <a:lnTo>
                        <a:pt x="91" y="109"/>
                      </a:lnTo>
                      <a:lnTo>
                        <a:pt x="100" y="114"/>
                      </a:lnTo>
                      <a:lnTo>
                        <a:pt x="105" y="114"/>
                      </a:lnTo>
                      <a:lnTo>
                        <a:pt x="109" y="114"/>
                      </a:lnTo>
                      <a:lnTo>
                        <a:pt x="114" y="114"/>
                      </a:lnTo>
                      <a:lnTo>
                        <a:pt x="119" y="109"/>
                      </a:lnTo>
                      <a:lnTo>
                        <a:pt x="119" y="109"/>
                      </a:lnTo>
                      <a:lnTo>
                        <a:pt x="119" y="99"/>
                      </a:lnTo>
                      <a:lnTo>
                        <a:pt x="119" y="99"/>
                      </a:lnTo>
                      <a:lnTo>
                        <a:pt x="119" y="94"/>
                      </a:lnTo>
                      <a:lnTo>
                        <a:pt x="119" y="94"/>
                      </a:lnTo>
                      <a:lnTo>
                        <a:pt x="119" y="94"/>
                      </a:lnTo>
                      <a:lnTo>
                        <a:pt x="119" y="94"/>
                      </a:lnTo>
                      <a:lnTo>
                        <a:pt x="119" y="89"/>
                      </a:lnTo>
                      <a:lnTo>
                        <a:pt x="119" y="89"/>
                      </a:lnTo>
                      <a:lnTo>
                        <a:pt x="119" y="84"/>
                      </a:lnTo>
                      <a:lnTo>
                        <a:pt x="119" y="84"/>
                      </a:lnTo>
                      <a:lnTo>
                        <a:pt x="119" y="84"/>
                      </a:lnTo>
                      <a:lnTo>
                        <a:pt x="123" y="79"/>
                      </a:lnTo>
                      <a:lnTo>
                        <a:pt x="123" y="79"/>
                      </a:lnTo>
                      <a:lnTo>
                        <a:pt x="128" y="79"/>
                      </a:lnTo>
                      <a:lnTo>
                        <a:pt x="128" y="74"/>
                      </a:lnTo>
                      <a:lnTo>
                        <a:pt x="128" y="74"/>
                      </a:lnTo>
                      <a:lnTo>
                        <a:pt x="123" y="74"/>
                      </a:lnTo>
                      <a:lnTo>
                        <a:pt x="123" y="70"/>
                      </a:lnTo>
                      <a:lnTo>
                        <a:pt x="119" y="70"/>
                      </a:lnTo>
                      <a:lnTo>
                        <a:pt x="114" y="65"/>
                      </a:lnTo>
                      <a:lnTo>
                        <a:pt x="114" y="65"/>
                      </a:lnTo>
                      <a:lnTo>
                        <a:pt x="114" y="65"/>
                      </a:lnTo>
                      <a:lnTo>
                        <a:pt x="114" y="60"/>
                      </a:lnTo>
                      <a:lnTo>
                        <a:pt x="114" y="60"/>
                      </a:lnTo>
                      <a:lnTo>
                        <a:pt x="114" y="55"/>
                      </a:lnTo>
                      <a:lnTo>
                        <a:pt x="114" y="50"/>
                      </a:lnTo>
                      <a:lnTo>
                        <a:pt x="114" y="50"/>
                      </a:lnTo>
                      <a:lnTo>
                        <a:pt x="109" y="45"/>
                      </a:lnTo>
                      <a:lnTo>
                        <a:pt x="109" y="40"/>
                      </a:lnTo>
                      <a:lnTo>
                        <a:pt x="137" y="30"/>
                      </a:lnTo>
                      <a:lnTo>
                        <a:pt x="137" y="25"/>
                      </a:lnTo>
                      <a:lnTo>
                        <a:pt x="132" y="25"/>
                      </a:lnTo>
                      <a:lnTo>
                        <a:pt x="128" y="25"/>
                      </a:lnTo>
                      <a:lnTo>
                        <a:pt x="119" y="25"/>
                      </a:lnTo>
                      <a:lnTo>
                        <a:pt x="109" y="25"/>
                      </a:lnTo>
                      <a:lnTo>
                        <a:pt x="109" y="20"/>
                      </a:lnTo>
                      <a:lnTo>
                        <a:pt x="109" y="20"/>
                      </a:lnTo>
                      <a:lnTo>
                        <a:pt x="109" y="15"/>
                      </a:lnTo>
                      <a:lnTo>
                        <a:pt x="105" y="5"/>
                      </a:lnTo>
                      <a:lnTo>
                        <a:pt x="100" y="0"/>
                      </a:lnTo>
                      <a:lnTo>
                        <a:pt x="91" y="0"/>
                      </a:lnTo>
                      <a:lnTo>
                        <a:pt x="87" y="5"/>
                      </a:lnTo>
                      <a:lnTo>
                        <a:pt x="82" y="10"/>
                      </a:lnTo>
                      <a:lnTo>
                        <a:pt x="73" y="15"/>
                      </a:lnTo>
                      <a:lnTo>
                        <a:pt x="64" y="20"/>
                      </a:lnTo>
                      <a:lnTo>
                        <a:pt x="50" y="25"/>
                      </a:lnTo>
                      <a:lnTo>
                        <a:pt x="37" y="30"/>
                      </a:lnTo>
                      <a:lnTo>
                        <a:pt x="32" y="35"/>
                      </a:lnTo>
                      <a:lnTo>
                        <a:pt x="28" y="40"/>
                      </a:lnTo>
                      <a:lnTo>
                        <a:pt x="32" y="45"/>
                      </a:lnTo>
                      <a:lnTo>
                        <a:pt x="32" y="50"/>
                      </a:lnTo>
                      <a:lnTo>
                        <a:pt x="37" y="50"/>
                      </a:lnTo>
                      <a:lnTo>
                        <a:pt x="37" y="50"/>
                      </a:lnTo>
                      <a:lnTo>
                        <a:pt x="41" y="50"/>
                      </a:lnTo>
                      <a:lnTo>
                        <a:pt x="41" y="50"/>
                      </a:lnTo>
                      <a:lnTo>
                        <a:pt x="41" y="50"/>
                      </a:lnTo>
                      <a:lnTo>
                        <a:pt x="37" y="50"/>
                      </a:lnTo>
                      <a:lnTo>
                        <a:pt x="37" y="55"/>
                      </a:lnTo>
                      <a:lnTo>
                        <a:pt x="37" y="60"/>
                      </a:lnTo>
                      <a:lnTo>
                        <a:pt x="41" y="60"/>
                      </a:lnTo>
                      <a:lnTo>
                        <a:pt x="41" y="60"/>
                      </a:lnTo>
                      <a:lnTo>
                        <a:pt x="41" y="60"/>
                      </a:lnTo>
                      <a:lnTo>
                        <a:pt x="41" y="60"/>
                      </a:lnTo>
                      <a:lnTo>
                        <a:pt x="41" y="65"/>
                      </a:lnTo>
                      <a:lnTo>
                        <a:pt x="46" y="65"/>
                      </a:lnTo>
                      <a:lnTo>
                        <a:pt x="46" y="65"/>
                      </a:lnTo>
                      <a:lnTo>
                        <a:pt x="46" y="65"/>
                      </a:lnTo>
                      <a:lnTo>
                        <a:pt x="46" y="65"/>
                      </a:lnTo>
                      <a:lnTo>
                        <a:pt x="46" y="70"/>
                      </a:lnTo>
                      <a:lnTo>
                        <a:pt x="46" y="74"/>
                      </a:lnTo>
                      <a:lnTo>
                        <a:pt x="46" y="84"/>
                      </a:lnTo>
                      <a:lnTo>
                        <a:pt x="50" y="89"/>
                      </a:lnTo>
                      <a:lnTo>
                        <a:pt x="55" y="89"/>
                      </a:lnTo>
                      <a:lnTo>
                        <a:pt x="55" y="89"/>
                      </a:lnTo>
                      <a:lnTo>
                        <a:pt x="55" y="89"/>
                      </a:lnTo>
                      <a:lnTo>
                        <a:pt x="55" y="94"/>
                      </a:lnTo>
                      <a:lnTo>
                        <a:pt x="55" y="94"/>
                      </a:lnTo>
                      <a:lnTo>
                        <a:pt x="55" y="99"/>
                      </a:lnTo>
                      <a:lnTo>
                        <a:pt x="50" y="99"/>
                      </a:lnTo>
                      <a:lnTo>
                        <a:pt x="41" y="99"/>
                      </a:lnTo>
                      <a:lnTo>
                        <a:pt x="32" y="94"/>
                      </a:lnTo>
                      <a:lnTo>
                        <a:pt x="18" y="94"/>
                      </a:lnTo>
                      <a:lnTo>
                        <a:pt x="9" y="99"/>
                      </a:lnTo>
                      <a:lnTo>
                        <a:pt x="0" y="109"/>
                      </a:lnTo>
                      <a:lnTo>
                        <a:pt x="0" y="134"/>
                      </a:lnTo>
                      <a:lnTo>
                        <a:pt x="5" y="163"/>
                      </a:lnTo>
                      <a:lnTo>
                        <a:pt x="18" y="188"/>
                      </a:lnTo>
                      <a:lnTo>
                        <a:pt x="128" y="188"/>
                      </a:lnTo>
                      <a:close/>
                    </a:path>
                  </a:pathLst>
                </a:custGeom>
                <a:solidFill>
                  <a:srgbClr val="495A8F"/>
                </a:solidFill>
                <a:ln w="9525">
                  <a:noFill/>
                  <a:round/>
                  <a:headEnd/>
                  <a:tailEnd/>
                </a:ln>
              </p:spPr>
              <p:txBody>
                <a:bodyPr/>
                <a:lstStyle/>
                <a:p>
                  <a:endParaRPr lang="en-US"/>
                </a:p>
              </p:txBody>
            </p:sp>
            <p:sp>
              <p:nvSpPr>
                <p:cNvPr id="731642" name="Freeform 506"/>
                <p:cNvSpPr>
                  <a:spLocks/>
                </p:cNvSpPr>
                <p:nvPr/>
              </p:nvSpPr>
              <p:spPr bwMode="auto">
                <a:xfrm flipH="1">
                  <a:off x="2352" y="2115"/>
                  <a:ext cx="95" cy="94"/>
                </a:xfrm>
                <a:custGeom>
                  <a:avLst/>
                  <a:gdLst/>
                  <a:ahLst/>
                  <a:cxnLst>
                    <a:cxn ang="0">
                      <a:pos x="128" y="119"/>
                    </a:cxn>
                    <a:cxn ang="0">
                      <a:pos x="128" y="109"/>
                    </a:cxn>
                    <a:cxn ang="0">
                      <a:pos x="137" y="99"/>
                    </a:cxn>
                    <a:cxn ang="0">
                      <a:pos x="146" y="99"/>
                    </a:cxn>
                    <a:cxn ang="0">
                      <a:pos x="150" y="89"/>
                    </a:cxn>
                    <a:cxn ang="0">
                      <a:pos x="150" y="79"/>
                    </a:cxn>
                    <a:cxn ang="0">
                      <a:pos x="155" y="74"/>
                    </a:cxn>
                    <a:cxn ang="0">
                      <a:pos x="155" y="69"/>
                    </a:cxn>
                    <a:cxn ang="0">
                      <a:pos x="150" y="69"/>
                    </a:cxn>
                    <a:cxn ang="0">
                      <a:pos x="150" y="59"/>
                    </a:cxn>
                    <a:cxn ang="0">
                      <a:pos x="150" y="55"/>
                    </a:cxn>
                    <a:cxn ang="0">
                      <a:pos x="150" y="45"/>
                    </a:cxn>
                    <a:cxn ang="0">
                      <a:pos x="155" y="35"/>
                    </a:cxn>
                    <a:cxn ang="0">
                      <a:pos x="150" y="15"/>
                    </a:cxn>
                    <a:cxn ang="0">
                      <a:pos x="141" y="10"/>
                    </a:cxn>
                    <a:cxn ang="0">
                      <a:pos x="141" y="20"/>
                    </a:cxn>
                    <a:cxn ang="0">
                      <a:pos x="137" y="10"/>
                    </a:cxn>
                    <a:cxn ang="0">
                      <a:pos x="118" y="0"/>
                    </a:cxn>
                    <a:cxn ang="0">
                      <a:pos x="109" y="10"/>
                    </a:cxn>
                    <a:cxn ang="0">
                      <a:pos x="105" y="15"/>
                    </a:cxn>
                    <a:cxn ang="0">
                      <a:pos x="91" y="15"/>
                    </a:cxn>
                    <a:cxn ang="0">
                      <a:pos x="82" y="15"/>
                    </a:cxn>
                    <a:cxn ang="0">
                      <a:pos x="82" y="20"/>
                    </a:cxn>
                    <a:cxn ang="0">
                      <a:pos x="77" y="25"/>
                    </a:cxn>
                    <a:cxn ang="0">
                      <a:pos x="73" y="30"/>
                    </a:cxn>
                    <a:cxn ang="0">
                      <a:pos x="68" y="40"/>
                    </a:cxn>
                    <a:cxn ang="0">
                      <a:pos x="59" y="50"/>
                    </a:cxn>
                    <a:cxn ang="0">
                      <a:pos x="59" y="79"/>
                    </a:cxn>
                    <a:cxn ang="0">
                      <a:pos x="68" y="89"/>
                    </a:cxn>
                    <a:cxn ang="0">
                      <a:pos x="59" y="94"/>
                    </a:cxn>
                    <a:cxn ang="0">
                      <a:pos x="59" y="94"/>
                    </a:cxn>
                    <a:cxn ang="0">
                      <a:pos x="77" y="104"/>
                    </a:cxn>
                    <a:cxn ang="0">
                      <a:pos x="82" y="109"/>
                    </a:cxn>
                    <a:cxn ang="0">
                      <a:pos x="77" y="114"/>
                    </a:cxn>
                    <a:cxn ang="0">
                      <a:pos x="82" y="114"/>
                    </a:cxn>
                    <a:cxn ang="0">
                      <a:pos x="91" y="109"/>
                    </a:cxn>
                    <a:cxn ang="0">
                      <a:pos x="100" y="109"/>
                    </a:cxn>
                    <a:cxn ang="0">
                      <a:pos x="105" y="104"/>
                    </a:cxn>
                    <a:cxn ang="0">
                      <a:pos x="105" y="104"/>
                    </a:cxn>
                    <a:cxn ang="0">
                      <a:pos x="105" y="109"/>
                    </a:cxn>
                    <a:cxn ang="0">
                      <a:pos x="96" y="119"/>
                    </a:cxn>
                    <a:cxn ang="0">
                      <a:pos x="82" y="134"/>
                    </a:cxn>
                    <a:cxn ang="0">
                      <a:pos x="68" y="124"/>
                    </a:cxn>
                    <a:cxn ang="0">
                      <a:pos x="55" y="89"/>
                    </a:cxn>
                    <a:cxn ang="0">
                      <a:pos x="41" y="74"/>
                    </a:cxn>
                    <a:cxn ang="0">
                      <a:pos x="27" y="69"/>
                    </a:cxn>
                    <a:cxn ang="0">
                      <a:pos x="9" y="74"/>
                    </a:cxn>
                    <a:cxn ang="0">
                      <a:pos x="0" y="84"/>
                    </a:cxn>
                    <a:cxn ang="0">
                      <a:pos x="5" y="119"/>
                    </a:cxn>
                    <a:cxn ang="0">
                      <a:pos x="18" y="163"/>
                    </a:cxn>
                    <a:cxn ang="0">
                      <a:pos x="164" y="173"/>
                    </a:cxn>
                    <a:cxn ang="0">
                      <a:pos x="159" y="158"/>
                    </a:cxn>
                    <a:cxn ang="0">
                      <a:pos x="132" y="124"/>
                    </a:cxn>
                  </a:cxnLst>
                  <a:rect l="0" t="0" r="r" b="b"/>
                  <a:pathLst>
                    <a:path w="164" h="173">
                      <a:moveTo>
                        <a:pt x="132" y="124"/>
                      </a:moveTo>
                      <a:lnTo>
                        <a:pt x="128" y="119"/>
                      </a:lnTo>
                      <a:lnTo>
                        <a:pt x="128" y="114"/>
                      </a:lnTo>
                      <a:lnTo>
                        <a:pt x="128" y="109"/>
                      </a:lnTo>
                      <a:lnTo>
                        <a:pt x="132" y="99"/>
                      </a:lnTo>
                      <a:lnTo>
                        <a:pt x="137" y="99"/>
                      </a:lnTo>
                      <a:lnTo>
                        <a:pt x="141" y="99"/>
                      </a:lnTo>
                      <a:lnTo>
                        <a:pt x="146" y="99"/>
                      </a:lnTo>
                      <a:lnTo>
                        <a:pt x="150" y="94"/>
                      </a:lnTo>
                      <a:lnTo>
                        <a:pt x="150" y="89"/>
                      </a:lnTo>
                      <a:lnTo>
                        <a:pt x="150" y="84"/>
                      </a:lnTo>
                      <a:lnTo>
                        <a:pt x="150" y="79"/>
                      </a:lnTo>
                      <a:lnTo>
                        <a:pt x="150" y="79"/>
                      </a:lnTo>
                      <a:lnTo>
                        <a:pt x="155" y="74"/>
                      </a:lnTo>
                      <a:lnTo>
                        <a:pt x="155" y="74"/>
                      </a:lnTo>
                      <a:lnTo>
                        <a:pt x="155" y="69"/>
                      </a:lnTo>
                      <a:lnTo>
                        <a:pt x="155" y="69"/>
                      </a:lnTo>
                      <a:lnTo>
                        <a:pt x="150" y="69"/>
                      </a:lnTo>
                      <a:lnTo>
                        <a:pt x="150" y="64"/>
                      </a:lnTo>
                      <a:lnTo>
                        <a:pt x="150" y="59"/>
                      </a:lnTo>
                      <a:lnTo>
                        <a:pt x="150" y="59"/>
                      </a:lnTo>
                      <a:lnTo>
                        <a:pt x="150" y="55"/>
                      </a:lnTo>
                      <a:lnTo>
                        <a:pt x="150" y="50"/>
                      </a:lnTo>
                      <a:lnTo>
                        <a:pt x="150" y="45"/>
                      </a:lnTo>
                      <a:lnTo>
                        <a:pt x="150" y="40"/>
                      </a:lnTo>
                      <a:lnTo>
                        <a:pt x="155" y="35"/>
                      </a:lnTo>
                      <a:lnTo>
                        <a:pt x="155" y="25"/>
                      </a:lnTo>
                      <a:lnTo>
                        <a:pt x="150" y="15"/>
                      </a:lnTo>
                      <a:lnTo>
                        <a:pt x="141" y="10"/>
                      </a:lnTo>
                      <a:lnTo>
                        <a:pt x="141" y="10"/>
                      </a:lnTo>
                      <a:lnTo>
                        <a:pt x="141" y="15"/>
                      </a:lnTo>
                      <a:lnTo>
                        <a:pt x="141" y="20"/>
                      </a:lnTo>
                      <a:lnTo>
                        <a:pt x="141" y="20"/>
                      </a:lnTo>
                      <a:lnTo>
                        <a:pt x="137" y="10"/>
                      </a:lnTo>
                      <a:lnTo>
                        <a:pt x="128" y="5"/>
                      </a:lnTo>
                      <a:lnTo>
                        <a:pt x="118" y="0"/>
                      </a:lnTo>
                      <a:lnTo>
                        <a:pt x="109" y="5"/>
                      </a:lnTo>
                      <a:lnTo>
                        <a:pt x="109" y="10"/>
                      </a:lnTo>
                      <a:lnTo>
                        <a:pt x="105" y="10"/>
                      </a:lnTo>
                      <a:lnTo>
                        <a:pt x="105" y="15"/>
                      </a:lnTo>
                      <a:lnTo>
                        <a:pt x="96" y="15"/>
                      </a:lnTo>
                      <a:lnTo>
                        <a:pt x="91" y="15"/>
                      </a:lnTo>
                      <a:lnTo>
                        <a:pt x="87" y="15"/>
                      </a:lnTo>
                      <a:lnTo>
                        <a:pt x="82" y="15"/>
                      </a:lnTo>
                      <a:lnTo>
                        <a:pt x="77" y="15"/>
                      </a:lnTo>
                      <a:lnTo>
                        <a:pt x="82" y="20"/>
                      </a:lnTo>
                      <a:lnTo>
                        <a:pt x="82" y="25"/>
                      </a:lnTo>
                      <a:lnTo>
                        <a:pt x="77" y="25"/>
                      </a:lnTo>
                      <a:lnTo>
                        <a:pt x="68" y="25"/>
                      </a:lnTo>
                      <a:lnTo>
                        <a:pt x="73" y="30"/>
                      </a:lnTo>
                      <a:lnTo>
                        <a:pt x="68" y="35"/>
                      </a:lnTo>
                      <a:lnTo>
                        <a:pt x="68" y="40"/>
                      </a:lnTo>
                      <a:lnTo>
                        <a:pt x="64" y="45"/>
                      </a:lnTo>
                      <a:lnTo>
                        <a:pt x="59" y="50"/>
                      </a:lnTo>
                      <a:lnTo>
                        <a:pt x="59" y="64"/>
                      </a:lnTo>
                      <a:lnTo>
                        <a:pt x="59" y="79"/>
                      </a:lnTo>
                      <a:lnTo>
                        <a:pt x="68" y="89"/>
                      </a:lnTo>
                      <a:lnTo>
                        <a:pt x="68" y="89"/>
                      </a:lnTo>
                      <a:lnTo>
                        <a:pt x="59" y="89"/>
                      </a:lnTo>
                      <a:lnTo>
                        <a:pt x="59" y="94"/>
                      </a:lnTo>
                      <a:lnTo>
                        <a:pt x="59" y="94"/>
                      </a:lnTo>
                      <a:lnTo>
                        <a:pt x="59" y="94"/>
                      </a:lnTo>
                      <a:lnTo>
                        <a:pt x="68" y="104"/>
                      </a:lnTo>
                      <a:lnTo>
                        <a:pt x="77" y="104"/>
                      </a:lnTo>
                      <a:lnTo>
                        <a:pt x="82" y="104"/>
                      </a:lnTo>
                      <a:lnTo>
                        <a:pt x="82" y="109"/>
                      </a:lnTo>
                      <a:lnTo>
                        <a:pt x="77" y="109"/>
                      </a:lnTo>
                      <a:lnTo>
                        <a:pt x="77" y="114"/>
                      </a:lnTo>
                      <a:lnTo>
                        <a:pt x="77" y="114"/>
                      </a:lnTo>
                      <a:lnTo>
                        <a:pt x="82" y="114"/>
                      </a:lnTo>
                      <a:lnTo>
                        <a:pt x="87" y="114"/>
                      </a:lnTo>
                      <a:lnTo>
                        <a:pt x="91" y="109"/>
                      </a:lnTo>
                      <a:lnTo>
                        <a:pt x="96" y="109"/>
                      </a:lnTo>
                      <a:lnTo>
                        <a:pt x="100" y="109"/>
                      </a:lnTo>
                      <a:lnTo>
                        <a:pt x="105" y="109"/>
                      </a:lnTo>
                      <a:lnTo>
                        <a:pt x="105" y="104"/>
                      </a:lnTo>
                      <a:lnTo>
                        <a:pt x="105" y="104"/>
                      </a:lnTo>
                      <a:lnTo>
                        <a:pt x="105" y="104"/>
                      </a:lnTo>
                      <a:lnTo>
                        <a:pt x="105" y="109"/>
                      </a:lnTo>
                      <a:lnTo>
                        <a:pt x="105" y="109"/>
                      </a:lnTo>
                      <a:lnTo>
                        <a:pt x="105" y="114"/>
                      </a:lnTo>
                      <a:lnTo>
                        <a:pt x="96" y="119"/>
                      </a:lnTo>
                      <a:lnTo>
                        <a:pt x="87" y="124"/>
                      </a:lnTo>
                      <a:lnTo>
                        <a:pt x="82" y="134"/>
                      </a:lnTo>
                      <a:lnTo>
                        <a:pt x="77" y="144"/>
                      </a:lnTo>
                      <a:lnTo>
                        <a:pt x="68" y="124"/>
                      </a:lnTo>
                      <a:lnTo>
                        <a:pt x="59" y="104"/>
                      </a:lnTo>
                      <a:lnTo>
                        <a:pt x="55" y="89"/>
                      </a:lnTo>
                      <a:lnTo>
                        <a:pt x="46" y="79"/>
                      </a:lnTo>
                      <a:lnTo>
                        <a:pt x="41" y="74"/>
                      </a:lnTo>
                      <a:lnTo>
                        <a:pt x="37" y="69"/>
                      </a:lnTo>
                      <a:lnTo>
                        <a:pt x="27" y="69"/>
                      </a:lnTo>
                      <a:lnTo>
                        <a:pt x="18" y="69"/>
                      </a:lnTo>
                      <a:lnTo>
                        <a:pt x="9" y="74"/>
                      </a:lnTo>
                      <a:lnTo>
                        <a:pt x="5" y="79"/>
                      </a:lnTo>
                      <a:lnTo>
                        <a:pt x="0" y="84"/>
                      </a:lnTo>
                      <a:lnTo>
                        <a:pt x="0" y="94"/>
                      </a:lnTo>
                      <a:lnTo>
                        <a:pt x="5" y="119"/>
                      </a:lnTo>
                      <a:lnTo>
                        <a:pt x="14" y="144"/>
                      </a:lnTo>
                      <a:lnTo>
                        <a:pt x="18" y="163"/>
                      </a:lnTo>
                      <a:lnTo>
                        <a:pt x="23" y="173"/>
                      </a:lnTo>
                      <a:lnTo>
                        <a:pt x="164" y="173"/>
                      </a:lnTo>
                      <a:lnTo>
                        <a:pt x="164" y="168"/>
                      </a:lnTo>
                      <a:lnTo>
                        <a:pt x="159" y="158"/>
                      </a:lnTo>
                      <a:lnTo>
                        <a:pt x="150" y="144"/>
                      </a:lnTo>
                      <a:lnTo>
                        <a:pt x="132" y="124"/>
                      </a:lnTo>
                      <a:close/>
                    </a:path>
                  </a:pathLst>
                </a:custGeom>
                <a:solidFill>
                  <a:srgbClr val="495A8F"/>
                </a:solidFill>
                <a:ln w="9525">
                  <a:noFill/>
                  <a:round/>
                  <a:headEnd/>
                  <a:tailEnd/>
                </a:ln>
              </p:spPr>
              <p:txBody>
                <a:bodyPr/>
                <a:lstStyle/>
                <a:p>
                  <a:endParaRPr lang="en-US"/>
                </a:p>
              </p:txBody>
            </p:sp>
            <p:sp>
              <p:nvSpPr>
                <p:cNvPr id="731643" name="Freeform 507"/>
                <p:cNvSpPr>
                  <a:spLocks/>
                </p:cNvSpPr>
                <p:nvPr/>
              </p:nvSpPr>
              <p:spPr bwMode="auto">
                <a:xfrm flipH="1">
                  <a:off x="3994" y="2165"/>
                  <a:ext cx="43" cy="44"/>
                </a:xfrm>
                <a:custGeom>
                  <a:avLst/>
                  <a:gdLst/>
                  <a:ahLst/>
                  <a:cxnLst>
                    <a:cxn ang="0">
                      <a:pos x="9" y="94"/>
                    </a:cxn>
                    <a:cxn ang="0">
                      <a:pos x="5" y="65"/>
                    </a:cxn>
                    <a:cxn ang="0">
                      <a:pos x="0" y="40"/>
                    </a:cxn>
                    <a:cxn ang="0">
                      <a:pos x="5" y="15"/>
                    </a:cxn>
                    <a:cxn ang="0">
                      <a:pos x="19" y="0"/>
                    </a:cxn>
                    <a:cxn ang="0">
                      <a:pos x="28" y="0"/>
                    </a:cxn>
                    <a:cxn ang="0">
                      <a:pos x="37" y="0"/>
                    </a:cxn>
                    <a:cxn ang="0">
                      <a:pos x="41" y="0"/>
                    </a:cxn>
                    <a:cxn ang="0">
                      <a:pos x="50" y="5"/>
                    </a:cxn>
                    <a:cxn ang="0">
                      <a:pos x="55" y="10"/>
                    </a:cxn>
                    <a:cxn ang="0">
                      <a:pos x="64" y="15"/>
                    </a:cxn>
                    <a:cxn ang="0">
                      <a:pos x="64" y="25"/>
                    </a:cxn>
                    <a:cxn ang="0">
                      <a:pos x="69" y="30"/>
                    </a:cxn>
                    <a:cxn ang="0">
                      <a:pos x="78" y="55"/>
                    </a:cxn>
                    <a:cxn ang="0">
                      <a:pos x="82" y="74"/>
                    </a:cxn>
                    <a:cxn ang="0">
                      <a:pos x="87" y="89"/>
                    </a:cxn>
                    <a:cxn ang="0">
                      <a:pos x="87" y="94"/>
                    </a:cxn>
                    <a:cxn ang="0">
                      <a:pos x="9" y="94"/>
                    </a:cxn>
                  </a:cxnLst>
                  <a:rect l="0" t="0" r="r" b="b"/>
                  <a:pathLst>
                    <a:path w="87" h="94">
                      <a:moveTo>
                        <a:pt x="9" y="94"/>
                      </a:moveTo>
                      <a:lnTo>
                        <a:pt x="5" y="65"/>
                      </a:lnTo>
                      <a:lnTo>
                        <a:pt x="0" y="40"/>
                      </a:lnTo>
                      <a:lnTo>
                        <a:pt x="5" y="15"/>
                      </a:lnTo>
                      <a:lnTo>
                        <a:pt x="19" y="0"/>
                      </a:lnTo>
                      <a:lnTo>
                        <a:pt x="28" y="0"/>
                      </a:lnTo>
                      <a:lnTo>
                        <a:pt x="37" y="0"/>
                      </a:lnTo>
                      <a:lnTo>
                        <a:pt x="41" y="0"/>
                      </a:lnTo>
                      <a:lnTo>
                        <a:pt x="50" y="5"/>
                      </a:lnTo>
                      <a:lnTo>
                        <a:pt x="55" y="10"/>
                      </a:lnTo>
                      <a:lnTo>
                        <a:pt x="64" y="15"/>
                      </a:lnTo>
                      <a:lnTo>
                        <a:pt x="64" y="25"/>
                      </a:lnTo>
                      <a:lnTo>
                        <a:pt x="69" y="30"/>
                      </a:lnTo>
                      <a:lnTo>
                        <a:pt x="78" y="55"/>
                      </a:lnTo>
                      <a:lnTo>
                        <a:pt x="82" y="74"/>
                      </a:lnTo>
                      <a:lnTo>
                        <a:pt x="87" y="89"/>
                      </a:lnTo>
                      <a:lnTo>
                        <a:pt x="87" y="94"/>
                      </a:lnTo>
                      <a:lnTo>
                        <a:pt x="9" y="94"/>
                      </a:lnTo>
                      <a:close/>
                    </a:path>
                  </a:pathLst>
                </a:custGeom>
                <a:solidFill>
                  <a:srgbClr val="495A8F"/>
                </a:solidFill>
                <a:ln w="9525">
                  <a:noFill/>
                  <a:round/>
                  <a:headEnd/>
                  <a:tailEnd/>
                </a:ln>
              </p:spPr>
              <p:txBody>
                <a:bodyPr/>
                <a:lstStyle/>
                <a:p>
                  <a:endParaRPr lang="en-US"/>
                </a:p>
              </p:txBody>
            </p:sp>
          </p:grpSp>
          <p:grpSp>
            <p:nvGrpSpPr>
              <p:cNvPr id="23" name="Group 508"/>
              <p:cNvGrpSpPr>
                <a:grpSpLocks/>
              </p:cNvGrpSpPr>
              <p:nvPr/>
            </p:nvGrpSpPr>
            <p:grpSpPr bwMode="auto">
              <a:xfrm>
                <a:off x="2826" y="2612"/>
                <a:ext cx="2398" cy="960"/>
                <a:chOff x="2826" y="2612"/>
                <a:chExt cx="2398" cy="960"/>
              </a:xfrm>
            </p:grpSpPr>
            <p:grpSp>
              <p:nvGrpSpPr>
                <p:cNvPr id="24" name="Group 509"/>
                <p:cNvGrpSpPr>
                  <a:grpSpLocks/>
                </p:cNvGrpSpPr>
                <p:nvPr/>
              </p:nvGrpSpPr>
              <p:grpSpPr bwMode="auto">
                <a:xfrm>
                  <a:off x="2826" y="2612"/>
                  <a:ext cx="2398" cy="960"/>
                  <a:chOff x="1013" y="2219"/>
                  <a:chExt cx="2398" cy="960"/>
                </a:xfrm>
              </p:grpSpPr>
              <p:sp>
                <p:nvSpPr>
                  <p:cNvPr id="731646" name="AutoShape 510"/>
                  <p:cNvSpPr>
                    <a:spLocks noChangeAspect="1" noChangeArrowheads="1" noTextEdit="1"/>
                  </p:cNvSpPr>
                  <p:nvPr/>
                </p:nvSpPr>
                <p:spPr bwMode="auto">
                  <a:xfrm flipH="1">
                    <a:off x="1013" y="2219"/>
                    <a:ext cx="2398" cy="960"/>
                  </a:xfrm>
                  <a:prstGeom prst="rect">
                    <a:avLst/>
                  </a:prstGeom>
                  <a:noFill/>
                  <a:ln w="9525">
                    <a:noFill/>
                    <a:miter lim="800000"/>
                    <a:headEnd/>
                    <a:tailEnd/>
                  </a:ln>
                </p:spPr>
                <p:txBody>
                  <a:bodyPr/>
                  <a:lstStyle/>
                  <a:p>
                    <a:endParaRPr lang="en-US"/>
                  </a:p>
                </p:txBody>
              </p:sp>
              <p:sp>
                <p:nvSpPr>
                  <p:cNvPr id="731647" name="Freeform 511"/>
                  <p:cNvSpPr>
                    <a:spLocks/>
                  </p:cNvSpPr>
                  <p:nvPr/>
                </p:nvSpPr>
                <p:spPr bwMode="auto">
                  <a:xfrm flipH="1">
                    <a:off x="1703" y="2294"/>
                    <a:ext cx="1658" cy="515"/>
                  </a:xfrm>
                  <a:custGeom>
                    <a:avLst/>
                    <a:gdLst/>
                    <a:ahLst/>
                    <a:cxnLst>
                      <a:cxn ang="0">
                        <a:pos x="1228" y="412"/>
                      </a:cxn>
                      <a:cxn ang="0">
                        <a:pos x="1326" y="412"/>
                      </a:cxn>
                      <a:cxn ang="0">
                        <a:pos x="1326" y="0"/>
                      </a:cxn>
                      <a:cxn ang="0">
                        <a:pos x="0" y="0"/>
                      </a:cxn>
                      <a:cxn ang="0">
                        <a:pos x="0" y="412"/>
                      </a:cxn>
                      <a:cxn ang="0">
                        <a:pos x="1228" y="412"/>
                      </a:cxn>
                    </a:cxnLst>
                    <a:rect l="0" t="0" r="r" b="b"/>
                    <a:pathLst>
                      <a:path w="1326" h="412">
                        <a:moveTo>
                          <a:pt x="1228" y="412"/>
                        </a:moveTo>
                        <a:lnTo>
                          <a:pt x="1326" y="412"/>
                        </a:lnTo>
                        <a:lnTo>
                          <a:pt x="1326" y="0"/>
                        </a:lnTo>
                        <a:lnTo>
                          <a:pt x="0" y="0"/>
                        </a:lnTo>
                        <a:lnTo>
                          <a:pt x="0" y="412"/>
                        </a:lnTo>
                        <a:lnTo>
                          <a:pt x="1228" y="412"/>
                        </a:lnTo>
                        <a:close/>
                      </a:path>
                    </a:pathLst>
                  </a:custGeom>
                  <a:solidFill>
                    <a:srgbClr val="A9D5B5"/>
                  </a:solidFill>
                  <a:ln w="9525" cap="flat" cmpd="sng">
                    <a:solidFill>
                      <a:schemeClr val="tx1"/>
                    </a:solidFill>
                    <a:prstDash val="solid"/>
                    <a:round/>
                    <a:headEnd type="none" w="med" len="med"/>
                    <a:tailEnd type="none" w="med" len="med"/>
                  </a:ln>
                  <a:effectLst/>
                </p:spPr>
                <p:txBody>
                  <a:bodyPr/>
                  <a:lstStyle/>
                  <a:p>
                    <a:endParaRPr lang="en-US"/>
                  </a:p>
                </p:txBody>
              </p:sp>
              <p:sp>
                <p:nvSpPr>
                  <p:cNvPr id="731648" name="Freeform 512"/>
                  <p:cNvSpPr>
                    <a:spLocks/>
                  </p:cNvSpPr>
                  <p:nvPr/>
                </p:nvSpPr>
                <p:spPr bwMode="auto">
                  <a:xfrm flipH="1">
                    <a:off x="1823" y="2809"/>
                    <a:ext cx="98" cy="33"/>
                  </a:xfrm>
                  <a:custGeom>
                    <a:avLst/>
                    <a:gdLst/>
                    <a:ahLst/>
                    <a:cxnLst>
                      <a:cxn ang="0">
                        <a:pos x="0" y="25"/>
                      </a:cxn>
                      <a:cxn ang="0">
                        <a:pos x="0" y="0"/>
                      </a:cxn>
                      <a:cxn ang="0">
                        <a:pos x="79" y="0"/>
                      </a:cxn>
                      <a:cxn ang="0">
                        <a:pos x="79" y="18"/>
                      </a:cxn>
                      <a:cxn ang="0">
                        <a:pos x="0" y="25"/>
                      </a:cxn>
                    </a:cxnLst>
                    <a:rect l="0" t="0" r="r" b="b"/>
                    <a:pathLst>
                      <a:path w="79" h="25">
                        <a:moveTo>
                          <a:pt x="0" y="25"/>
                        </a:moveTo>
                        <a:lnTo>
                          <a:pt x="0" y="0"/>
                        </a:lnTo>
                        <a:lnTo>
                          <a:pt x="79" y="0"/>
                        </a:lnTo>
                        <a:lnTo>
                          <a:pt x="79" y="18"/>
                        </a:lnTo>
                        <a:lnTo>
                          <a:pt x="0" y="25"/>
                        </a:lnTo>
                        <a:close/>
                      </a:path>
                    </a:pathLst>
                  </a:custGeom>
                  <a:solidFill>
                    <a:srgbClr val="000000"/>
                  </a:solidFill>
                  <a:ln w="15875">
                    <a:solidFill>
                      <a:srgbClr val="000000"/>
                    </a:solidFill>
                    <a:prstDash val="solid"/>
                    <a:round/>
                    <a:headEnd/>
                    <a:tailEnd/>
                  </a:ln>
                </p:spPr>
                <p:txBody>
                  <a:bodyPr/>
                  <a:lstStyle/>
                  <a:p>
                    <a:endParaRPr lang="en-US"/>
                  </a:p>
                </p:txBody>
              </p:sp>
              <p:sp>
                <p:nvSpPr>
                  <p:cNvPr id="731649" name="Freeform 513"/>
                  <p:cNvSpPr>
                    <a:spLocks/>
                  </p:cNvSpPr>
                  <p:nvPr/>
                </p:nvSpPr>
                <p:spPr bwMode="auto">
                  <a:xfrm flipH="1">
                    <a:off x="2533" y="2809"/>
                    <a:ext cx="805" cy="210"/>
                  </a:xfrm>
                  <a:custGeom>
                    <a:avLst/>
                    <a:gdLst/>
                    <a:ahLst/>
                    <a:cxnLst>
                      <a:cxn ang="0">
                        <a:pos x="644" y="56"/>
                      </a:cxn>
                      <a:cxn ang="0">
                        <a:pos x="423" y="56"/>
                      </a:cxn>
                      <a:cxn ang="0">
                        <a:pos x="416" y="46"/>
                      </a:cxn>
                      <a:cxn ang="0">
                        <a:pos x="408" y="39"/>
                      </a:cxn>
                      <a:cxn ang="0">
                        <a:pos x="402" y="35"/>
                      </a:cxn>
                      <a:cxn ang="0">
                        <a:pos x="395" y="33"/>
                      </a:cxn>
                      <a:cxn ang="0">
                        <a:pos x="385" y="29"/>
                      </a:cxn>
                      <a:cxn ang="0">
                        <a:pos x="375" y="25"/>
                      </a:cxn>
                      <a:cxn ang="0">
                        <a:pos x="366" y="21"/>
                      </a:cxn>
                      <a:cxn ang="0">
                        <a:pos x="360" y="21"/>
                      </a:cxn>
                      <a:cxn ang="0">
                        <a:pos x="347" y="25"/>
                      </a:cxn>
                      <a:cxn ang="0">
                        <a:pos x="341" y="29"/>
                      </a:cxn>
                      <a:cxn ang="0">
                        <a:pos x="331" y="33"/>
                      </a:cxn>
                      <a:cxn ang="0">
                        <a:pos x="322" y="35"/>
                      </a:cxn>
                      <a:cxn ang="0">
                        <a:pos x="314" y="39"/>
                      </a:cxn>
                      <a:cxn ang="0">
                        <a:pos x="306" y="46"/>
                      </a:cxn>
                      <a:cxn ang="0">
                        <a:pos x="301" y="52"/>
                      </a:cxn>
                      <a:cxn ang="0">
                        <a:pos x="295" y="60"/>
                      </a:cxn>
                      <a:cxn ang="0">
                        <a:pos x="289" y="69"/>
                      </a:cxn>
                      <a:cxn ang="0">
                        <a:pos x="283" y="77"/>
                      </a:cxn>
                      <a:cxn ang="0">
                        <a:pos x="283" y="81"/>
                      </a:cxn>
                      <a:cxn ang="0">
                        <a:pos x="281" y="81"/>
                      </a:cxn>
                      <a:cxn ang="0">
                        <a:pos x="276" y="69"/>
                      </a:cxn>
                      <a:cxn ang="0">
                        <a:pos x="272" y="60"/>
                      </a:cxn>
                      <a:cxn ang="0">
                        <a:pos x="266" y="52"/>
                      </a:cxn>
                      <a:cxn ang="0">
                        <a:pos x="260" y="46"/>
                      </a:cxn>
                      <a:cxn ang="0">
                        <a:pos x="253" y="39"/>
                      </a:cxn>
                      <a:cxn ang="0">
                        <a:pos x="243" y="35"/>
                      </a:cxn>
                      <a:cxn ang="0">
                        <a:pos x="235" y="33"/>
                      </a:cxn>
                      <a:cxn ang="0">
                        <a:pos x="226" y="29"/>
                      </a:cxn>
                      <a:cxn ang="0">
                        <a:pos x="216" y="25"/>
                      </a:cxn>
                      <a:cxn ang="0">
                        <a:pos x="209" y="21"/>
                      </a:cxn>
                      <a:cxn ang="0">
                        <a:pos x="199" y="21"/>
                      </a:cxn>
                      <a:cxn ang="0">
                        <a:pos x="191" y="25"/>
                      </a:cxn>
                      <a:cxn ang="0">
                        <a:pos x="182" y="29"/>
                      </a:cxn>
                      <a:cxn ang="0">
                        <a:pos x="172" y="33"/>
                      </a:cxn>
                      <a:cxn ang="0">
                        <a:pos x="164" y="35"/>
                      </a:cxn>
                      <a:cxn ang="0">
                        <a:pos x="155" y="39"/>
                      </a:cxn>
                      <a:cxn ang="0">
                        <a:pos x="149" y="46"/>
                      </a:cxn>
                      <a:cxn ang="0">
                        <a:pos x="143" y="56"/>
                      </a:cxn>
                      <a:cxn ang="0">
                        <a:pos x="120" y="56"/>
                      </a:cxn>
                      <a:cxn ang="0">
                        <a:pos x="120" y="167"/>
                      </a:cxn>
                      <a:cxn ang="0">
                        <a:pos x="113" y="167"/>
                      </a:cxn>
                      <a:cxn ang="0">
                        <a:pos x="113" y="56"/>
                      </a:cxn>
                      <a:cxn ang="0">
                        <a:pos x="11" y="56"/>
                      </a:cxn>
                      <a:cxn ang="0">
                        <a:pos x="11" y="112"/>
                      </a:cxn>
                      <a:cxn ang="0">
                        <a:pos x="1" y="112"/>
                      </a:cxn>
                      <a:cxn ang="0">
                        <a:pos x="0" y="0"/>
                      </a:cxn>
                      <a:cxn ang="0">
                        <a:pos x="644" y="0"/>
                      </a:cxn>
                      <a:cxn ang="0">
                        <a:pos x="644" y="56"/>
                      </a:cxn>
                    </a:cxnLst>
                    <a:rect l="0" t="0" r="r" b="b"/>
                    <a:pathLst>
                      <a:path w="644" h="167">
                        <a:moveTo>
                          <a:pt x="644" y="56"/>
                        </a:moveTo>
                        <a:lnTo>
                          <a:pt x="423" y="56"/>
                        </a:lnTo>
                        <a:lnTo>
                          <a:pt x="416" y="46"/>
                        </a:lnTo>
                        <a:lnTo>
                          <a:pt x="408" y="39"/>
                        </a:lnTo>
                        <a:lnTo>
                          <a:pt x="402" y="35"/>
                        </a:lnTo>
                        <a:lnTo>
                          <a:pt x="395" y="33"/>
                        </a:lnTo>
                        <a:lnTo>
                          <a:pt x="385" y="29"/>
                        </a:lnTo>
                        <a:lnTo>
                          <a:pt x="375" y="25"/>
                        </a:lnTo>
                        <a:lnTo>
                          <a:pt x="366" y="21"/>
                        </a:lnTo>
                        <a:lnTo>
                          <a:pt x="360" y="21"/>
                        </a:lnTo>
                        <a:lnTo>
                          <a:pt x="347" y="25"/>
                        </a:lnTo>
                        <a:lnTo>
                          <a:pt x="341" y="29"/>
                        </a:lnTo>
                        <a:lnTo>
                          <a:pt x="331" y="33"/>
                        </a:lnTo>
                        <a:lnTo>
                          <a:pt x="322" y="35"/>
                        </a:lnTo>
                        <a:lnTo>
                          <a:pt x="314" y="39"/>
                        </a:lnTo>
                        <a:lnTo>
                          <a:pt x="306" y="46"/>
                        </a:lnTo>
                        <a:lnTo>
                          <a:pt x="301" y="52"/>
                        </a:lnTo>
                        <a:lnTo>
                          <a:pt x="295" y="60"/>
                        </a:lnTo>
                        <a:lnTo>
                          <a:pt x="289" y="69"/>
                        </a:lnTo>
                        <a:lnTo>
                          <a:pt x="283" y="77"/>
                        </a:lnTo>
                        <a:lnTo>
                          <a:pt x="283" y="81"/>
                        </a:lnTo>
                        <a:lnTo>
                          <a:pt x="281" y="81"/>
                        </a:lnTo>
                        <a:lnTo>
                          <a:pt x="276" y="69"/>
                        </a:lnTo>
                        <a:lnTo>
                          <a:pt x="272" y="60"/>
                        </a:lnTo>
                        <a:lnTo>
                          <a:pt x="266" y="52"/>
                        </a:lnTo>
                        <a:lnTo>
                          <a:pt x="260" y="46"/>
                        </a:lnTo>
                        <a:lnTo>
                          <a:pt x="253" y="39"/>
                        </a:lnTo>
                        <a:lnTo>
                          <a:pt x="243" y="35"/>
                        </a:lnTo>
                        <a:lnTo>
                          <a:pt x="235" y="33"/>
                        </a:lnTo>
                        <a:lnTo>
                          <a:pt x="226" y="29"/>
                        </a:lnTo>
                        <a:lnTo>
                          <a:pt x="216" y="25"/>
                        </a:lnTo>
                        <a:lnTo>
                          <a:pt x="209" y="21"/>
                        </a:lnTo>
                        <a:lnTo>
                          <a:pt x="199" y="21"/>
                        </a:lnTo>
                        <a:lnTo>
                          <a:pt x="191" y="25"/>
                        </a:lnTo>
                        <a:lnTo>
                          <a:pt x="182" y="29"/>
                        </a:lnTo>
                        <a:lnTo>
                          <a:pt x="172" y="33"/>
                        </a:lnTo>
                        <a:lnTo>
                          <a:pt x="164" y="35"/>
                        </a:lnTo>
                        <a:lnTo>
                          <a:pt x="155" y="39"/>
                        </a:lnTo>
                        <a:lnTo>
                          <a:pt x="149" y="46"/>
                        </a:lnTo>
                        <a:lnTo>
                          <a:pt x="143" y="56"/>
                        </a:lnTo>
                        <a:lnTo>
                          <a:pt x="120" y="56"/>
                        </a:lnTo>
                        <a:lnTo>
                          <a:pt x="120" y="167"/>
                        </a:lnTo>
                        <a:lnTo>
                          <a:pt x="113" y="167"/>
                        </a:lnTo>
                        <a:lnTo>
                          <a:pt x="113" y="56"/>
                        </a:lnTo>
                        <a:lnTo>
                          <a:pt x="11" y="56"/>
                        </a:lnTo>
                        <a:lnTo>
                          <a:pt x="11" y="112"/>
                        </a:lnTo>
                        <a:lnTo>
                          <a:pt x="1" y="112"/>
                        </a:lnTo>
                        <a:lnTo>
                          <a:pt x="0" y="0"/>
                        </a:lnTo>
                        <a:lnTo>
                          <a:pt x="644" y="0"/>
                        </a:lnTo>
                        <a:lnTo>
                          <a:pt x="644" y="56"/>
                        </a:lnTo>
                        <a:close/>
                      </a:path>
                    </a:pathLst>
                  </a:custGeom>
                  <a:solidFill>
                    <a:srgbClr val="000000"/>
                  </a:solidFill>
                  <a:ln w="15875">
                    <a:solidFill>
                      <a:srgbClr val="000000"/>
                    </a:solidFill>
                    <a:prstDash val="solid"/>
                    <a:round/>
                    <a:headEnd/>
                    <a:tailEnd/>
                  </a:ln>
                </p:spPr>
                <p:txBody>
                  <a:bodyPr/>
                  <a:lstStyle/>
                  <a:p>
                    <a:endParaRPr lang="en-US"/>
                  </a:p>
                </p:txBody>
              </p:sp>
              <p:sp>
                <p:nvSpPr>
                  <p:cNvPr id="731650" name="Freeform 514"/>
                  <p:cNvSpPr>
                    <a:spLocks/>
                  </p:cNvSpPr>
                  <p:nvPr/>
                </p:nvSpPr>
                <p:spPr bwMode="auto">
                  <a:xfrm flipH="1">
                    <a:off x="2076" y="2874"/>
                    <a:ext cx="30" cy="155"/>
                  </a:xfrm>
                  <a:custGeom>
                    <a:avLst/>
                    <a:gdLst/>
                    <a:ahLst/>
                    <a:cxnLst>
                      <a:cxn ang="0">
                        <a:pos x="4" y="125"/>
                      </a:cxn>
                      <a:cxn ang="0">
                        <a:pos x="0" y="125"/>
                      </a:cxn>
                      <a:cxn ang="0">
                        <a:pos x="0" y="0"/>
                      </a:cxn>
                      <a:cxn ang="0">
                        <a:pos x="25" y="0"/>
                      </a:cxn>
                      <a:cxn ang="0">
                        <a:pos x="18" y="12"/>
                      </a:cxn>
                      <a:cxn ang="0">
                        <a:pos x="14" y="17"/>
                      </a:cxn>
                      <a:cxn ang="0">
                        <a:pos x="10" y="29"/>
                      </a:cxn>
                      <a:cxn ang="0">
                        <a:pos x="6" y="39"/>
                      </a:cxn>
                      <a:cxn ang="0">
                        <a:pos x="4" y="125"/>
                      </a:cxn>
                    </a:cxnLst>
                    <a:rect l="0" t="0" r="r" b="b"/>
                    <a:pathLst>
                      <a:path w="25" h="125">
                        <a:moveTo>
                          <a:pt x="4" y="125"/>
                        </a:moveTo>
                        <a:lnTo>
                          <a:pt x="0" y="125"/>
                        </a:lnTo>
                        <a:lnTo>
                          <a:pt x="0" y="0"/>
                        </a:lnTo>
                        <a:lnTo>
                          <a:pt x="25" y="0"/>
                        </a:lnTo>
                        <a:lnTo>
                          <a:pt x="18" y="12"/>
                        </a:lnTo>
                        <a:lnTo>
                          <a:pt x="14" y="17"/>
                        </a:lnTo>
                        <a:lnTo>
                          <a:pt x="10" y="29"/>
                        </a:lnTo>
                        <a:lnTo>
                          <a:pt x="6" y="39"/>
                        </a:lnTo>
                        <a:lnTo>
                          <a:pt x="4" y="125"/>
                        </a:lnTo>
                        <a:close/>
                      </a:path>
                    </a:pathLst>
                  </a:custGeom>
                  <a:solidFill>
                    <a:srgbClr val="000000"/>
                  </a:solidFill>
                  <a:ln w="15875">
                    <a:solidFill>
                      <a:srgbClr val="000000"/>
                    </a:solidFill>
                    <a:prstDash val="solid"/>
                    <a:round/>
                    <a:headEnd/>
                    <a:tailEnd/>
                  </a:ln>
                </p:spPr>
                <p:txBody>
                  <a:bodyPr/>
                  <a:lstStyle/>
                  <a:p>
                    <a:endParaRPr lang="en-US"/>
                  </a:p>
                </p:txBody>
              </p:sp>
              <p:sp>
                <p:nvSpPr>
                  <p:cNvPr id="731651" name="Freeform 515"/>
                  <p:cNvSpPr>
                    <a:spLocks/>
                  </p:cNvSpPr>
                  <p:nvPr/>
                </p:nvSpPr>
                <p:spPr bwMode="auto">
                  <a:xfrm flipH="1">
                    <a:off x="1793" y="2824"/>
                    <a:ext cx="158" cy="98"/>
                  </a:xfrm>
                  <a:custGeom>
                    <a:avLst/>
                    <a:gdLst/>
                    <a:ahLst/>
                    <a:cxnLst>
                      <a:cxn ang="0">
                        <a:pos x="0" y="6"/>
                      </a:cxn>
                      <a:cxn ang="0">
                        <a:pos x="0" y="21"/>
                      </a:cxn>
                      <a:cxn ang="0">
                        <a:pos x="10" y="27"/>
                      </a:cxn>
                      <a:cxn ang="0">
                        <a:pos x="17" y="34"/>
                      </a:cxn>
                      <a:cxn ang="0">
                        <a:pos x="23" y="44"/>
                      </a:cxn>
                      <a:cxn ang="0">
                        <a:pos x="31" y="52"/>
                      </a:cxn>
                      <a:cxn ang="0">
                        <a:pos x="33" y="57"/>
                      </a:cxn>
                      <a:cxn ang="0">
                        <a:pos x="38" y="73"/>
                      </a:cxn>
                      <a:cxn ang="0">
                        <a:pos x="40" y="79"/>
                      </a:cxn>
                      <a:cxn ang="0">
                        <a:pos x="42" y="73"/>
                      </a:cxn>
                      <a:cxn ang="0">
                        <a:pos x="48" y="57"/>
                      </a:cxn>
                      <a:cxn ang="0">
                        <a:pos x="52" y="52"/>
                      </a:cxn>
                      <a:cxn ang="0">
                        <a:pos x="60" y="44"/>
                      </a:cxn>
                      <a:cxn ang="0">
                        <a:pos x="67" y="34"/>
                      </a:cxn>
                      <a:cxn ang="0">
                        <a:pos x="73" y="27"/>
                      </a:cxn>
                      <a:cxn ang="0">
                        <a:pos x="81" y="21"/>
                      </a:cxn>
                      <a:cxn ang="0">
                        <a:pos x="90" y="17"/>
                      </a:cxn>
                      <a:cxn ang="0">
                        <a:pos x="98" y="13"/>
                      </a:cxn>
                      <a:cxn ang="0">
                        <a:pos x="107" y="9"/>
                      </a:cxn>
                      <a:cxn ang="0">
                        <a:pos x="117" y="9"/>
                      </a:cxn>
                      <a:cxn ang="0">
                        <a:pos x="127" y="9"/>
                      </a:cxn>
                      <a:cxn ang="0">
                        <a:pos x="127" y="0"/>
                      </a:cxn>
                      <a:cxn ang="0">
                        <a:pos x="0" y="6"/>
                      </a:cxn>
                    </a:cxnLst>
                    <a:rect l="0" t="0" r="r" b="b"/>
                    <a:pathLst>
                      <a:path w="127" h="79">
                        <a:moveTo>
                          <a:pt x="0" y="6"/>
                        </a:moveTo>
                        <a:lnTo>
                          <a:pt x="0" y="21"/>
                        </a:lnTo>
                        <a:lnTo>
                          <a:pt x="10" y="27"/>
                        </a:lnTo>
                        <a:lnTo>
                          <a:pt x="17" y="34"/>
                        </a:lnTo>
                        <a:lnTo>
                          <a:pt x="23" y="44"/>
                        </a:lnTo>
                        <a:lnTo>
                          <a:pt x="31" y="52"/>
                        </a:lnTo>
                        <a:lnTo>
                          <a:pt x="33" y="57"/>
                        </a:lnTo>
                        <a:lnTo>
                          <a:pt x="38" y="73"/>
                        </a:lnTo>
                        <a:lnTo>
                          <a:pt x="40" y="79"/>
                        </a:lnTo>
                        <a:lnTo>
                          <a:pt x="42" y="73"/>
                        </a:lnTo>
                        <a:lnTo>
                          <a:pt x="48" y="57"/>
                        </a:lnTo>
                        <a:lnTo>
                          <a:pt x="52" y="52"/>
                        </a:lnTo>
                        <a:lnTo>
                          <a:pt x="60" y="44"/>
                        </a:lnTo>
                        <a:lnTo>
                          <a:pt x="67" y="34"/>
                        </a:lnTo>
                        <a:lnTo>
                          <a:pt x="73" y="27"/>
                        </a:lnTo>
                        <a:lnTo>
                          <a:pt x="81" y="21"/>
                        </a:lnTo>
                        <a:lnTo>
                          <a:pt x="90" y="17"/>
                        </a:lnTo>
                        <a:lnTo>
                          <a:pt x="98" y="13"/>
                        </a:lnTo>
                        <a:lnTo>
                          <a:pt x="107" y="9"/>
                        </a:lnTo>
                        <a:lnTo>
                          <a:pt x="117" y="9"/>
                        </a:lnTo>
                        <a:lnTo>
                          <a:pt x="127" y="9"/>
                        </a:lnTo>
                        <a:lnTo>
                          <a:pt x="127" y="0"/>
                        </a:lnTo>
                        <a:lnTo>
                          <a:pt x="0" y="6"/>
                        </a:lnTo>
                        <a:close/>
                      </a:path>
                    </a:pathLst>
                  </a:custGeom>
                  <a:solidFill>
                    <a:srgbClr val="000000"/>
                  </a:solidFill>
                  <a:ln w="15875">
                    <a:solidFill>
                      <a:srgbClr val="000000"/>
                    </a:solidFill>
                    <a:prstDash val="solid"/>
                    <a:round/>
                    <a:headEnd/>
                    <a:tailEnd/>
                  </a:ln>
                </p:spPr>
                <p:txBody>
                  <a:bodyPr/>
                  <a:lstStyle/>
                  <a:p>
                    <a:endParaRPr lang="en-US"/>
                  </a:p>
                </p:txBody>
              </p:sp>
              <p:sp>
                <p:nvSpPr>
                  <p:cNvPr id="731652" name="Freeform 516"/>
                  <p:cNvSpPr>
                    <a:spLocks/>
                  </p:cNvSpPr>
                  <p:nvPr/>
                </p:nvSpPr>
                <p:spPr bwMode="auto">
                  <a:xfrm flipH="1">
                    <a:off x="1231" y="2907"/>
                    <a:ext cx="90" cy="100"/>
                  </a:xfrm>
                  <a:custGeom>
                    <a:avLst/>
                    <a:gdLst/>
                    <a:ahLst/>
                    <a:cxnLst>
                      <a:cxn ang="0">
                        <a:pos x="68" y="21"/>
                      </a:cxn>
                      <a:cxn ang="0">
                        <a:pos x="70" y="29"/>
                      </a:cxn>
                      <a:cxn ang="0">
                        <a:pos x="71" y="31"/>
                      </a:cxn>
                      <a:cxn ang="0">
                        <a:pos x="71" y="42"/>
                      </a:cxn>
                      <a:cxn ang="0">
                        <a:pos x="71" y="48"/>
                      </a:cxn>
                      <a:cxn ang="0">
                        <a:pos x="70" y="52"/>
                      </a:cxn>
                      <a:cxn ang="0">
                        <a:pos x="68" y="60"/>
                      </a:cxn>
                      <a:cxn ang="0">
                        <a:pos x="64" y="65"/>
                      </a:cxn>
                      <a:cxn ang="0">
                        <a:pos x="60" y="69"/>
                      </a:cxn>
                      <a:cxn ang="0">
                        <a:pos x="56" y="77"/>
                      </a:cxn>
                      <a:cxn ang="0">
                        <a:pos x="50" y="77"/>
                      </a:cxn>
                      <a:cxn ang="0">
                        <a:pos x="47" y="81"/>
                      </a:cxn>
                      <a:cxn ang="0">
                        <a:pos x="39" y="81"/>
                      </a:cxn>
                      <a:cxn ang="0">
                        <a:pos x="31" y="81"/>
                      </a:cxn>
                      <a:cxn ang="0">
                        <a:pos x="27" y="77"/>
                      </a:cxn>
                      <a:cxn ang="0">
                        <a:pos x="20" y="77"/>
                      </a:cxn>
                      <a:cxn ang="0">
                        <a:pos x="18" y="73"/>
                      </a:cxn>
                      <a:cxn ang="0">
                        <a:pos x="12" y="69"/>
                      </a:cxn>
                      <a:cxn ang="0">
                        <a:pos x="8" y="65"/>
                      </a:cxn>
                      <a:cxn ang="0">
                        <a:pos x="6" y="60"/>
                      </a:cxn>
                      <a:cxn ang="0">
                        <a:pos x="0" y="52"/>
                      </a:cxn>
                      <a:cxn ang="0">
                        <a:pos x="0" y="46"/>
                      </a:cxn>
                      <a:cxn ang="0">
                        <a:pos x="0" y="42"/>
                      </a:cxn>
                      <a:cxn ang="0">
                        <a:pos x="0" y="31"/>
                      </a:cxn>
                      <a:cxn ang="0">
                        <a:pos x="2" y="29"/>
                      </a:cxn>
                      <a:cxn ang="0">
                        <a:pos x="6" y="21"/>
                      </a:cxn>
                      <a:cxn ang="0">
                        <a:pos x="8" y="14"/>
                      </a:cxn>
                      <a:cxn ang="0">
                        <a:pos x="12" y="10"/>
                      </a:cxn>
                      <a:cxn ang="0">
                        <a:pos x="18" y="4"/>
                      </a:cxn>
                      <a:cxn ang="0">
                        <a:pos x="20" y="4"/>
                      </a:cxn>
                      <a:cxn ang="0">
                        <a:pos x="27" y="0"/>
                      </a:cxn>
                      <a:cxn ang="0">
                        <a:pos x="33" y="0"/>
                      </a:cxn>
                      <a:cxn ang="0">
                        <a:pos x="39" y="0"/>
                      </a:cxn>
                      <a:cxn ang="0">
                        <a:pos x="47" y="0"/>
                      </a:cxn>
                      <a:cxn ang="0">
                        <a:pos x="52" y="4"/>
                      </a:cxn>
                      <a:cxn ang="0">
                        <a:pos x="56" y="4"/>
                      </a:cxn>
                      <a:cxn ang="0">
                        <a:pos x="60" y="10"/>
                      </a:cxn>
                      <a:cxn ang="0">
                        <a:pos x="64" y="14"/>
                      </a:cxn>
                      <a:cxn ang="0">
                        <a:pos x="68" y="21"/>
                      </a:cxn>
                    </a:cxnLst>
                    <a:rect l="0" t="0" r="r" b="b"/>
                    <a:pathLst>
                      <a:path w="71" h="81">
                        <a:moveTo>
                          <a:pt x="68" y="21"/>
                        </a:moveTo>
                        <a:lnTo>
                          <a:pt x="70" y="29"/>
                        </a:lnTo>
                        <a:lnTo>
                          <a:pt x="71" y="31"/>
                        </a:lnTo>
                        <a:lnTo>
                          <a:pt x="71" y="42"/>
                        </a:lnTo>
                        <a:lnTo>
                          <a:pt x="71" y="48"/>
                        </a:lnTo>
                        <a:lnTo>
                          <a:pt x="70" y="52"/>
                        </a:lnTo>
                        <a:lnTo>
                          <a:pt x="68" y="60"/>
                        </a:lnTo>
                        <a:lnTo>
                          <a:pt x="64" y="65"/>
                        </a:lnTo>
                        <a:lnTo>
                          <a:pt x="60" y="69"/>
                        </a:lnTo>
                        <a:lnTo>
                          <a:pt x="56" y="77"/>
                        </a:lnTo>
                        <a:lnTo>
                          <a:pt x="50" y="77"/>
                        </a:lnTo>
                        <a:lnTo>
                          <a:pt x="47" y="81"/>
                        </a:lnTo>
                        <a:lnTo>
                          <a:pt x="39" y="81"/>
                        </a:lnTo>
                        <a:lnTo>
                          <a:pt x="31" y="81"/>
                        </a:lnTo>
                        <a:lnTo>
                          <a:pt x="27" y="77"/>
                        </a:lnTo>
                        <a:lnTo>
                          <a:pt x="20" y="77"/>
                        </a:lnTo>
                        <a:lnTo>
                          <a:pt x="18" y="73"/>
                        </a:lnTo>
                        <a:lnTo>
                          <a:pt x="12" y="69"/>
                        </a:lnTo>
                        <a:lnTo>
                          <a:pt x="8" y="65"/>
                        </a:lnTo>
                        <a:lnTo>
                          <a:pt x="6" y="60"/>
                        </a:lnTo>
                        <a:lnTo>
                          <a:pt x="0" y="52"/>
                        </a:lnTo>
                        <a:lnTo>
                          <a:pt x="0" y="46"/>
                        </a:lnTo>
                        <a:lnTo>
                          <a:pt x="0" y="42"/>
                        </a:lnTo>
                        <a:lnTo>
                          <a:pt x="0" y="31"/>
                        </a:lnTo>
                        <a:lnTo>
                          <a:pt x="2" y="29"/>
                        </a:lnTo>
                        <a:lnTo>
                          <a:pt x="6" y="21"/>
                        </a:lnTo>
                        <a:lnTo>
                          <a:pt x="8" y="14"/>
                        </a:lnTo>
                        <a:lnTo>
                          <a:pt x="12" y="10"/>
                        </a:lnTo>
                        <a:lnTo>
                          <a:pt x="18" y="4"/>
                        </a:lnTo>
                        <a:lnTo>
                          <a:pt x="20" y="4"/>
                        </a:lnTo>
                        <a:lnTo>
                          <a:pt x="27" y="0"/>
                        </a:lnTo>
                        <a:lnTo>
                          <a:pt x="33" y="0"/>
                        </a:lnTo>
                        <a:lnTo>
                          <a:pt x="39" y="0"/>
                        </a:lnTo>
                        <a:lnTo>
                          <a:pt x="47" y="0"/>
                        </a:lnTo>
                        <a:lnTo>
                          <a:pt x="52" y="4"/>
                        </a:lnTo>
                        <a:lnTo>
                          <a:pt x="56" y="4"/>
                        </a:lnTo>
                        <a:lnTo>
                          <a:pt x="60" y="10"/>
                        </a:lnTo>
                        <a:lnTo>
                          <a:pt x="64" y="14"/>
                        </a:lnTo>
                        <a:lnTo>
                          <a:pt x="68" y="21"/>
                        </a:lnTo>
                        <a:close/>
                      </a:path>
                    </a:pathLst>
                  </a:custGeom>
                  <a:solidFill>
                    <a:srgbClr val="FFFFFF"/>
                  </a:solidFill>
                  <a:ln w="15875">
                    <a:solidFill>
                      <a:srgbClr val="000000"/>
                    </a:solidFill>
                    <a:prstDash val="solid"/>
                    <a:round/>
                    <a:headEnd/>
                    <a:tailEnd/>
                  </a:ln>
                </p:spPr>
                <p:txBody>
                  <a:bodyPr/>
                  <a:lstStyle/>
                  <a:p>
                    <a:endParaRPr lang="en-US"/>
                  </a:p>
                </p:txBody>
              </p:sp>
              <p:sp>
                <p:nvSpPr>
                  <p:cNvPr id="731653" name="Freeform 517"/>
                  <p:cNvSpPr>
                    <a:spLocks/>
                  </p:cNvSpPr>
                  <p:nvPr/>
                </p:nvSpPr>
                <p:spPr bwMode="auto">
                  <a:xfrm flipH="1">
                    <a:off x="1261" y="2937"/>
                    <a:ext cx="30" cy="37"/>
                  </a:xfrm>
                  <a:custGeom>
                    <a:avLst/>
                    <a:gdLst/>
                    <a:ahLst/>
                    <a:cxnLst>
                      <a:cxn ang="0">
                        <a:pos x="3" y="10"/>
                      </a:cxn>
                      <a:cxn ang="0">
                        <a:pos x="3" y="6"/>
                      </a:cxn>
                      <a:cxn ang="0">
                        <a:pos x="5" y="6"/>
                      </a:cxn>
                      <a:cxn ang="0">
                        <a:pos x="7" y="4"/>
                      </a:cxn>
                      <a:cxn ang="0">
                        <a:pos x="13" y="0"/>
                      </a:cxn>
                      <a:cxn ang="0">
                        <a:pos x="13" y="0"/>
                      </a:cxn>
                      <a:cxn ang="0">
                        <a:pos x="17" y="4"/>
                      </a:cxn>
                      <a:cxn ang="0">
                        <a:pos x="19" y="4"/>
                      </a:cxn>
                      <a:cxn ang="0">
                        <a:pos x="23" y="6"/>
                      </a:cxn>
                      <a:cxn ang="0">
                        <a:pos x="24" y="10"/>
                      </a:cxn>
                      <a:cxn ang="0">
                        <a:pos x="24" y="17"/>
                      </a:cxn>
                      <a:cxn ang="0">
                        <a:pos x="24" y="21"/>
                      </a:cxn>
                      <a:cxn ang="0">
                        <a:pos x="24" y="23"/>
                      </a:cxn>
                      <a:cxn ang="0">
                        <a:pos x="19" y="27"/>
                      </a:cxn>
                      <a:cxn ang="0">
                        <a:pos x="17" y="31"/>
                      </a:cxn>
                      <a:cxn ang="0">
                        <a:pos x="15" y="31"/>
                      </a:cxn>
                      <a:cxn ang="0">
                        <a:pos x="13" y="31"/>
                      </a:cxn>
                      <a:cxn ang="0">
                        <a:pos x="9" y="31"/>
                      </a:cxn>
                      <a:cxn ang="0">
                        <a:pos x="5" y="27"/>
                      </a:cxn>
                      <a:cxn ang="0">
                        <a:pos x="3" y="23"/>
                      </a:cxn>
                      <a:cxn ang="0">
                        <a:pos x="3" y="21"/>
                      </a:cxn>
                      <a:cxn ang="0">
                        <a:pos x="0" y="17"/>
                      </a:cxn>
                      <a:cxn ang="0">
                        <a:pos x="3" y="10"/>
                      </a:cxn>
                    </a:cxnLst>
                    <a:rect l="0" t="0" r="r" b="b"/>
                    <a:pathLst>
                      <a:path w="24" h="31">
                        <a:moveTo>
                          <a:pt x="3" y="10"/>
                        </a:moveTo>
                        <a:lnTo>
                          <a:pt x="3" y="6"/>
                        </a:lnTo>
                        <a:lnTo>
                          <a:pt x="5" y="6"/>
                        </a:lnTo>
                        <a:lnTo>
                          <a:pt x="7" y="4"/>
                        </a:lnTo>
                        <a:lnTo>
                          <a:pt x="13" y="0"/>
                        </a:lnTo>
                        <a:lnTo>
                          <a:pt x="13" y="0"/>
                        </a:lnTo>
                        <a:lnTo>
                          <a:pt x="17" y="4"/>
                        </a:lnTo>
                        <a:lnTo>
                          <a:pt x="19" y="4"/>
                        </a:lnTo>
                        <a:lnTo>
                          <a:pt x="23" y="6"/>
                        </a:lnTo>
                        <a:lnTo>
                          <a:pt x="24" y="10"/>
                        </a:lnTo>
                        <a:lnTo>
                          <a:pt x="24" y="17"/>
                        </a:lnTo>
                        <a:lnTo>
                          <a:pt x="24" y="21"/>
                        </a:lnTo>
                        <a:lnTo>
                          <a:pt x="24" y="23"/>
                        </a:lnTo>
                        <a:lnTo>
                          <a:pt x="19" y="27"/>
                        </a:lnTo>
                        <a:lnTo>
                          <a:pt x="17" y="31"/>
                        </a:lnTo>
                        <a:lnTo>
                          <a:pt x="15" y="31"/>
                        </a:lnTo>
                        <a:lnTo>
                          <a:pt x="13" y="31"/>
                        </a:lnTo>
                        <a:lnTo>
                          <a:pt x="9" y="31"/>
                        </a:lnTo>
                        <a:lnTo>
                          <a:pt x="5" y="27"/>
                        </a:lnTo>
                        <a:lnTo>
                          <a:pt x="3" y="23"/>
                        </a:lnTo>
                        <a:lnTo>
                          <a:pt x="3" y="21"/>
                        </a:lnTo>
                        <a:lnTo>
                          <a:pt x="0" y="17"/>
                        </a:lnTo>
                        <a:lnTo>
                          <a:pt x="3" y="10"/>
                        </a:lnTo>
                        <a:close/>
                      </a:path>
                    </a:pathLst>
                  </a:custGeom>
                  <a:solidFill>
                    <a:srgbClr val="000000"/>
                  </a:solidFill>
                  <a:ln w="15875">
                    <a:solidFill>
                      <a:srgbClr val="000000"/>
                    </a:solidFill>
                    <a:prstDash val="solid"/>
                    <a:round/>
                    <a:headEnd/>
                    <a:tailEnd/>
                  </a:ln>
                </p:spPr>
                <p:txBody>
                  <a:bodyPr/>
                  <a:lstStyle/>
                  <a:p>
                    <a:endParaRPr lang="en-US"/>
                  </a:p>
                </p:txBody>
              </p:sp>
              <p:sp>
                <p:nvSpPr>
                  <p:cNvPr id="731654" name="Freeform 518"/>
                  <p:cNvSpPr>
                    <a:spLocks/>
                  </p:cNvSpPr>
                  <p:nvPr/>
                </p:nvSpPr>
                <p:spPr bwMode="auto">
                  <a:xfrm flipH="1">
                    <a:off x="1186" y="2852"/>
                    <a:ext cx="175" cy="202"/>
                  </a:xfrm>
                  <a:custGeom>
                    <a:avLst/>
                    <a:gdLst/>
                    <a:ahLst/>
                    <a:cxnLst>
                      <a:cxn ang="0">
                        <a:pos x="34" y="88"/>
                      </a:cxn>
                      <a:cxn ang="0">
                        <a:pos x="40" y="98"/>
                      </a:cxn>
                      <a:cxn ang="0">
                        <a:pos x="48" y="111"/>
                      </a:cxn>
                      <a:cxn ang="0">
                        <a:pos x="54" y="119"/>
                      </a:cxn>
                      <a:cxn ang="0">
                        <a:pos x="65" y="123"/>
                      </a:cxn>
                      <a:cxn ang="0">
                        <a:pos x="80" y="123"/>
                      </a:cxn>
                      <a:cxn ang="0">
                        <a:pos x="90" y="119"/>
                      </a:cxn>
                      <a:cxn ang="0">
                        <a:pos x="100" y="107"/>
                      </a:cxn>
                      <a:cxn ang="0">
                        <a:pos x="103" y="94"/>
                      </a:cxn>
                      <a:cxn ang="0">
                        <a:pos x="105" y="81"/>
                      </a:cxn>
                      <a:cxn ang="0">
                        <a:pos x="103" y="71"/>
                      </a:cxn>
                      <a:cxn ang="0">
                        <a:pos x="100" y="56"/>
                      </a:cxn>
                      <a:cxn ang="0">
                        <a:pos x="90" y="46"/>
                      </a:cxn>
                      <a:cxn ang="0">
                        <a:pos x="80" y="42"/>
                      </a:cxn>
                      <a:cxn ang="0">
                        <a:pos x="69" y="42"/>
                      </a:cxn>
                      <a:cxn ang="0">
                        <a:pos x="54" y="42"/>
                      </a:cxn>
                      <a:cxn ang="0">
                        <a:pos x="48" y="52"/>
                      </a:cxn>
                      <a:cxn ang="0">
                        <a:pos x="40" y="63"/>
                      </a:cxn>
                      <a:cxn ang="0">
                        <a:pos x="34" y="73"/>
                      </a:cxn>
                      <a:cxn ang="0">
                        <a:pos x="0" y="81"/>
                      </a:cxn>
                      <a:cxn ang="0">
                        <a:pos x="4" y="63"/>
                      </a:cxn>
                      <a:cxn ang="0">
                        <a:pos x="9" y="42"/>
                      </a:cxn>
                      <a:cxn ang="0">
                        <a:pos x="15" y="29"/>
                      </a:cxn>
                      <a:cxn ang="0">
                        <a:pos x="31" y="15"/>
                      </a:cxn>
                      <a:cxn ang="0">
                        <a:pos x="44" y="4"/>
                      </a:cxn>
                      <a:cxn ang="0">
                        <a:pos x="61" y="0"/>
                      </a:cxn>
                      <a:cxn ang="0">
                        <a:pos x="88" y="4"/>
                      </a:cxn>
                      <a:cxn ang="0">
                        <a:pos x="102" y="8"/>
                      </a:cxn>
                      <a:cxn ang="0">
                        <a:pos x="115" y="17"/>
                      </a:cxn>
                      <a:cxn ang="0">
                        <a:pos x="125" y="33"/>
                      </a:cxn>
                      <a:cxn ang="0">
                        <a:pos x="134" y="50"/>
                      </a:cxn>
                      <a:cxn ang="0">
                        <a:pos x="140" y="67"/>
                      </a:cxn>
                      <a:cxn ang="0">
                        <a:pos x="140" y="88"/>
                      </a:cxn>
                      <a:cxn ang="0">
                        <a:pos x="136" y="105"/>
                      </a:cxn>
                      <a:cxn ang="0">
                        <a:pos x="130" y="123"/>
                      </a:cxn>
                      <a:cxn ang="0">
                        <a:pos x="121" y="136"/>
                      </a:cxn>
                      <a:cxn ang="0">
                        <a:pos x="105" y="150"/>
                      </a:cxn>
                      <a:cxn ang="0">
                        <a:pos x="90" y="157"/>
                      </a:cxn>
                      <a:cxn ang="0">
                        <a:pos x="75" y="161"/>
                      </a:cxn>
                      <a:cxn ang="0">
                        <a:pos x="59" y="161"/>
                      </a:cxn>
                      <a:cxn ang="0">
                        <a:pos x="44" y="157"/>
                      </a:cxn>
                      <a:cxn ang="0">
                        <a:pos x="29" y="146"/>
                      </a:cxn>
                      <a:cxn ang="0">
                        <a:pos x="15" y="132"/>
                      </a:cxn>
                      <a:cxn ang="0">
                        <a:pos x="9" y="119"/>
                      </a:cxn>
                      <a:cxn ang="0">
                        <a:pos x="2" y="98"/>
                      </a:cxn>
                      <a:cxn ang="0">
                        <a:pos x="0" y="81"/>
                      </a:cxn>
                    </a:cxnLst>
                    <a:rect l="0" t="0" r="r" b="b"/>
                    <a:pathLst>
                      <a:path w="140" h="161">
                        <a:moveTo>
                          <a:pt x="34" y="81"/>
                        </a:moveTo>
                        <a:lnTo>
                          <a:pt x="34" y="88"/>
                        </a:lnTo>
                        <a:lnTo>
                          <a:pt x="34" y="94"/>
                        </a:lnTo>
                        <a:lnTo>
                          <a:pt x="40" y="98"/>
                        </a:lnTo>
                        <a:lnTo>
                          <a:pt x="42" y="107"/>
                        </a:lnTo>
                        <a:lnTo>
                          <a:pt x="48" y="111"/>
                        </a:lnTo>
                        <a:lnTo>
                          <a:pt x="52" y="115"/>
                        </a:lnTo>
                        <a:lnTo>
                          <a:pt x="54" y="119"/>
                        </a:lnTo>
                        <a:lnTo>
                          <a:pt x="61" y="119"/>
                        </a:lnTo>
                        <a:lnTo>
                          <a:pt x="65" y="123"/>
                        </a:lnTo>
                        <a:lnTo>
                          <a:pt x="73" y="123"/>
                        </a:lnTo>
                        <a:lnTo>
                          <a:pt x="80" y="123"/>
                        </a:lnTo>
                        <a:lnTo>
                          <a:pt x="84" y="119"/>
                        </a:lnTo>
                        <a:lnTo>
                          <a:pt x="90" y="119"/>
                        </a:lnTo>
                        <a:lnTo>
                          <a:pt x="94" y="111"/>
                        </a:lnTo>
                        <a:lnTo>
                          <a:pt x="100" y="107"/>
                        </a:lnTo>
                        <a:lnTo>
                          <a:pt x="102" y="98"/>
                        </a:lnTo>
                        <a:lnTo>
                          <a:pt x="103" y="94"/>
                        </a:lnTo>
                        <a:lnTo>
                          <a:pt x="105" y="90"/>
                        </a:lnTo>
                        <a:lnTo>
                          <a:pt x="105" y="81"/>
                        </a:lnTo>
                        <a:lnTo>
                          <a:pt x="105" y="73"/>
                        </a:lnTo>
                        <a:lnTo>
                          <a:pt x="103" y="71"/>
                        </a:lnTo>
                        <a:lnTo>
                          <a:pt x="102" y="63"/>
                        </a:lnTo>
                        <a:lnTo>
                          <a:pt x="100" y="56"/>
                        </a:lnTo>
                        <a:lnTo>
                          <a:pt x="94" y="52"/>
                        </a:lnTo>
                        <a:lnTo>
                          <a:pt x="90" y="46"/>
                        </a:lnTo>
                        <a:lnTo>
                          <a:pt x="88" y="42"/>
                        </a:lnTo>
                        <a:lnTo>
                          <a:pt x="80" y="42"/>
                        </a:lnTo>
                        <a:lnTo>
                          <a:pt x="73" y="42"/>
                        </a:lnTo>
                        <a:lnTo>
                          <a:pt x="69" y="42"/>
                        </a:lnTo>
                        <a:lnTo>
                          <a:pt x="61" y="42"/>
                        </a:lnTo>
                        <a:lnTo>
                          <a:pt x="54" y="42"/>
                        </a:lnTo>
                        <a:lnTo>
                          <a:pt x="52" y="46"/>
                        </a:lnTo>
                        <a:lnTo>
                          <a:pt x="48" y="52"/>
                        </a:lnTo>
                        <a:lnTo>
                          <a:pt x="42" y="56"/>
                        </a:lnTo>
                        <a:lnTo>
                          <a:pt x="40" y="63"/>
                        </a:lnTo>
                        <a:lnTo>
                          <a:pt x="38" y="71"/>
                        </a:lnTo>
                        <a:lnTo>
                          <a:pt x="34" y="73"/>
                        </a:lnTo>
                        <a:lnTo>
                          <a:pt x="34" y="81"/>
                        </a:lnTo>
                        <a:lnTo>
                          <a:pt x="0" y="81"/>
                        </a:lnTo>
                        <a:lnTo>
                          <a:pt x="2" y="71"/>
                        </a:lnTo>
                        <a:lnTo>
                          <a:pt x="4" y="63"/>
                        </a:lnTo>
                        <a:lnTo>
                          <a:pt x="8" y="52"/>
                        </a:lnTo>
                        <a:lnTo>
                          <a:pt x="9" y="42"/>
                        </a:lnTo>
                        <a:lnTo>
                          <a:pt x="13" y="34"/>
                        </a:lnTo>
                        <a:lnTo>
                          <a:pt x="15" y="29"/>
                        </a:lnTo>
                        <a:lnTo>
                          <a:pt x="23" y="21"/>
                        </a:lnTo>
                        <a:lnTo>
                          <a:pt x="31" y="15"/>
                        </a:lnTo>
                        <a:lnTo>
                          <a:pt x="38" y="11"/>
                        </a:lnTo>
                        <a:lnTo>
                          <a:pt x="44" y="4"/>
                        </a:lnTo>
                        <a:lnTo>
                          <a:pt x="52" y="4"/>
                        </a:lnTo>
                        <a:lnTo>
                          <a:pt x="61" y="0"/>
                        </a:lnTo>
                        <a:lnTo>
                          <a:pt x="79" y="0"/>
                        </a:lnTo>
                        <a:lnTo>
                          <a:pt x="88" y="4"/>
                        </a:lnTo>
                        <a:lnTo>
                          <a:pt x="92" y="4"/>
                        </a:lnTo>
                        <a:lnTo>
                          <a:pt x="102" y="8"/>
                        </a:lnTo>
                        <a:lnTo>
                          <a:pt x="109" y="15"/>
                        </a:lnTo>
                        <a:lnTo>
                          <a:pt x="115" y="17"/>
                        </a:lnTo>
                        <a:lnTo>
                          <a:pt x="123" y="25"/>
                        </a:lnTo>
                        <a:lnTo>
                          <a:pt x="125" y="33"/>
                        </a:lnTo>
                        <a:lnTo>
                          <a:pt x="130" y="42"/>
                        </a:lnTo>
                        <a:lnTo>
                          <a:pt x="134" y="50"/>
                        </a:lnTo>
                        <a:lnTo>
                          <a:pt x="136" y="59"/>
                        </a:lnTo>
                        <a:lnTo>
                          <a:pt x="140" y="67"/>
                        </a:lnTo>
                        <a:lnTo>
                          <a:pt x="140" y="77"/>
                        </a:lnTo>
                        <a:lnTo>
                          <a:pt x="140" y="88"/>
                        </a:lnTo>
                        <a:lnTo>
                          <a:pt x="136" y="98"/>
                        </a:lnTo>
                        <a:lnTo>
                          <a:pt x="136" y="105"/>
                        </a:lnTo>
                        <a:lnTo>
                          <a:pt x="132" y="115"/>
                        </a:lnTo>
                        <a:lnTo>
                          <a:pt x="130" y="123"/>
                        </a:lnTo>
                        <a:lnTo>
                          <a:pt x="125" y="129"/>
                        </a:lnTo>
                        <a:lnTo>
                          <a:pt x="121" y="136"/>
                        </a:lnTo>
                        <a:lnTo>
                          <a:pt x="113" y="146"/>
                        </a:lnTo>
                        <a:lnTo>
                          <a:pt x="105" y="150"/>
                        </a:lnTo>
                        <a:lnTo>
                          <a:pt x="100" y="157"/>
                        </a:lnTo>
                        <a:lnTo>
                          <a:pt x="90" y="157"/>
                        </a:lnTo>
                        <a:lnTo>
                          <a:pt x="84" y="161"/>
                        </a:lnTo>
                        <a:lnTo>
                          <a:pt x="75" y="161"/>
                        </a:lnTo>
                        <a:lnTo>
                          <a:pt x="69" y="161"/>
                        </a:lnTo>
                        <a:lnTo>
                          <a:pt x="59" y="161"/>
                        </a:lnTo>
                        <a:lnTo>
                          <a:pt x="52" y="157"/>
                        </a:lnTo>
                        <a:lnTo>
                          <a:pt x="44" y="157"/>
                        </a:lnTo>
                        <a:lnTo>
                          <a:pt x="34" y="150"/>
                        </a:lnTo>
                        <a:lnTo>
                          <a:pt x="29" y="146"/>
                        </a:lnTo>
                        <a:lnTo>
                          <a:pt x="21" y="140"/>
                        </a:lnTo>
                        <a:lnTo>
                          <a:pt x="15" y="132"/>
                        </a:lnTo>
                        <a:lnTo>
                          <a:pt x="13" y="125"/>
                        </a:lnTo>
                        <a:lnTo>
                          <a:pt x="9" y="119"/>
                        </a:lnTo>
                        <a:lnTo>
                          <a:pt x="4" y="107"/>
                        </a:lnTo>
                        <a:lnTo>
                          <a:pt x="2" y="98"/>
                        </a:lnTo>
                        <a:lnTo>
                          <a:pt x="2" y="90"/>
                        </a:lnTo>
                        <a:lnTo>
                          <a:pt x="0" y="81"/>
                        </a:lnTo>
                        <a:lnTo>
                          <a:pt x="34" y="81"/>
                        </a:lnTo>
                        <a:close/>
                      </a:path>
                    </a:pathLst>
                  </a:custGeom>
                  <a:solidFill>
                    <a:srgbClr val="000000"/>
                  </a:solidFill>
                  <a:ln w="15875">
                    <a:solidFill>
                      <a:srgbClr val="000000"/>
                    </a:solidFill>
                    <a:prstDash val="solid"/>
                    <a:round/>
                    <a:headEnd/>
                    <a:tailEnd/>
                  </a:ln>
                </p:spPr>
                <p:txBody>
                  <a:bodyPr/>
                  <a:lstStyle/>
                  <a:p>
                    <a:endParaRPr lang="en-US"/>
                  </a:p>
                </p:txBody>
              </p:sp>
              <p:sp>
                <p:nvSpPr>
                  <p:cNvPr id="731655" name="Freeform 519"/>
                  <p:cNvSpPr>
                    <a:spLocks/>
                  </p:cNvSpPr>
                  <p:nvPr/>
                </p:nvSpPr>
                <p:spPr bwMode="auto">
                  <a:xfrm flipH="1">
                    <a:off x="1753" y="2907"/>
                    <a:ext cx="90" cy="100"/>
                  </a:xfrm>
                  <a:custGeom>
                    <a:avLst/>
                    <a:gdLst/>
                    <a:ahLst/>
                    <a:cxnLst>
                      <a:cxn ang="0">
                        <a:pos x="68" y="21"/>
                      </a:cxn>
                      <a:cxn ang="0">
                        <a:pos x="71" y="29"/>
                      </a:cxn>
                      <a:cxn ang="0">
                        <a:pos x="71" y="35"/>
                      </a:cxn>
                      <a:cxn ang="0">
                        <a:pos x="71" y="42"/>
                      </a:cxn>
                      <a:cxn ang="0">
                        <a:pos x="71" y="48"/>
                      </a:cxn>
                      <a:cxn ang="0">
                        <a:pos x="68" y="56"/>
                      </a:cxn>
                      <a:cxn ang="0">
                        <a:pos x="66" y="60"/>
                      </a:cxn>
                      <a:cxn ang="0">
                        <a:pos x="64" y="65"/>
                      </a:cxn>
                      <a:cxn ang="0">
                        <a:pos x="58" y="69"/>
                      </a:cxn>
                      <a:cxn ang="0">
                        <a:pos x="54" y="77"/>
                      </a:cxn>
                      <a:cxn ang="0">
                        <a:pos x="52" y="77"/>
                      </a:cxn>
                      <a:cxn ang="0">
                        <a:pos x="44" y="81"/>
                      </a:cxn>
                      <a:cxn ang="0">
                        <a:pos x="37" y="81"/>
                      </a:cxn>
                      <a:cxn ang="0">
                        <a:pos x="33" y="81"/>
                      </a:cxn>
                      <a:cxn ang="0">
                        <a:pos x="25" y="81"/>
                      </a:cxn>
                      <a:cxn ang="0">
                        <a:pos x="21" y="77"/>
                      </a:cxn>
                      <a:cxn ang="0">
                        <a:pos x="16" y="77"/>
                      </a:cxn>
                      <a:cxn ang="0">
                        <a:pos x="12" y="69"/>
                      </a:cxn>
                      <a:cxn ang="0">
                        <a:pos x="6" y="65"/>
                      </a:cxn>
                      <a:cxn ang="0">
                        <a:pos x="4" y="60"/>
                      </a:cxn>
                      <a:cxn ang="0">
                        <a:pos x="2" y="52"/>
                      </a:cxn>
                      <a:cxn ang="0">
                        <a:pos x="0" y="48"/>
                      </a:cxn>
                      <a:cxn ang="0">
                        <a:pos x="0" y="42"/>
                      </a:cxn>
                      <a:cxn ang="0">
                        <a:pos x="0" y="35"/>
                      </a:cxn>
                      <a:cxn ang="0">
                        <a:pos x="2" y="29"/>
                      </a:cxn>
                      <a:cxn ang="0">
                        <a:pos x="4" y="21"/>
                      </a:cxn>
                      <a:cxn ang="0">
                        <a:pos x="8" y="14"/>
                      </a:cxn>
                      <a:cxn ang="0">
                        <a:pos x="12" y="14"/>
                      </a:cxn>
                      <a:cxn ang="0">
                        <a:pos x="18" y="8"/>
                      </a:cxn>
                      <a:cxn ang="0">
                        <a:pos x="21" y="4"/>
                      </a:cxn>
                      <a:cxn ang="0">
                        <a:pos x="25" y="0"/>
                      </a:cxn>
                      <a:cxn ang="0">
                        <a:pos x="33" y="0"/>
                      </a:cxn>
                      <a:cxn ang="0">
                        <a:pos x="41" y="0"/>
                      </a:cxn>
                      <a:cxn ang="0">
                        <a:pos x="44" y="0"/>
                      </a:cxn>
                      <a:cxn ang="0">
                        <a:pos x="52" y="4"/>
                      </a:cxn>
                      <a:cxn ang="0">
                        <a:pos x="54" y="8"/>
                      </a:cxn>
                      <a:cxn ang="0">
                        <a:pos x="58" y="14"/>
                      </a:cxn>
                      <a:cxn ang="0">
                        <a:pos x="64" y="14"/>
                      </a:cxn>
                      <a:cxn ang="0">
                        <a:pos x="68" y="21"/>
                      </a:cxn>
                    </a:cxnLst>
                    <a:rect l="0" t="0" r="r" b="b"/>
                    <a:pathLst>
                      <a:path w="71" h="81">
                        <a:moveTo>
                          <a:pt x="68" y="21"/>
                        </a:moveTo>
                        <a:lnTo>
                          <a:pt x="71" y="29"/>
                        </a:lnTo>
                        <a:lnTo>
                          <a:pt x="71" y="35"/>
                        </a:lnTo>
                        <a:lnTo>
                          <a:pt x="71" y="42"/>
                        </a:lnTo>
                        <a:lnTo>
                          <a:pt x="71" y="48"/>
                        </a:lnTo>
                        <a:lnTo>
                          <a:pt x="68" y="56"/>
                        </a:lnTo>
                        <a:lnTo>
                          <a:pt x="66" y="60"/>
                        </a:lnTo>
                        <a:lnTo>
                          <a:pt x="64" y="65"/>
                        </a:lnTo>
                        <a:lnTo>
                          <a:pt x="58" y="69"/>
                        </a:lnTo>
                        <a:lnTo>
                          <a:pt x="54" y="77"/>
                        </a:lnTo>
                        <a:lnTo>
                          <a:pt x="52" y="77"/>
                        </a:lnTo>
                        <a:lnTo>
                          <a:pt x="44" y="81"/>
                        </a:lnTo>
                        <a:lnTo>
                          <a:pt x="37" y="81"/>
                        </a:lnTo>
                        <a:lnTo>
                          <a:pt x="33" y="81"/>
                        </a:lnTo>
                        <a:lnTo>
                          <a:pt x="25" y="81"/>
                        </a:lnTo>
                        <a:lnTo>
                          <a:pt x="21" y="77"/>
                        </a:lnTo>
                        <a:lnTo>
                          <a:pt x="16" y="77"/>
                        </a:lnTo>
                        <a:lnTo>
                          <a:pt x="12" y="69"/>
                        </a:lnTo>
                        <a:lnTo>
                          <a:pt x="6" y="65"/>
                        </a:lnTo>
                        <a:lnTo>
                          <a:pt x="4" y="60"/>
                        </a:lnTo>
                        <a:lnTo>
                          <a:pt x="2" y="52"/>
                        </a:lnTo>
                        <a:lnTo>
                          <a:pt x="0" y="48"/>
                        </a:lnTo>
                        <a:lnTo>
                          <a:pt x="0" y="42"/>
                        </a:lnTo>
                        <a:lnTo>
                          <a:pt x="0" y="35"/>
                        </a:lnTo>
                        <a:lnTo>
                          <a:pt x="2" y="29"/>
                        </a:lnTo>
                        <a:lnTo>
                          <a:pt x="4" y="21"/>
                        </a:lnTo>
                        <a:lnTo>
                          <a:pt x="8" y="14"/>
                        </a:lnTo>
                        <a:lnTo>
                          <a:pt x="12" y="14"/>
                        </a:lnTo>
                        <a:lnTo>
                          <a:pt x="18" y="8"/>
                        </a:lnTo>
                        <a:lnTo>
                          <a:pt x="21" y="4"/>
                        </a:lnTo>
                        <a:lnTo>
                          <a:pt x="25" y="0"/>
                        </a:lnTo>
                        <a:lnTo>
                          <a:pt x="33" y="0"/>
                        </a:lnTo>
                        <a:lnTo>
                          <a:pt x="41" y="0"/>
                        </a:lnTo>
                        <a:lnTo>
                          <a:pt x="44" y="0"/>
                        </a:lnTo>
                        <a:lnTo>
                          <a:pt x="52" y="4"/>
                        </a:lnTo>
                        <a:lnTo>
                          <a:pt x="54" y="8"/>
                        </a:lnTo>
                        <a:lnTo>
                          <a:pt x="58" y="14"/>
                        </a:lnTo>
                        <a:lnTo>
                          <a:pt x="64" y="14"/>
                        </a:lnTo>
                        <a:lnTo>
                          <a:pt x="68" y="21"/>
                        </a:lnTo>
                        <a:close/>
                      </a:path>
                    </a:pathLst>
                  </a:custGeom>
                  <a:solidFill>
                    <a:srgbClr val="FFFFFF"/>
                  </a:solidFill>
                  <a:ln w="15875">
                    <a:solidFill>
                      <a:srgbClr val="000000"/>
                    </a:solidFill>
                    <a:prstDash val="solid"/>
                    <a:round/>
                    <a:headEnd/>
                    <a:tailEnd/>
                  </a:ln>
                </p:spPr>
                <p:txBody>
                  <a:bodyPr/>
                  <a:lstStyle/>
                  <a:p>
                    <a:endParaRPr lang="en-US"/>
                  </a:p>
                </p:txBody>
              </p:sp>
              <p:sp>
                <p:nvSpPr>
                  <p:cNvPr id="731656" name="Freeform 520"/>
                  <p:cNvSpPr>
                    <a:spLocks/>
                  </p:cNvSpPr>
                  <p:nvPr/>
                </p:nvSpPr>
                <p:spPr bwMode="auto">
                  <a:xfrm flipH="1">
                    <a:off x="1786" y="2937"/>
                    <a:ext cx="27" cy="37"/>
                  </a:xfrm>
                  <a:custGeom>
                    <a:avLst/>
                    <a:gdLst/>
                    <a:ahLst/>
                    <a:cxnLst>
                      <a:cxn ang="0">
                        <a:pos x="0" y="10"/>
                      </a:cxn>
                      <a:cxn ang="0">
                        <a:pos x="2" y="6"/>
                      </a:cxn>
                      <a:cxn ang="0">
                        <a:pos x="4" y="4"/>
                      </a:cxn>
                      <a:cxn ang="0">
                        <a:pos x="8" y="0"/>
                      </a:cxn>
                      <a:cxn ang="0">
                        <a:pos x="10" y="0"/>
                      </a:cxn>
                      <a:cxn ang="0">
                        <a:pos x="12" y="0"/>
                      </a:cxn>
                      <a:cxn ang="0">
                        <a:pos x="18" y="0"/>
                      </a:cxn>
                      <a:cxn ang="0">
                        <a:pos x="20" y="4"/>
                      </a:cxn>
                      <a:cxn ang="0">
                        <a:pos x="21" y="6"/>
                      </a:cxn>
                      <a:cxn ang="0">
                        <a:pos x="23" y="10"/>
                      </a:cxn>
                      <a:cxn ang="0">
                        <a:pos x="23" y="14"/>
                      </a:cxn>
                      <a:cxn ang="0">
                        <a:pos x="23" y="21"/>
                      </a:cxn>
                      <a:cxn ang="0">
                        <a:pos x="21" y="23"/>
                      </a:cxn>
                      <a:cxn ang="0">
                        <a:pos x="20" y="27"/>
                      </a:cxn>
                      <a:cxn ang="0">
                        <a:pos x="18" y="27"/>
                      </a:cxn>
                      <a:cxn ang="0">
                        <a:pos x="12" y="31"/>
                      </a:cxn>
                      <a:cxn ang="0">
                        <a:pos x="12" y="31"/>
                      </a:cxn>
                      <a:cxn ang="0">
                        <a:pos x="8" y="27"/>
                      </a:cxn>
                      <a:cxn ang="0">
                        <a:pos x="4" y="27"/>
                      </a:cxn>
                      <a:cxn ang="0">
                        <a:pos x="2" y="23"/>
                      </a:cxn>
                      <a:cxn ang="0">
                        <a:pos x="0" y="21"/>
                      </a:cxn>
                      <a:cxn ang="0">
                        <a:pos x="0" y="14"/>
                      </a:cxn>
                      <a:cxn ang="0">
                        <a:pos x="0" y="10"/>
                      </a:cxn>
                    </a:cxnLst>
                    <a:rect l="0" t="0" r="r" b="b"/>
                    <a:pathLst>
                      <a:path w="23" h="31">
                        <a:moveTo>
                          <a:pt x="0" y="10"/>
                        </a:moveTo>
                        <a:lnTo>
                          <a:pt x="2" y="6"/>
                        </a:lnTo>
                        <a:lnTo>
                          <a:pt x="4" y="4"/>
                        </a:lnTo>
                        <a:lnTo>
                          <a:pt x="8" y="0"/>
                        </a:lnTo>
                        <a:lnTo>
                          <a:pt x="10" y="0"/>
                        </a:lnTo>
                        <a:lnTo>
                          <a:pt x="12" y="0"/>
                        </a:lnTo>
                        <a:lnTo>
                          <a:pt x="18" y="0"/>
                        </a:lnTo>
                        <a:lnTo>
                          <a:pt x="20" y="4"/>
                        </a:lnTo>
                        <a:lnTo>
                          <a:pt x="21" y="6"/>
                        </a:lnTo>
                        <a:lnTo>
                          <a:pt x="23" y="10"/>
                        </a:lnTo>
                        <a:lnTo>
                          <a:pt x="23" y="14"/>
                        </a:lnTo>
                        <a:lnTo>
                          <a:pt x="23" y="21"/>
                        </a:lnTo>
                        <a:lnTo>
                          <a:pt x="21" y="23"/>
                        </a:lnTo>
                        <a:lnTo>
                          <a:pt x="20" y="27"/>
                        </a:lnTo>
                        <a:lnTo>
                          <a:pt x="18" y="27"/>
                        </a:lnTo>
                        <a:lnTo>
                          <a:pt x="12" y="31"/>
                        </a:lnTo>
                        <a:lnTo>
                          <a:pt x="12" y="31"/>
                        </a:lnTo>
                        <a:lnTo>
                          <a:pt x="8" y="27"/>
                        </a:lnTo>
                        <a:lnTo>
                          <a:pt x="4" y="27"/>
                        </a:lnTo>
                        <a:lnTo>
                          <a:pt x="2" y="23"/>
                        </a:lnTo>
                        <a:lnTo>
                          <a:pt x="0" y="21"/>
                        </a:lnTo>
                        <a:lnTo>
                          <a:pt x="0" y="14"/>
                        </a:lnTo>
                        <a:lnTo>
                          <a:pt x="0" y="10"/>
                        </a:lnTo>
                        <a:close/>
                      </a:path>
                    </a:pathLst>
                  </a:custGeom>
                  <a:solidFill>
                    <a:srgbClr val="000000"/>
                  </a:solidFill>
                  <a:ln w="15875">
                    <a:solidFill>
                      <a:srgbClr val="000000"/>
                    </a:solidFill>
                    <a:prstDash val="solid"/>
                    <a:round/>
                    <a:headEnd/>
                    <a:tailEnd/>
                  </a:ln>
                </p:spPr>
                <p:txBody>
                  <a:bodyPr/>
                  <a:lstStyle/>
                  <a:p>
                    <a:endParaRPr lang="en-US"/>
                  </a:p>
                </p:txBody>
              </p:sp>
              <p:sp>
                <p:nvSpPr>
                  <p:cNvPr id="731657" name="Freeform 521"/>
                  <p:cNvSpPr>
                    <a:spLocks/>
                  </p:cNvSpPr>
                  <p:nvPr/>
                </p:nvSpPr>
                <p:spPr bwMode="auto">
                  <a:xfrm flipH="1">
                    <a:off x="1713" y="2852"/>
                    <a:ext cx="178" cy="205"/>
                  </a:xfrm>
                  <a:custGeom>
                    <a:avLst/>
                    <a:gdLst/>
                    <a:ahLst/>
                    <a:cxnLst>
                      <a:cxn ang="0">
                        <a:pos x="33" y="88"/>
                      </a:cxn>
                      <a:cxn ang="0">
                        <a:pos x="38" y="102"/>
                      </a:cxn>
                      <a:cxn ang="0">
                        <a:pos x="44" y="111"/>
                      </a:cxn>
                      <a:cxn ang="0">
                        <a:pos x="56" y="119"/>
                      </a:cxn>
                      <a:cxn ang="0">
                        <a:pos x="69" y="123"/>
                      </a:cxn>
                      <a:cxn ang="0">
                        <a:pos x="79" y="123"/>
                      </a:cxn>
                      <a:cxn ang="0">
                        <a:pos x="90" y="119"/>
                      </a:cxn>
                      <a:cxn ang="0">
                        <a:pos x="100" y="107"/>
                      </a:cxn>
                      <a:cxn ang="0">
                        <a:pos x="104" y="98"/>
                      </a:cxn>
                      <a:cxn ang="0">
                        <a:pos x="106" y="81"/>
                      </a:cxn>
                      <a:cxn ang="0">
                        <a:pos x="106" y="71"/>
                      </a:cxn>
                      <a:cxn ang="0">
                        <a:pos x="100" y="56"/>
                      </a:cxn>
                      <a:cxn ang="0">
                        <a:pos x="90" y="46"/>
                      </a:cxn>
                      <a:cxn ang="0">
                        <a:pos x="79" y="42"/>
                      </a:cxn>
                      <a:cxn ang="0">
                        <a:pos x="69" y="38"/>
                      </a:cxn>
                      <a:cxn ang="0">
                        <a:pos x="56" y="46"/>
                      </a:cxn>
                      <a:cxn ang="0">
                        <a:pos x="44" y="52"/>
                      </a:cxn>
                      <a:cxn ang="0">
                        <a:pos x="38" y="63"/>
                      </a:cxn>
                      <a:cxn ang="0">
                        <a:pos x="33" y="77"/>
                      </a:cxn>
                      <a:cxn ang="0">
                        <a:pos x="0" y="81"/>
                      </a:cxn>
                      <a:cxn ang="0">
                        <a:pos x="2" y="63"/>
                      </a:cxn>
                      <a:cxn ang="0">
                        <a:pos x="10" y="46"/>
                      </a:cxn>
                      <a:cxn ang="0">
                        <a:pos x="19" y="25"/>
                      </a:cxn>
                      <a:cxn ang="0">
                        <a:pos x="29" y="15"/>
                      </a:cxn>
                      <a:cxn ang="0">
                        <a:pos x="44" y="4"/>
                      </a:cxn>
                      <a:cxn ang="0">
                        <a:pos x="61" y="0"/>
                      </a:cxn>
                      <a:cxn ang="0">
                        <a:pos x="84" y="0"/>
                      </a:cxn>
                      <a:cxn ang="0">
                        <a:pos x="102" y="8"/>
                      </a:cxn>
                      <a:cxn ang="0">
                        <a:pos x="115" y="17"/>
                      </a:cxn>
                      <a:cxn ang="0">
                        <a:pos x="125" y="33"/>
                      </a:cxn>
                      <a:cxn ang="0">
                        <a:pos x="134" y="50"/>
                      </a:cxn>
                      <a:cxn ang="0">
                        <a:pos x="140" y="67"/>
                      </a:cxn>
                      <a:cxn ang="0">
                        <a:pos x="140" y="88"/>
                      </a:cxn>
                      <a:cxn ang="0">
                        <a:pos x="136" y="107"/>
                      </a:cxn>
                      <a:cxn ang="0">
                        <a:pos x="130" y="125"/>
                      </a:cxn>
                      <a:cxn ang="0">
                        <a:pos x="119" y="140"/>
                      </a:cxn>
                      <a:cxn ang="0">
                        <a:pos x="106" y="150"/>
                      </a:cxn>
                      <a:cxn ang="0">
                        <a:pos x="92" y="161"/>
                      </a:cxn>
                      <a:cxn ang="0">
                        <a:pos x="73" y="163"/>
                      </a:cxn>
                      <a:cxn ang="0">
                        <a:pos x="59" y="161"/>
                      </a:cxn>
                      <a:cxn ang="0">
                        <a:pos x="42" y="157"/>
                      </a:cxn>
                      <a:cxn ang="0">
                        <a:pos x="29" y="150"/>
                      </a:cxn>
                      <a:cxn ang="0">
                        <a:pos x="15" y="132"/>
                      </a:cxn>
                      <a:cxn ang="0">
                        <a:pos x="6" y="119"/>
                      </a:cxn>
                      <a:cxn ang="0">
                        <a:pos x="2" y="98"/>
                      </a:cxn>
                      <a:cxn ang="0">
                        <a:pos x="0" y="81"/>
                      </a:cxn>
                    </a:cxnLst>
                    <a:rect l="0" t="0" r="r" b="b"/>
                    <a:pathLst>
                      <a:path w="142" h="163">
                        <a:moveTo>
                          <a:pt x="33" y="81"/>
                        </a:moveTo>
                        <a:lnTo>
                          <a:pt x="33" y="88"/>
                        </a:lnTo>
                        <a:lnTo>
                          <a:pt x="35" y="94"/>
                        </a:lnTo>
                        <a:lnTo>
                          <a:pt x="38" y="102"/>
                        </a:lnTo>
                        <a:lnTo>
                          <a:pt x="40" y="107"/>
                        </a:lnTo>
                        <a:lnTo>
                          <a:pt x="44" y="111"/>
                        </a:lnTo>
                        <a:lnTo>
                          <a:pt x="50" y="119"/>
                        </a:lnTo>
                        <a:lnTo>
                          <a:pt x="56" y="119"/>
                        </a:lnTo>
                        <a:lnTo>
                          <a:pt x="61" y="123"/>
                        </a:lnTo>
                        <a:lnTo>
                          <a:pt x="69" y="123"/>
                        </a:lnTo>
                        <a:lnTo>
                          <a:pt x="71" y="123"/>
                        </a:lnTo>
                        <a:lnTo>
                          <a:pt x="79" y="123"/>
                        </a:lnTo>
                        <a:lnTo>
                          <a:pt x="84" y="119"/>
                        </a:lnTo>
                        <a:lnTo>
                          <a:pt x="90" y="119"/>
                        </a:lnTo>
                        <a:lnTo>
                          <a:pt x="94" y="115"/>
                        </a:lnTo>
                        <a:lnTo>
                          <a:pt x="100" y="107"/>
                        </a:lnTo>
                        <a:lnTo>
                          <a:pt x="102" y="102"/>
                        </a:lnTo>
                        <a:lnTo>
                          <a:pt x="104" y="98"/>
                        </a:lnTo>
                        <a:lnTo>
                          <a:pt x="106" y="88"/>
                        </a:lnTo>
                        <a:lnTo>
                          <a:pt x="106" y="81"/>
                        </a:lnTo>
                        <a:lnTo>
                          <a:pt x="106" y="77"/>
                        </a:lnTo>
                        <a:lnTo>
                          <a:pt x="106" y="71"/>
                        </a:lnTo>
                        <a:lnTo>
                          <a:pt x="104" y="63"/>
                        </a:lnTo>
                        <a:lnTo>
                          <a:pt x="100" y="56"/>
                        </a:lnTo>
                        <a:lnTo>
                          <a:pt x="94" y="52"/>
                        </a:lnTo>
                        <a:lnTo>
                          <a:pt x="90" y="46"/>
                        </a:lnTo>
                        <a:lnTo>
                          <a:pt x="84" y="46"/>
                        </a:lnTo>
                        <a:lnTo>
                          <a:pt x="79" y="42"/>
                        </a:lnTo>
                        <a:lnTo>
                          <a:pt x="73" y="38"/>
                        </a:lnTo>
                        <a:lnTo>
                          <a:pt x="69" y="38"/>
                        </a:lnTo>
                        <a:lnTo>
                          <a:pt x="61" y="42"/>
                        </a:lnTo>
                        <a:lnTo>
                          <a:pt x="56" y="46"/>
                        </a:lnTo>
                        <a:lnTo>
                          <a:pt x="52" y="46"/>
                        </a:lnTo>
                        <a:lnTo>
                          <a:pt x="44" y="52"/>
                        </a:lnTo>
                        <a:lnTo>
                          <a:pt x="40" y="56"/>
                        </a:lnTo>
                        <a:lnTo>
                          <a:pt x="38" y="63"/>
                        </a:lnTo>
                        <a:lnTo>
                          <a:pt x="35" y="67"/>
                        </a:lnTo>
                        <a:lnTo>
                          <a:pt x="33" y="77"/>
                        </a:lnTo>
                        <a:lnTo>
                          <a:pt x="33" y="81"/>
                        </a:lnTo>
                        <a:lnTo>
                          <a:pt x="0" y="81"/>
                        </a:lnTo>
                        <a:lnTo>
                          <a:pt x="0" y="73"/>
                        </a:lnTo>
                        <a:lnTo>
                          <a:pt x="2" y="63"/>
                        </a:lnTo>
                        <a:lnTo>
                          <a:pt x="4" y="52"/>
                        </a:lnTo>
                        <a:lnTo>
                          <a:pt x="10" y="46"/>
                        </a:lnTo>
                        <a:lnTo>
                          <a:pt x="13" y="34"/>
                        </a:lnTo>
                        <a:lnTo>
                          <a:pt x="19" y="25"/>
                        </a:lnTo>
                        <a:lnTo>
                          <a:pt x="23" y="21"/>
                        </a:lnTo>
                        <a:lnTo>
                          <a:pt x="29" y="15"/>
                        </a:lnTo>
                        <a:lnTo>
                          <a:pt x="35" y="11"/>
                        </a:lnTo>
                        <a:lnTo>
                          <a:pt x="44" y="4"/>
                        </a:lnTo>
                        <a:lnTo>
                          <a:pt x="52" y="4"/>
                        </a:lnTo>
                        <a:lnTo>
                          <a:pt x="61" y="0"/>
                        </a:lnTo>
                        <a:lnTo>
                          <a:pt x="75" y="0"/>
                        </a:lnTo>
                        <a:lnTo>
                          <a:pt x="84" y="0"/>
                        </a:lnTo>
                        <a:lnTo>
                          <a:pt x="94" y="4"/>
                        </a:lnTo>
                        <a:lnTo>
                          <a:pt x="102" y="8"/>
                        </a:lnTo>
                        <a:lnTo>
                          <a:pt x="109" y="15"/>
                        </a:lnTo>
                        <a:lnTo>
                          <a:pt x="115" y="17"/>
                        </a:lnTo>
                        <a:lnTo>
                          <a:pt x="121" y="25"/>
                        </a:lnTo>
                        <a:lnTo>
                          <a:pt x="125" y="33"/>
                        </a:lnTo>
                        <a:lnTo>
                          <a:pt x="130" y="38"/>
                        </a:lnTo>
                        <a:lnTo>
                          <a:pt x="134" y="50"/>
                        </a:lnTo>
                        <a:lnTo>
                          <a:pt x="136" y="59"/>
                        </a:lnTo>
                        <a:lnTo>
                          <a:pt x="140" y="67"/>
                        </a:lnTo>
                        <a:lnTo>
                          <a:pt x="142" y="77"/>
                        </a:lnTo>
                        <a:lnTo>
                          <a:pt x="140" y="88"/>
                        </a:lnTo>
                        <a:lnTo>
                          <a:pt x="140" y="98"/>
                        </a:lnTo>
                        <a:lnTo>
                          <a:pt x="136" y="107"/>
                        </a:lnTo>
                        <a:lnTo>
                          <a:pt x="134" y="115"/>
                        </a:lnTo>
                        <a:lnTo>
                          <a:pt x="130" y="125"/>
                        </a:lnTo>
                        <a:lnTo>
                          <a:pt x="125" y="132"/>
                        </a:lnTo>
                        <a:lnTo>
                          <a:pt x="119" y="140"/>
                        </a:lnTo>
                        <a:lnTo>
                          <a:pt x="115" y="146"/>
                        </a:lnTo>
                        <a:lnTo>
                          <a:pt x="106" y="150"/>
                        </a:lnTo>
                        <a:lnTo>
                          <a:pt x="100" y="157"/>
                        </a:lnTo>
                        <a:lnTo>
                          <a:pt x="92" y="161"/>
                        </a:lnTo>
                        <a:lnTo>
                          <a:pt x="82" y="161"/>
                        </a:lnTo>
                        <a:lnTo>
                          <a:pt x="73" y="163"/>
                        </a:lnTo>
                        <a:lnTo>
                          <a:pt x="69" y="163"/>
                        </a:lnTo>
                        <a:lnTo>
                          <a:pt x="59" y="161"/>
                        </a:lnTo>
                        <a:lnTo>
                          <a:pt x="52" y="161"/>
                        </a:lnTo>
                        <a:lnTo>
                          <a:pt x="42" y="157"/>
                        </a:lnTo>
                        <a:lnTo>
                          <a:pt x="35" y="153"/>
                        </a:lnTo>
                        <a:lnTo>
                          <a:pt x="29" y="150"/>
                        </a:lnTo>
                        <a:lnTo>
                          <a:pt x="23" y="140"/>
                        </a:lnTo>
                        <a:lnTo>
                          <a:pt x="15" y="132"/>
                        </a:lnTo>
                        <a:lnTo>
                          <a:pt x="12" y="125"/>
                        </a:lnTo>
                        <a:lnTo>
                          <a:pt x="6" y="119"/>
                        </a:lnTo>
                        <a:lnTo>
                          <a:pt x="4" y="107"/>
                        </a:lnTo>
                        <a:lnTo>
                          <a:pt x="2" y="98"/>
                        </a:lnTo>
                        <a:lnTo>
                          <a:pt x="0" y="88"/>
                        </a:lnTo>
                        <a:lnTo>
                          <a:pt x="0" y="81"/>
                        </a:lnTo>
                        <a:lnTo>
                          <a:pt x="33" y="81"/>
                        </a:lnTo>
                        <a:close/>
                      </a:path>
                    </a:pathLst>
                  </a:custGeom>
                  <a:solidFill>
                    <a:srgbClr val="000000"/>
                  </a:solidFill>
                  <a:ln w="15875">
                    <a:solidFill>
                      <a:srgbClr val="000000"/>
                    </a:solidFill>
                    <a:prstDash val="solid"/>
                    <a:round/>
                    <a:headEnd/>
                    <a:tailEnd/>
                  </a:ln>
                </p:spPr>
                <p:txBody>
                  <a:bodyPr/>
                  <a:lstStyle/>
                  <a:p>
                    <a:endParaRPr lang="en-US"/>
                  </a:p>
                </p:txBody>
              </p:sp>
              <p:sp>
                <p:nvSpPr>
                  <p:cNvPr id="731658" name="Freeform 522"/>
                  <p:cNvSpPr>
                    <a:spLocks/>
                  </p:cNvSpPr>
                  <p:nvPr/>
                </p:nvSpPr>
                <p:spPr bwMode="auto">
                  <a:xfrm flipH="1">
                    <a:off x="1956" y="2907"/>
                    <a:ext cx="87" cy="100"/>
                  </a:xfrm>
                  <a:custGeom>
                    <a:avLst/>
                    <a:gdLst/>
                    <a:ahLst/>
                    <a:cxnLst>
                      <a:cxn ang="0">
                        <a:pos x="67" y="21"/>
                      </a:cxn>
                      <a:cxn ang="0">
                        <a:pos x="71" y="29"/>
                      </a:cxn>
                      <a:cxn ang="0">
                        <a:pos x="71" y="35"/>
                      </a:cxn>
                      <a:cxn ang="0">
                        <a:pos x="71" y="42"/>
                      </a:cxn>
                      <a:cxn ang="0">
                        <a:pos x="71" y="46"/>
                      </a:cxn>
                      <a:cxn ang="0">
                        <a:pos x="67" y="52"/>
                      </a:cxn>
                      <a:cxn ang="0">
                        <a:pos x="65" y="60"/>
                      </a:cxn>
                      <a:cxn ang="0">
                        <a:pos x="64" y="65"/>
                      </a:cxn>
                      <a:cxn ang="0">
                        <a:pos x="58" y="69"/>
                      </a:cxn>
                      <a:cxn ang="0">
                        <a:pos x="54" y="73"/>
                      </a:cxn>
                      <a:cxn ang="0">
                        <a:pos x="48" y="77"/>
                      </a:cxn>
                      <a:cxn ang="0">
                        <a:pos x="44" y="77"/>
                      </a:cxn>
                      <a:cxn ang="0">
                        <a:pos x="37" y="81"/>
                      </a:cxn>
                      <a:cxn ang="0">
                        <a:pos x="33" y="81"/>
                      </a:cxn>
                      <a:cxn ang="0">
                        <a:pos x="25" y="77"/>
                      </a:cxn>
                      <a:cxn ang="0">
                        <a:pos x="18" y="77"/>
                      </a:cxn>
                      <a:cxn ang="0">
                        <a:pos x="16" y="73"/>
                      </a:cxn>
                      <a:cxn ang="0">
                        <a:pos x="12" y="69"/>
                      </a:cxn>
                      <a:cxn ang="0">
                        <a:pos x="6" y="63"/>
                      </a:cxn>
                      <a:cxn ang="0">
                        <a:pos x="4" y="60"/>
                      </a:cxn>
                      <a:cxn ang="0">
                        <a:pos x="2" y="52"/>
                      </a:cxn>
                      <a:cxn ang="0">
                        <a:pos x="0" y="46"/>
                      </a:cxn>
                      <a:cxn ang="0">
                        <a:pos x="0" y="39"/>
                      </a:cxn>
                      <a:cxn ang="0">
                        <a:pos x="0" y="35"/>
                      </a:cxn>
                      <a:cxn ang="0">
                        <a:pos x="2" y="29"/>
                      </a:cxn>
                      <a:cxn ang="0">
                        <a:pos x="4" y="21"/>
                      </a:cxn>
                      <a:cxn ang="0">
                        <a:pos x="8" y="17"/>
                      </a:cxn>
                      <a:cxn ang="0">
                        <a:pos x="12" y="10"/>
                      </a:cxn>
                      <a:cxn ang="0">
                        <a:pos x="18" y="8"/>
                      </a:cxn>
                      <a:cxn ang="0">
                        <a:pos x="21" y="4"/>
                      </a:cxn>
                      <a:cxn ang="0">
                        <a:pos x="25" y="4"/>
                      </a:cxn>
                      <a:cxn ang="0">
                        <a:pos x="33" y="0"/>
                      </a:cxn>
                      <a:cxn ang="0">
                        <a:pos x="41" y="0"/>
                      </a:cxn>
                      <a:cxn ang="0">
                        <a:pos x="44" y="4"/>
                      </a:cxn>
                      <a:cxn ang="0">
                        <a:pos x="52" y="4"/>
                      </a:cxn>
                      <a:cxn ang="0">
                        <a:pos x="54" y="8"/>
                      </a:cxn>
                      <a:cxn ang="0">
                        <a:pos x="58" y="10"/>
                      </a:cxn>
                      <a:cxn ang="0">
                        <a:pos x="64" y="17"/>
                      </a:cxn>
                      <a:cxn ang="0">
                        <a:pos x="67" y="21"/>
                      </a:cxn>
                    </a:cxnLst>
                    <a:rect l="0" t="0" r="r" b="b"/>
                    <a:pathLst>
                      <a:path w="71" h="81">
                        <a:moveTo>
                          <a:pt x="67" y="21"/>
                        </a:moveTo>
                        <a:lnTo>
                          <a:pt x="71" y="29"/>
                        </a:lnTo>
                        <a:lnTo>
                          <a:pt x="71" y="35"/>
                        </a:lnTo>
                        <a:lnTo>
                          <a:pt x="71" y="42"/>
                        </a:lnTo>
                        <a:lnTo>
                          <a:pt x="71" y="46"/>
                        </a:lnTo>
                        <a:lnTo>
                          <a:pt x="67" y="52"/>
                        </a:lnTo>
                        <a:lnTo>
                          <a:pt x="65" y="60"/>
                        </a:lnTo>
                        <a:lnTo>
                          <a:pt x="64" y="65"/>
                        </a:lnTo>
                        <a:lnTo>
                          <a:pt x="58" y="69"/>
                        </a:lnTo>
                        <a:lnTo>
                          <a:pt x="54" y="73"/>
                        </a:lnTo>
                        <a:lnTo>
                          <a:pt x="48" y="77"/>
                        </a:lnTo>
                        <a:lnTo>
                          <a:pt x="44" y="77"/>
                        </a:lnTo>
                        <a:lnTo>
                          <a:pt x="37" y="81"/>
                        </a:lnTo>
                        <a:lnTo>
                          <a:pt x="33" y="81"/>
                        </a:lnTo>
                        <a:lnTo>
                          <a:pt x="25" y="77"/>
                        </a:lnTo>
                        <a:lnTo>
                          <a:pt x="18" y="77"/>
                        </a:lnTo>
                        <a:lnTo>
                          <a:pt x="16" y="73"/>
                        </a:lnTo>
                        <a:lnTo>
                          <a:pt x="12" y="69"/>
                        </a:lnTo>
                        <a:lnTo>
                          <a:pt x="6" y="63"/>
                        </a:lnTo>
                        <a:lnTo>
                          <a:pt x="4" y="60"/>
                        </a:lnTo>
                        <a:lnTo>
                          <a:pt x="2" y="52"/>
                        </a:lnTo>
                        <a:lnTo>
                          <a:pt x="0" y="46"/>
                        </a:lnTo>
                        <a:lnTo>
                          <a:pt x="0" y="39"/>
                        </a:lnTo>
                        <a:lnTo>
                          <a:pt x="0" y="35"/>
                        </a:lnTo>
                        <a:lnTo>
                          <a:pt x="2" y="29"/>
                        </a:lnTo>
                        <a:lnTo>
                          <a:pt x="4" y="21"/>
                        </a:lnTo>
                        <a:lnTo>
                          <a:pt x="8" y="17"/>
                        </a:lnTo>
                        <a:lnTo>
                          <a:pt x="12" y="10"/>
                        </a:lnTo>
                        <a:lnTo>
                          <a:pt x="18" y="8"/>
                        </a:lnTo>
                        <a:lnTo>
                          <a:pt x="21" y="4"/>
                        </a:lnTo>
                        <a:lnTo>
                          <a:pt x="25" y="4"/>
                        </a:lnTo>
                        <a:lnTo>
                          <a:pt x="33" y="0"/>
                        </a:lnTo>
                        <a:lnTo>
                          <a:pt x="41" y="0"/>
                        </a:lnTo>
                        <a:lnTo>
                          <a:pt x="44" y="4"/>
                        </a:lnTo>
                        <a:lnTo>
                          <a:pt x="52" y="4"/>
                        </a:lnTo>
                        <a:lnTo>
                          <a:pt x="54" y="8"/>
                        </a:lnTo>
                        <a:lnTo>
                          <a:pt x="58" y="10"/>
                        </a:lnTo>
                        <a:lnTo>
                          <a:pt x="64" y="17"/>
                        </a:lnTo>
                        <a:lnTo>
                          <a:pt x="67" y="21"/>
                        </a:lnTo>
                        <a:close/>
                      </a:path>
                    </a:pathLst>
                  </a:custGeom>
                  <a:solidFill>
                    <a:srgbClr val="FFFFFF"/>
                  </a:solidFill>
                  <a:ln w="15875">
                    <a:solidFill>
                      <a:srgbClr val="000000"/>
                    </a:solidFill>
                    <a:prstDash val="solid"/>
                    <a:round/>
                    <a:headEnd/>
                    <a:tailEnd/>
                  </a:ln>
                </p:spPr>
                <p:txBody>
                  <a:bodyPr/>
                  <a:lstStyle/>
                  <a:p>
                    <a:endParaRPr lang="en-US"/>
                  </a:p>
                </p:txBody>
              </p:sp>
              <p:sp>
                <p:nvSpPr>
                  <p:cNvPr id="731659" name="Freeform 523"/>
                  <p:cNvSpPr>
                    <a:spLocks/>
                  </p:cNvSpPr>
                  <p:nvPr/>
                </p:nvSpPr>
                <p:spPr bwMode="auto">
                  <a:xfrm flipH="1">
                    <a:off x="1978" y="2937"/>
                    <a:ext cx="38" cy="37"/>
                  </a:xfrm>
                  <a:custGeom>
                    <a:avLst/>
                    <a:gdLst/>
                    <a:ahLst/>
                    <a:cxnLst>
                      <a:cxn ang="0">
                        <a:pos x="0" y="10"/>
                      </a:cxn>
                      <a:cxn ang="0">
                        <a:pos x="2" y="6"/>
                      </a:cxn>
                      <a:cxn ang="0">
                        <a:pos x="4" y="4"/>
                      </a:cxn>
                      <a:cxn ang="0">
                        <a:pos x="8" y="4"/>
                      </a:cxn>
                      <a:cxn ang="0">
                        <a:pos x="10" y="0"/>
                      </a:cxn>
                      <a:cxn ang="0">
                        <a:pos x="18" y="0"/>
                      </a:cxn>
                      <a:cxn ang="0">
                        <a:pos x="19" y="0"/>
                      </a:cxn>
                      <a:cxn ang="0">
                        <a:pos x="23" y="4"/>
                      </a:cxn>
                      <a:cxn ang="0">
                        <a:pos x="25" y="6"/>
                      </a:cxn>
                      <a:cxn ang="0">
                        <a:pos x="25" y="10"/>
                      </a:cxn>
                      <a:cxn ang="0">
                        <a:pos x="29" y="17"/>
                      </a:cxn>
                      <a:cxn ang="0">
                        <a:pos x="25" y="21"/>
                      </a:cxn>
                      <a:cxn ang="0">
                        <a:pos x="25" y="23"/>
                      </a:cxn>
                      <a:cxn ang="0">
                        <a:pos x="23" y="27"/>
                      </a:cxn>
                      <a:cxn ang="0">
                        <a:pos x="19" y="31"/>
                      </a:cxn>
                      <a:cxn ang="0">
                        <a:pos x="18" y="31"/>
                      </a:cxn>
                      <a:cxn ang="0">
                        <a:pos x="12" y="31"/>
                      </a:cxn>
                      <a:cxn ang="0">
                        <a:pos x="8" y="31"/>
                      </a:cxn>
                      <a:cxn ang="0">
                        <a:pos x="4" y="27"/>
                      </a:cxn>
                      <a:cxn ang="0">
                        <a:pos x="2" y="23"/>
                      </a:cxn>
                      <a:cxn ang="0">
                        <a:pos x="0" y="21"/>
                      </a:cxn>
                      <a:cxn ang="0">
                        <a:pos x="0" y="17"/>
                      </a:cxn>
                      <a:cxn ang="0">
                        <a:pos x="0" y="10"/>
                      </a:cxn>
                    </a:cxnLst>
                    <a:rect l="0" t="0" r="r" b="b"/>
                    <a:pathLst>
                      <a:path w="29" h="31">
                        <a:moveTo>
                          <a:pt x="0" y="10"/>
                        </a:moveTo>
                        <a:lnTo>
                          <a:pt x="2" y="6"/>
                        </a:lnTo>
                        <a:lnTo>
                          <a:pt x="4" y="4"/>
                        </a:lnTo>
                        <a:lnTo>
                          <a:pt x="8" y="4"/>
                        </a:lnTo>
                        <a:lnTo>
                          <a:pt x="10" y="0"/>
                        </a:lnTo>
                        <a:lnTo>
                          <a:pt x="18" y="0"/>
                        </a:lnTo>
                        <a:lnTo>
                          <a:pt x="19" y="0"/>
                        </a:lnTo>
                        <a:lnTo>
                          <a:pt x="23" y="4"/>
                        </a:lnTo>
                        <a:lnTo>
                          <a:pt x="25" y="6"/>
                        </a:lnTo>
                        <a:lnTo>
                          <a:pt x="25" y="10"/>
                        </a:lnTo>
                        <a:lnTo>
                          <a:pt x="29" y="17"/>
                        </a:lnTo>
                        <a:lnTo>
                          <a:pt x="25" y="21"/>
                        </a:lnTo>
                        <a:lnTo>
                          <a:pt x="25" y="23"/>
                        </a:lnTo>
                        <a:lnTo>
                          <a:pt x="23" y="27"/>
                        </a:lnTo>
                        <a:lnTo>
                          <a:pt x="19" y="31"/>
                        </a:lnTo>
                        <a:lnTo>
                          <a:pt x="18" y="31"/>
                        </a:lnTo>
                        <a:lnTo>
                          <a:pt x="12" y="31"/>
                        </a:lnTo>
                        <a:lnTo>
                          <a:pt x="8" y="31"/>
                        </a:lnTo>
                        <a:lnTo>
                          <a:pt x="4" y="27"/>
                        </a:lnTo>
                        <a:lnTo>
                          <a:pt x="2" y="23"/>
                        </a:lnTo>
                        <a:lnTo>
                          <a:pt x="0" y="21"/>
                        </a:lnTo>
                        <a:lnTo>
                          <a:pt x="0" y="17"/>
                        </a:lnTo>
                        <a:lnTo>
                          <a:pt x="0" y="10"/>
                        </a:lnTo>
                        <a:close/>
                      </a:path>
                    </a:pathLst>
                  </a:custGeom>
                  <a:solidFill>
                    <a:srgbClr val="000000"/>
                  </a:solidFill>
                  <a:ln w="15875">
                    <a:solidFill>
                      <a:srgbClr val="000000"/>
                    </a:solidFill>
                    <a:prstDash val="solid"/>
                    <a:round/>
                    <a:headEnd/>
                    <a:tailEnd/>
                  </a:ln>
                </p:spPr>
                <p:txBody>
                  <a:bodyPr/>
                  <a:lstStyle/>
                  <a:p>
                    <a:endParaRPr lang="en-US"/>
                  </a:p>
                </p:txBody>
              </p:sp>
              <p:sp>
                <p:nvSpPr>
                  <p:cNvPr id="731660" name="Freeform 524"/>
                  <p:cNvSpPr>
                    <a:spLocks/>
                  </p:cNvSpPr>
                  <p:nvPr/>
                </p:nvSpPr>
                <p:spPr bwMode="auto">
                  <a:xfrm flipH="1">
                    <a:off x="1911" y="2852"/>
                    <a:ext cx="177" cy="202"/>
                  </a:xfrm>
                  <a:custGeom>
                    <a:avLst/>
                    <a:gdLst/>
                    <a:ahLst/>
                    <a:cxnLst>
                      <a:cxn ang="0">
                        <a:pos x="34" y="88"/>
                      </a:cxn>
                      <a:cxn ang="0">
                        <a:pos x="38" y="98"/>
                      </a:cxn>
                      <a:cxn ang="0">
                        <a:pos x="46" y="111"/>
                      </a:cxn>
                      <a:cxn ang="0">
                        <a:pos x="55" y="119"/>
                      </a:cxn>
                      <a:cxn ang="0">
                        <a:pos x="69" y="123"/>
                      </a:cxn>
                      <a:cxn ang="0">
                        <a:pos x="78" y="119"/>
                      </a:cxn>
                      <a:cxn ang="0">
                        <a:pos x="90" y="119"/>
                      </a:cxn>
                      <a:cxn ang="0">
                        <a:pos x="99" y="107"/>
                      </a:cxn>
                      <a:cxn ang="0">
                        <a:pos x="105" y="94"/>
                      </a:cxn>
                      <a:cxn ang="0">
                        <a:pos x="107" y="81"/>
                      </a:cxn>
                      <a:cxn ang="0">
                        <a:pos x="107" y="71"/>
                      </a:cxn>
                      <a:cxn ang="0">
                        <a:pos x="99" y="56"/>
                      </a:cxn>
                      <a:cxn ang="0">
                        <a:pos x="90" y="46"/>
                      </a:cxn>
                      <a:cxn ang="0">
                        <a:pos x="78" y="42"/>
                      </a:cxn>
                      <a:cxn ang="0">
                        <a:pos x="69" y="42"/>
                      </a:cxn>
                      <a:cxn ang="0">
                        <a:pos x="57" y="42"/>
                      </a:cxn>
                      <a:cxn ang="0">
                        <a:pos x="46" y="52"/>
                      </a:cxn>
                      <a:cxn ang="0">
                        <a:pos x="38" y="63"/>
                      </a:cxn>
                      <a:cxn ang="0">
                        <a:pos x="34" y="73"/>
                      </a:cxn>
                      <a:cxn ang="0">
                        <a:pos x="0" y="81"/>
                      </a:cxn>
                      <a:cxn ang="0">
                        <a:pos x="2" y="63"/>
                      </a:cxn>
                      <a:cxn ang="0">
                        <a:pos x="7" y="42"/>
                      </a:cxn>
                      <a:cxn ang="0">
                        <a:pos x="19" y="29"/>
                      </a:cxn>
                      <a:cxn ang="0">
                        <a:pos x="29" y="15"/>
                      </a:cxn>
                      <a:cxn ang="0">
                        <a:pos x="46" y="4"/>
                      </a:cxn>
                      <a:cxn ang="0">
                        <a:pos x="61" y="0"/>
                      </a:cxn>
                      <a:cxn ang="0">
                        <a:pos x="86" y="4"/>
                      </a:cxn>
                      <a:cxn ang="0">
                        <a:pos x="101" y="8"/>
                      </a:cxn>
                      <a:cxn ang="0">
                        <a:pos x="117" y="17"/>
                      </a:cxn>
                      <a:cxn ang="0">
                        <a:pos x="126" y="33"/>
                      </a:cxn>
                      <a:cxn ang="0">
                        <a:pos x="136" y="50"/>
                      </a:cxn>
                      <a:cxn ang="0">
                        <a:pos x="140" y="67"/>
                      </a:cxn>
                      <a:cxn ang="0">
                        <a:pos x="140" y="88"/>
                      </a:cxn>
                      <a:cxn ang="0">
                        <a:pos x="138" y="105"/>
                      </a:cxn>
                      <a:cxn ang="0">
                        <a:pos x="130" y="123"/>
                      </a:cxn>
                      <a:cxn ang="0">
                        <a:pos x="119" y="136"/>
                      </a:cxn>
                      <a:cxn ang="0">
                        <a:pos x="107" y="146"/>
                      </a:cxn>
                      <a:cxn ang="0">
                        <a:pos x="92" y="157"/>
                      </a:cxn>
                      <a:cxn ang="0">
                        <a:pos x="75" y="161"/>
                      </a:cxn>
                      <a:cxn ang="0">
                        <a:pos x="59" y="161"/>
                      </a:cxn>
                      <a:cxn ang="0">
                        <a:pos x="42" y="157"/>
                      </a:cxn>
                      <a:cxn ang="0">
                        <a:pos x="29" y="146"/>
                      </a:cxn>
                      <a:cxn ang="0">
                        <a:pos x="17" y="132"/>
                      </a:cxn>
                      <a:cxn ang="0">
                        <a:pos x="7" y="115"/>
                      </a:cxn>
                      <a:cxn ang="0">
                        <a:pos x="2" y="98"/>
                      </a:cxn>
                      <a:cxn ang="0">
                        <a:pos x="0" y="81"/>
                      </a:cxn>
                    </a:cxnLst>
                    <a:rect l="0" t="0" r="r" b="b"/>
                    <a:pathLst>
                      <a:path w="142" h="161">
                        <a:moveTo>
                          <a:pt x="34" y="81"/>
                        </a:moveTo>
                        <a:lnTo>
                          <a:pt x="34" y="88"/>
                        </a:lnTo>
                        <a:lnTo>
                          <a:pt x="36" y="90"/>
                        </a:lnTo>
                        <a:lnTo>
                          <a:pt x="38" y="98"/>
                        </a:lnTo>
                        <a:lnTo>
                          <a:pt x="40" y="105"/>
                        </a:lnTo>
                        <a:lnTo>
                          <a:pt x="46" y="111"/>
                        </a:lnTo>
                        <a:lnTo>
                          <a:pt x="50" y="115"/>
                        </a:lnTo>
                        <a:lnTo>
                          <a:pt x="55" y="119"/>
                        </a:lnTo>
                        <a:lnTo>
                          <a:pt x="61" y="119"/>
                        </a:lnTo>
                        <a:lnTo>
                          <a:pt x="69" y="123"/>
                        </a:lnTo>
                        <a:lnTo>
                          <a:pt x="71" y="123"/>
                        </a:lnTo>
                        <a:lnTo>
                          <a:pt x="78" y="119"/>
                        </a:lnTo>
                        <a:lnTo>
                          <a:pt x="82" y="119"/>
                        </a:lnTo>
                        <a:lnTo>
                          <a:pt x="90" y="119"/>
                        </a:lnTo>
                        <a:lnTo>
                          <a:pt x="96" y="111"/>
                        </a:lnTo>
                        <a:lnTo>
                          <a:pt x="99" y="107"/>
                        </a:lnTo>
                        <a:lnTo>
                          <a:pt x="101" y="98"/>
                        </a:lnTo>
                        <a:lnTo>
                          <a:pt x="105" y="94"/>
                        </a:lnTo>
                        <a:lnTo>
                          <a:pt x="107" y="88"/>
                        </a:lnTo>
                        <a:lnTo>
                          <a:pt x="107" y="81"/>
                        </a:lnTo>
                        <a:lnTo>
                          <a:pt x="107" y="73"/>
                        </a:lnTo>
                        <a:lnTo>
                          <a:pt x="107" y="71"/>
                        </a:lnTo>
                        <a:lnTo>
                          <a:pt x="105" y="63"/>
                        </a:lnTo>
                        <a:lnTo>
                          <a:pt x="99" y="56"/>
                        </a:lnTo>
                        <a:lnTo>
                          <a:pt x="96" y="52"/>
                        </a:lnTo>
                        <a:lnTo>
                          <a:pt x="90" y="46"/>
                        </a:lnTo>
                        <a:lnTo>
                          <a:pt x="86" y="42"/>
                        </a:lnTo>
                        <a:lnTo>
                          <a:pt x="78" y="42"/>
                        </a:lnTo>
                        <a:lnTo>
                          <a:pt x="75" y="42"/>
                        </a:lnTo>
                        <a:lnTo>
                          <a:pt x="69" y="42"/>
                        </a:lnTo>
                        <a:lnTo>
                          <a:pt x="61" y="42"/>
                        </a:lnTo>
                        <a:lnTo>
                          <a:pt x="57" y="42"/>
                        </a:lnTo>
                        <a:lnTo>
                          <a:pt x="50" y="46"/>
                        </a:lnTo>
                        <a:lnTo>
                          <a:pt x="46" y="52"/>
                        </a:lnTo>
                        <a:lnTo>
                          <a:pt x="40" y="56"/>
                        </a:lnTo>
                        <a:lnTo>
                          <a:pt x="38" y="63"/>
                        </a:lnTo>
                        <a:lnTo>
                          <a:pt x="36" y="71"/>
                        </a:lnTo>
                        <a:lnTo>
                          <a:pt x="34" y="73"/>
                        </a:lnTo>
                        <a:lnTo>
                          <a:pt x="34" y="81"/>
                        </a:lnTo>
                        <a:lnTo>
                          <a:pt x="0" y="81"/>
                        </a:lnTo>
                        <a:lnTo>
                          <a:pt x="0" y="71"/>
                        </a:lnTo>
                        <a:lnTo>
                          <a:pt x="2" y="63"/>
                        </a:lnTo>
                        <a:lnTo>
                          <a:pt x="5" y="52"/>
                        </a:lnTo>
                        <a:lnTo>
                          <a:pt x="7" y="42"/>
                        </a:lnTo>
                        <a:lnTo>
                          <a:pt x="15" y="34"/>
                        </a:lnTo>
                        <a:lnTo>
                          <a:pt x="19" y="29"/>
                        </a:lnTo>
                        <a:lnTo>
                          <a:pt x="25" y="21"/>
                        </a:lnTo>
                        <a:lnTo>
                          <a:pt x="29" y="15"/>
                        </a:lnTo>
                        <a:lnTo>
                          <a:pt x="36" y="11"/>
                        </a:lnTo>
                        <a:lnTo>
                          <a:pt x="46" y="4"/>
                        </a:lnTo>
                        <a:lnTo>
                          <a:pt x="52" y="4"/>
                        </a:lnTo>
                        <a:lnTo>
                          <a:pt x="61" y="0"/>
                        </a:lnTo>
                        <a:lnTo>
                          <a:pt x="76" y="0"/>
                        </a:lnTo>
                        <a:lnTo>
                          <a:pt x="86" y="4"/>
                        </a:lnTo>
                        <a:lnTo>
                          <a:pt x="92" y="4"/>
                        </a:lnTo>
                        <a:lnTo>
                          <a:pt x="101" y="8"/>
                        </a:lnTo>
                        <a:lnTo>
                          <a:pt x="109" y="15"/>
                        </a:lnTo>
                        <a:lnTo>
                          <a:pt x="117" y="17"/>
                        </a:lnTo>
                        <a:lnTo>
                          <a:pt x="121" y="25"/>
                        </a:lnTo>
                        <a:lnTo>
                          <a:pt x="126" y="33"/>
                        </a:lnTo>
                        <a:lnTo>
                          <a:pt x="130" y="42"/>
                        </a:lnTo>
                        <a:lnTo>
                          <a:pt x="136" y="50"/>
                        </a:lnTo>
                        <a:lnTo>
                          <a:pt x="138" y="59"/>
                        </a:lnTo>
                        <a:lnTo>
                          <a:pt x="140" y="67"/>
                        </a:lnTo>
                        <a:lnTo>
                          <a:pt x="142" y="77"/>
                        </a:lnTo>
                        <a:lnTo>
                          <a:pt x="140" y="88"/>
                        </a:lnTo>
                        <a:lnTo>
                          <a:pt x="140" y="94"/>
                        </a:lnTo>
                        <a:lnTo>
                          <a:pt x="138" y="105"/>
                        </a:lnTo>
                        <a:lnTo>
                          <a:pt x="136" y="115"/>
                        </a:lnTo>
                        <a:lnTo>
                          <a:pt x="130" y="123"/>
                        </a:lnTo>
                        <a:lnTo>
                          <a:pt x="126" y="129"/>
                        </a:lnTo>
                        <a:lnTo>
                          <a:pt x="119" y="136"/>
                        </a:lnTo>
                        <a:lnTo>
                          <a:pt x="117" y="142"/>
                        </a:lnTo>
                        <a:lnTo>
                          <a:pt x="107" y="146"/>
                        </a:lnTo>
                        <a:lnTo>
                          <a:pt x="99" y="153"/>
                        </a:lnTo>
                        <a:lnTo>
                          <a:pt x="92" y="157"/>
                        </a:lnTo>
                        <a:lnTo>
                          <a:pt x="82" y="161"/>
                        </a:lnTo>
                        <a:lnTo>
                          <a:pt x="75" y="161"/>
                        </a:lnTo>
                        <a:lnTo>
                          <a:pt x="69" y="161"/>
                        </a:lnTo>
                        <a:lnTo>
                          <a:pt x="59" y="161"/>
                        </a:lnTo>
                        <a:lnTo>
                          <a:pt x="50" y="157"/>
                        </a:lnTo>
                        <a:lnTo>
                          <a:pt x="42" y="157"/>
                        </a:lnTo>
                        <a:lnTo>
                          <a:pt x="36" y="150"/>
                        </a:lnTo>
                        <a:lnTo>
                          <a:pt x="29" y="146"/>
                        </a:lnTo>
                        <a:lnTo>
                          <a:pt x="25" y="136"/>
                        </a:lnTo>
                        <a:lnTo>
                          <a:pt x="17" y="132"/>
                        </a:lnTo>
                        <a:lnTo>
                          <a:pt x="11" y="125"/>
                        </a:lnTo>
                        <a:lnTo>
                          <a:pt x="7" y="115"/>
                        </a:lnTo>
                        <a:lnTo>
                          <a:pt x="5" y="107"/>
                        </a:lnTo>
                        <a:lnTo>
                          <a:pt x="2" y="98"/>
                        </a:lnTo>
                        <a:lnTo>
                          <a:pt x="0" y="90"/>
                        </a:lnTo>
                        <a:lnTo>
                          <a:pt x="0" y="81"/>
                        </a:lnTo>
                        <a:lnTo>
                          <a:pt x="34" y="81"/>
                        </a:lnTo>
                        <a:close/>
                      </a:path>
                    </a:pathLst>
                  </a:custGeom>
                  <a:solidFill>
                    <a:srgbClr val="000000"/>
                  </a:solidFill>
                  <a:ln w="15875">
                    <a:solidFill>
                      <a:srgbClr val="000000"/>
                    </a:solidFill>
                    <a:prstDash val="solid"/>
                    <a:round/>
                    <a:headEnd/>
                    <a:tailEnd/>
                  </a:ln>
                </p:spPr>
                <p:txBody>
                  <a:bodyPr/>
                  <a:lstStyle/>
                  <a:p>
                    <a:endParaRPr lang="en-US"/>
                  </a:p>
                </p:txBody>
              </p:sp>
              <p:sp>
                <p:nvSpPr>
                  <p:cNvPr id="731661" name="Freeform 525"/>
                  <p:cNvSpPr>
                    <a:spLocks/>
                  </p:cNvSpPr>
                  <p:nvPr/>
                </p:nvSpPr>
                <p:spPr bwMode="auto">
                  <a:xfrm flipH="1">
                    <a:off x="3036" y="2907"/>
                    <a:ext cx="92" cy="100"/>
                  </a:xfrm>
                  <a:custGeom>
                    <a:avLst/>
                    <a:gdLst/>
                    <a:ahLst/>
                    <a:cxnLst>
                      <a:cxn ang="0">
                        <a:pos x="67" y="21"/>
                      </a:cxn>
                      <a:cxn ang="0">
                        <a:pos x="71" y="29"/>
                      </a:cxn>
                      <a:cxn ang="0">
                        <a:pos x="73" y="35"/>
                      </a:cxn>
                      <a:cxn ang="0">
                        <a:pos x="73" y="42"/>
                      </a:cxn>
                      <a:cxn ang="0">
                        <a:pos x="73" y="46"/>
                      </a:cxn>
                      <a:cxn ang="0">
                        <a:pos x="71" y="52"/>
                      </a:cxn>
                      <a:cxn ang="0">
                        <a:pos x="67" y="60"/>
                      </a:cxn>
                      <a:cxn ang="0">
                        <a:pos x="66" y="65"/>
                      </a:cxn>
                      <a:cxn ang="0">
                        <a:pos x="62" y="69"/>
                      </a:cxn>
                      <a:cxn ang="0">
                        <a:pos x="56" y="73"/>
                      </a:cxn>
                      <a:cxn ang="0">
                        <a:pos x="48" y="77"/>
                      </a:cxn>
                      <a:cxn ang="0">
                        <a:pos x="44" y="77"/>
                      </a:cxn>
                      <a:cxn ang="0">
                        <a:pos x="37" y="81"/>
                      </a:cxn>
                      <a:cxn ang="0">
                        <a:pos x="33" y="81"/>
                      </a:cxn>
                      <a:cxn ang="0">
                        <a:pos x="27" y="77"/>
                      </a:cxn>
                      <a:cxn ang="0">
                        <a:pos x="21" y="77"/>
                      </a:cxn>
                      <a:cxn ang="0">
                        <a:pos x="16" y="73"/>
                      </a:cxn>
                      <a:cxn ang="0">
                        <a:pos x="12" y="69"/>
                      </a:cxn>
                      <a:cxn ang="0">
                        <a:pos x="6" y="63"/>
                      </a:cxn>
                      <a:cxn ang="0">
                        <a:pos x="4" y="60"/>
                      </a:cxn>
                      <a:cxn ang="0">
                        <a:pos x="2" y="52"/>
                      </a:cxn>
                      <a:cxn ang="0">
                        <a:pos x="0" y="46"/>
                      </a:cxn>
                      <a:cxn ang="0">
                        <a:pos x="0" y="39"/>
                      </a:cxn>
                      <a:cxn ang="0">
                        <a:pos x="0" y="35"/>
                      </a:cxn>
                      <a:cxn ang="0">
                        <a:pos x="2" y="29"/>
                      </a:cxn>
                      <a:cxn ang="0">
                        <a:pos x="4" y="21"/>
                      </a:cxn>
                      <a:cxn ang="0">
                        <a:pos x="6" y="17"/>
                      </a:cxn>
                      <a:cxn ang="0">
                        <a:pos x="12" y="10"/>
                      </a:cxn>
                      <a:cxn ang="0">
                        <a:pos x="16" y="8"/>
                      </a:cxn>
                      <a:cxn ang="0">
                        <a:pos x="21" y="4"/>
                      </a:cxn>
                      <a:cxn ang="0">
                        <a:pos x="27" y="4"/>
                      </a:cxn>
                      <a:cxn ang="0">
                        <a:pos x="35" y="0"/>
                      </a:cxn>
                      <a:cxn ang="0">
                        <a:pos x="41" y="0"/>
                      </a:cxn>
                      <a:cxn ang="0">
                        <a:pos x="44" y="4"/>
                      </a:cxn>
                      <a:cxn ang="0">
                        <a:pos x="52" y="4"/>
                      </a:cxn>
                      <a:cxn ang="0">
                        <a:pos x="56" y="8"/>
                      </a:cxn>
                      <a:cxn ang="0">
                        <a:pos x="62" y="10"/>
                      </a:cxn>
                      <a:cxn ang="0">
                        <a:pos x="66" y="17"/>
                      </a:cxn>
                      <a:cxn ang="0">
                        <a:pos x="67" y="21"/>
                      </a:cxn>
                    </a:cxnLst>
                    <a:rect l="0" t="0" r="r" b="b"/>
                    <a:pathLst>
                      <a:path w="73" h="81">
                        <a:moveTo>
                          <a:pt x="67" y="21"/>
                        </a:moveTo>
                        <a:lnTo>
                          <a:pt x="71" y="29"/>
                        </a:lnTo>
                        <a:lnTo>
                          <a:pt x="73" y="35"/>
                        </a:lnTo>
                        <a:lnTo>
                          <a:pt x="73" y="42"/>
                        </a:lnTo>
                        <a:lnTo>
                          <a:pt x="73" y="46"/>
                        </a:lnTo>
                        <a:lnTo>
                          <a:pt x="71" y="52"/>
                        </a:lnTo>
                        <a:lnTo>
                          <a:pt x="67" y="60"/>
                        </a:lnTo>
                        <a:lnTo>
                          <a:pt x="66" y="65"/>
                        </a:lnTo>
                        <a:lnTo>
                          <a:pt x="62" y="69"/>
                        </a:lnTo>
                        <a:lnTo>
                          <a:pt x="56" y="73"/>
                        </a:lnTo>
                        <a:lnTo>
                          <a:pt x="48" y="77"/>
                        </a:lnTo>
                        <a:lnTo>
                          <a:pt x="44" y="77"/>
                        </a:lnTo>
                        <a:lnTo>
                          <a:pt x="37" y="81"/>
                        </a:lnTo>
                        <a:lnTo>
                          <a:pt x="33" y="81"/>
                        </a:lnTo>
                        <a:lnTo>
                          <a:pt x="27" y="77"/>
                        </a:lnTo>
                        <a:lnTo>
                          <a:pt x="21" y="77"/>
                        </a:lnTo>
                        <a:lnTo>
                          <a:pt x="16" y="73"/>
                        </a:lnTo>
                        <a:lnTo>
                          <a:pt x="12" y="69"/>
                        </a:lnTo>
                        <a:lnTo>
                          <a:pt x="6" y="63"/>
                        </a:lnTo>
                        <a:lnTo>
                          <a:pt x="4" y="60"/>
                        </a:lnTo>
                        <a:lnTo>
                          <a:pt x="2" y="52"/>
                        </a:lnTo>
                        <a:lnTo>
                          <a:pt x="0" y="46"/>
                        </a:lnTo>
                        <a:lnTo>
                          <a:pt x="0" y="39"/>
                        </a:lnTo>
                        <a:lnTo>
                          <a:pt x="0" y="35"/>
                        </a:lnTo>
                        <a:lnTo>
                          <a:pt x="2" y="29"/>
                        </a:lnTo>
                        <a:lnTo>
                          <a:pt x="4" y="21"/>
                        </a:lnTo>
                        <a:lnTo>
                          <a:pt x="6" y="17"/>
                        </a:lnTo>
                        <a:lnTo>
                          <a:pt x="12" y="10"/>
                        </a:lnTo>
                        <a:lnTo>
                          <a:pt x="16" y="8"/>
                        </a:lnTo>
                        <a:lnTo>
                          <a:pt x="21" y="4"/>
                        </a:lnTo>
                        <a:lnTo>
                          <a:pt x="27" y="4"/>
                        </a:lnTo>
                        <a:lnTo>
                          <a:pt x="35" y="0"/>
                        </a:lnTo>
                        <a:lnTo>
                          <a:pt x="41" y="0"/>
                        </a:lnTo>
                        <a:lnTo>
                          <a:pt x="44" y="4"/>
                        </a:lnTo>
                        <a:lnTo>
                          <a:pt x="52" y="4"/>
                        </a:lnTo>
                        <a:lnTo>
                          <a:pt x="56" y="8"/>
                        </a:lnTo>
                        <a:lnTo>
                          <a:pt x="62" y="10"/>
                        </a:lnTo>
                        <a:lnTo>
                          <a:pt x="66" y="17"/>
                        </a:lnTo>
                        <a:lnTo>
                          <a:pt x="67" y="21"/>
                        </a:lnTo>
                        <a:close/>
                      </a:path>
                    </a:pathLst>
                  </a:custGeom>
                  <a:solidFill>
                    <a:srgbClr val="FFFFFF"/>
                  </a:solidFill>
                  <a:ln w="15875">
                    <a:solidFill>
                      <a:srgbClr val="000000"/>
                    </a:solidFill>
                    <a:prstDash val="solid"/>
                    <a:round/>
                    <a:headEnd/>
                    <a:tailEnd/>
                  </a:ln>
                </p:spPr>
                <p:txBody>
                  <a:bodyPr/>
                  <a:lstStyle/>
                  <a:p>
                    <a:endParaRPr lang="en-US"/>
                  </a:p>
                </p:txBody>
              </p:sp>
              <p:sp>
                <p:nvSpPr>
                  <p:cNvPr id="731662" name="Freeform 526"/>
                  <p:cNvSpPr>
                    <a:spLocks/>
                  </p:cNvSpPr>
                  <p:nvPr/>
                </p:nvSpPr>
                <p:spPr bwMode="auto">
                  <a:xfrm flipH="1">
                    <a:off x="3073" y="2937"/>
                    <a:ext cx="25" cy="37"/>
                  </a:xfrm>
                  <a:custGeom>
                    <a:avLst/>
                    <a:gdLst/>
                    <a:ahLst/>
                    <a:cxnLst>
                      <a:cxn ang="0">
                        <a:pos x="0" y="10"/>
                      </a:cxn>
                      <a:cxn ang="0">
                        <a:pos x="0" y="6"/>
                      </a:cxn>
                      <a:cxn ang="0">
                        <a:pos x="2" y="4"/>
                      </a:cxn>
                      <a:cxn ang="0">
                        <a:pos x="4" y="4"/>
                      </a:cxn>
                      <a:cxn ang="0">
                        <a:pos x="10" y="0"/>
                      </a:cxn>
                      <a:cxn ang="0">
                        <a:pos x="12" y="0"/>
                      </a:cxn>
                      <a:cxn ang="0">
                        <a:pos x="14" y="0"/>
                      </a:cxn>
                      <a:cxn ang="0">
                        <a:pos x="18" y="4"/>
                      </a:cxn>
                      <a:cxn ang="0">
                        <a:pos x="20" y="6"/>
                      </a:cxn>
                      <a:cxn ang="0">
                        <a:pos x="21" y="10"/>
                      </a:cxn>
                      <a:cxn ang="0">
                        <a:pos x="21" y="17"/>
                      </a:cxn>
                      <a:cxn ang="0">
                        <a:pos x="21" y="21"/>
                      </a:cxn>
                      <a:cxn ang="0">
                        <a:pos x="21" y="23"/>
                      </a:cxn>
                      <a:cxn ang="0">
                        <a:pos x="20" y="27"/>
                      </a:cxn>
                      <a:cxn ang="0">
                        <a:pos x="14" y="31"/>
                      </a:cxn>
                      <a:cxn ang="0">
                        <a:pos x="12" y="31"/>
                      </a:cxn>
                      <a:cxn ang="0">
                        <a:pos x="10" y="31"/>
                      </a:cxn>
                      <a:cxn ang="0">
                        <a:pos x="8" y="31"/>
                      </a:cxn>
                      <a:cxn ang="0">
                        <a:pos x="2" y="27"/>
                      </a:cxn>
                      <a:cxn ang="0">
                        <a:pos x="0" y="23"/>
                      </a:cxn>
                      <a:cxn ang="0">
                        <a:pos x="0" y="21"/>
                      </a:cxn>
                      <a:cxn ang="0">
                        <a:pos x="0" y="17"/>
                      </a:cxn>
                      <a:cxn ang="0">
                        <a:pos x="0" y="10"/>
                      </a:cxn>
                    </a:cxnLst>
                    <a:rect l="0" t="0" r="r" b="b"/>
                    <a:pathLst>
                      <a:path w="21" h="31">
                        <a:moveTo>
                          <a:pt x="0" y="10"/>
                        </a:moveTo>
                        <a:lnTo>
                          <a:pt x="0" y="6"/>
                        </a:lnTo>
                        <a:lnTo>
                          <a:pt x="2" y="4"/>
                        </a:lnTo>
                        <a:lnTo>
                          <a:pt x="4" y="4"/>
                        </a:lnTo>
                        <a:lnTo>
                          <a:pt x="10" y="0"/>
                        </a:lnTo>
                        <a:lnTo>
                          <a:pt x="12" y="0"/>
                        </a:lnTo>
                        <a:lnTo>
                          <a:pt x="14" y="0"/>
                        </a:lnTo>
                        <a:lnTo>
                          <a:pt x="18" y="4"/>
                        </a:lnTo>
                        <a:lnTo>
                          <a:pt x="20" y="6"/>
                        </a:lnTo>
                        <a:lnTo>
                          <a:pt x="21" y="10"/>
                        </a:lnTo>
                        <a:lnTo>
                          <a:pt x="21" y="17"/>
                        </a:lnTo>
                        <a:lnTo>
                          <a:pt x="21" y="21"/>
                        </a:lnTo>
                        <a:lnTo>
                          <a:pt x="21" y="23"/>
                        </a:lnTo>
                        <a:lnTo>
                          <a:pt x="20" y="27"/>
                        </a:lnTo>
                        <a:lnTo>
                          <a:pt x="14" y="31"/>
                        </a:lnTo>
                        <a:lnTo>
                          <a:pt x="12" y="31"/>
                        </a:lnTo>
                        <a:lnTo>
                          <a:pt x="10" y="31"/>
                        </a:lnTo>
                        <a:lnTo>
                          <a:pt x="8" y="31"/>
                        </a:lnTo>
                        <a:lnTo>
                          <a:pt x="2" y="27"/>
                        </a:lnTo>
                        <a:lnTo>
                          <a:pt x="0" y="23"/>
                        </a:lnTo>
                        <a:lnTo>
                          <a:pt x="0" y="21"/>
                        </a:lnTo>
                        <a:lnTo>
                          <a:pt x="0" y="17"/>
                        </a:lnTo>
                        <a:lnTo>
                          <a:pt x="0" y="10"/>
                        </a:lnTo>
                        <a:close/>
                      </a:path>
                    </a:pathLst>
                  </a:custGeom>
                  <a:solidFill>
                    <a:srgbClr val="000000"/>
                  </a:solidFill>
                  <a:ln w="15875">
                    <a:solidFill>
                      <a:srgbClr val="000000"/>
                    </a:solidFill>
                    <a:prstDash val="solid"/>
                    <a:round/>
                    <a:headEnd/>
                    <a:tailEnd/>
                  </a:ln>
                </p:spPr>
                <p:txBody>
                  <a:bodyPr/>
                  <a:lstStyle/>
                  <a:p>
                    <a:endParaRPr lang="en-US"/>
                  </a:p>
                </p:txBody>
              </p:sp>
              <p:sp>
                <p:nvSpPr>
                  <p:cNvPr id="731663" name="Freeform 527"/>
                  <p:cNvSpPr>
                    <a:spLocks/>
                  </p:cNvSpPr>
                  <p:nvPr/>
                </p:nvSpPr>
                <p:spPr bwMode="auto">
                  <a:xfrm flipH="1">
                    <a:off x="2998" y="2852"/>
                    <a:ext cx="170" cy="202"/>
                  </a:xfrm>
                  <a:custGeom>
                    <a:avLst/>
                    <a:gdLst/>
                    <a:ahLst/>
                    <a:cxnLst>
                      <a:cxn ang="0">
                        <a:pos x="34" y="88"/>
                      </a:cxn>
                      <a:cxn ang="0">
                        <a:pos x="38" y="98"/>
                      </a:cxn>
                      <a:cxn ang="0">
                        <a:pos x="44" y="111"/>
                      </a:cxn>
                      <a:cxn ang="0">
                        <a:pos x="53" y="119"/>
                      </a:cxn>
                      <a:cxn ang="0">
                        <a:pos x="65" y="123"/>
                      </a:cxn>
                      <a:cxn ang="0">
                        <a:pos x="76" y="119"/>
                      </a:cxn>
                      <a:cxn ang="0">
                        <a:pos x="88" y="119"/>
                      </a:cxn>
                      <a:cxn ang="0">
                        <a:pos x="96" y="107"/>
                      </a:cxn>
                      <a:cxn ang="0">
                        <a:pos x="99" y="94"/>
                      </a:cxn>
                      <a:cxn ang="0">
                        <a:pos x="103" y="81"/>
                      </a:cxn>
                      <a:cxn ang="0">
                        <a:pos x="99" y="71"/>
                      </a:cxn>
                      <a:cxn ang="0">
                        <a:pos x="96" y="56"/>
                      </a:cxn>
                      <a:cxn ang="0">
                        <a:pos x="88" y="46"/>
                      </a:cxn>
                      <a:cxn ang="0">
                        <a:pos x="76" y="42"/>
                      </a:cxn>
                      <a:cxn ang="0">
                        <a:pos x="67" y="42"/>
                      </a:cxn>
                      <a:cxn ang="0">
                        <a:pos x="53" y="42"/>
                      </a:cxn>
                      <a:cxn ang="0">
                        <a:pos x="44" y="52"/>
                      </a:cxn>
                      <a:cxn ang="0">
                        <a:pos x="38" y="63"/>
                      </a:cxn>
                      <a:cxn ang="0">
                        <a:pos x="34" y="73"/>
                      </a:cxn>
                      <a:cxn ang="0">
                        <a:pos x="0" y="81"/>
                      </a:cxn>
                      <a:cxn ang="0">
                        <a:pos x="4" y="63"/>
                      </a:cxn>
                      <a:cxn ang="0">
                        <a:pos x="7" y="42"/>
                      </a:cxn>
                      <a:cxn ang="0">
                        <a:pos x="15" y="29"/>
                      </a:cxn>
                      <a:cxn ang="0">
                        <a:pos x="28" y="15"/>
                      </a:cxn>
                      <a:cxn ang="0">
                        <a:pos x="40" y="4"/>
                      </a:cxn>
                      <a:cxn ang="0">
                        <a:pos x="59" y="0"/>
                      </a:cxn>
                      <a:cxn ang="0">
                        <a:pos x="84" y="4"/>
                      </a:cxn>
                      <a:cxn ang="0">
                        <a:pos x="98" y="8"/>
                      </a:cxn>
                      <a:cxn ang="0">
                        <a:pos x="113" y="17"/>
                      </a:cxn>
                      <a:cxn ang="0">
                        <a:pos x="121" y="33"/>
                      </a:cxn>
                      <a:cxn ang="0">
                        <a:pos x="130" y="50"/>
                      </a:cxn>
                      <a:cxn ang="0">
                        <a:pos x="136" y="67"/>
                      </a:cxn>
                      <a:cxn ang="0">
                        <a:pos x="136" y="88"/>
                      </a:cxn>
                      <a:cxn ang="0">
                        <a:pos x="134" y="105"/>
                      </a:cxn>
                      <a:cxn ang="0">
                        <a:pos x="126" y="123"/>
                      </a:cxn>
                      <a:cxn ang="0">
                        <a:pos x="117" y="136"/>
                      </a:cxn>
                      <a:cxn ang="0">
                        <a:pos x="103" y="146"/>
                      </a:cxn>
                      <a:cxn ang="0">
                        <a:pos x="88" y="157"/>
                      </a:cxn>
                      <a:cxn ang="0">
                        <a:pos x="73" y="161"/>
                      </a:cxn>
                      <a:cxn ang="0">
                        <a:pos x="57" y="161"/>
                      </a:cxn>
                      <a:cxn ang="0">
                        <a:pos x="40" y="157"/>
                      </a:cxn>
                      <a:cxn ang="0">
                        <a:pos x="27" y="146"/>
                      </a:cxn>
                      <a:cxn ang="0">
                        <a:pos x="15" y="132"/>
                      </a:cxn>
                      <a:cxn ang="0">
                        <a:pos x="7" y="115"/>
                      </a:cxn>
                      <a:cxn ang="0">
                        <a:pos x="0" y="98"/>
                      </a:cxn>
                      <a:cxn ang="0">
                        <a:pos x="0" y="81"/>
                      </a:cxn>
                    </a:cxnLst>
                    <a:rect l="0" t="0" r="r" b="b"/>
                    <a:pathLst>
                      <a:path w="136" h="161">
                        <a:moveTo>
                          <a:pt x="34" y="81"/>
                        </a:moveTo>
                        <a:lnTo>
                          <a:pt x="34" y="88"/>
                        </a:lnTo>
                        <a:lnTo>
                          <a:pt x="34" y="90"/>
                        </a:lnTo>
                        <a:lnTo>
                          <a:pt x="38" y="98"/>
                        </a:lnTo>
                        <a:lnTo>
                          <a:pt x="40" y="105"/>
                        </a:lnTo>
                        <a:lnTo>
                          <a:pt x="44" y="111"/>
                        </a:lnTo>
                        <a:lnTo>
                          <a:pt x="48" y="115"/>
                        </a:lnTo>
                        <a:lnTo>
                          <a:pt x="53" y="119"/>
                        </a:lnTo>
                        <a:lnTo>
                          <a:pt x="59" y="119"/>
                        </a:lnTo>
                        <a:lnTo>
                          <a:pt x="65" y="123"/>
                        </a:lnTo>
                        <a:lnTo>
                          <a:pt x="69" y="123"/>
                        </a:lnTo>
                        <a:lnTo>
                          <a:pt x="76" y="119"/>
                        </a:lnTo>
                        <a:lnTo>
                          <a:pt x="80" y="119"/>
                        </a:lnTo>
                        <a:lnTo>
                          <a:pt x="88" y="119"/>
                        </a:lnTo>
                        <a:lnTo>
                          <a:pt x="94" y="111"/>
                        </a:lnTo>
                        <a:lnTo>
                          <a:pt x="96" y="107"/>
                        </a:lnTo>
                        <a:lnTo>
                          <a:pt x="98" y="98"/>
                        </a:lnTo>
                        <a:lnTo>
                          <a:pt x="99" y="94"/>
                        </a:lnTo>
                        <a:lnTo>
                          <a:pt x="103" y="88"/>
                        </a:lnTo>
                        <a:lnTo>
                          <a:pt x="103" y="81"/>
                        </a:lnTo>
                        <a:lnTo>
                          <a:pt x="103" y="73"/>
                        </a:lnTo>
                        <a:lnTo>
                          <a:pt x="99" y="71"/>
                        </a:lnTo>
                        <a:lnTo>
                          <a:pt x="98" y="63"/>
                        </a:lnTo>
                        <a:lnTo>
                          <a:pt x="96" y="56"/>
                        </a:lnTo>
                        <a:lnTo>
                          <a:pt x="94" y="52"/>
                        </a:lnTo>
                        <a:lnTo>
                          <a:pt x="88" y="46"/>
                        </a:lnTo>
                        <a:lnTo>
                          <a:pt x="84" y="42"/>
                        </a:lnTo>
                        <a:lnTo>
                          <a:pt x="76" y="42"/>
                        </a:lnTo>
                        <a:lnTo>
                          <a:pt x="73" y="42"/>
                        </a:lnTo>
                        <a:lnTo>
                          <a:pt x="67" y="42"/>
                        </a:lnTo>
                        <a:lnTo>
                          <a:pt x="59" y="42"/>
                        </a:lnTo>
                        <a:lnTo>
                          <a:pt x="53" y="42"/>
                        </a:lnTo>
                        <a:lnTo>
                          <a:pt x="48" y="46"/>
                        </a:lnTo>
                        <a:lnTo>
                          <a:pt x="44" y="52"/>
                        </a:lnTo>
                        <a:lnTo>
                          <a:pt x="40" y="56"/>
                        </a:lnTo>
                        <a:lnTo>
                          <a:pt x="38" y="63"/>
                        </a:lnTo>
                        <a:lnTo>
                          <a:pt x="36" y="71"/>
                        </a:lnTo>
                        <a:lnTo>
                          <a:pt x="34" y="73"/>
                        </a:lnTo>
                        <a:lnTo>
                          <a:pt x="34" y="81"/>
                        </a:lnTo>
                        <a:lnTo>
                          <a:pt x="0" y="81"/>
                        </a:lnTo>
                        <a:lnTo>
                          <a:pt x="0" y="71"/>
                        </a:lnTo>
                        <a:lnTo>
                          <a:pt x="4" y="63"/>
                        </a:lnTo>
                        <a:lnTo>
                          <a:pt x="5" y="52"/>
                        </a:lnTo>
                        <a:lnTo>
                          <a:pt x="7" y="42"/>
                        </a:lnTo>
                        <a:lnTo>
                          <a:pt x="13" y="34"/>
                        </a:lnTo>
                        <a:lnTo>
                          <a:pt x="15" y="29"/>
                        </a:lnTo>
                        <a:lnTo>
                          <a:pt x="23" y="21"/>
                        </a:lnTo>
                        <a:lnTo>
                          <a:pt x="28" y="15"/>
                        </a:lnTo>
                        <a:lnTo>
                          <a:pt x="36" y="11"/>
                        </a:lnTo>
                        <a:lnTo>
                          <a:pt x="40" y="4"/>
                        </a:lnTo>
                        <a:lnTo>
                          <a:pt x="50" y="4"/>
                        </a:lnTo>
                        <a:lnTo>
                          <a:pt x="59" y="0"/>
                        </a:lnTo>
                        <a:lnTo>
                          <a:pt x="75" y="0"/>
                        </a:lnTo>
                        <a:lnTo>
                          <a:pt x="84" y="4"/>
                        </a:lnTo>
                        <a:lnTo>
                          <a:pt x="90" y="4"/>
                        </a:lnTo>
                        <a:lnTo>
                          <a:pt x="98" y="8"/>
                        </a:lnTo>
                        <a:lnTo>
                          <a:pt x="105" y="15"/>
                        </a:lnTo>
                        <a:lnTo>
                          <a:pt x="113" y="17"/>
                        </a:lnTo>
                        <a:lnTo>
                          <a:pt x="119" y="25"/>
                        </a:lnTo>
                        <a:lnTo>
                          <a:pt x="121" y="33"/>
                        </a:lnTo>
                        <a:lnTo>
                          <a:pt x="126" y="42"/>
                        </a:lnTo>
                        <a:lnTo>
                          <a:pt x="130" y="50"/>
                        </a:lnTo>
                        <a:lnTo>
                          <a:pt x="134" y="59"/>
                        </a:lnTo>
                        <a:lnTo>
                          <a:pt x="136" y="67"/>
                        </a:lnTo>
                        <a:lnTo>
                          <a:pt x="136" y="77"/>
                        </a:lnTo>
                        <a:lnTo>
                          <a:pt x="136" y="88"/>
                        </a:lnTo>
                        <a:lnTo>
                          <a:pt x="136" y="94"/>
                        </a:lnTo>
                        <a:lnTo>
                          <a:pt x="134" y="105"/>
                        </a:lnTo>
                        <a:lnTo>
                          <a:pt x="128" y="115"/>
                        </a:lnTo>
                        <a:lnTo>
                          <a:pt x="126" y="123"/>
                        </a:lnTo>
                        <a:lnTo>
                          <a:pt x="121" y="129"/>
                        </a:lnTo>
                        <a:lnTo>
                          <a:pt x="117" y="136"/>
                        </a:lnTo>
                        <a:lnTo>
                          <a:pt x="109" y="142"/>
                        </a:lnTo>
                        <a:lnTo>
                          <a:pt x="103" y="146"/>
                        </a:lnTo>
                        <a:lnTo>
                          <a:pt x="96" y="153"/>
                        </a:lnTo>
                        <a:lnTo>
                          <a:pt x="88" y="157"/>
                        </a:lnTo>
                        <a:lnTo>
                          <a:pt x="80" y="161"/>
                        </a:lnTo>
                        <a:lnTo>
                          <a:pt x="73" y="161"/>
                        </a:lnTo>
                        <a:lnTo>
                          <a:pt x="67" y="161"/>
                        </a:lnTo>
                        <a:lnTo>
                          <a:pt x="57" y="161"/>
                        </a:lnTo>
                        <a:lnTo>
                          <a:pt x="48" y="157"/>
                        </a:lnTo>
                        <a:lnTo>
                          <a:pt x="40" y="157"/>
                        </a:lnTo>
                        <a:lnTo>
                          <a:pt x="34" y="150"/>
                        </a:lnTo>
                        <a:lnTo>
                          <a:pt x="27" y="146"/>
                        </a:lnTo>
                        <a:lnTo>
                          <a:pt x="19" y="136"/>
                        </a:lnTo>
                        <a:lnTo>
                          <a:pt x="15" y="132"/>
                        </a:lnTo>
                        <a:lnTo>
                          <a:pt x="13" y="125"/>
                        </a:lnTo>
                        <a:lnTo>
                          <a:pt x="7" y="115"/>
                        </a:lnTo>
                        <a:lnTo>
                          <a:pt x="5" y="107"/>
                        </a:lnTo>
                        <a:lnTo>
                          <a:pt x="0" y="98"/>
                        </a:lnTo>
                        <a:lnTo>
                          <a:pt x="0" y="90"/>
                        </a:lnTo>
                        <a:lnTo>
                          <a:pt x="0" y="81"/>
                        </a:lnTo>
                        <a:lnTo>
                          <a:pt x="34" y="81"/>
                        </a:lnTo>
                        <a:close/>
                      </a:path>
                    </a:pathLst>
                  </a:custGeom>
                  <a:solidFill>
                    <a:srgbClr val="000000"/>
                  </a:solidFill>
                  <a:ln w="15875">
                    <a:solidFill>
                      <a:srgbClr val="000000"/>
                    </a:solidFill>
                    <a:prstDash val="solid"/>
                    <a:round/>
                    <a:headEnd/>
                    <a:tailEnd/>
                  </a:ln>
                </p:spPr>
                <p:txBody>
                  <a:bodyPr/>
                  <a:lstStyle/>
                  <a:p>
                    <a:endParaRPr lang="en-US"/>
                  </a:p>
                </p:txBody>
              </p:sp>
              <p:sp>
                <p:nvSpPr>
                  <p:cNvPr id="731664" name="Freeform 528"/>
                  <p:cNvSpPr>
                    <a:spLocks/>
                  </p:cNvSpPr>
                  <p:nvPr/>
                </p:nvSpPr>
                <p:spPr bwMode="auto">
                  <a:xfrm flipH="1">
                    <a:off x="2843" y="2907"/>
                    <a:ext cx="88" cy="100"/>
                  </a:xfrm>
                  <a:custGeom>
                    <a:avLst/>
                    <a:gdLst/>
                    <a:ahLst/>
                    <a:cxnLst>
                      <a:cxn ang="0">
                        <a:pos x="67" y="21"/>
                      </a:cxn>
                      <a:cxn ang="0">
                        <a:pos x="69" y="29"/>
                      </a:cxn>
                      <a:cxn ang="0">
                        <a:pos x="71" y="35"/>
                      </a:cxn>
                      <a:cxn ang="0">
                        <a:pos x="71" y="39"/>
                      </a:cxn>
                      <a:cxn ang="0">
                        <a:pos x="69" y="46"/>
                      </a:cxn>
                      <a:cxn ang="0">
                        <a:pos x="69" y="52"/>
                      </a:cxn>
                      <a:cxn ang="0">
                        <a:pos x="67" y="60"/>
                      </a:cxn>
                      <a:cxn ang="0">
                        <a:pos x="61" y="63"/>
                      </a:cxn>
                      <a:cxn ang="0">
                        <a:pos x="57" y="69"/>
                      </a:cxn>
                      <a:cxn ang="0">
                        <a:pos x="55" y="73"/>
                      </a:cxn>
                      <a:cxn ang="0">
                        <a:pos x="49" y="77"/>
                      </a:cxn>
                      <a:cxn ang="0">
                        <a:pos x="42" y="77"/>
                      </a:cxn>
                      <a:cxn ang="0">
                        <a:pos x="36" y="81"/>
                      </a:cxn>
                      <a:cxn ang="0">
                        <a:pos x="30" y="77"/>
                      </a:cxn>
                      <a:cxn ang="0">
                        <a:pos x="25" y="77"/>
                      </a:cxn>
                      <a:cxn ang="0">
                        <a:pos x="19" y="77"/>
                      </a:cxn>
                      <a:cxn ang="0">
                        <a:pos x="15" y="73"/>
                      </a:cxn>
                      <a:cxn ang="0">
                        <a:pos x="9" y="69"/>
                      </a:cxn>
                      <a:cxn ang="0">
                        <a:pos x="7" y="63"/>
                      </a:cxn>
                      <a:cxn ang="0">
                        <a:pos x="2" y="60"/>
                      </a:cxn>
                      <a:cxn ang="0">
                        <a:pos x="0" y="52"/>
                      </a:cxn>
                      <a:cxn ang="0">
                        <a:pos x="0" y="46"/>
                      </a:cxn>
                      <a:cxn ang="0">
                        <a:pos x="0" y="39"/>
                      </a:cxn>
                      <a:cxn ang="0">
                        <a:pos x="0" y="35"/>
                      </a:cxn>
                      <a:cxn ang="0">
                        <a:pos x="0" y="29"/>
                      </a:cxn>
                      <a:cxn ang="0">
                        <a:pos x="5" y="21"/>
                      </a:cxn>
                      <a:cxn ang="0">
                        <a:pos x="7" y="17"/>
                      </a:cxn>
                      <a:cxn ang="0">
                        <a:pos x="11" y="10"/>
                      </a:cxn>
                      <a:cxn ang="0">
                        <a:pos x="17" y="8"/>
                      </a:cxn>
                      <a:cxn ang="0">
                        <a:pos x="19" y="4"/>
                      </a:cxn>
                      <a:cxn ang="0">
                        <a:pos x="26" y="0"/>
                      </a:cxn>
                      <a:cxn ang="0">
                        <a:pos x="30" y="0"/>
                      </a:cxn>
                      <a:cxn ang="0">
                        <a:pos x="38" y="0"/>
                      </a:cxn>
                      <a:cxn ang="0">
                        <a:pos x="46" y="0"/>
                      </a:cxn>
                      <a:cxn ang="0">
                        <a:pos x="49" y="4"/>
                      </a:cxn>
                      <a:cxn ang="0">
                        <a:pos x="55" y="8"/>
                      </a:cxn>
                      <a:cxn ang="0">
                        <a:pos x="59" y="10"/>
                      </a:cxn>
                      <a:cxn ang="0">
                        <a:pos x="61" y="14"/>
                      </a:cxn>
                      <a:cxn ang="0">
                        <a:pos x="67" y="21"/>
                      </a:cxn>
                    </a:cxnLst>
                    <a:rect l="0" t="0" r="r" b="b"/>
                    <a:pathLst>
                      <a:path w="71" h="81">
                        <a:moveTo>
                          <a:pt x="67" y="21"/>
                        </a:moveTo>
                        <a:lnTo>
                          <a:pt x="69" y="29"/>
                        </a:lnTo>
                        <a:lnTo>
                          <a:pt x="71" y="35"/>
                        </a:lnTo>
                        <a:lnTo>
                          <a:pt x="71" y="39"/>
                        </a:lnTo>
                        <a:lnTo>
                          <a:pt x="69" y="46"/>
                        </a:lnTo>
                        <a:lnTo>
                          <a:pt x="69" y="52"/>
                        </a:lnTo>
                        <a:lnTo>
                          <a:pt x="67" y="60"/>
                        </a:lnTo>
                        <a:lnTo>
                          <a:pt x="61" y="63"/>
                        </a:lnTo>
                        <a:lnTo>
                          <a:pt x="57" y="69"/>
                        </a:lnTo>
                        <a:lnTo>
                          <a:pt x="55" y="73"/>
                        </a:lnTo>
                        <a:lnTo>
                          <a:pt x="49" y="77"/>
                        </a:lnTo>
                        <a:lnTo>
                          <a:pt x="42" y="77"/>
                        </a:lnTo>
                        <a:lnTo>
                          <a:pt x="36" y="81"/>
                        </a:lnTo>
                        <a:lnTo>
                          <a:pt x="30" y="77"/>
                        </a:lnTo>
                        <a:lnTo>
                          <a:pt x="25" y="77"/>
                        </a:lnTo>
                        <a:lnTo>
                          <a:pt x="19" y="77"/>
                        </a:lnTo>
                        <a:lnTo>
                          <a:pt x="15" y="73"/>
                        </a:lnTo>
                        <a:lnTo>
                          <a:pt x="9" y="69"/>
                        </a:lnTo>
                        <a:lnTo>
                          <a:pt x="7" y="63"/>
                        </a:lnTo>
                        <a:lnTo>
                          <a:pt x="2" y="60"/>
                        </a:lnTo>
                        <a:lnTo>
                          <a:pt x="0" y="52"/>
                        </a:lnTo>
                        <a:lnTo>
                          <a:pt x="0" y="46"/>
                        </a:lnTo>
                        <a:lnTo>
                          <a:pt x="0" y="39"/>
                        </a:lnTo>
                        <a:lnTo>
                          <a:pt x="0" y="35"/>
                        </a:lnTo>
                        <a:lnTo>
                          <a:pt x="0" y="29"/>
                        </a:lnTo>
                        <a:lnTo>
                          <a:pt x="5" y="21"/>
                        </a:lnTo>
                        <a:lnTo>
                          <a:pt x="7" y="17"/>
                        </a:lnTo>
                        <a:lnTo>
                          <a:pt x="11" y="10"/>
                        </a:lnTo>
                        <a:lnTo>
                          <a:pt x="17" y="8"/>
                        </a:lnTo>
                        <a:lnTo>
                          <a:pt x="19" y="4"/>
                        </a:lnTo>
                        <a:lnTo>
                          <a:pt x="26" y="0"/>
                        </a:lnTo>
                        <a:lnTo>
                          <a:pt x="30" y="0"/>
                        </a:lnTo>
                        <a:lnTo>
                          <a:pt x="38" y="0"/>
                        </a:lnTo>
                        <a:lnTo>
                          <a:pt x="46" y="0"/>
                        </a:lnTo>
                        <a:lnTo>
                          <a:pt x="49" y="4"/>
                        </a:lnTo>
                        <a:lnTo>
                          <a:pt x="55" y="8"/>
                        </a:lnTo>
                        <a:lnTo>
                          <a:pt x="59" y="10"/>
                        </a:lnTo>
                        <a:lnTo>
                          <a:pt x="61" y="14"/>
                        </a:lnTo>
                        <a:lnTo>
                          <a:pt x="67" y="21"/>
                        </a:lnTo>
                        <a:close/>
                      </a:path>
                    </a:pathLst>
                  </a:custGeom>
                  <a:solidFill>
                    <a:srgbClr val="FFFFFF"/>
                  </a:solidFill>
                  <a:ln w="15875">
                    <a:solidFill>
                      <a:srgbClr val="000000"/>
                    </a:solidFill>
                    <a:prstDash val="solid"/>
                    <a:round/>
                    <a:headEnd/>
                    <a:tailEnd/>
                  </a:ln>
                </p:spPr>
                <p:txBody>
                  <a:bodyPr/>
                  <a:lstStyle/>
                  <a:p>
                    <a:endParaRPr lang="en-US"/>
                  </a:p>
                </p:txBody>
              </p:sp>
              <p:sp>
                <p:nvSpPr>
                  <p:cNvPr id="731665" name="Freeform 529"/>
                  <p:cNvSpPr>
                    <a:spLocks/>
                  </p:cNvSpPr>
                  <p:nvPr/>
                </p:nvSpPr>
                <p:spPr bwMode="auto">
                  <a:xfrm flipH="1">
                    <a:off x="2871" y="2937"/>
                    <a:ext cx="37" cy="37"/>
                  </a:xfrm>
                  <a:custGeom>
                    <a:avLst/>
                    <a:gdLst/>
                    <a:ahLst/>
                    <a:cxnLst>
                      <a:cxn ang="0">
                        <a:pos x="0" y="10"/>
                      </a:cxn>
                      <a:cxn ang="0">
                        <a:pos x="2" y="6"/>
                      </a:cxn>
                      <a:cxn ang="0">
                        <a:pos x="6" y="4"/>
                      </a:cxn>
                      <a:cxn ang="0">
                        <a:pos x="7" y="4"/>
                      </a:cxn>
                      <a:cxn ang="0">
                        <a:pos x="11" y="0"/>
                      </a:cxn>
                      <a:cxn ang="0">
                        <a:pos x="17" y="0"/>
                      </a:cxn>
                      <a:cxn ang="0">
                        <a:pos x="21" y="0"/>
                      </a:cxn>
                      <a:cxn ang="0">
                        <a:pos x="23" y="4"/>
                      </a:cxn>
                      <a:cxn ang="0">
                        <a:pos x="27" y="6"/>
                      </a:cxn>
                      <a:cxn ang="0">
                        <a:pos x="29" y="10"/>
                      </a:cxn>
                      <a:cxn ang="0">
                        <a:pos x="29" y="17"/>
                      </a:cxn>
                      <a:cxn ang="0">
                        <a:pos x="29" y="21"/>
                      </a:cxn>
                      <a:cxn ang="0">
                        <a:pos x="27" y="23"/>
                      </a:cxn>
                      <a:cxn ang="0">
                        <a:pos x="23" y="27"/>
                      </a:cxn>
                      <a:cxn ang="0">
                        <a:pos x="21" y="31"/>
                      </a:cxn>
                      <a:cxn ang="0">
                        <a:pos x="17" y="31"/>
                      </a:cxn>
                      <a:cxn ang="0">
                        <a:pos x="11" y="31"/>
                      </a:cxn>
                      <a:cxn ang="0">
                        <a:pos x="7" y="31"/>
                      </a:cxn>
                      <a:cxn ang="0">
                        <a:pos x="6" y="27"/>
                      </a:cxn>
                      <a:cxn ang="0">
                        <a:pos x="2" y="23"/>
                      </a:cxn>
                      <a:cxn ang="0">
                        <a:pos x="0" y="21"/>
                      </a:cxn>
                      <a:cxn ang="0">
                        <a:pos x="0" y="17"/>
                      </a:cxn>
                      <a:cxn ang="0">
                        <a:pos x="0" y="10"/>
                      </a:cxn>
                    </a:cxnLst>
                    <a:rect l="0" t="0" r="r" b="b"/>
                    <a:pathLst>
                      <a:path w="29" h="31">
                        <a:moveTo>
                          <a:pt x="0" y="10"/>
                        </a:moveTo>
                        <a:lnTo>
                          <a:pt x="2" y="6"/>
                        </a:lnTo>
                        <a:lnTo>
                          <a:pt x="6" y="4"/>
                        </a:lnTo>
                        <a:lnTo>
                          <a:pt x="7" y="4"/>
                        </a:lnTo>
                        <a:lnTo>
                          <a:pt x="11" y="0"/>
                        </a:lnTo>
                        <a:lnTo>
                          <a:pt x="17" y="0"/>
                        </a:lnTo>
                        <a:lnTo>
                          <a:pt x="21" y="0"/>
                        </a:lnTo>
                        <a:lnTo>
                          <a:pt x="23" y="4"/>
                        </a:lnTo>
                        <a:lnTo>
                          <a:pt x="27" y="6"/>
                        </a:lnTo>
                        <a:lnTo>
                          <a:pt x="29" y="10"/>
                        </a:lnTo>
                        <a:lnTo>
                          <a:pt x="29" y="17"/>
                        </a:lnTo>
                        <a:lnTo>
                          <a:pt x="29" y="21"/>
                        </a:lnTo>
                        <a:lnTo>
                          <a:pt x="27" y="23"/>
                        </a:lnTo>
                        <a:lnTo>
                          <a:pt x="23" y="27"/>
                        </a:lnTo>
                        <a:lnTo>
                          <a:pt x="21" y="31"/>
                        </a:lnTo>
                        <a:lnTo>
                          <a:pt x="17" y="31"/>
                        </a:lnTo>
                        <a:lnTo>
                          <a:pt x="11" y="31"/>
                        </a:lnTo>
                        <a:lnTo>
                          <a:pt x="7" y="31"/>
                        </a:lnTo>
                        <a:lnTo>
                          <a:pt x="6" y="27"/>
                        </a:lnTo>
                        <a:lnTo>
                          <a:pt x="2" y="23"/>
                        </a:lnTo>
                        <a:lnTo>
                          <a:pt x="0" y="21"/>
                        </a:lnTo>
                        <a:lnTo>
                          <a:pt x="0" y="17"/>
                        </a:lnTo>
                        <a:lnTo>
                          <a:pt x="0" y="10"/>
                        </a:lnTo>
                        <a:close/>
                      </a:path>
                    </a:pathLst>
                  </a:custGeom>
                  <a:solidFill>
                    <a:srgbClr val="000000"/>
                  </a:solidFill>
                  <a:ln w="15875">
                    <a:solidFill>
                      <a:srgbClr val="000000"/>
                    </a:solidFill>
                    <a:prstDash val="solid"/>
                    <a:round/>
                    <a:headEnd/>
                    <a:tailEnd/>
                  </a:ln>
                </p:spPr>
                <p:txBody>
                  <a:bodyPr/>
                  <a:lstStyle/>
                  <a:p>
                    <a:endParaRPr lang="en-US"/>
                  </a:p>
                </p:txBody>
              </p:sp>
              <p:sp>
                <p:nvSpPr>
                  <p:cNvPr id="731666" name="Freeform 530"/>
                  <p:cNvSpPr>
                    <a:spLocks/>
                  </p:cNvSpPr>
                  <p:nvPr/>
                </p:nvSpPr>
                <p:spPr bwMode="auto">
                  <a:xfrm flipH="1">
                    <a:off x="2796" y="2852"/>
                    <a:ext cx="180" cy="205"/>
                  </a:xfrm>
                  <a:custGeom>
                    <a:avLst/>
                    <a:gdLst/>
                    <a:ahLst/>
                    <a:cxnLst>
                      <a:cxn ang="0">
                        <a:pos x="35" y="88"/>
                      </a:cxn>
                      <a:cxn ang="0">
                        <a:pos x="37" y="102"/>
                      </a:cxn>
                      <a:cxn ang="0">
                        <a:pos x="44" y="111"/>
                      </a:cxn>
                      <a:cxn ang="0">
                        <a:pos x="56" y="119"/>
                      </a:cxn>
                      <a:cxn ang="0">
                        <a:pos x="67" y="123"/>
                      </a:cxn>
                      <a:cxn ang="0">
                        <a:pos x="79" y="123"/>
                      </a:cxn>
                      <a:cxn ang="0">
                        <a:pos x="92" y="119"/>
                      </a:cxn>
                      <a:cxn ang="0">
                        <a:pos x="102" y="107"/>
                      </a:cxn>
                      <a:cxn ang="0">
                        <a:pos x="108" y="98"/>
                      </a:cxn>
                      <a:cxn ang="0">
                        <a:pos x="108" y="84"/>
                      </a:cxn>
                      <a:cxn ang="0">
                        <a:pos x="108" y="71"/>
                      </a:cxn>
                      <a:cxn ang="0">
                        <a:pos x="102" y="56"/>
                      </a:cxn>
                      <a:cxn ang="0">
                        <a:pos x="92" y="46"/>
                      </a:cxn>
                      <a:cxn ang="0">
                        <a:pos x="83" y="42"/>
                      </a:cxn>
                      <a:cxn ang="0">
                        <a:pos x="67" y="38"/>
                      </a:cxn>
                      <a:cxn ang="0">
                        <a:pos x="56" y="46"/>
                      </a:cxn>
                      <a:cxn ang="0">
                        <a:pos x="46" y="52"/>
                      </a:cxn>
                      <a:cxn ang="0">
                        <a:pos x="37" y="63"/>
                      </a:cxn>
                      <a:cxn ang="0">
                        <a:pos x="35" y="77"/>
                      </a:cxn>
                      <a:cxn ang="0">
                        <a:pos x="0" y="81"/>
                      </a:cxn>
                      <a:cxn ang="0">
                        <a:pos x="2" y="63"/>
                      </a:cxn>
                      <a:cxn ang="0">
                        <a:pos x="8" y="46"/>
                      </a:cxn>
                      <a:cxn ang="0">
                        <a:pos x="17" y="29"/>
                      </a:cxn>
                      <a:cxn ang="0">
                        <a:pos x="31" y="15"/>
                      </a:cxn>
                      <a:cxn ang="0">
                        <a:pos x="44" y="4"/>
                      </a:cxn>
                      <a:cxn ang="0">
                        <a:pos x="62" y="0"/>
                      </a:cxn>
                      <a:cxn ang="0">
                        <a:pos x="86" y="0"/>
                      </a:cxn>
                      <a:cxn ang="0">
                        <a:pos x="104" y="8"/>
                      </a:cxn>
                      <a:cxn ang="0">
                        <a:pos x="115" y="17"/>
                      </a:cxn>
                      <a:cxn ang="0">
                        <a:pos x="129" y="33"/>
                      </a:cxn>
                      <a:cxn ang="0">
                        <a:pos x="136" y="50"/>
                      </a:cxn>
                      <a:cxn ang="0">
                        <a:pos x="142" y="67"/>
                      </a:cxn>
                      <a:cxn ang="0">
                        <a:pos x="144" y="88"/>
                      </a:cxn>
                      <a:cxn ang="0">
                        <a:pos x="138" y="107"/>
                      </a:cxn>
                      <a:cxn ang="0">
                        <a:pos x="133" y="125"/>
                      </a:cxn>
                      <a:cxn ang="0">
                        <a:pos x="123" y="140"/>
                      </a:cxn>
                      <a:cxn ang="0">
                        <a:pos x="108" y="150"/>
                      </a:cxn>
                      <a:cxn ang="0">
                        <a:pos x="94" y="161"/>
                      </a:cxn>
                      <a:cxn ang="0">
                        <a:pos x="77" y="161"/>
                      </a:cxn>
                      <a:cxn ang="0">
                        <a:pos x="58" y="163"/>
                      </a:cxn>
                      <a:cxn ang="0">
                        <a:pos x="42" y="161"/>
                      </a:cxn>
                      <a:cxn ang="0">
                        <a:pos x="31" y="150"/>
                      </a:cxn>
                      <a:cxn ang="0">
                        <a:pos x="16" y="136"/>
                      </a:cxn>
                      <a:cxn ang="0">
                        <a:pos x="6" y="119"/>
                      </a:cxn>
                      <a:cxn ang="0">
                        <a:pos x="2" y="98"/>
                      </a:cxn>
                      <a:cxn ang="0">
                        <a:pos x="0" y="81"/>
                      </a:cxn>
                    </a:cxnLst>
                    <a:rect l="0" t="0" r="r" b="b"/>
                    <a:pathLst>
                      <a:path w="144" h="163">
                        <a:moveTo>
                          <a:pt x="35" y="81"/>
                        </a:moveTo>
                        <a:lnTo>
                          <a:pt x="35" y="88"/>
                        </a:lnTo>
                        <a:lnTo>
                          <a:pt x="35" y="94"/>
                        </a:lnTo>
                        <a:lnTo>
                          <a:pt x="37" y="102"/>
                        </a:lnTo>
                        <a:lnTo>
                          <a:pt x="42" y="107"/>
                        </a:lnTo>
                        <a:lnTo>
                          <a:pt x="44" y="111"/>
                        </a:lnTo>
                        <a:lnTo>
                          <a:pt x="48" y="119"/>
                        </a:lnTo>
                        <a:lnTo>
                          <a:pt x="56" y="119"/>
                        </a:lnTo>
                        <a:lnTo>
                          <a:pt x="62" y="123"/>
                        </a:lnTo>
                        <a:lnTo>
                          <a:pt x="67" y="123"/>
                        </a:lnTo>
                        <a:lnTo>
                          <a:pt x="73" y="125"/>
                        </a:lnTo>
                        <a:lnTo>
                          <a:pt x="79" y="123"/>
                        </a:lnTo>
                        <a:lnTo>
                          <a:pt x="86" y="123"/>
                        </a:lnTo>
                        <a:lnTo>
                          <a:pt x="92" y="119"/>
                        </a:lnTo>
                        <a:lnTo>
                          <a:pt x="96" y="115"/>
                        </a:lnTo>
                        <a:lnTo>
                          <a:pt x="102" y="107"/>
                        </a:lnTo>
                        <a:lnTo>
                          <a:pt x="106" y="102"/>
                        </a:lnTo>
                        <a:lnTo>
                          <a:pt x="108" y="98"/>
                        </a:lnTo>
                        <a:lnTo>
                          <a:pt x="108" y="88"/>
                        </a:lnTo>
                        <a:lnTo>
                          <a:pt x="108" y="84"/>
                        </a:lnTo>
                        <a:lnTo>
                          <a:pt x="108" y="77"/>
                        </a:lnTo>
                        <a:lnTo>
                          <a:pt x="108" y="71"/>
                        </a:lnTo>
                        <a:lnTo>
                          <a:pt x="106" y="63"/>
                        </a:lnTo>
                        <a:lnTo>
                          <a:pt x="102" y="56"/>
                        </a:lnTo>
                        <a:lnTo>
                          <a:pt x="96" y="52"/>
                        </a:lnTo>
                        <a:lnTo>
                          <a:pt x="92" y="46"/>
                        </a:lnTo>
                        <a:lnTo>
                          <a:pt x="86" y="46"/>
                        </a:lnTo>
                        <a:lnTo>
                          <a:pt x="83" y="42"/>
                        </a:lnTo>
                        <a:lnTo>
                          <a:pt x="75" y="38"/>
                        </a:lnTo>
                        <a:lnTo>
                          <a:pt x="67" y="38"/>
                        </a:lnTo>
                        <a:lnTo>
                          <a:pt x="63" y="42"/>
                        </a:lnTo>
                        <a:lnTo>
                          <a:pt x="56" y="46"/>
                        </a:lnTo>
                        <a:lnTo>
                          <a:pt x="52" y="46"/>
                        </a:lnTo>
                        <a:lnTo>
                          <a:pt x="46" y="52"/>
                        </a:lnTo>
                        <a:lnTo>
                          <a:pt x="42" y="56"/>
                        </a:lnTo>
                        <a:lnTo>
                          <a:pt x="37" y="63"/>
                        </a:lnTo>
                        <a:lnTo>
                          <a:pt x="35" y="67"/>
                        </a:lnTo>
                        <a:lnTo>
                          <a:pt x="35" y="77"/>
                        </a:lnTo>
                        <a:lnTo>
                          <a:pt x="35" y="81"/>
                        </a:lnTo>
                        <a:lnTo>
                          <a:pt x="0" y="81"/>
                        </a:lnTo>
                        <a:lnTo>
                          <a:pt x="0" y="73"/>
                        </a:lnTo>
                        <a:lnTo>
                          <a:pt x="2" y="63"/>
                        </a:lnTo>
                        <a:lnTo>
                          <a:pt x="4" y="52"/>
                        </a:lnTo>
                        <a:lnTo>
                          <a:pt x="8" y="46"/>
                        </a:lnTo>
                        <a:lnTo>
                          <a:pt x="14" y="34"/>
                        </a:lnTo>
                        <a:lnTo>
                          <a:pt x="17" y="29"/>
                        </a:lnTo>
                        <a:lnTo>
                          <a:pt x="25" y="21"/>
                        </a:lnTo>
                        <a:lnTo>
                          <a:pt x="31" y="15"/>
                        </a:lnTo>
                        <a:lnTo>
                          <a:pt x="37" y="11"/>
                        </a:lnTo>
                        <a:lnTo>
                          <a:pt x="44" y="4"/>
                        </a:lnTo>
                        <a:lnTo>
                          <a:pt x="52" y="4"/>
                        </a:lnTo>
                        <a:lnTo>
                          <a:pt x="62" y="0"/>
                        </a:lnTo>
                        <a:lnTo>
                          <a:pt x="79" y="0"/>
                        </a:lnTo>
                        <a:lnTo>
                          <a:pt x="86" y="0"/>
                        </a:lnTo>
                        <a:lnTo>
                          <a:pt x="96" y="4"/>
                        </a:lnTo>
                        <a:lnTo>
                          <a:pt x="104" y="8"/>
                        </a:lnTo>
                        <a:lnTo>
                          <a:pt x="108" y="15"/>
                        </a:lnTo>
                        <a:lnTo>
                          <a:pt x="115" y="17"/>
                        </a:lnTo>
                        <a:lnTo>
                          <a:pt x="123" y="25"/>
                        </a:lnTo>
                        <a:lnTo>
                          <a:pt x="129" y="33"/>
                        </a:lnTo>
                        <a:lnTo>
                          <a:pt x="134" y="42"/>
                        </a:lnTo>
                        <a:lnTo>
                          <a:pt x="136" y="50"/>
                        </a:lnTo>
                        <a:lnTo>
                          <a:pt x="138" y="59"/>
                        </a:lnTo>
                        <a:lnTo>
                          <a:pt x="142" y="67"/>
                        </a:lnTo>
                        <a:lnTo>
                          <a:pt x="144" y="77"/>
                        </a:lnTo>
                        <a:lnTo>
                          <a:pt x="144" y="88"/>
                        </a:lnTo>
                        <a:lnTo>
                          <a:pt x="142" y="98"/>
                        </a:lnTo>
                        <a:lnTo>
                          <a:pt x="138" y="107"/>
                        </a:lnTo>
                        <a:lnTo>
                          <a:pt x="136" y="115"/>
                        </a:lnTo>
                        <a:lnTo>
                          <a:pt x="133" y="125"/>
                        </a:lnTo>
                        <a:lnTo>
                          <a:pt x="127" y="132"/>
                        </a:lnTo>
                        <a:lnTo>
                          <a:pt x="123" y="140"/>
                        </a:lnTo>
                        <a:lnTo>
                          <a:pt x="115" y="146"/>
                        </a:lnTo>
                        <a:lnTo>
                          <a:pt x="108" y="150"/>
                        </a:lnTo>
                        <a:lnTo>
                          <a:pt x="102" y="157"/>
                        </a:lnTo>
                        <a:lnTo>
                          <a:pt x="94" y="161"/>
                        </a:lnTo>
                        <a:lnTo>
                          <a:pt x="85" y="163"/>
                        </a:lnTo>
                        <a:lnTo>
                          <a:pt x="77" y="161"/>
                        </a:lnTo>
                        <a:lnTo>
                          <a:pt x="67" y="161"/>
                        </a:lnTo>
                        <a:lnTo>
                          <a:pt x="58" y="163"/>
                        </a:lnTo>
                        <a:lnTo>
                          <a:pt x="52" y="161"/>
                        </a:lnTo>
                        <a:lnTo>
                          <a:pt x="42" y="161"/>
                        </a:lnTo>
                        <a:lnTo>
                          <a:pt x="35" y="153"/>
                        </a:lnTo>
                        <a:lnTo>
                          <a:pt x="31" y="150"/>
                        </a:lnTo>
                        <a:lnTo>
                          <a:pt x="23" y="140"/>
                        </a:lnTo>
                        <a:lnTo>
                          <a:pt x="16" y="136"/>
                        </a:lnTo>
                        <a:lnTo>
                          <a:pt x="12" y="129"/>
                        </a:lnTo>
                        <a:lnTo>
                          <a:pt x="6" y="119"/>
                        </a:lnTo>
                        <a:lnTo>
                          <a:pt x="4" y="107"/>
                        </a:lnTo>
                        <a:lnTo>
                          <a:pt x="2" y="98"/>
                        </a:lnTo>
                        <a:lnTo>
                          <a:pt x="0" y="90"/>
                        </a:lnTo>
                        <a:lnTo>
                          <a:pt x="0" y="81"/>
                        </a:lnTo>
                        <a:lnTo>
                          <a:pt x="35" y="81"/>
                        </a:lnTo>
                        <a:close/>
                      </a:path>
                    </a:pathLst>
                  </a:custGeom>
                  <a:solidFill>
                    <a:srgbClr val="000000"/>
                  </a:solidFill>
                  <a:ln w="15875">
                    <a:solidFill>
                      <a:srgbClr val="000000"/>
                    </a:solidFill>
                    <a:prstDash val="solid"/>
                    <a:round/>
                    <a:headEnd/>
                    <a:tailEnd/>
                  </a:ln>
                </p:spPr>
                <p:txBody>
                  <a:bodyPr/>
                  <a:lstStyle/>
                  <a:p>
                    <a:endParaRPr lang="en-US"/>
                  </a:p>
                </p:txBody>
              </p:sp>
              <p:sp>
                <p:nvSpPr>
                  <p:cNvPr id="731667" name="Freeform 531"/>
                  <p:cNvSpPr>
                    <a:spLocks/>
                  </p:cNvSpPr>
                  <p:nvPr/>
                </p:nvSpPr>
                <p:spPr bwMode="auto">
                  <a:xfrm flipH="1">
                    <a:off x="1658" y="2879"/>
                    <a:ext cx="45" cy="65"/>
                  </a:xfrm>
                  <a:custGeom>
                    <a:avLst/>
                    <a:gdLst/>
                    <a:ahLst/>
                    <a:cxnLst>
                      <a:cxn ang="0">
                        <a:pos x="23" y="52"/>
                      </a:cxn>
                      <a:cxn ang="0">
                        <a:pos x="36" y="52"/>
                      </a:cxn>
                      <a:cxn ang="0">
                        <a:pos x="36" y="0"/>
                      </a:cxn>
                      <a:cxn ang="0">
                        <a:pos x="0" y="0"/>
                      </a:cxn>
                      <a:cxn ang="0">
                        <a:pos x="3" y="12"/>
                      </a:cxn>
                      <a:cxn ang="0">
                        <a:pos x="11" y="21"/>
                      </a:cxn>
                      <a:cxn ang="0">
                        <a:pos x="15" y="35"/>
                      </a:cxn>
                      <a:cxn ang="0">
                        <a:pos x="21" y="46"/>
                      </a:cxn>
                      <a:cxn ang="0">
                        <a:pos x="23" y="52"/>
                      </a:cxn>
                    </a:cxnLst>
                    <a:rect l="0" t="0" r="r" b="b"/>
                    <a:pathLst>
                      <a:path w="36" h="52">
                        <a:moveTo>
                          <a:pt x="23" y="52"/>
                        </a:moveTo>
                        <a:lnTo>
                          <a:pt x="36" y="52"/>
                        </a:lnTo>
                        <a:lnTo>
                          <a:pt x="36" y="0"/>
                        </a:lnTo>
                        <a:lnTo>
                          <a:pt x="0" y="0"/>
                        </a:lnTo>
                        <a:lnTo>
                          <a:pt x="3" y="12"/>
                        </a:lnTo>
                        <a:lnTo>
                          <a:pt x="11" y="21"/>
                        </a:lnTo>
                        <a:lnTo>
                          <a:pt x="15" y="35"/>
                        </a:lnTo>
                        <a:lnTo>
                          <a:pt x="21" y="46"/>
                        </a:lnTo>
                        <a:lnTo>
                          <a:pt x="23" y="52"/>
                        </a:lnTo>
                        <a:close/>
                      </a:path>
                    </a:pathLst>
                  </a:custGeom>
                  <a:solidFill>
                    <a:srgbClr val="000000"/>
                  </a:solidFill>
                  <a:ln w="15875">
                    <a:solidFill>
                      <a:srgbClr val="000000"/>
                    </a:solidFill>
                    <a:prstDash val="solid"/>
                    <a:round/>
                    <a:headEnd/>
                    <a:tailEnd/>
                  </a:ln>
                </p:spPr>
                <p:txBody>
                  <a:bodyPr/>
                  <a:lstStyle/>
                  <a:p>
                    <a:endParaRPr lang="en-US"/>
                  </a:p>
                </p:txBody>
              </p:sp>
              <p:sp>
                <p:nvSpPr>
                  <p:cNvPr id="731668" name="Freeform 532"/>
                  <p:cNvSpPr>
                    <a:spLocks/>
                  </p:cNvSpPr>
                  <p:nvPr/>
                </p:nvSpPr>
                <p:spPr bwMode="auto">
                  <a:xfrm flipH="1">
                    <a:off x="1678" y="2842"/>
                    <a:ext cx="63" cy="117"/>
                  </a:xfrm>
                  <a:custGeom>
                    <a:avLst/>
                    <a:gdLst/>
                    <a:ahLst/>
                    <a:cxnLst>
                      <a:cxn ang="0">
                        <a:pos x="0" y="0"/>
                      </a:cxn>
                      <a:cxn ang="0">
                        <a:pos x="4" y="4"/>
                      </a:cxn>
                      <a:cxn ang="0">
                        <a:pos x="13" y="14"/>
                      </a:cxn>
                      <a:cxn ang="0">
                        <a:pos x="21" y="21"/>
                      </a:cxn>
                      <a:cxn ang="0">
                        <a:pos x="29" y="31"/>
                      </a:cxn>
                      <a:cxn ang="0">
                        <a:pos x="32" y="39"/>
                      </a:cxn>
                      <a:cxn ang="0">
                        <a:pos x="40" y="52"/>
                      </a:cxn>
                      <a:cxn ang="0">
                        <a:pos x="44" y="62"/>
                      </a:cxn>
                      <a:cxn ang="0">
                        <a:pos x="46" y="77"/>
                      </a:cxn>
                      <a:cxn ang="0">
                        <a:pos x="50" y="83"/>
                      </a:cxn>
                      <a:cxn ang="0">
                        <a:pos x="50" y="94"/>
                      </a:cxn>
                      <a:cxn ang="0">
                        <a:pos x="38" y="94"/>
                      </a:cxn>
                      <a:cxn ang="0">
                        <a:pos x="38" y="83"/>
                      </a:cxn>
                      <a:cxn ang="0">
                        <a:pos x="34" y="73"/>
                      </a:cxn>
                      <a:cxn ang="0">
                        <a:pos x="32" y="62"/>
                      </a:cxn>
                      <a:cxn ang="0">
                        <a:pos x="29" y="56"/>
                      </a:cxn>
                      <a:cxn ang="0">
                        <a:pos x="25" y="44"/>
                      </a:cxn>
                      <a:cxn ang="0">
                        <a:pos x="21" y="39"/>
                      </a:cxn>
                      <a:cxn ang="0">
                        <a:pos x="15" y="31"/>
                      </a:cxn>
                      <a:cxn ang="0">
                        <a:pos x="6" y="21"/>
                      </a:cxn>
                      <a:cxn ang="0">
                        <a:pos x="0" y="14"/>
                      </a:cxn>
                      <a:cxn ang="0">
                        <a:pos x="0" y="0"/>
                      </a:cxn>
                    </a:cxnLst>
                    <a:rect l="0" t="0" r="r" b="b"/>
                    <a:pathLst>
                      <a:path w="50" h="94">
                        <a:moveTo>
                          <a:pt x="0" y="0"/>
                        </a:moveTo>
                        <a:lnTo>
                          <a:pt x="4" y="4"/>
                        </a:lnTo>
                        <a:lnTo>
                          <a:pt x="13" y="14"/>
                        </a:lnTo>
                        <a:lnTo>
                          <a:pt x="21" y="21"/>
                        </a:lnTo>
                        <a:lnTo>
                          <a:pt x="29" y="31"/>
                        </a:lnTo>
                        <a:lnTo>
                          <a:pt x="32" y="39"/>
                        </a:lnTo>
                        <a:lnTo>
                          <a:pt x="40" y="52"/>
                        </a:lnTo>
                        <a:lnTo>
                          <a:pt x="44" y="62"/>
                        </a:lnTo>
                        <a:lnTo>
                          <a:pt x="46" y="77"/>
                        </a:lnTo>
                        <a:lnTo>
                          <a:pt x="50" y="83"/>
                        </a:lnTo>
                        <a:lnTo>
                          <a:pt x="50" y="94"/>
                        </a:lnTo>
                        <a:lnTo>
                          <a:pt x="38" y="94"/>
                        </a:lnTo>
                        <a:lnTo>
                          <a:pt x="38" y="83"/>
                        </a:lnTo>
                        <a:lnTo>
                          <a:pt x="34" y="73"/>
                        </a:lnTo>
                        <a:lnTo>
                          <a:pt x="32" y="62"/>
                        </a:lnTo>
                        <a:lnTo>
                          <a:pt x="29" y="56"/>
                        </a:lnTo>
                        <a:lnTo>
                          <a:pt x="25" y="44"/>
                        </a:lnTo>
                        <a:lnTo>
                          <a:pt x="21" y="39"/>
                        </a:lnTo>
                        <a:lnTo>
                          <a:pt x="15" y="31"/>
                        </a:lnTo>
                        <a:lnTo>
                          <a:pt x="6" y="21"/>
                        </a:lnTo>
                        <a:lnTo>
                          <a:pt x="0" y="14"/>
                        </a:lnTo>
                        <a:lnTo>
                          <a:pt x="0" y="0"/>
                        </a:lnTo>
                        <a:close/>
                      </a:path>
                    </a:pathLst>
                  </a:custGeom>
                  <a:solidFill>
                    <a:srgbClr val="000000"/>
                  </a:solidFill>
                  <a:ln w="15875">
                    <a:solidFill>
                      <a:srgbClr val="000000"/>
                    </a:solidFill>
                    <a:prstDash val="solid"/>
                    <a:round/>
                    <a:headEnd/>
                    <a:tailEnd/>
                  </a:ln>
                </p:spPr>
                <p:txBody>
                  <a:bodyPr/>
                  <a:lstStyle/>
                  <a:p>
                    <a:endParaRPr lang="en-US"/>
                  </a:p>
                </p:txBody>
              </p:sp>
              <p:sp>
                <p:nvSpPr>
                  <p:cNvPr id="731669" name="Rectangle 533"/>
                  <p:cNvSpPr>
                    <a:spLocks noChangeArrowheads="1"/>
                  </p:cNvSpPr>
                  <p:nvPr/>
                </p:nvSpPr>
                <p:spPr bwMode="auto">
                  <a:xfrm flipH="1">
                    <a:off x="1641" y="2879"/>
                    <a:ext cx="5" cy="78"/>
                  </a:xfrm>
                  <a:prstGeom prst="rect">
                    <a:avLst/>
                  </a:prstGeom>
                  <a:solidFill>
                    <a:srgbClr val="E3E3E3"/>
                  </a:solidFill>
                  <a:ln w="15875">
                    <a:solidFill>
                      <a:srgbClr val="000000"/>
                    </a:solidFill>
                    <a:miter lim="800000"/>
                    <a:headEnd/>
                    <a:tailEnd/>
                  </a:ln>
                </p:spPr>
                <p:txBody>
                  <a:bodyPr/>
                  <a:lstStyle/>
                  <a:p>
                    <a:endParaRPr lang="en-US"/>
                  </a:p>
                </p:txBody>
              </p:sp>
              <p:sp>
                <p:nvSpPr>
                  <p:cNvPr id="731670" name="Rectangle 534"/>
                  <p:cNvSpPr>
                    <a:spLocks noChangeArrowheads="1"/>
                  </p:cNvSpPr>
                  <p:nvPr/>
                </p:nvSpPr>
                <p:spPr bwMode="auto">
                  <a:xfrm flipH="1">
                    <a:off x="1531" y="2879"/>
                    <a:ext cx="5" cy="78"/>
                  </a:xfrm>
                  <a:prstGeom prst="rect">
                    <a:avLst/>
                  </a:prstGeom>
                  <a:solidFill>
                    <a:srgbClr val="E3E3E3"/>
                  </a:solidFill>
                  <a:ln w="15875">
                    <a:solidFill>
                      <a:srgbClr val="000000"/>
                    </a:solidFill>
                    <a:miter lim="800000"/>
                    <a:headEnd/>
                    <a:tailEnd/>
                  </a:ln>
                </p:spPr>
                <p:txBody>
                  <a:bodyPr/>
                  <a:lstStyle/>
                  <a:p>
                    <a:endParaRPr lang="en-US"/>
                  </a:p>
                </p:txBody>
              </p:sp>
              <p:sp>
                <p:nvSpPr>
                  <p:cNvPr id="731671" name="Rectangle 535"/>
                  <p:cNvSpPr>
                    <a:spLocks noChangeArrowheads="1"/>
                  </p:cNvSpPr>
                  <p:nvPr/>
                </p:nvSpPr>
                <p:spPr bwMode="auto">
                  <a:xfrm flipH="1">
                    <a:off x="1571" y="2879"/>
                    <a:ext cx="40" cy="78"/>
                  </a:xfrm>
                  <a:prstGeom prst="rect">
                    <a:avLst/>
                  </a:prstGeom>
                  <a:solidFill>
                    <a:srgbClr val="E3E3E3"/>
                  </a:solidFill>
                  <a:ln w="15875">
                    <a:solidFill>
                      <a:srgbClr val="000000"/>
                    </a:solidFill>
                    <a:miter lim="800000"/>
                    <a:headEnd/>
                    <a:tailEnd/>
                  </a:ln>
                </p:spPr>
                <p:txBody>
                  <a:bodyPr/>
                  <a:lstStyle/>
                  <a:p>
                    <a:endParaRPr lang="en-US"/>
                  </a:p>
                </p:txBody>
              </p:sp>
              <p:sp>
                <p:nvSpPr>
                  <p:cNvPr id="731672" name="Rectangle 536"/>
                  <p:cNvSpPr>
                    <a:spLocks noChangeArrowheads="1"/>
                  </p:cNvSpPr>
                  <p:nvPr/>
                </p:nvSpPr>
                <p:spPr bwMode="auto">
                  <a:xfrm flipH="1">
                    <a:off x="1413" y="2919"/>
                    <a:ext cx="78" cy="38"/>
                  </a:xfrm>
                  <a:prstGeom prst="rect">
                    <a:avLst/>
                  </a:prstGeom>
                  <a:solidFill>
                    <a:srgbClr val="E3E3E3"/>
                  </a:solidFill>
                  <a:ln w="15875">
                    <a:solidFill>
                      <a:srgbClr val="000000"/>
                    </a:solidFill>
                    <a:miter lim="800000"/>
                    <a:headEnd/>
                    <a:tailEnd/>
                  </a:ln>
                </p:spPr>
                <p:txBody>
                  <a:bodyPr/>
                  <a:lstStyle/>
                  <a:p>
                    <a:endParaRPr lang="en-US"/>
                  </a:p>
                </p:txBody>
              </p:sp>
              <p:sp>
                <p:nvSpPr>
                  <p:cNvPr id="731673" name="Rectangle 537"/>
                  <p:cNvSpPr>
                    <a:spLocks noChangeArrowheads="1"/>
                  </p:cNvSpPr>
                  <p:nvPr/>
                </p:nvSpPr>
                <p:spPr bwMode="auto">
                  <a:xfrm flipH="1">
                    <a:off x="1401" y="2867"/>
                    <a:ext cx="102" cy="12"/>
                  </a:xfrm>
                  <a:prstGeom prst="rect">
                    <a:avLst/>
                  </a:prstGeom>
                  <a:solidFill>
                    <a:srgbClr val="E3E3E3"/>
                  </a:solidFill>
                  <a:ln w="15875">
                    <a:solidFill>
                      <a:srgbClr val="000000"/>
                    </a:solidFill>
                    <a:miter lim="800000"/>
                    <a:headEnd/>
                    <a:tailEnd/>
                  </a:ln>
                </p:spPr>
                <p:txBody>
                  <a:bodyPr/>
                  <a:lstStyle/>
                  <a:p>
                    <a:endParaRPr lang="en-US"/>
                  </a:p>
                </p:txBody>
              </p:sp>
              <p:sp>
                <p:nvSpPr>
                  <p:cNvPr id="731674" name="Freeform 538"/>
                  <p:cNvSpPr>
                    <a:spLocks/>
                  </p:cNvSpPr>
                  <p:nvPr/>
                </p:nvSpPr>
                <p:spPr bwMode="auto">
                  <a:xfrm flipH="1">
                    <a:off x="1433" y="2304"/>
                    <a:ext cx="200" cy="250"/>
                  </a:xfrm>
                  <a:custGeom>
                    <a:avLst/>
                    <a:gdLst/>
                    <a:ahLst/>
                    <a:cxnLst>
                      <a:cxn ang="0">
                        <a:pos x="161" y="202"/>
                      </a:cxn>
                      <a:cxn ang="0">
                        <a:pos x="102" y="202"/>
                      </a:cxn>
                      <a:cxn ang="0">
                        <a:pos x="102" y="156"/>
                      </a:cxn>
                      <a:cxn ang="0">
                        <a:pos x="100" y="150"/>
                      </a:cxn>
                      <a:cxn ang="0">
                        <a:pos x="100" y="146"/>
                      </a:cxn>
                      <a:cxn ang="0">
                        <a:pos x="98" y="138"/>
                      </a:cxn>
                      <a:cxn ang="0">
                        <a:pos x="92" y="133"/>
                      </a:cxn>
                      <a:cxn ang="0">
                        <a:pos x="88" y="129"/>
                      </a:cxn>
                      <a:cxn ang="0">
                        <a:pos x="83" y="121"/>
                      </a:cxn>
                      <a:cxn ang="0">
                        <a:pos x="81" y="121"/>
                      </a:cxn>
                      <a:cxn ang="0">
                        <a:pos x="77" y="117"/>
                      </a:cxn>
                      <a:cxn ang="0">
                        <a:pos x="77" y="142"/>
                      </a:cxn>
                      <a:cxn ang="0">
                        <a:pos x="81" y="146"/>
                      </a:cxn>
                      <a:cxn ang="0">
                        <a:pos x="81" y="150"/>
                      </a:cxn>
                      <a:cxn ang="0">
                        <a:pos x="81" y="152"/>
                      </a:cxn>
                      <a:cxn ang="0">
                        <a:pos x="83" y="156"/>
                      </a:cxn>
                      <a:cxn ang="0">
                        <a:pos x="83" y="198"/>
                      </a:cxn>
                      <a:cxn ang="0">
                        <a:pos x="0" y="198"/>
                      </a:cxn>
                      <a:cxn ang="0">
                        <a:pos x="0" y="0"/>
                      </a:cxn>
                      <a:cxn ang="0">
                        <a:pos x="8" y="4"/>
                      </a:cxn>
                      <a:cxn ang="0">
                        <a:pos x="16" y="6"/>
                      </a:cxn>
                      <a:cxn ang="0">
                        <a:pos x="19" y="14"/>
                      </a:cxn>
                      <a:cxn ang="0">
                        <a:pos x="161" y="202"/>
                      </a:cxn>
                    </a:cxnLst>
                    <a:rect l="0" t="0" r="r" b="b"/>
                    <a:pathLst>
                      <a:path w="161" h="202">
                        <a:moveTo>
                          <a:pt x="161" y="202"/>
                        </a:moveTo>
                        <a:lnTo>
                          <a:pt x="102" y="202"/>
                        </a:lnTo>
                        <a:lnTo>
                          <a:pt x="102" y="156"/>
                        </a:lnTo>
                        <a:lnTo>
                          <a:pt x="100" y="150"/>
                        </a:lnTo>
                        <a:lnTo>
                          <a:pt x="100" y="146"/>
                        </a:lnTo>
                        <a:lnTo>
                          <a:pt x="98" y="138"/>
                        </a:lnTo>
                        <a:lnTo>
                          <a:pt x="92" y="133"/>
                        </a:lnTo>
                        <a:lnTo>
                          <a:pt x="88" y="129"/>
                        </a:lnTo>
                        <a:lnTo>
                          <a:pt x="83" y="121"/>
                        </a:lnTo>
                        <a:lnTo>
                          <a:pt x="81" y="121"/>
                        </a:lnTo>
                        <a:lnTo>
                          <a:pt x="77" y="117"/>
                        </a:lnTo>
                        <a:lnTo>
                          <a:pt x="77" y="142"/>
                        </a:lnTo>
                        <a:lnTo>
                          <a:pt x="81" y="146"/>
                        </a:lnTo>
                        <a:lnTo>
                          <a:pt x="81" y="150"/>
                        </a:lnTo>
                        <a:lnTo>
                          <a:pt x="81" y="152"/>
                        </a:lnTo>
                        <a:lnTo>
                          <a:pt x="83" y="156"/>
                        </a:lnTo>
                        <a:lnTo>
                          <a:pt x="83" y="198"/>
                        </a:lnTo>
                        <a:lnTo>
                          <a:pt x="0" y="198"/>
                        </a:lnTo>
                        <a:lnTo>
                          <a:pt x="0" y="0"/>
                        </a:lnTo>
                        <a:lnTo>
                          <a:pt x="8" y="4"/>
                        </a:lnTo>
                        <a:lnTo>
                          <a:pt x="16" y="6"/>
                        </a:lnTo>
                        <a:lnTo>
                          <a:pt x="19" y="14"/>
                        </a:lnTo>
                        <a:lnTo>
                          <a:pt x="161" y="202"/>
                        </a:lnTo>
                        <a:close/>
                      </a:path>
                    </a:pathLst>
                  </a:custGeom>
                  <a:solidFill>
                    <a:srgbClr val="A9D5B5"/>
                  </a:solidFill>
                  <a:ln w="15875">
                    <a:solidFill>
                      <a:srgbClr val="000000"/>
                    </a:solidFill>
                    <a:prstDash val="solid"/>
                    <a:round/>
                    <a:headEnd/>
                    <a:tailEnd/>
                  </a:ln>
                </p:spPr>
                <p:txBody>
                  <a:bodyPr/>
                  <a:lstStyle/>
                  <a:p>
                    <a:endParaRPr lang="en-US"/>
                  </a:p>
                </p:txBody>
              </p:sp>
              <p:sp>
                <p:nvSpPr>
                  <p:cNvPr id="731675" name="Freeform 539"/>
                  <p:cNvSpPr>
                    <a:spLocks/>
                  </p:cNvSpPr>
                  <p:nvPr/>
                </p:nvSpPr>
                <p:spPr bwMode="auto">
                  <a:xfrm flipH="1">
                    <a:off x="1503" y="2447"/>
                    <a:ext cx="35" cy="405"/>
                  </a:xfrm>
                  <a:custGeom>
                    <a:avLst/>
                    <a:gdLst/>
                    <a:ahLst/>
                    <a:cxnLst>
                      <a:cxn ang="0">
                        <a:pos x="6" y="96"/>
                      </a:cxn>
                      <a:cxn ang="0">
                        <a:pos x="6" y="139"/>
                      </a:cxn>
                      <a:cxn ang="0">
                        <a:pos x="2" y="139"/>
                      </a:cxn>
                      <a:cxn ang="0">
                        <a:pos x="2" y="294"/>
                      </a:cxn>
                      <a:cxn ang="0">
                        <a:pos x="10" y="294"/>
                      </a:cxn>
                      <a:cxn ang="0">
                        <a:pos x="10" y="325"/>
                      </a:cxn>
                      <a:cxn ang="0">
                        <a:pos x="21" y="325"/>
                      </a:cxn>
                      <a:cxn ang="0">
                        <a:pos x="21" y="294"/>
                      </a:cxn>
                      <a:cxn ang="0">
                        <a:pos x="29" y="294"/>
                      </a:cxn>
                      <a:cxn ang="0">
                        <a:pos x="29" y="139"/>
                      </a:cxn>
                      <a:cxn ang="0">
                        <a:pos x="23" y="139"/>
                      </a:cxn>
                      <a:cxn ang="0">
                        <a:pos x="23" y="41"/>
                      </a:cxn>
                      <a:cxn ang="0">
                        <a:pos x="21" y="35"/>
                      </a:cxn>
                      <a:cxn ang="0">
                        <a:pos x="21" y="27"/>
                      </a:cxn>
                      <a:cxn ang="0">
                        <a:pos x="21" y="20"/>
                      </a:cxn>
                      <a:cxn ang="0">
                        <a:pos x="15" y="14"/>
                      </a:cxn>
                      <a:cxn ang="0">
                        <a:pos x="11" y="10"/>
                      </a:cxn>
                      <a:cxn ang="0">
                        <a:pos x="6" y="2"/>
                      </a:cxn>
                      <a:cxn ang="0">
                        <a:pos x="4" y="2"/>
                      </a:cxn>
                      <a:cxn ang="0">
                        <a:pos x="0" y="0"/>
                      </a:cxn>
                      <a:cxn ang="0">
                        <a:pos x="0" y="23"/>
                      </a:cxn>
                      <a:cxn ang="0">
                        <a:pos x="4" y="27"/>
                      </a:cxn>
                      <a:cxn ang="0">
                        <a:pos x="6" y="35"/>
                      </a:cxn>
                      <a:cxn ang="0">
                        <a:pos x="6" y="35"/>
                      </a:cxn>
                      <a:cxn ang="0">
                        <a:pos x="6" y="41"/>
                      </a:cxn>
                      <a:cxn ang="0">
                        <a:pos x="6" y="96"/>
                      </a:cxn>
                    </a:cxnLst>
                    <a:rect l="0" t="0" r="r" b="b"/>
                    <a:pathLst>
                      <a:path w="29" h="325">
                        <a:moveTo>
                          <a:pt x="6" y="96"/>
                        </a:moveTo>
                        <a:lnTo>
                          <a:pt x="6" y="139"/>
                        </a:lnTo>
                        <a:lnTo>
                          <a:pt x="2" y="139"/>
                        </a:lnTo>
                        <a:lnTo>
                          <a:pt x="2" y="294"/>
                        </a:lnTo>
                        <a:lnTo>
                          <a:pt x="10" y="294"/>
                        </a:lnTo>
                        <a:lnTo>
                          <a:pt x="10" y="325"/>
                        </a:lnTo>
                        <a:lnTo>
                          <a:pt x="21" y="325"/>
                        </a:lnTo>
                        <a:lnTo>
                          <a:pt x="21" y="294"/>
                        </a:lnTo>
                        <a:lnTo>
                          <a:pt x="29" y="294"/>
                        </a:lnTo>
                        <a:lnTo>
                          <a:pt x="29" y="139"/>
                        </a:lnTo>
                        <a:lnTo>
                          <a:pt x="23" y="139"/>
                        </a:lnTo>
                        <a:lnTo>
                          <a:pt x="23" y="41"/>
                        </a:lnTo>
                        <a:lnTo>
                          <a:pt x="21" y="35"/>
                        </a:lnTo>
                        <a:lnTo>
                          <a:pt x="21" y="27"/>
                        </a:lnTo>
                        <a:lnTo>
                          <a:pt x="21" y="20"/>
                        </a:lnTo>
                        <a:lnTo>
                          <a:pt x="15" y="14"/>
                        </a:lnTo>
                        <a:lnTo>
                          <a:pt x="11" y="10"/>
                        </a:lnTo>
                        <a:lnTo>
                          <a:pt x="6" y="2"/>
                        </a:lnTo>
                        <a:lnTo>
                          <a:pt x="4" y="2"/>
                        </a:lnTo>
                        <a:lnTo>
                          <a:pt x="0" y="0"/>
                        </a:lnTo>
                        <a:lnTo>
                          <a:pt x="0" y="23"/>
                        </a:lnTo>
                        <a:lnTo>
                          <a:pt x="4" y="27"/>
                        </a:lnTo>
                        <a:lnTo>
                          <a:pt x="6" y="35"/>
                        </a:lnTo>
                        <a:lnTo>
                          <a:pt x="6" y="35"/>
                        </a:lnTo>
                        <a:lnTo>
                          <a:pt x="6" y="41"/>
                        </a:lnTo>
                        <a:lnTo>
                          <a:pt x="6" y="96"/>
                        </a:lnTo>
                        <a:close/>
                      </a:path>
                    </a:pathLst>
                  </a:custGeom>
                  <a:solidFill>
                    <a:srgbClr val="E3E3E3"/>
                  </a:solidFill>
                  <a:ln w="15875">
                    <a:solidFill>
                      <a:srgbClr val="000000"/>
                    </a:solidFill>
                    <a:prstDash val="solid"/>
                    <a:round/>
                    <a:headEnd/>
                    <a:tailEnd/>
                  </a:ln>
                </p:spPr>
                <p:txBody>
                  <a:bodyPr/>
                  <a:lstStyle/>
                  <a:p>
                    <a:endParaRPr lang="en-US"/>
                  </a:p>
                </p:txBody>
              </p:sp>
              <p:sp>
                <p:nvSpPr>
                  <p:cNvPr id="731676" name="Freeform 540"/>
                  <p:cNvSpPr>
                    <a:spLocks/>
                  </p:cNvSpPr>
                  <p:nvPr/>
                </p:nvSpPr>
                <p:spPr bwMode="auto">
                  <a:xfrm flipH="1">
                    <a:off x="1073" y="2907"/>
                    <a:ext cx="63" cy="72"/>
                  </a:xfrm>
                  <a:custGeom>
                    <a:avLst/>
                    <a:gdLst/>
                    <a:ahLst/>
                    <a:cxnLst>
                      <a:cxn ang="0">
                        <a:pos x="0" y="8"/>
                      </a:cxn>
                      <a:cxn ang="0">
                        <a:pos x="50" y="0"/>
                      </a:cxn>
                      <a:cxn ang="0">
                        <a:pos x="50" y="48"/>
                      </a:cxn>
                      <a:cxn ang="0">
                        <a:pos x="0" y="60"/>
                      </a:cxn>
                      <a:cxn ang="0">
                        <a:pos x="0" y="8"/>
                      </a:cxn>
                    </a:cxnLst>
                    <a:rect l="0" t="0" r="r" b="b"/>
                    <a:pathLst>
                      <a:path w="50" h="60">
                        <a:moveTo>
                          <a:pt x="0" y="8"/>
                        </a:moveTo>
                        <a:lnTo>
                          <a:pt x="50" y="0"/>
                        </a:lnTo>
                        <a:lnTo>
                          <a:pt x="50" y="48"/>
                        </a:lnTo>
                        <a:lnTo>
                          <a:pt x="0" y="60"/>
                        </a:lnTo>
                        <a:lnTo>
                          <a:pt x="0" y="8"/>
                        </a:lnTo>
                        <a:close/>
                      </a:path>
                    </a:pathLst>
                  </a:custGeom>
                  <a:solidFill>
                    <a:srgbClr val="E3E3E3"/>
                  </a:solidFill>
                  <a:ln w="15875">
                    <a:solidFill>
                      <a:srgbClr val="000000"/>
                    </a:solidFill>
                    <a:prstDash val="solid"/>
                    <a:round/>
                    <a:headEnd/>
                    <a:tailEnd/>
                  </a:ln>
                </p:spPr>
                <p:txBody>
                  <a:bodyPr/>
                  <a:lstStyle/>
                  <a:p>
                    <a:endParaRPr lang="en-US"/>
                  </a:p>
                </p:txBody>
              </p:sp>
              <p:sp>
                <p:nvSpPr>
                  <p:cNvPr id="731677" name="Freeform 541"/>
                  <p:cNvSpPr>
                    <a:spLocks/>
                  </p:cNvSpPr>
                  <p:nvPr/>
                </p:nvSpPr>
                <p:spPr bwMode="auto">
                  <a:xfrm flipH="1">
                    <a:off x="1091" y="2554"/>
                    <a:ext cx="547" cy="425"/>
                  </a:xfrm>
                  <a:custGeom>
                    <a:avLst/>
                    <a:gdLst/>
                    <a:ahLst/>
                    <a:cxnLst>
                      <a:cxn ang="0">
                        <a:pos x="104" y="207"/>
                      </a:cxn>
                      <a:cxn ang="0">
                        <a:pos x="112" y="55"/>
                      </a:cxn>
                      <a:cxn ang="0">
                        <a:pos x="106" y="13"/>
                      </a:cxn>
                      <a:cxn ang="0">
                        <a:pos x="177" y="4"/>
                      </a:cxn>
                      <a:cxn ang="0">
                        <a:pos x="185" y="0"/>
                      </a:cxn>
                      <a:cxn ang="0">
                        <a:pos x="202" y="9"/>
                      </a:cxn>
                      <a:cxn ang="0">
                        <a:pos x="231" y="23"/>
                      </a:cxn>
                      <a:cxn ang="0">
                        <a:pos x="206" y="27"/>
                      </a:cxn>
                      <a:cxn ang="0">
                        <a:pos x="204" y="100"/>
                      </a:cxn>
                      <a:cxn ang="0">
                        <a:pos x="131" y="38"/>
                      </a:cxn>
                      <a:cxn ang="0">
                        <a:pos x="221" y="100"/>
                      </a:cxn>
                      <a:cxn ang="0">
                        <a:pos x="288" y="107"/>
                      </a:cxn>
                      <a:cxn ang="0">
                        <a:pos x="365" y="125"/>
                      </a:cxn>
                      <a:cxn ang="0">
                        <a:pos x="440" y="151"/>
                      </a:cxn>
                      <a:cxn ang="0">
                        <a:pos x="372" y="288"/>
                      </a:cxn>
                      <a:cxn ang="0">
                        <a:pos x="369" y="271"/>
                      </a:cxn>
                      <a:cxn ang="0">
                        <a:pos x="365" y="255"/>
                      </a:cxn>
                      <a:cxn ang="0">
                        <a:pos x="357" y="242"/>
                      </a:cxn>
                      <a:cxn ang="0">
                        <a:pos x="348" y="236"/>
                      </a:cxn>
                      <a:cxn ang="0">
                        <a:pos x="336" y="224"/>
                      </a:cxn>
                      <a:cxn ang="0">
                        <a:pos x="325" y="219"/>
                      </a:cxn>
                      <a:cxn ang="0">
                        <a:pos x="313" y="215"/>
                      </a:cxn>
                      <a:cxn ang="0">
                        <a:pos x="298" y="211"/>
                      </a:cxn>
                      <a:cxn ang="0">
                        <a:pos x="277" y="211"/>
                      </a:cxn>
                      <a:cxn ang="0">
                        <a:pos x="267" y="215"/>
                      </a:cxn>
                      <a:cxn ang="0">
                        <a:pos x="254" y="221"/>
                      </a:cxn>
                      <a:cxn ang="0">
                        <a:pos x="242" y="232"/>
                      </a:cxn>
                      <a:cxn ang="0">
                        <a:pos x="231" y="238"/>
                      </a:cxn>
                      <a:cxn ang="0">
                        <a:pos x="223" y="253"/>
                      </a:cxn>
                      <a:cxn ang="0">
                        <a:pos x="217" y="263"/>
                      </a:cxn>
                      <a:cxn ang="0">
                        <a:pos x="213" y="280"/>
                      </a:cxn>
                      <a:cxn ang="0">
                        <a:pos x="200" y="288"/>
                      </a:cxn>
                      <a:cxn ang="0">
                        <a:pos x="192" y="340"/>
                      </a:cxn>
                      <a:cxn ang="0">
                        <a:pos x="112" y="249"/>
                      </a:cxn>
                      <a:cxn ang="0">
                        <a:pos x="192" y="259"/>
                      </a:cxn>
                      <a:cxn ang="0">
                        <a:pos x="112" y="272"/>
                      </a:cxn>
                      <a:cxn ang="0">
                        <a:pos x="96" y="309"/>
                      </a:cxn>
                      <a:cxn ang="0">
                        <a:pos x="73" y="246"/>
                      </a:cxn>
                      <a:cxn ang="0">
                        <a:pos x="66" y="326"/>
                      </a:cxn>
                      <a:cxn ang="0">
                        <a:pos x="14" y="246"/>
                      </a:cxn>
                      <a:cxn ang="0">
                        <a:pos x="6" y="326"/>
                      </a:cxn>
                      <a:cxn ang="0">
                        <a:pos x="0" y="246"/>
                      </a:cxn>
                      <a:cxn ang="0">
                        <a:pos x="2" y="21"/>
                      </a:cxn>
                      <a:cxn ang="0">
                        <a:pos x="12" y="13"/>
                      </a:cxn>
                      <a:cxn ang="0">
                        <a:pos x="87" y="55"/>
                      </a:cxn>
                      <a:cxn ang="0">
                        <a:pos x="81" y="207"/>
                      </a:cxn>
                      <a:cxn ang="0">
                        <a:pos x="91" y="238"/>
                      </a:cxn>
                    </a:cxnLst>
                    <a:rect l="0" t="0" r="r" b="b"/>
                    <a:pathLst>
                      <a:path w="440" h="340">
                        <a:moveTo>
                          <a:pt x="104" y="238"/>
                        </a:moveTo>
                        <a:lnTo>
                          <a:pt x="104" y="207"/>
                        </a:lnTo>
                        <a:lnTo>
                          <a:pt x="112" y="207"/>
                        </a:lnTo>
                        <a:lnTo>
                          <a:pt x="112" y="55"/>
                        </a:lnTo>
                        <a:lnTo>
                          <a:pt x="106" y="55"/>
                        </a:lnTo>
                        <a:lnTo>
                          <a:pt x="106" y="13"/>
                        </a:lnTo>
                        <a:lnTo>
                          <a:pt x="177" y="13"/>
                        </a:lnTo>
                        <a:lnTo>
                          <a:pt x="177" y="4"/>
                        </a:lnTo>
                        <a:lnTo>
                          <a:pt x="185" y="4"/>
                        </a:lnTo>
                        <a:lnTo>
                          <a:pt x="185" y="0"/>
                        </a:lnTo>
                        <a:lnTo>
                          <a:pt x="202" y="0"/>
                        </a:lnTo>
                        <a:lnTo>
                          <a:pt x="202" y="9"/>
                        </a:lnTo>
                        <a:lnTo>
                          <a:pt x="215" y="13"/>
                        </a:lnTo>
                        <a:lnTo>
                          <a:pt x="231" y="23"/>
                        </a:lnTo>
                        <a:lnTo>
                          <a:pt x="221" y="27"/>
                        </a:lnTo>
                        <a:lnTo>
                          <a:pt x="206" y="27"/>
                        </a:lnTo>
                        <a:lnTo>
                          <a:pt x="221" y="100"/>
                        </a:lnTo>
                        <a:lnTo>
                          <a:pt x="204" y="100"/>
                        </a:lnTo>
                        <a:lnTo>
                          <a:pt x="192" y="38"/>
                        </a:lnTo>
                        <a:lnTo>
                          <a:pt x="131" y="38"/>
                        </a:lnTo>
                        <a:lnTo>
                          <a:pt x="131" y="100"/>
                        </a:lnTo>
                        <a:lnTo>
                          <a:pt x="221" y="100"/>
                        </a:lnTo>
                        <a:lnTo>
                          <a:pt x="254" y="103"/>
                        </a:lnTo>
                        <a:lnTo>
                          <a:pt x="288" y="107"/>
                        </a:lnTo>
                        <a:lnTo>
                          <a:pt x="325" y="113"/>
                        </a:lnTo>
                        <a:lnTo>
                          <a:pt x="365" y="125"/>
                        </a:lnTo>
                        <a:lnTo>
                          <a:pt x="403" y="138"/>
                        </a:lnTo>
                        <a:lnTo>
                          <a:pt x="440" y="151"/>
                        </a:lnTo>
                        <a:lnTo>
                          <a:pt x="440" y="276"/>
                        </a:lnTo>
                        <a:lnTo>
                          <a:pt x="372" y="288"/>
                        </a:lnTo>
                        <a:lnTo>
                          <a:pt x="369" y="280"/>
                        </a:lnTo>
                        <a:lnTo>
                          <a:pt x="369" y="271"/>
                        </a:lnTo>
                        <a:lnTo>
                          <a:pt x="367" y="263"/>
                        </a:lnTo>
                        <a:lnTo>
                          <a:pt x="365" y="255"/>
                        </a:lnTo>
                        <a:lnTo>
                          <a:pt x="359" y="253"/>
                        </a:lnTo>
                        <a:lnTo>
                          <a:pt x="357" y="242"/>
                        </a:lnTo>
                        <a:lnTo>
                          <a:pt x="353" y="238"/>
                        </a:lnTo>
                        <a:lnTo>
                          <a:pt x="348" y="236"/>
                        </a:lnTo>
                        <a:lnTo>
                          <a:pt x="342" y="228"/>
                        </a:lnTo>
                        <a:lnTo>
                          <a:pt x="336" y="224"/>
                        </a:lnTo>
                        <a:lnTo>
                          <a:pt x="328" y="221"/>
                        </a:lnTo>
                        <a:lnTo>
                          <a:pt x="325" y="219"/>
                        </a:lnTo>
                        <a:lnTo>
                          <a:pt x="317" y="215"/>
                        </a:lnTo>
                        <a:lnTo>
                          <a:pt x="313" y="215"/>
                        </a:lnTo>
                        <a:lnTo>
                          <a:pt x="305" y="211"/>
                        </a:lnTo>
                        <a:lnTo>
                          <a:pt x="298" y="211"/>
                        </a:lnTo>
                        <a:lnTo>
                          <a:pt x="284" y="211"/>
                        </a:lnTo>
                        <a:lnTo>
                          <a:pt x="277" y="211"/>
                        </a:lnTo>
                        <a:lnTo>
                          <a:pt x="271" y="215"/>
                        </a:lnTo>
                        <a:lnTo>
                          <a:pt x="267" y="215"/>
                        </a:lnTo>
                        <a:lnTo>
                          <a:pt x="261" y="219"/>
                        </a:lnTo>
                        <a:lnTo>
                          <a:pt x="254" y="221"/>
                        </a:lnTo>
                        <a:lnTo>
                          <a:pt x="246" y="224"/>
                        </a:lnTo>
                        <a:lnTo>
                          <a:pt x="242" y="232"/>
                        </a:lnTo>
                        <a:lnTo>
                          <a:pt x="236" y="236"/>
                        </a:lnTo>
                        <a:lnTo>
                          <a:pt x="231" y="238"/>
                        </a:lnTo>
                        <a:lnTo>
                          <a:pt x="227" y="246"/>
                        </a:lnTo>
                        <a:lnTo>
                          <a:pt x="223" y="253"/>
                        </a:lnTo>
                        <a:lnTo>
                          <a:pt x="221" y="259"/>
                        </a:lnTo>
                        <a:lnTo>
                          <a:pt x="217" y="263"/>
                        </a:lnTo>
                        <a:lnTo>
                          <a:pt x="215" y="271"/>
                        </a:lnTo>
                        <a:lnTo>
                          <a:pt x="213" y="280"/>
                        </a:lnTo>
                        <a:lnTo>
                          <a:pt x="211" y="288"/>
                        </a:lnTo>
                        <a:lnTo>
                          <a:pt x="200" y="288"/>
                        </a:lnTo>
                        <a:lnTo>
                          <a:pt x="200" y="340"/>
                        </a:lnTo>
                        <a:lnTo>
                          <a:pt x="192" y="340"/>
                        </a:lnTo>
                        <a:lnTo>
                          <a:pt x="192" y="249"/>
                        </a:lnTo>
                        <a:lnTo>
                          <a:pt x="112" y="249"/>
                        </a:lnTo>
                        <a:lnTo>
                          <a:pt x="112" y="259"/>
                        </a:lnTo>
                        <a:lnTo>
                          <a:pt x="192" y="259"/>
                        </a:lnTo>
                        <a:lnTo>
                          <a:pt x="192" y="272"/>
                        </a:lnTo>
                        <a:lnTo>
                          <a:pt x="112" y="272"/>
                        </a:lnTo>
                        <a:lnTo>
                          <a:pt x="112" y="309"/>
                        </a:lnTo>
                        <a:lnTo>
                          <a:pt x="96" y="309"/>
                        </a:lnTo>
                        <a:lnTo>
                          <a:pt x="96" y="246"/>
                        </a:lnTo>
                        <a:lnTo>
                          <a:pt x="73" y="246"/>
                        </a:lnTo>
                        <a:lnTo>
                          <a:pt x="73" y="326"/>
                        </a:lnTo>
                        <a:lnTo>
                          <a:pt x="66" y="326"/>
                        </a:lnTo>
                        <a:lnTo>
                          <a:pt x="66" y="246"/>
                        </a:lnTo>
                        <a:lnTo>
                          <a:pt x="14" y="246"/>
                        </a:lnTo>
                        <a:lnTo>
                          <a:pt x="14" y="326"/>
                        </a:lnTo>
                        <a:lnTo>
                          <a:pt x="6" y="326"/>
                        </a:lnTo>
                        <a:lnTo>
                          <a:pt x="6" y="246"/>
                        </a:lnTo>
                        <a:lnTo>
                          <a:pt x="0" y="246"/>
                        </a:lnTo>
                        <a:lnTo>
                          <a:pt x="0" y="23"/>
                        </a:lnTo>
                        <a:lnTo>
                          <a:pt x="2" y="21"/>
                        </a:lnTo>
                        <a:lnTo>
                          <a:pt x="6" y="17"/>
                        </a:lnTo>
                        <a:lnTo>
                          <a:pt x="12" y="13"/>
                        </a:lnTo>
                        <a:lnTo>
                          <a:pt x="87" y="13"/>
                        </a:lnTo>
                        <a:lnTo>
                          <a:pt x="87" y="55"/>
                        </a:lnTo>
                        <a:lnTo>
                          <a:pt x="81" y="55"/>
                        </a:lnTo>
                        <a:lnTo>
                          <a:pt x="81" y="207"/>
                        </a:lnTo>
                        <a:lnTo>
                          <a:pt x="91" y="207"/>
                        </a:lnTo>
                        <a:lnTo>
                          <a:pt x="91" y="238"/>
                        </a:lnTo>
                        <a:lnTo>
                          <a:pt x="104" y="238"/>
                        </a:lnTo>
                        <a:close/>
                      </a:path>
                    </a:pathLst>
                  </a:custGeom>
                  <a:solidFill>
                    <a:srgbClr val="A9D5B5"/>
                  </a:solidFill>
                  <a:ln w="15875">
                    <a:solidFill>
                      <a:srgbClr val="000000"/>
                    </a:solidFill>
                    <a:prstDash val="solid"/>
                    <a:round/>
                    <a:headEnd/>
                    <a:tailEnd/>
                  </a:ln>
                </p:spPr>
                <p:txBody>
                  <a:bodyPr/>
                  <a:lstStyle/>
                  <a:p>
                    <a:endParaRPr lang="en-US"/>
                  </a:p>
                </p:txBody>
              </p:sp>
            </p:grpSp>
            <p:grpSp>
              <p:nvGrpSpPr>
                <p:cNvPr id="25" name="Group 542"/>
                <p:cNvGrpSpPr>
                  <a:grpSpLocks/>
                </p:cNvGrpSpPr>
                <p:nvPr/>
              </p:nvGrpSpPr>
              <p:grpSpPr bwMode="auto">
                <a:xfrm>
                  <a:off x="2904" y="3087"/>
                  <a:ext cx="2262" cy="216"/>
                  <a:chOff x="2904" y="3087"/>
                  <a:chExt cx="2262" cy="216"/>
                </a:xfrm>
              </p:grpSpPr>
              <p:sp>
                <p:nvSpPr>
                  <p:cNvPr id="731679" name="Line 543"/>
                  <p:cNvSpPr>
                    <a:spLocks noChangeShapeType="1"/>
                  </p:cNvSpPr>
                  <p:nvPr/>
                </p:nvSpPr>
                <p:spPr bwMode="auto">
                  <a:xfrm>
                    <a:off x="2961" y="3204"/>
                    <a:ext cx="0" cy="60"/>
                  </a:xfrm>
                  <a:prstGeom prst="line">
                    <a:avLst/>
                  </a:prstGeom>
                  <a:noFill/>
                  <a:ln w="28575">
                    <a:solidFill>
                      <a:srgbClr val="CC3300"/>
                    </a:solidFill>
                    <a:round/>
                    <a:headEnd type="none" w="sm" len="sm"/>
                    <a:tailEnd type="none" w="sm" len="sm"/>
                  </a:ln>
                  <a:effectLst/>
                </p:spPr>
                <p:txBody>
                  <a:bodyPr/>
                  <a:lstStyle/>
                  <a:p>
                    <a:endParaRPr lang="en-US"/>
                  </a:p>
                </p:txBody>
              </p:sp>
              <p:sp>
                <p:nvSpPr>
                  <p:cNvPr id="731680" name="Line 544"/>
                  <p:cNvSpPr>
                    <a:spLocks noChangeShapeType="1"/>
                  </p:cNvSpPr>
                  <p:nvPr/>
                </p:nvSpPr>
                <p:spPr bwMode="auto">
                  <a:xfrm>
                    <a:off x="3177" y="3087"/>
                    <a:ext cx="0" cy="186"/>
                  </a:xfrm>
                  <a:prstGeom prst="line">
                    <a:avLst/>
                  </a:prstGeom>
                  <a:noFill/>
                  <a:ln w="28575">
                    <a:solidFill>
                      <a:srgbClr val="CC3300"/>
                    </a:solidFill>
                    <a:round/>
                    <a:headEnd type="none" w="sm" len="sm"/>
                    <a:tailEnd type="none" w="sm" len="sm"/>
                  </a:ln>
                  <a:effectLst/>
                </p:spPr>
                <p:txBody>
                  <a:bodyPr/>
                  <a:lstStyle/>
                  <a:p>
                    <a:endParaRPr lang="en-US"/>
                  </a:p>
                </p:txBody>
              </p:sp>
              <p:sp>
                <p:nvSpPr>
                  <p:cNvPr id="731681" name="Line 545"/>
                  <p:cNvSpPr>
                    <a:spLocks noChangeShapeType="1"/>
                  </p:cNvSpPr>
                  <p:nvPr/>
                </p:nvSpPr>
                <p:spPr bwMode="auto">
                  <a:xfrm>
                    <a:off x="3018" y="3141"/>
                    <a:ext cx="0" cy="120"/>
                  </a:xfrm>
                  <a:prstGeom prst="line">
                    <a:avLst/>
                  </a:prstGeom>
                  <a:noFill/>
                  <a:ln w="28575">
                    <a:solidFill>
                      <a:srgbClr val="CC3300"/>
                    </a:solidFill>
                    <a:round/>
                    <a:headEnd type="none" w="sm" len="sm"/>
                    <a:tailEnd type="none" w="sm" len="sm"/>
                  </a:ln>
                  <a:effectLst/>
                </p:spPr>
                <p:txBody>
                  <a:bodyPr/>
                  <a:lstStyle/>
                  <a:p>
                    <a:endParaRPr lang="en-US"/>
                  </a:p>
                </p:txBody>
              </p:sp>
              <p:sp>
                <p:nvSpPr>
                  <p:cNvPr id="731682" name="Line 546"/>
                  <p:cNvSpPr>
                    <a:spLocks noChangeShapeType="1"/>
                  </p:cNvSpPr>
                  <p:nvPr/>
                </p:nvSpPr>
                <p:spPr bwMode="auto">
                  <a:xfrm flipH="1">
                    <a:off x="2904" y="3263"/>
                    <a:ext cx="2262" cy="0"/>
                  </a:xfrm>
                  <a:prstGeom prst="line">
                    <a:avLst/>
                  </a:prstGeom>
                  <a:noFill/>
                  <a:ln w="38100">
                    <a:solidFill>
                      <a:srgbClr val="CC3300"/>
                    </a:solidFill>
                    <a:round/>
                    <a:headEnd type="none" w="sm" len="sm"/>
                    <a:tailEnd type="none" w="sm" len="sm"/>
                  </a:ln>
                  <a:effectLst/>
                </p:spPr>
                <p:txBody>
                  <a:bodyPr/>
                  <a:lstStyle/>
                  <a:p>
                    <a:endParaRPr lang="en-US"/>
                  </a:p>
                </p:txBody>
              </p:sp>
              <p:sp>
                <p:nvSpPr>
                  <p:cNvPr id="731683" name="Line 547"/>
                  <p:cNvSpPr>
                    <a:spLocks noChangeShapeType="1"/>
                  </p:cNvSpPr>
                  <p:nvPr/>
                </p:nvSpPr>
                <p:spPr bwMode="auto">
                  <a:xfrm>
                    <a:off x="4245" y="3092"/>
                    <a:ext cx="0" cy="174"/>
                  </a:xfrm>
                  <a:prstGeom prst="line">
                    <a:avLst/>
                  </a:prstGeom>
                  <a:noFill/>
                  <a:ln w="28575">
                    <a:solidFill>
                      <a:srgbClr val="CC3300"/>
                    </a:solidFill>
                    <a:round/>
                    <a:headEnd type="none" w="sm" len="sm"/>
                    <a:tailEnd type="none" w="sm" len="sm"/>
                  </a:ln>
                  <a:effectLst/>
                </p:spPr>
                <p:txBody>
                  <a:bodyPr/>
                  <a:lstStyle/>
                  <a:p>
                    <a:endParaRPr lang="en-US"/>
                  </a:p>
                </p:txBody>
              </p:sp>
              <p:sp>
                <p:nvSpPr>
                  <p:cNvPr id="731684" name="Line 548"/>
                  <p:cNvSpPr>
                    <a:spLocks noChangeShapeType="1"/>
                  </p:cNvSpPr>
                  <p:nvPr/>
                </p:nvSpPr>
                <p:spPr bwMode="auto">
                  <a:xfrm>
                    <a:off x="3714" y="3213"/>
                    <a:ext cx="0" cy="51"/>
                  </a:xfrm>
                  <a:prstGeom prst="line">
                    <a:avLst/>
                  </a:prstGeom>
                  <a:noFill/>
                  <a:ln w="28575">
                    <a:solidFill>
                      <a:srgbClr val="CC3300"/>
                    </a:solidFill>
                    <a:round/>
                    <a:headEnd type="none" w="sm" len="sm"/>
                    <a:tailEnd type="none" w="sm" len="sm"/>
                  </a:ln>
                  <a:effectLst/>
                </p:spPr>
                <p:txBody>
                  <a:bodyPr/>
                  <a:lstStyle/>
                  <a:p>
                    <a:endParaRPr lang="en-US"/>
                  </a:p>
                </p:txBody>
              </p:sp>
              <p:sp>
                <p:nvSpPr>
                  <p:cNvPr id="731685" name="Line 549"/>
                  <p:cNvSpPr>
                    <a:spLocks noChangeShapeType="1"/>
                  </p:cNvSpPr>
                  <p:nvPr/>
                </p:nvSpPr>
                <p:spPr bwMode="auto">
                  <a:xfrm>
                    <a:off x="3444" y="3261"/>
                    <a:ext cx="0" cy="42"/>
                  </a:xfrm>
                  <a:prstGeom prst="line">
                    <a:avLst/>
                  </a:prstGeom>
                  <a:noFill/>
                  <a:ln w="28575">
                    <a:solidFill>
                      <a:srgbClr val="CC3300"/>
                    </a:solidFill>
                    <a:round/>
                    <a:headEnd type="none" w="sm" len="sm"/>
                    <a:tailEnd type="none" w="sm" len="sm"/>
                  </a:ln>
                  <a:effectLst/>
                </p:spPr>
                <p:txBody>
                  <a:bodyPr/>
                  <a:lstStyle/>
                  <a:p>
                    <a:endParaRPr lang="en-US"/>
                  </a:p>
                </p:txBody>
              </p:sp>
              <p:sp>
                <p:nvSpPr>
                  <p:cNvPr id="731686" name="Line 550"/>
                  <p:cNvSpPr>
                    <a:spLocks noChangeShapeType="1"/>
                  </p:cNvSpPr>
                  <p:nvPr/>
                </p:nvSpPr>
                <p:spPr bwMode="auto">
                  <a:xfrm>
                    <a:off x="5163" y="3141"/>
                    <a:ext cx="0" cy="114"/>
                  </a:xfrm>
                  <a:prstGeom prst="line">
                    <a:avLst/>
                  </a:prstGeom>
                  <a:noFill/>
                  <a:ln w="28575">
                    <a:solidFill>
                      <a:srgbClr val="CC3300"/>
                    </a:solidFill>
                    <a:round/>
                    <a:headEnd type="none" w="sm" len="sm"/>
                    <a:tailEnd type="none" w="sm" len="sm"/>
                  </a:ln>
                  <a:effectLst/>
                </p:spPr>
                <p:txBody>
                  <a:bodyPr/>
                  <a:lstStyle/>
                  <a:p>
                    <a:endParaRPr lang="en-US"/>
                  </a:p>
                </p:txBody>
              </p:sp>
              <p:sp>
                <p:nvSpPr>
                  <p:cNvPr id="731687" name="Line 551"/>
                  <p:cNvSpPr>
                    <a:spLocks noChangeShapeType="1"/>
                  </p:cNvSpPr>
                  <p:nvPr/>
                </p:nvSpPr>
                <p:spPr bwMode="auto">
                  <a:xfrm>
                    <a:off x="3090" y="3264"/>
                    <a:ext cx="0" cy="30"/>
                  </a:xfrm>
                  <a:prstGeom prst="line">
                    <a:avLst/>
                  </a:prstGeom>
                  <a:noFill/>
                  <a:ln w="28575">
                    <a:solidFill>
                      <a:srgbClr val="CC3300"/>
                    </a:solidFill>
                    <a:round/>
                    <a:headEnd type="none" w="sm" len="sm"/>
                    <a:tailEnd type="none" w="sm" len="sm"/>
                  </a:ln>
                  <a:effectLst/>
                </p:spPr>
                <p:txBody>
                  <a:bodyPr/>
                  <a:lstStyle/>
                  <a:p>
                    <a:endParaRPr lang="en-US"/>
                  </a:p>
                </p:txBody>
              </p:sp>
              <p:sp>
                <p:nvSpPr>
                  <p:cNvPr id="731688" name="Line 552"/>
                  <p:cNvSpPr>
                    <a:spLocks noChangeShapeType="1"/>
                  </p:cNvSpPr>
                  <p:nvPr/>
                </p:nvSpPr>
                <p:spPr bwMode="auto">
                  <a:xfrm>
                    <a:off x="3612" y="3252"/>
                    <a:ext cx="0" cy="42"/>
                  </a:xfrm>
                  <a:prstGeom prst="line">
                    <a:avLst/>
                  </a:prstGeom>
                  <a:noFill/>
                  <a:ln w="28575">
                    <a:solidFill>
                      <a:srgbClr val="CC3300"/>
                    </a:solidFill>
                    <a:round/>
                    <a:headEnd type="none" w="sm" len="sm"/>
                    <a:tailEnd type="none" w="sm" len="sm"/>
                  </a:ln>
                  <a:effectLst/>
                </p:spPr>
                <p:txBody>
                  <a:bodyPr/>
                  <a:lstStyle/>
                  <a:p>
                    <a:endParaRPr lang="en-US"/>
                  </a:p>
                </p:txBody>
              </p:sp>
              <p:sp>
                <p:nvSpPr>
                  <p:cNvPr id="731689" name="Line 553"/>
                  <p:cNvSpPr>
                    <a:spLocks noChangeShapeType="1"/>
                  </p:cNvSpPr>
                  <p:nvPr/>
                </p:nvSpPr>
                <p:spPr bwMode="auto">
                  <a:xfrm>
                    <a:off x="3813" y="3255"/>
                    <a:ext cx="0" cy="42"/>
                  </a:xfrm>
                  <a:prstGeom prst="line">
                    <a:avLst/>
                  </a:prstGeom>
                  <a:noFill/>
                  <a:ln w="28575">
                    <a:solidFill>
                      <a:srgbClr val="CC3300"/>
                    </a:solidFill>
                    <a:round/>
                    <a:headEnd type="none" w="sm" len="sm"/>
                    <a:tailEnd type="none" w="sm" len="sm"/>
                  </a:ln>
                  <a:effectLst/>
                </p:spPr>
                <p:txBody>
                  <a:bodyPr/>
                  <a:lstStyle/>
                  <a:p>
                    <a:endParaRPr lang="en-US"/>
                  </a:p>
                </p:txBody>
              </p:sp>
              <p:sp>
                <p:nvSpPr>
                  <p:cNvPr id="731690" name="Line 554"/>
                  <p:cNvSpPr>
                    <a:spLocks noChangeShapeType="1"/>
                  </p:cNvSpPr>
                  <p:nvPr/>
                </p:nvSpPr>
                <p:spPr bwMode="auto">
                  <a:xfrm>
                    <a:off x="4701" y="3255"/>
                    <a:ext cx="0" cy="42"/>
                  </a:xfrm>
                  <a:prstGeom prst="line">
                    <a:avLst/>
                  </a:prstGeom>
                  <a:noFill/>
                  <a:ln w="28575">
                    <a:solidFill>
                      <a:srgbClr val="CC3300"/>
                    </a:solidFill>
                    <a:round/>
                    <a:headEnd type="none" w="sm" len="sm"/>
                    <a:tailEnd type="none" w="sm" len="sm"/>
                  </a:ln>
                  <a:effectLst/>
                </p:spPr>
                <p:txBody>
                  <a:bodyPr/>
                  <a:lstStyle/>
                  <a:p>
                    <a:endParaRPr lang="en-US"/>
                  </a:p>
                </p:txBody>
              </p:sp>
              <p:sp>
                <p:nvSpPr>
                  <p:cNvPr id="731691" name="Line 555"/>
                  <p:cNvSpPr>
                    <a:spLocks noChangeShapeType="1"/>
                  </p:cNvSpPr>
                  <p:nvPr/>
                </p:nvSpPr>
                <p:spPr bwMode="auto">
                  <a:xfrm>
                    <a:off x="4896" y="3255"/>
                    <a:ext cx="0" cy="42"/>
                  </a:xfrm>
                  <a:prstGeom prst="line">
                    <a:avLst/>
                  </a:prstGeom>
                  <a:noFill/>
                  <a:ln w="28575">
                    <a:solidFill>
                      <a:srgbClr val="CC3300"/>
                    </a:solidFill>
                    <a:round/>
                    <a:headEnd type="none" w="sm" len="sm"/>
                    <a:tailEnd type="none" w="sm" len="sm"/>
                  </a:ln>
                  <a:effectLst/>
                </p:spPr>
                <p:txBody>
                  <a:bodyPr/>
                  <a:lstStyle/>
                  <a:p>
                    <a:endParaRPr lang="en-US"/>
                  </a:p>
                </p:txBody>
              </p:sp>
            </p:grpSp>
          </p:grpSp>
        </p:grpSp>
        <p:sp>
          <p:nvSpPr>
            <p:cNvPr id="731692" name="Line 556"/>
            <p:cNvSpPr>
              <a:spLocks noChangeShapeType="1"/>
            </p:cNvSpPr>
            <p:nvPr/>
          </p:nvSpPr>
          <p:spPr bwMode="auto">
            <a:xfrm flipH="1">
              <a:off x="4668" y="3587"/>
              <a:ext cx="3" cy="158"/>
            </a:xfrm>
            <a:prstGeom prst="line">
              <a:avLst/>
            </a:prstGeom>
            <a:noFill/>
            <a:ln w="12700">
              <a:solidFill>
                <a:schemeClr val="tx1"/>
              </a:solidFill>
              <a:round/>
              <a:headEnd type="diamond" w="med" len="med"/>
              <a:tailEnd type="diamond" w="med" len="med"/>
            </a:ln>
            <a:effectLst/>
          </p:spPr>
          <p:txBody>
            <a:bodyPr/>
            <a:lstStyle/>
            <a:p>
              <a:endParaRPr lang="en-US"/>
            </a:p>
          </p:txBody>
        </p:sp>
      </p:grpSp>
      <p:grpSp>
        <p:nvGrpSpPr>
          <p:cNvPr id="26" name="Group 557"/>
          <p:cNvGrpSpPr>
            <a:grpSpLocks/>
          </p:cNvGrpSpPr>
          <p:nvPr/>
        </p:nvGrpSpPr>
        <p:grpSpPr bwMode="auto">
          <a:xfrm>
            <a:off x="4914900" y="3663950"/>
            <a:ext cx="87313" cy="188912"/>
            <a:chOff x="4444" y="2399"/>
            <a:chExt cx="58" cy="129"/>
          </a:xfrm>
        </p:grpSpPr>
        <p:sp>
          <p:nvSpPr>
            <p:cNvPr id="731694" name="Line 558"/>
            <p:cNvSpPr>
              <a:spLocks noChangeShapeType="1"/>
            </p:cNvSpPr>
            <p:nvPr/>
          </p:nvSpPr>
          <p:spPr bwMode="auto">
            <a:xfrm flipV="1">
              <a:off x="4467" y="2399"/>
              <a:ext cx="0" cy="55"/>
            </a:xfrm>
            <a:prstGeom prst="line">
              <a:avLst/>
            </a:prstGeom>
            <a:noFill/>
            <a:ln w="9525" cap="rnd">
              <a:solidFill>
                <a:srgbClr val="000000"/>
              </a:solidFill>
              <a:round/>
              <a:headEnd/>
              <a:tailEnd/>
            </a:ln>
          </p:spPr>
          <p:txBody>
            <a:bodyPr/>
            <a:lstStyle/>
            <a:p>
              <a:endParaRPr lang="en-US"/>
            </a:p>
          </p:txBody>
        </p:sp>
        <p:sp>
          <p:nvSpPr>
            <p:cNvPr id="731695" name="Rectangle 559"/>
            <p:cNvSpPr>
              <a:spLocks noChangeArrowheads="1"/>
            </p:cNvSpPr>
            <p:nvPr/>
          </p:nvSpPr>
          <p:spPr bwMode="auto">
            <a:xfrm>
              <a:off x="4444" y="2445"/>
              <a:ext cx="58" cy="83"/>
            </a:xfrm>
            <a:prstGeom prst="rect">
              <a:avLst/>
            </a:prstGeom>
            <a:solidFill>
              <a:srgbClr val="000000"/>
            </a:solidFill>
            <a:ln w="9525">
              <a:noFill/>
              <a:miter lim="800000"/>
              <a:headEnd/>
              <a:tailEnd/>
            </a:ln>
          </p:spPr>
          <p:txBody>
            <a:bodyPr/>
            <a:lstStyle/>
            <a:p>
              <a:endParaRPr lang="en-US"/>
            </a:p>
          </p:txBody>
        </p:sp>
      </p:grpSp>
      <p:sp>
        <p:nvSpPr>
          <p:cNvPr id="731697" name="Text Box 561"/>
          <p:cNvSpPr txBox="1">
            <a:spLocks noChangeArrowheads="1"/>
          </p:cNvSpPr>
          <p:nvPr/>
        </p:nvSpPr>
        <p:spPr bwMode="auto">
          <a:xfrm>
            <a:off x="2590800" y="3655368"/>
            <a:ext cx="1905000" cy="230832"/>
          </a:xfrm>
          <a:prstGeom prst="rect">
            <a:avLst/>
          </a:prstGeom>
          <a:solidFill>
            <a:srgbClr val="990033"/>
          </a:solidFill>
          <a:ln w="9525">
            <a:noFill/>
            <a:miter lim="800000"/>
            <a:headEnd/>
            <a:tailEnd/>
          </a:ln>
          <a:effectLst/>
        </p:spPr>
        <p:txBody>
          <a:bodyPr wrap="square">
            <a:spAutoFit/>
          </a:bodyPr>
          <a:lstStyle/>
          <a:p>
            <a:r>
              <a:rPr lang="en-US" sz="1000" b="1" dirty="0">
                <a:solidFill>
                  <a:schemeClr val="bg1"/>
                </a:solidFill>
              </a:rPr>
              <a:t>Commercial Motor Vehicle</a:t>
            </a:r>
          </a:p>
        </p:txBody>
      </p:sp>
      <p:sp>
        <p:nvSpPr>
          <p:cNvPr id="731698" name="Text Box 562"/>
          <p:cNvSpPr txBox="1">
            <a:spLocks noChangeArrowheads="1"/>
          </p:cNvSpPr>
          <p:nvPr/>
        </p:nvSpPr>
        <p:spPr bwMode="auto">
          <a:xfrm>
            <a:off x="2514600" y="4343400"/>
            <a:ext cx="3352799" cy="338554"/>
          </a:xfrm>
          <a:prstGeom prst="rect">
            <a:avLst/>
          </a:prstGeom>
          <a:noFill/>
          <a:ln w="9525">
            <a:noFill/>
            <a:miter lim="800000"/>
            <a:headEnd/>
            <a:tailEnd/>
          </a:ln>
          <a:effectLst/>
        </p:spPr>
        <p:txBody>
          <a:bodyPr wrap="square">
            <a:spAutoFit/>
          </a:bodyPr>
          <a:lstStyle/>
          <a:p>
            <a:pPr algn="l"/>
            <a:r>
              <a:rPr lang="en-US" sz="1600" b="1" dirty="0" smtClean="0">
                <a:solidFill>
                  <a:srgbClr val="990033"/>
                </a:solidFill>
              </a:rPr>
              <a:t>On</a:t>
            </a:r>
            <a:r>
              <a:rPr lang="en-US" sz="1600" b="1" dirty="0">
                <a:solidFill>
                  <a:srgbClr val="990033"/>
                </a:solidFill>
              </a:rPr>
              <a:t>b</a:t>
            </a:r>
            <a:r>
              <a:rPr lang="en-US" sz="1600" b="1" dirty="0" smtClean="0">
                <a:solidFill>
                  <a:srgbClr val="990033"/>
                </a:solidFill>
              </a:rPr>
              <a:t>oard EOBR Equipment </a:t>
            </a:r>
            <a:endParaRPr lang="en-US" sz="1600" b="1" dirty="0">
              <a:solidFill>
                <a:srgbClr val="990033"/>
              </a:solidFill>
            </a:endParaRPr>
          </a:p>
        </p:txBody>
      </p:sp>
      <p:grpSp>
        <p:nvGrpSpPr>
          <p:cNvPr id="27" name="Group 563"/>
          <p:cNvGrpSpPr>
            <a:grpSpLocks/>
          </p:cNvGrpSpPr>
          <p:nvPr/>
        </p:nvGrpSpPr>
        <p:grpSpPr bwMode="auto">
          <a:xfrm>
            <a:off x="5257800" y="3505200"/>
            <a:ext cx="544512" cy="642938"/>
            <a:chOff x="1025" y="3091"/>
            <a:chExt cx="436" cy="525"/>
          </a:xfrm>
        </p:grpSpPr>
        <p:sp>
          <p:nvSpPr>
            <p:cNvPr id="731700" name="AutoShape 564"/>
            <p:cNvSpPr>
              <a:spLocks noChangeAspect="1" noChangeArrowheads="1" noTextEdit="1"/>
            </p:cNvSpPr>
            <p:nvPr/>
          </p:nvSpPr>
          <p:spPr bwMode="auto">
            <a:xfrm>
              <a:off x="1025" y="3091"/>
              <a:ext cx="436" cy="525"/>
            </a:xfrm>
            <a:prstGeom prst="rect">
              <a:avLst/>
            </a:prstGeom>
            <a:noFill/>
            <a:ln w="9525">
              <a:noFill/>
              <a:miter lim="800000"/>
              <a:headEnd/>
              <a:tailEnd/>
            </a:ln>
          </p:spPr>
          <p:txBody>
            <a:bodyPr/>
            <a:lstStyle/>
            <a:p>
              <a:endParaRPr lang="en-US"/>
            </a:p>
          </p:txBody>
        </p:sp>
        <p:sp>
          <p:nvSpPr>
            <p:cNvPr id="731701" name="Freeform 565"/>
            <p:cNvSpPr>
              <a:spLocks/>
            </p:cNvSpPr>
            <p:nvPr/>
          </p:nvSpPr>
          <p:spPr bwMode="auto">
            <a:xfrm>
              <a:off x="1034" y="3172"/>
              <a:ext cx="399" cy="438"/>
            </a:xfrm>
            <a:custGeom>
              <a:avLst/>
              <a:gdLst/>
              <a:ahLst/>
              <a:cxnLst>
                <a:cxn ang="0">
                  <a:pos x="1536" y="1940"/>
                </a:cxn>
                <a:cxn ang="0">
                  <a:pos x="1483" y="1942"/>
                </a:cxn>
                <a:cxn ang="0">
                  <a:pos x="1419" y="1932"/>
                </a:cxn>
                <a:cxn ang="0">
                  <a:pos x="1349" y="1931"/>
                </a:cxn>
                <a:cxn ang="0">
                  <a:pos x="1277" y="1928"/>
                </a:cxn>
                <a:cxn ang="0">
                  <a:pos x="1215" y="1920"/>
                </a:cxn>
                <a:cxn ang="0">
                  <a:pos x="1155" y="1892"/>
                </a:cxn>
                <a:cxn ang="0">
                  <a:pos x="1064" y="1870"/>
                </a:cxn>
                <a:cxn ang="0">
                  <a:pos x="966" y="1871"/>
                </a:cxn>
                <a:cxn ang="0">
                  <a:pos x="881" y="1857"/>
                </a:cxn>
                <a:cxn ang="0">
                  <a:pos x="879" y="1718"/>
                </a:cxn>
                <a:cxn ang="0">
                  <a:pos x="843" y="1415"/>
                </a:cxn>
                <a:cxn ang="0">
                  <a:pos x="789" y="1223"/>
                </a:cxn>
                <a:cxn ang="0">
                  <a:pos x="720" y="1157"/>
                </a:cxn>
                <a:cxn ang="0">
                  <a:pos x="657" y="1145"/>
                </a:cxn>
                <a:cxn ang="0">
                  <a:pos x="587" y="1142"/>
                </a:cxn>
                <a:cxn ang="0">
                  <a:pos x="276" y="1138"/>
                </a:cxn>
                <a:cxn ang="0">
                  <a:pos x="208" y="1145"/>
                </a:cxn>
                <a:cxn ang="0">
                  <a:pos x="144" y="1155"/>
                </a:cxn>
                <a:cxn ang="0">
                  <a:pos x="72" y="1158"/>
                </a:cxn>
                <a:cxn ang="0">
                  <a:pos x="41" y="1113"/>
                </a:cxn>
                <a:cxn ang="0">
                  <a:pos x="39" y="986"/>
                </a:cxn>
                <a:cxn ang="0">
                  <a:pos x="62" y="930"/>
                </a:cxn>
                <a:cxn ang="0">
                  <a:pos x="117" y="922"/>
                </a:cxn>
                <a:cxn ang="0">
                  <a:pos x="171" y="910"/>
                </a:cxn>
                <a:cxn ang="0">
                  <a:pos x="275" y="895"/>
                </a:cxn>
                <a:cxn ang="0">
                  <a:pos x="395" y="897"/>
                </a:cxn>
                <a:cxn ang="0">
                  <a:pos x="511" y="891"/>
                </a:cxn>
                <a:cxn ang="0">
                  <a:pos x="1149" y="192"/>
                </a:cxn>
                <a:cxn ang="0">
                  <a:pos x="97" y="180"/>
                </a:cxn>
                <a:cxn ang="0">
                  <a:pos x="53" y="93"/>
                </a:cxn>
                <a:cxn ang="0">
                  <a:pos x="51" y="28"/>
                </a:cxn>
                <a:cxn ang="0">
                  <a:pos x="174" y="2"/>
                </a:cxn>
                <a:cxn ang="0">
                  <a:pos x="299" y="2"/>
                </a:cxn>
                <a:cxn ang="0">
                  <a:pos x="443" y="6"/>
                </a:cxn>
                <a:cxn ang="0">
                  <a:pos x="580" y="15"/>
                </a:cxn>
                <a:cxn ang="0">
                  <a:pos x="707" y="30"/>
                </a:cxn>
                <a:cxn ang="0">
                  <a:pos x="851" y="43"/>
                </a:cxn>
                <a:cxn ang="0">
                  <a:pos x="941" y="46"/>
                </a:cxn>
                <a:cxn ang="0">
                  <a:pos x="1020" y="52"/>
                </a:cxn>
                <a:cxn ang="0">
                  <a:pos x="1103" y="68"/>
                </a:cxn>
                <a:cxn ang="0">
                  <a:pos x="1217" y="97"/>
                </a:cxn>
                <a:cxn ang="0">
                  <a:pos x="1265" y="166"/>
                </a:cxn>
                <a:cxn ang="0">
                  <a:pos x="1255" y="273"/>
                </a:cxn>
                <a:cxn ang="0">
                  <a:pos x="1303" y="403"/>
                </a:cxn>
                <a:cxn ang="0">
                  <a:pos x="1346" y="627"/>
                </a:cxn>
                <a:cxn ang="0">
                  <a:pos x="1394" y="949"/>
                </a:cxn>
                <a:cxn ang="0">
                  <a:pos x="1450" y="1197"/>
                </a:cxn>
                <a:cxn ang="0">
                  <a:pos x="1469" y="1367"/>
                </a:cxn>
                <a:cxn ang="0">
                  <a:pos x="1569" y="1435"/>
                </a:cxn>
                <a:cxn ang="0">
                  <a:pos x="1595" y="1817"/>
                </a:cxn>
              </a:cxnLst>
              <a:rect l="0" t="0" r="r" b="b"/>
              <a:pathLst>
                <a:path w="1596" h="1945">
                  <a:moveTo>
                    <a:pt x="1583" y="1912"/>
                  </a:moveTo>
                  <a:lnTo>
                    <a:pt x="1570" y="1923"/>
                  </a:lnTo>
                  <a:lnTo>
                    <a:pt x="1558" y="1930"/>
                  </a:lnTo>
                  <a:lnTo>
                    <a:pt x="1548" y="1935"/>
                  </a:lnTo>
                  <a:lnTo>
                    <a:pt x="1536" y="1940"/>
                  </a:lnTo>
                  <a:lnTo>
                    <a:pt x="1526" y="1942"/>
                  </a:lnTo>
                  <a:lnTo>
                    <a:pt x="1516" y="1943"/>
                  </a:lnTo>
                  <a:lnTo>
                    <a:pt x="1505" y="1945"/>
                  </a:lnTo>
                  <a:lnTo>
                    <a:pt x="1494" y="1943"/>
                  </a:lnTo>
                  <a:lnTo>
                    <a:pt x="1483" y="1942"/>
                  </a:lnTo>
                  <a:lnTo>
                    <a:pt x="1472" y="1940"/>
                  </a:lnTo>
                  <a:lnTo>
                    <a:pt x="1459" y="1939"/>
                  </a:lnTo>
                  <a:lnTo>
                    <a:pt x="1447" y="1936"/>
                  </a:lnTo>
                  <a:lnTo>
                    <a:pt x="1433" y="1934"/>
                  </a:lnTo>
                  <a:lnTo>
                    <a:pt x="1419" y="1932"/>
                  </a:lnTo>
                  <a:lnTo>
                    <a:pt x="1403" y="1931"/>
                  </a:lnTo>
                  <a:lnTo>
                    <a:pt x="1387" y="1931"/>
                  </a:lnTo>
                  <a:lnTo>
                    <a:pt x="1375" y="1931"/>
                  </a:lnTo>
                  <a:lnTo>
                    <a:pt x="1363" y="1931"/>
                  </a:lnTo>
                  <a:lnTo>
                    <a:pt x="1349" y="1931"/>
                  </a:lnTo>
                  <a:lnTo>
                    <a:pt x="1335" y="1931"/>
                  </a:lnTo>
                  <a:lnTo>
                    <a:pt x="1320" y="1931"/>
                  </a:lnTo>
                  <a:lnTo>
                    <a:pt x="1306" y="1930"/>
                  </a:lnTo>
                  <a:lnTo>
                    <a:pt x="1291" y="1930"/>
                  </a:lnTo>
                  <a:lnTo>
                    <a:pt x="1277" y="1928"/>
                  </a:lnTo>
                  <a:lnTo>
                    <a:pt x="1263" y="1927"/>
                  </a:lnTo>
                  <a:lnTo>
                    <a:pt x="1250" y="1926"/>
                  </a:lnTo>
                  <a:lnTo>
                    <a:pt x="1237" y="1925"/>
                  </a:lnTo>
                  <a:lnTo>
                    <a:pt x="1225" y="1923"/>
                  </a:lnTo>
                  <a:lnTo>
                    <a:pt x="1215" y="1920"/>
                  </a:lnTo>
                  <a:lnTo>
                    <a:pt x="1206" y="1918"/>
                  </a:lnTo>
                  <a:lnTo>
                    <a:pt x="1198" y="1916"/>
                  </a:lnTo>
                  <a:lnTo>
                    <a:pt x="1192" y="1912"/>
                  </a:lnTo>
                  <a:lnTo>
                    <a:pt x="1174" y="1901"/>
                  </a:lnTo>
                  <a:lnTo>
                    <a:pt x="1155" y="1892"/>
                  </a:lnTo>
                  <a:lnTo>
                    <a:pt x="1138" y="1885"/>
                  </a:lnTo>
                  <a:lnTo>
                    <a:pt x="1119" y="1879"/>
                  </a:lnTo>
                  <a:lnTo>
                    <a:pt x="1101" y="1874"/>
                  </a:lnTo>
                  <a:lnTo>
                    <a:pt x="1083" y="1872"/>
                  </a:lnTo>
                  <a:lnTo>
                    <a:pt x="1064" y="1870"/>
                  </a:lnTo>
                  <a:lnTo>
                    <a:pt x="1045" y="1868"/>
                  </a:lnTo>
                  <a:lnTo>
                    <a:pt x="1026" y="1868"/>
                  </a:lnTo>
                  <a:lnTo>
                    <a:pt x="1007" y="1868"/>
                  </a:lnTo>
                  <a:lnTo>
                    <a:pt x="986" y="1870"/>
                  </a:lnTo>
                  <a:lnTo>
                    <a:pt x="966" y="1871"/>
                  </a:lnTo>
                  <a:lnTo>
                    <a:pt x="945" y="1872"/>
                  </a:lnTo>
                  <a:lnTo>
                    <a:pt x="924" y="1873"/>
                  </a:lnTo>
                  <a:lnTo>
                    <a:pt x="902" y="1874"/>
                  </a:lnTo>
                  <a:lnTo>
                    <a:pt x="879" y="1874"/>
                  </a:lnTo>
                  <a:lnTo>
                    <a:pt x="881" y="1857"/>
                  </a:lnTo>
                  <a:lnTo>
                    <a:pt x="883" y="1842"/>
                  </a:lnTo>
                  <a:lnTo>
                    <a:pt x="884" y="1827"/>
                  </a:lnTo>
                  <a:lnTo>
                    <a:pt x="886" y="1810"/>
                  </a:lnTo>
                  <a:lnTo>
                    <a:pt x="883" y="1761"/>
                  </a:lnTo>
                  <a:lnTo>
                    <a:pt x="879" y="1718"/>
                  </a:lnTo>
                  <a:lnTo>
                    <a:pt x="872" y="1675"/>
                  </a:lnTo>
                  <a:lnTo>
                    <a:pt x="865" y="1627"/>
                  </a:lnTo>
                  <a:lnTo>
                    <a:pt x="865" y="1502"/>
                  </a:lnTo>
                  <a:lnTo>
                    <a:pt x="852" y="1457"/>
                  </a:lnTo>
                  <a:lnTo>
                    <a:pt x="843" y="1415"/>
                  </a:lnTo>
                  <a:lnTo>
                    <a:pt x="837" y="1374"/>
                  </a:lnTo>
                  <a:lnTo>
                    <a:pt x="830" y="1336"/>
                  </a:lnTo>
                  <a:lnTo>
                    <a:pt x="821" y="1298"/>
                  </a:lnTo>
                  <a:lnTo>
                    <a:pt x="808" y="1260"/>
                  </a:lnTo>
                  <a:lnTo>
                    <a:pt x="789" y="1223"/>
                  </a:lnTo>
                  <a:lnTo>
                    <a:pt x="760" y="1185"/>
                  </a:lnTo>
                  <a:lnTo>
                    <a:pt x="751" y="1176"/>
                  </a:lnTo>
                  <a:lnTo>
                    <a:pt x="740" y="1168"/>
                  </a:lnTo>
                  <a:lnTo>
                    <a:pt x="730" y="1161"/>
                  </a:lnTo>
                  <a:lnTo>
                    <a:pt x="720" y="1157"/>
                  </a:lnTo>
                  <a:lnTo>
                    <a:pt x="707" y="1152"/>
                  </a:lnTo>
                  <a:lnTo>
                    <a:pt x="695" y="1150"/>
                  </a:lnTo>
                  <a:lnTo>
                    <a:pt x="683" y="1147"/>
                  </a:lnTo>
                  <a:lnTo>
                    <a:pt x="670" y="1146"/>
                  </a:lnTo>
                  <a:lnTo>
                    <a:pt x="657" y="1145"/>
                  </a:lnTo>
                  <a:lnTo>
                    <a:pt x="644" y="1144"/>
                  </a:lnTo>
                  <a:lnTo>
                    <a:pt x="630" y="1144"/>
                  </a:lnTo>
                  <a:lnTo>
                    <a:pt x="616" y="1144"/>
                  </a:lnTo>
                  <a:lnTo>
                    <a:pt x="602" y="1143"/>
                  </a:lnTo>
                  <a:lnTo>
                    <a:pt x="587" y="1142"/>
                  </a:lnTo>
                  <a:lnTo>
                    <a:pt x="573" y="1140"/>
                  </a:lnTo>
                  <a:lnTo>
                    <a:pt x="558" y="1138"/>
                  </a:lnTo>
                  <a:lnTo>
                    <a:pt x="307" y="1138"/>
                  </a:lnTo>
                  <a:lnTo>
                    <a:pt x="291" y="1138"/>
                  </a:lnTo>
                  <a:lnTo>
                    <a:pt x="276" y="1138"/>
                  </a:lnTo>
                  <a:lnTo>
                    <a:pt x="261" y="1138"/>
                  </a:lnTo>
                  <a:lnTo>
                    <a:pt x="247" y="1139"/>
                  </a:lnTo>
                  <a:lnTo>
                    <a:pt x="235" y="1142"/>
                  </a:lnTo>
                  <a:lnTo>
                    <a:pt x="221" y="1143"/>
                  </a:lnTo>
                  <a:lnTo>
                    <a:pt x="208" y="1145"/>
                  </a:lnTo>
                  <a:lnTo>
                    <a:pt x="195" y="1147"/>
                  </a:lnTo>
                  <a:lnTo>
                    <a:pt x="183" y="1150"/>
                  </a:lnTo>
                  <a:lnTo>
                    <a:pt x="170" y="1152"/>
                  </a:lnTo>
                  <a:lnTo>
                    <a:pt x="156" y="1154"/>
                  </a:lnTo>
                  <a:lnTo>
                    <a:pt x="144" y="1155"/>
                  </a:lnTo>
                  <a:lnTo>
                    <a:pt x="130" y="1158"/>
                  </a:lnTo>
                  <a:lnTo>
                    <a:pt x="115" y="1159"/>
                  </a:lnTo>
                  <a:lnTo>
                    <a:pt x="100" y="1160"/>
                  </a:lnTo>
                  <a:lnTo>
                    <a:pt x="84" y="1160"/>
                  </a:lnTo>
                  <a:lnTo>
                    <a:pt x="72" y="1158"/>
                  </a:lnTo>
                  <a:lnTo>
                    <a:pt x="62" y="1153"/>
                  </a:lnTo>
                  <a:lnTo>
                    <a:pt x="54" y="1146"/>
                  </a:lnTo>
                  <a:lnTo>
                    <a:pt x="48" y="1136"/>
                  </a:lnTo>
                  <a:lnTo>
                    <a:pt x="43" y="1124"/>
                  </a:lnTo>
                  <a:lnTo>
                    <a:pt x="41" y="1113"/>
                  </a:lnTo>
                  <a:lnTo>
                    <a:pt x="39" y="1100"/>
                  </a:lnTo>
                  <a:lnTo>
                    <a:pt x="39" y="1089"/>
                  </a:lnTo>
                  <a:lnTo>
                    <a:pt x="39" y="1052"/>
                  </a:lnTo>
                  <a:lnTo>
                    <a:pt x="39" y="1018"/>
                  </a:lnTo>
                  <a:lnTo>
                    <a:pt x="39" y="986"/>
                  </a:lnTo>
                  <a:lnTo>
                    <a:pt x="39" y="949"/>
                  </a:lnTo>
                  <a:lnTo>
                    <a:pt x="41" y="941"/>
                  </a:lnTo>
                  <a:lnTo>
                    <a:pt x="46" y="935"/>
                  </a:lnTo>
                  <a:lnTo>
                    <a:pt x="53" y="932"/>
                  </a:lnTo>
                  <a:lnTo>
                    <a:pt x="62" y="930"/>
                  </a:lnTo>
                  <a:lnTo>
                    <a:pt x="72" y="929"/>
                  </a:lnTo>
                  <a:lnTo>
                    <a:pt x="84" y="927"/>
                  </a:lnTo>
                  <a:lnTo>
                    <a:pt x="94" y="926"/>
                  </a:lnTo>
                  <a:lnTo>
                    <a:pt x="104" y="924"/>
                  </a:lnTo>
                  <a:lnTo>
                    <a:pt x="117" y="922"/>
                  </a:lnTo>
                  <a:lnTo>
                    <a:pt x="129" y="919"/>
                  </a:lnTo>
                  <a:lnTo>
                    <a:pt x="140" y="917"/>
                  </a:lnTo>
                  <a:lnTo>
                    <a:pt x="150" y="915"/>
                  </a:lnTo>
                  <a:lnTo>
                    <a:pt x="161" y="912"/>
                  </a:lnTo>
                  <a:lnTo>
                    <a:pt x="171" y="910"/>
                  </a:lnTo>
                  <a:lnTo>
                    <a:pt x="183" y="908"/>
                  </a:lnTo>
                  <a:lnTo>
                    <a:pt x="195" y="905"/>
                  </a:lnTo>
                  <a:lnTo>
                    <a:pt x="223" y="901"/>
                  </a:lnTo>
                  <a:lnTo>
                    <a:pt x="250" y="897"/>
                  </a:lnTo>
                  <a:lnTo>
                    <a:pt x="275" y="895"/>
                  </a:lnTo>
                  <a:lnTo>
                    <a:pt x="300" y="895"/>
                  </a:lnTo>
                  <a:lnTo>
                    <a:pt x="324" y="895"/>
                  </a:lnTo>
                  <a:lnTo>
                    <a:pt x="348" y="895"/>
                  </a:lnTo>
                  <a:lnTo>
                    <a:pt x="372" y="896"/>
                  </a:lnTo>
                  <a:lnTo>
                    <a:pt x="395" y="897"/>
                  </a:lnTo>
                  <a:lnTo>
                    <a:pt x="418" y="897"/>
                  </a:lnTo>
                  <a:lnTo>
                    <a:pt x="441" y="897"/>
                  </a:lnTo>
                  <a:lnTo>
                    <a:pt x="464" y="896"/>
                  </a:lnTo>
                  <a:lnTo>
                    <a:pt x="487" y="894"/>
                  </a:lnTo>
                  <a:lnTo>
                    <a:pt x="511" y="891"/>
                  </a:lnTo>
                  <a:lnTo>
                    <a:pt x="535" y="885"/>
                  </a:lnTo>
                  <a:lnTo>
                    <a:pt x="561" y="877"/>
                  </a:lnTo>
                  <a:lnTo>
                    <a:pt x="586" y="866"/>
                  </a:lnTo>
                  <a:lnTo>
                    <a:pt x="1282" y="870"/>
                  </a:lnTo>
                  <a:lnTo>
                    <a:pt x="1149" y="192"/>
                  </a:lnTo>
                  <a:lnTo>
                    <a:pt x="84" y="211"/>
                  </a:lnTo>
                  <a:lnTo>
                    <a:pt x="87" y="202"/>
                  </a:lnTo>
                  <a:lnTo>
                    <a:pt x="92" y="195"/>
                  </a:lnTo>
                  <a:lnTo>
                    <a:pt x="95" y="189"/>
                  </a:lnTo>
                  <a:lnTo>
                    <a:pt x="97" y="180"/>
                  </a:lnTo>
                  <a:lnTo>
                    <a:pt x="95" y="158"/>
                  </a:lnTo>
                  <a:lnTo>
                    <a:pt x="89" y="139"/>
                  </a:lnTo>
                  <a:lnTo>
                    <a:pt x="79" y="123"/>
                  </a:lnTo>
                  <a:lnTo>
                    <a:pt x="68" y="107"/>
                  </a:lnTo>
                  <a:lnTo>
                    <a:pt x="53" y="93"/>
                  </a:lnTo>
                  <a:lnTo>
                    <a:pt x="35" y="80"/>
                  </a:lnTo>
                  <a:lnTo>
                    <a:pt x="18" y="65"/>
                  </a:lnTo>
                  <a:lnTo>
                    <a:pt x="0" y="50"/>
                  </a:lnTo>
                  <a:lnTo>
                    <a:pt x="26" y="37"/>
                  </a:lnTo>
                  <a:lnTo>
                    <a:pt x="51" y="28"/>
                  </a:lnTo>
                  <a:lnTo>
                    <a:pt x="76" y="19"/>
                  </a:lnTo>
                  <a:lnTo>
                    <a:pt x="101" y="13"/>
                  </a:lnTo>
                  <a:lnTo>
                    <a:pt x="125" y="8"/>
                  </a:lnTo>
                  <a:lnTo>
                    <a:pt x="149" y="5"/>
                  </a:lnTo>
                  <a:lnTo>
                    <a:pt x="174" y="2"/>
                  </a:lnTo>
                  <a:lnTo>
                    <a:pt x="198" y="1"/>
                  </a:lnTo>
                  <a:lnTo>
                    <a:pt x="223" y="0"/>
                  </a:lnTo>
                  <a:lnTo>
                    <a:pt x="247" y="1"/>
                  </a:lnTo>
                  <a:lnTo>
                    <a:pt x="274" y="1"/>
                  </a:lnTo>
                  <a:lnTo>
                    <a:pt x="299" y="2"/>
                  </a:lnTo>
                  <a:lnTo>
                    <a:pt x="326" y="4"/>
                  </a:lnTo>
                  <a:lnTo>
                    <a:pt x="353" y="5"/>
                  </a:lnTo>
                  <a:lnTo>
                    <a:pt x="382" y="6"/>
                  </a:lnTo>
                  <a:lnTo>
                    <a:pt x="412" y="6"/>
                  </a:lnTo>
                  <a:lnTo>
                    <a:pt x="443" y="6"/>
                  </a:lnTo>
                  <a:lnTo>
                    <a:pt x="473" y="7"/>
                  </a:lnTo>
                  <a:lnTo>
                    <a:pt x="502" y="8"/>
                  </a:lnTo>
                  <a:lnTo>
                    <a:pt x="528" y="10"/>
                  </a:lnTo>
                  <a:lnTo>
                    <a:pt x="555" y="13"/>
                  </a:lnTo>
                  <a:lnTo>
                    <a:pt x="580" y="15"/>
                  </a:lnTo>
                  <a:lnTo>
                    <a:pt x="606" y="17"/>
                  </a:lnTo>
                  <a:lnTo>
                    <a:pt x="631" y="21"/>
                  </a:lnTo>
                  <a:lnTo>
                    <a:pt x="656" y="23"/>
                  </a:lnTo>
                  <a:lnTo>
                    <a:pt x="682" y="27"/>
                  </a:lnTo>
                  <a:lnTo>
                    <a:pt x="707" y="30"/>
                  </a:lnTo>
                  <a:lnTo>
                    <a:pt x="733" y="32"/>
                  </a:lnTo>
                  <a:lnTo>
                    <a:pt x="761" y="36"/>
                  </a:lnTo>
                  <a:lnTo>
                    <a:pt x="790" y="38"/>
                  </a:lnTo>
                  <a:lnTo>
                    <a:pt x="820" y="40"/>
                  </a:lnTo>
                  <a:lnTo>
                    <a:pt x="851" y="43"/>
                  </a:lnTo>
                  <a:lnTo>
                    <a:pt x="871" y="44"/>
                  </a:lnTo>
                  <a:lnTo>
                    <a:pt x="889" y="45"/>
                  </a:lnTo>
                  <a:lnTo>
                    <a:pt x="906" y="45"/>
                  </a:lnTo>
                  <a:lnTo>
                    <a:pt x="924" y="46"/>
                  </a:lnTo>
                  <a:lnTo>
                    <a:pt x="941" y="46"/>
                  </a:lnTo>
                  <a:lnTo>
                    <a:pt x="957" y="47"/>
                  </a:lnTo>
                  <a:lnTo>
                    <a:pt x="973" y="48"/>
                  </a:lnTo>
                  <a:lnTo>
                    <a:pt x="988" y="50"/>
                  </a:lnTo>
                  <a:lnTo>
                    <a:pt x="1004" y="51"/>
                  </a:lnTo>
                  <a:lnTo>
                    <a:pt x="1020" y="52"/>
                  </a:lnTo>
                  <a:lnTo>
                    <a:pt x="1036" y="54"/>
                  </a:lnTo>
                  <a:lnTo>
                    <a:pt x="1053" y="57"/>
                  </a:lnTo>
                  <a:lnTo>
                    <a:pt x="1069" y="60"/>
                  </a:lnTo>
                  <a:lnTo>
                    <a:pt x="1086" y="63"/>
                  </a:lnTo>
                  <a:lnTo>
                    <a:pt x="1103" y="68"/>
                  </a:lnTo>
                  <a:lnTo>
                    <a:pt x="1122" y="74"/>
                  </a:lnTo>
                  <a:lnTo>
                    <a:pt x="1145" y="80"/>
                  </a:lnTo>
                  <a:lnTo>
                    <a:pt x="1169" y="85"/>
                  </a:lnTo>
                  <a:lnTo>
                    <a:pt x="1194" y="90"/>
                  </a:lnTo>
                  <a:lnTo>
                    <a:pt x="1217" y="97"/>
                  </a:lnTo>
                  <a:lnTo>
                    <a:pt x="1237" y="105"/>
                  </a:lnTo>
                  <a:lnTo>
                    <a:pt x="1253" y="115"/>
                  </a:lnTo>
                  <a:lnTo>
                    <a:pt x="1265" y="130"/>
                  </a:lnTo>
                  <a:lnTo>
                    <a:pt x="1268" y="149"/>
                  </a:lnTo>
                  <a:lnTo>
                    <a:pt x="1265" y="166"/>
                  </a:lnTo>
                  <a:lnTo>
                    <a:pt x="1258" y="181"/>
                  </a:lnTo>
                  <a:lnTo>
                    <a:pt x="1251" y="197"/>
                  </a:lnTo>
                  <a:lnTo>
                    <a:pt x="1247" y="214"/>
                  </a:lnTo>
                  <a:lnTo>
                    <a:pt x="1250" y="245"/>
                  </a:lnTo>
                  <a:lnTo>
                    <a:pt x="1255" y="273"/>
                  </a:lnTo>
                  <a:lnTo>
                    <a:pt x="1263" y="300"/>
                  </a:lnTo>
                  <a:lnTo>
                    <a:pt x="1273" y="324"/>
                  </a:lnTo>
                  <a:lnTo>
                    <a:pt x="1283" y="349"/>
                  </a:lnTo>
                  <a:lnTo>
                    <a:pt x="1293" y="376"/>
                  </a:lnTo>
                  <a:lnTo>
                    <a:pt x="1303" y="403"/>
                  </a:lnTo>
                  <a:lnTo>
                    <a:pt x="1310" y="434"/>
                  </a:lnTo>
                  <a:lnTo>
                    <a:pt x="1320" y="487"/>
                  </a:lnTo>
                  <a:lnTo>
                    <a:pt x="1329" y="536"/>
                  </a:lnTo>
                  <a:lnTo>
                    <a:pt x="1338" y="582"/>
                  </a:lnTo>
                  <a:lnTo>
                    <a:pt x="1346" y="627"/>
                  </a:lnTo>
                  <a:lnTo>
                    <a:pt x="1357" y="672"/>
                  </a:lnTo>
                  <a:lnTo>
                    <a:pt x="1367" y="718"/>
                  </a:lnTo>
                  <a:lnTo>
                    <a:pt x="1380" y="766"/>
                  </a:lnTo>
                  <a:lnTo>
                    <a:pt x="1394" y="819"/>
                  </a:lnTo>
                  <a:lnTo>
                    <a:pt x="1394" y="949"/>
                  </a:lnTo>
                  <a:lnTo>
                    <a:pt x="1403" y="979"/>
                  </a:lnTo>
                  <a:lnTo>
                    <a:pt x="1407" y="1007"/>
                  </a:lnTo>
                  <a:lnTo>
                    <a:pt x="1410" y="1035"/>
                  </a:lnTo>
                  <a:lnTo>
                    <a:pt x="1414" y="1067"/>
                  </a:lnTo>
                  <a:lnTo>
                    <a:pt x="1450" y="1197"/>
                  </a:lnTo>
                  <a:lnTo>
                    <a:pt x="1459" y="1238"/>
                  </a:lnTo>
                  <a:lnTo>
                    <a:pt x="1455" y="1276"/>
                  </a:lnTo>
                  <a:lnTo>
                    <a:pt x="1447" y="1317"/>
                  </a:lnTo>
                  <a:lnTo>
                    <a:pt x="1442" y="1359"/>
                  </a:lnTo>
                  <a:lnTo>
                    <a:pt x="1469" y="1367"/>
                  </a:lnTo>
                  <a:lnTo>
                    <a:pt x="1493" y="1377"/>
                  </a:lnTo>
                  <a:lnTo>
                    <a:pt x="1515" y="1389"/>
                  </a:lnTo>
                  <a:lnTo>
                    <a:pt x="1534" y="1402"/>
                  </a:lnTo>
                  <a:lnTo>
                    <a:pt x="1553" y="1418"/>
                  </a:lnTo>
                  <a:lnTo>
                    <a:pt x="1569" y="1435"/>
                  </a:lnTo>
                  <a:lnTo>
                    <a:pt x="1584" y="1455"/>
                  </a:lnTo>
                  <a:lnTo>
                    <a:pt x="1596" y="1477"/>
                  </a:lnTo>
                  <a:lnTo>
                    <a:pt x="1589" y="1720"/>
                  </a:lnTo>
                  <a:lnTo>
                    <a:pt x="1592" y="1769"/>
                  </a:lnTo>
                  <a:lnTo>
                    <a:pt x="1595" y="1817"/>
                  </a:lnTo>
                  <a:lnTo>
                    <a:pt x="1594" y="1864"/>
                  </a:lnTo>
                  <a:lnTo>
                    <a:pt x="1583" y="1912"/>
                  </a:lnTo>
                  <a:close/>
                </a:path>
              </a:pathLst>
            </a:custGeom>
            <a:solidFill>
              <a:srgbClr val="CCFFCC"/>
            </a:solidFill>
            <a:ln w="9525">
              <a:noFill/>
              <a:round/>
              <a:headEnd/>
              <a:tailEnd/>
            </a:ln>
          </p:spPr>
          <p:txBody>
            <a:bodyPr/>
            <a:lstStyle/>
            <a:p>
              <a:endParaRPr lang="en-US"/>
            </a:p>
          </p:txBody>
        </p:sp>
        <p:sp>
          <p:nvSpPr>
            <p:cNvPr id="731702" name="Freeform 566"/>
            <p:cNvSpPr>
              <a:spLocks/>
            </p:cNvSpPr>
            <p:nvPr/>
          </p:nvSpPr>
          <p:spPr bwMode="auto">
            <a:xfrm>
              <a:off x="1354" y="3097"/>
              <a:ext cx="67" cy="388"/>
            </a:xfrm>
            <a:custGeom>
              <a:avLst/>
              <a:gdLst/>
              <a:ahLst/>
              <a:cxnLst>
                <a:cxn ang="0">
                  <a:pos x="0" y="0"/>
                </a:cxn>
                <a:cxn ang="0">
                  <a:pos x="132" y="18"/>
                </a:cxn>
                <a:cxn ang="0">
                  <a:pos x="175" y="589"/>
                </a:cxn>
                <a:cxn ang="0">
                  <a:pos x="216" y="608"/>
                </a:cxn>
                <a:cxn ang="0">
                  <a:pos x="265" y="1719"/>
                </a:cxn>
                <a:cxn ang="0">
                  <a:pos x="160" y="1681"/>
                </a:cxn>
                <a:cxn ang="0">
                  <a:pos x="167" y="1631"/>
                </a:cxn>
                <a:cxn ang="0">
                  <a:pos x="170" y="1586"/>
                </a:cxn>
                <a:cxn ang="0">
                  <a:pos x="170" y="1541"/>
                </a:cxn>
                <a:cxn ang="0">
                  <a:pos x="168" y="1489"/>
                </a:cxn>
                <a:cxn ang="0">
                  <a:pos x="166" y="1461"/>
                </a:cxn>
                <a:cxn ang="0">
                  <a:pos x="165" y="1437"/>
                </a:cxn>
                <a:cxn ang="0">
                  <a:pos x="162" y="1413"/>
                </a:cxn>
                <a:cxn ang="0">
                  <a:pos x="159" y="1391"/>
                </a:cxn>
                <a:cxn ang="0">
                  <a:pos x="154" y="1368"/>
                </a:cxn>
                <a:cxn ang="0">
                  <a:pos x="150" y="1346"/>
                </a:cxn>
                <a:cxn ang="0">
                  <a:pos x="142" y="1322"/>
                </a:cxn>
                <a:cxn ang="0">
                  <a:pos x="132" y="1297"/>
                </a:cxn>
                <a:cxn ang="0">
                  <a:pos x="128" y="1285"/>
                </a:cxn>
                <a:cxn ang="0">
                  <a:pos x="123" y="1274"/>
                </a:cxn>
                <a:cxn ang="0">
                  <a:pos x="119" y="1264"/>
                </a:cxn>
                <a:cxn ang="0">
                  <a:pos x="114" y="1255"/>
                </a:cxn>
                <a:cxn ang="0">
                  <a:pos x="109" y="1246"/>
                </a:cxn>
                <a:cxn ang="0">
                  <a:pos x="104" y="1237"/>
                </a:cxn>
                <a:cxn ang="0">
                  <a:pos x="98" y="1226"/>
                </a:cxn>
                <a:cxn ang="0">
                  <a:pos x="91" y="1216"/>
                </a:cxn>
                <a:cxn ang="0">
                  <a:pos x="14" y="763"/>
                </a:cxn>
                <a:cxn ang="0">
                  <a:pos x="21" y="595"/>
                </a:cxn>
                <a:cxn ang="0">
                  <a:pos x="63" y="584"/>
                </a:cxn>
                <a:cxn ang="0">
                  <a:pos x="0" y="0"/>
                </a:cxn>
              </a:cxnLst>
              <a:rect l="0" t="0" r="r" b="b"/>
              <a:pathLst>
                <a:path w="265" h="1719">
                  <a:moveTo>
                    <a:pt x="0" y="0"/>
                  </a:moveTo>
                  <a:lnTo>
                    <a:pt x="132" y="18"/>
                  </a:lnTo>
                  <a:lnTo>
                    <a:pt x="175" y="589"/>
                  </a:lnTo>
                  <a:lnTo>
                    <a:pt x="216" y="608"/>
                  </a:lnTo>
                  <a:lnTo>
                    <a:pt x="265" y="1719"/>
                  </a:lnTo>
                  <a:lnTo>
                    <a:pt x="160" y="1681"/>
                  </a:lnTo>
                  <a:lnTo>
                    <a:pt x="167" y="1631"/>
                  </a:lnTo>
                  <a:lnTo>
                    <a:pt x="170" y="1586"/>
                  </a:lnTo>
                  <a:lnTo>
                    <a:pt x="170" y="1541"/>
                  </a:lnTo>
                  <a:lnTo>
                    <a:pt x="168" y="1489"/>
                  </a:lnTo>
                  <a:lnTo>
                    <a:pt x="166" y="1461"/>
                  </a:lnTo>
                  <a:lnTo>
                    <a:pt x="165" y="1437"/>
                  </a:lnTo>
                  <a:lnTo>
                    <a:pt x="162" y="1413"/>
                  </a:lnTo>
                  <a:lnTo>
                    <a:pt x="159" y="1391"/>
                  </a:lnTo>
                  <a:lnTo>
                    <a:pt x="154" y="1368"/>
                  </a:lnTo>
                  <a:lnTo>
                    <a:pt x="150" y="1346"/>
                  </a:lnTo>
                  <a:lnTo>
                    <a:pt x="142" y="1322"/>
                  </a:lnTo>
                  <a:lnTo>
                    <a:pt x="132" y="1297"/>
                  </a:lnTo>
                  <a:lnTo>
                    <a:pt x="128" y="1285"/>
                  </a:lnTo>
                  <a:lnTo>
                    <a:pt x="123" y="1274"/>
                  </a:lnTo>
                  <a:lnTo>
                    <a:pt x="119" y="1264"/>
                  </a:lnTo>
                  <a:lnTo>
                    <a:pt x="114" y="1255"/>
                  </a:lnTo>
                  <a:lnTo>
                    <a:pt x="109" y="1246"/>
                  </a:lnTo>
                  <a:lnTo>
                    <a:pt x="104" y="1237"/>
                  </a:lnTo>
                  <a:lnTo>
                    <a:pt x="98" y="1226"/>
                  </a:lnTo>
                  <a:lnTo>
                    <a:pt x="91" y="1216"/>
                  </a:lnTo>
                  <a:lnTo>
                    <a:pt x="14" y="763"/>
                  </a:lnTo>
                  <a:lnTo>
                    <a:pt x="21" y="595"/>
                  </a:lnTo>
                  <a:lnTo>
                    <a:pt x="63" y="584"/>
                  </a:lnTo>
                  <a:lnTo>
                    <a:pt x="0" y="0"/>
                  </a:lnTo>
                  <a:close/>
                </a:path>
              </a:pathLst>
            </a:custGeom>
            <a:solidFill>
              <a:srgbClr val="999999"/>
            </a:solidFill>
            <a:ln w="9525">
              <a:noFill/>
              <a:round/>
              <a:headEnd/>
              <a:tailEnd/>
            </a:ln>
          </p:spPr>
          <p:txBody>
            <a:bodyPr/>
            <a:lstStyle/>
            <a:p>
              <a:endParaRPr lang="en-US"/>
            </a:p>
          </p:txBody>
        </p:sp>
        <p:sp>
          <p:nvSpPr>
            <p:cNvPr id="731703" name="Freeform 567"/>
            <p:cNvSpPr>
              <a:spLocks/>
            </p:cNvSpPr>
            <p:nvPr/>
          </p:nvSpPr>
          <p:spPr bwMode="auto">
            <a:xfrm>
              <a:off x="1395" y="3275"/>
              <a:ext cx="55" cy="97"/>
            </a:xfrm>
            <a:custGeom>
              <a:avLst/>
              <a:gdLst/>
              <a:ahLst/>
              <a:cxnLst>
                <a:cxn ang="0">
                  <a:pos x="0" y="52"/>
                </a:cxn>
                <a:cxn ang="0">
                  <a:pos x="3" y="41"/>
                </a:cxn>
                <a:cxn ang="0">
                  <a:pos x="7" y="31"/>
                </a:cxn>
                <a:cxn ang="0">
                  <a:pos x="13" y="22"/>
                </a:cxn>
                <a:cxn ang="0">
                  <a:pos x="22" y="14"/>
                </a:cxn>
                <a:cxn ang="0">
                  <a:pos x="28" y="11"/>
                </a:cxn>
                <a:cxn ang="0">
                  <a:pos x="33" y="7"/>
                </a:cxn>
                <a:cxn ang="0">
                  <a:pos x="39" y="4"/>
                </a:cxn>
                <a:cxn ang="0">
                  <a:pos x="45" y="3"/>
                </a:cxn>
                <a:cxn ang="0">
                  <a:pos x="51" y="2"/>
                </a:cxn>
                <a:cxn ang="0">
                  <a:pos x="56" y="0"/>
                </a:cxn>
                <a:cxn ang="0">
                  <a:pos x="63" y="2"/>
                </a:cxn>
                <a:cxn ang="0">
                  <a:pos x="70" y="3"/>
                </a:cxn>
                <a:cxn ang="0">
                  <a:pos x="175" y="3"/>
                </a:cxn>
                <a:cxn ang="0">
                  <a:pos x="182" y="4"/>
                </a:cxn>
                <a:cxn ang="0">
                  <a:pos x="189" y="6"/>
                </a:cxn>
                <a:cxn ang="0">
                  <a:pos x="195" y="8"/>
                </a:cxn>
                <a:cxn ang="0">
                  <a:pos x="199" y="12"/>
                </a:cxn>
                <a:cxn ang="0">
                  <a:pos x="205" y="17"/>
                </a:cxn>
                <a:cxn ang="0">
                  <a:pos x="209" y="21"/>
                </a:cxn>
                <a:cxn ang="0">
                  <a:pos x="213" y="27"/>
                </a:cxn>
                <a:cxn ang="0">
                  <a:pos x="217" y="34"/>
                </a:cxn>
                <a:cxn ang="0">
                  <a:pos x="221" y="46"/>
                </a:cxn>
                <a:cxn ang="0">
                  <a:pos x="222" y="58"/>
                </a:cxn>
                <a:cxn ang="0">
                  <a:pos x="221" y="71"/>
                </a:cxn>
                <a:cxn ang="0">
                  <a:pos x="217" y="83"/>
                </a:cxn>
                <a:cxn ang="0">
                  <a:pos x="217" y="413"/>
                </a:cxn>
                <a:cxn ang="0">
                  <a:pos x="204" y="417"/>
                </a:cxn>
                <a:cxn ang="0">
                  <a:pos x="191" y="421"/>
                </a:cxn>
                <a:cxn ang="0">
                  <a:pos x="180" y="424"/>
                </a:cxn>
                <a:cxn ang="0">
                  <a:pos x="169" y="427"/>
                </a:cxn>
                <a:cxn ang="0">
                  <a:pos x="158" y="428"/>
                </a:cxn>
                <a:cxn ang="0">
                  <a:pos x="145" y="429"/>
                </a:cxn>
                <a:cxn ang="0">
                  <a:pos x="133" y="430"/>
                </a:cxn>
                <a:cxn ang="0">
                  <a:pos x="119" y="430"/>
                </a:cxn>
                <a:cxn ang="0">
                  <a:pos x="101" y="429"/>
                </a:cxn>
                <a:cxn ang="0">
                  <a:pos x="86" y="428"/>
                </a:cxn>
                <a:cxn ang="0">
                  <a:pos x="71" y="425"/>
                </a:cxn>
                <a:cxn ang="0">
                  <a:pos x="58" y="423"/>
                </a:cxn>
                <a:cxn ang="0">
                  <a:pos x="44" y="419"/>
                </a:cxn>
                <a:cxn ang="0">
                  <a:pos x="30" y="414"/>
                </a:cxn>
                <a:cxn ang="0">
                  <a:pos x="15" y="408"/>
                </a:cxn>
                <a:cxn ang="0">
                  <a:pos x="0" y="400"/>
                </a:cxn>
                <a:cxn ang="0">
                  <a:pos x="0" y="52"/>
                </a:cxn>
              </a:cxnLst>
              <a:rect l="0" t="0" r="r" b="b"/>
              <a:pathLst>
                <a:path w="222" h="430">
                  <a:moveTo>
                    <a:pt x="0" y="52"/>
                  </a:moveTo>
                  <a:lnTo>
                    <a:pt x="3" y="41"/>
                  </a:lnTo>
                  <a:lnTo>
                    <a:pt x="7" y="31"/>
                  </a:lnTo>
                  <a:lnTo>
                    <a:pt x="13" y="22"/>
                  </a:lnTo>
                  <a:lnTo>
                    <a:pt x="22" y="14"/>
                  </a:lnTo>
                  <a:lnTo>
                    <a:pt x="28" y="11"/>
                  </a:lnTo>
                  <a:lnTo>
                    <a:pt x="33" y="7"/>
                  </a:lnTo>
                  <a:lnTo>
                    <a:pt x="39" y="4"/>
                  </a:lnTo>
                  <a:lnTo>
                    <a:pt x="45" y="3"/>
                  </a:lnTo>
                  <a:lnTo>
                    <a:pt x="51" y="2"/>
                  </a:lnTo>
                  <a:lnTo>
                    <a:pt x="56" y="0"/>
                  </a:lnTo>
                  <a:lnTo>
                    <a:pt x="63" y="2"/>
                  </a:lnTo>
                  <a:lnTo>
                    <a:pt x="70" y="3"/>
                  </a:lnTo>
                  <a:lnTo>
                    <a:pt x="175" y="3"/>
                  </a:lnTo>
                  <a:lnTo>
                    <a:pt x="182" y="4"/>
                  </a:lnTo>
                  <a:lnTo>
                    <a:pt x="189" y="6"/>
                  </a:lnTo>
                  <a:lnTo>
                    <a:pt x="195" y="8"/>
                  </a:lnTo>
                  <a:lnTo>
                    <a:pt x="199" y="12"/>
                  </a:lnTo>
                  <a:lnTo>
                    <a:pt x="205" y="17"/>
                  </a:lnTo>
                  <a:lnTo>
                    <a:pt x="209" y="21"/>
                  </a:lnTo>
                  <a:lnTo>
                    <a:pt x="213" y="27"/>
                  </a:lnTo>
                  <a:lnTo>
                    <a:pt x="217" y="34"/>
                  </a:lnTo>
                  <a:lnTo>
                    <a:pt x="221" y="46"/>
                  </a:lnTo>
                  <a:lnTo>
                    <a:pt x="222" y="58"/>
                  </a:lnTo>
                  <a:lnTo>
                    <a:pt x="221" y="71"/>
                  </a:lnTo>
                  <a:lnTo>
                    <a:pt x="217" y="83"/>
                  </a:lnTo>
                  <a:lnTo>
                    <a:pt x="217" y="413"/>
                  </a:lnTo>
                  <a:lnTo>
                    <a:pt x="204" y="417"/>
                  </a:lnTo>
                  <a:lnTo>
                    <a:pt x="191" y="421"/>
                  </a:lnTo>
                  <a:lnTo>
                    <a:pt x="180" y="424"/>
                  </a:lnTo>
                  <a:lnTo>
                    <a:pt x="169" y="427"/>
                  </a:lnTo>
                  <a:lnTo>
                    <a:pt x="158" y="428"/>
                  </a:lnTo>
                  <a:lnTo>
                    <a:pt x="145" y="429"/>
                  </a:lnTo>
                  <a:lnTo>
                    <a:pt x="133" y="430"/>
                  </a:lnTo>
                  <a:lnTo>
                    <a:pt x="119" y="430"/>
                  </a:lnTo>
                  <a:lnTo>
                    <a:pt x="101" y="429"/>
                  </a:lnTo>
                  <a:lnTo>
                    <a:pt x="86" y="428"/>
                  </a:lnTo>
                  <a:lnTo>
                    <a:pt x="71" y="425"/>
                  </a:lnTo>
                  <a:lnTo>
                    <a:pt x="58" y="423"/>
                  </a:lnTo>
                  <a:lnTo>
                    <a:pt x="44" y="419"/>
                  </a:lnTo>
                  <a:lnTo>
                    <a:pt x="30" y="414"/>
                  </a:lnTo>
                  <a:lnTo>
                    <a:pt x="15" y="408"/>
                  </a:lnTo>
                  <a:lnTo>
                    <a:pt x="0" y="400"/>
                  </a:lnTo>
                  <a:lnTo>
                    <a:pt x="0" y="52"/>
                  </a:lnTo>
                  <a:close/>
                </a:path>
              </a:pathLst>
            </a:custGeom>
            <a:solidFill>
              <a:srgbClr val="99AABF"/>
            </a:solidFill>
            <a:ln w="9525">
              <a:noFill/>
              <a:round/>
              <a:headEnd/>
              <a:tailEnd/>
            </a:ln>
          </p:spPr>
          <p:txBody>
            <a:bodyPr/>
            <a:lstStyle/>
            <a:p>
              <a:endParaRPr lang="en-US"/>
            </a:p>
          </p:txBody>
        </p:sp>
        <p:sp>
          <p:nvSpPr>
            <p:cNvPr id="731704" name="Freeform 568"/>
            <p:cNvSpPr>
              <a:spLocks/>
            </p:cNvSpPr>
            <p:nvPr/>
          </p:nvSpPr>
          <p:spPr bwMode="auto">
            <a:xfrm>
              <a:off x="1280" y="3450"/>
              <a:ext cx="96" cy="75"/>
            </a:xfrm>
            <a:custGeom>
              <a:avLst/>
              <a:gdLst/>
              <a:ahLst/>
              <a:cxnLst>
                <a:cxn ang="0">
                  <a:pos x="14" y="329"/>
                </a:cxn>
                <a:cxn ang="0">
                  <a:pos x="0" y="24"/>
                </a:cxn>
                <a:cxn ang="0">
                  <a:pos x="10" y="22"/>
                </a:cxn>
                <a:cxn ang="0">
                  <a:pos x="19" y="21"/>
                </a:cxn>
                <a:cxn ang="0">
                  <a:pos x="27" y="18"/>
                </a:cxn>
                <a:cxn ang="0">
                  <a:pos x="35" y="17"/>
                </a:cxn>
                <a:cxn ang="0">
                  <a:pos x="43" y="16"/>
                </a:cxn>
                <a:cxn ang="0">
                  <a:pos x="51" y="15"/>
                </a:cxn>
                <a:cxn ang="0">
                  <a:pos x="60" y="14"/>
                </a:cxn>
                <a:cxn ang="0">
                  <a:pos x="69" y="13"/>
                </a:cxn>
                <a:cxn ang="0">
                  <a:pos x="84" y="10"/>
                </a:cxn>
                <a:cxn ang="0">
                  <a:pos x="98" y="9"/>
                </a:cxn>
                <a:cxn ang="0">
                  <a:pos x="113" y="7"/>
                </a:cxn>
                <a:cxn ang="0">
                  <a:pos x="126" y="5"/>
                </a:cxn>
                <a:cxn ang="0">
                  <a:pos x="139" y="3"/>
                </a:cxn>
                <a:cxn ang="0">
                  <a:pos x="151" y="2"/>
                </a:cxn>
                <a:cxn ang="0">
                  <a:pos x="164" y="1"/>
                </a:cxn>
                <a:cxn ang="0">
                  <a:pos x="177" y="0"/>
                </a:cxn>
                <a:cxn ang="0">
                  <a:pos x="188" y="0"/>
                </a:cxn>
                <a:cxn ang="0">
                  <a:pos x="201" y="1"/>
                </a:cxn>
                <a:cxn ang="0">
                  <a:pos x="213" y="2"/>
                </a:cxn>
                <a:cxn ang="0">
                  <a:pos x="226" y="3"/>
                </a:cxn>
                <a:cxn ang="0">
                  <a:pos x="239" y="6"/>
                </a:cxn>
                <a:cxn ang="0">
                  <a:pos x="251" y="9"/>
                </a:cxn>
                <a:cxn ang="0">
                  <a:pos x="265" y="14"/>
                </a:cxn>
                <a:cxn ang="0">
                  <a:pos x="279" y="18"/>
                </a:cxn>
                <a:cxn ang="0">
                  <a:pos x="292" y="23"/>
                </a:cxn>
                <a:cxn ang="0">
                  <a:pos x="304" y="28"/>
                </a:cxn>
                <a:cxn ang="0">
                  <a:pos x="315" y="32"/>
                </a:cxn>
                <a:cxn ang="0">
                  <a:pos x="326" y="37"/>
                </a:cxn>
                <a:cxn ang="0">
                  <a:pos x="336" y="43"/>
                </a:cxn>
                <a:cxn ang="0">
                  <a:pos x="346" y="49"/>
                </a:cxn>
                <a:cxn ang="0">
                  <a:pos x="354" y="58"/>
                </a:cxn>
                <a:cxn ang="0">
                  <a:pos x="363" y="68"/>
                </a:cxn>
                <a:cxn ang="0">
                  <a:pos x="378" y="94"/>
                </a:cxn>
                <a:cxn ang="0">
                  <a:pos x="386" y="121"/>
                </a:cxn>
                <a:cxn ang="0">
                  <a:pos x="387" y="149"/>
                </a:cxn>
                <a:cxn ang="0">
                  <a:pos x="384" y="180"/>
                </a:cxn>
                <a:cxn ang="0">
                  <a:pos x="382" y="196"/>
                </a:cxn>
                <a:cxn ang="0">
                  <a:pos x="378" y="211"/>
                </a:cxn>
                <a:cxn ang="0">
                  <a:pos x="375" y="225"/>
                </a:cxn>
                <a:cxn ang="0">
                  <a:pos x="370" y="237"/>
                </a:cxn>
                <a:cxn ang="0">
                  <a:pos x="363" y="250"/>
                </a:cxn>
                <a:cxn ang="0">
                  <a:pos x="356" y="261"/>
                </a:cxn>
                <a:cxn ang="0">
                  <a:pos x="347" y="274"/>
                </a:cxn>
                <a:cxn ang="0">
                  <a:pos x="336" y="286"/>
                </a:cxn>
                <a:cxn ang="0">
                  <a:pos x="319" y="299"/>
                </a:cxn>
                <a:cxn ang="0">
                  <a:pos x="303" y="312"/>
                </a:cxn>
                <a:cxn ang="0">
                  <a:pos x="286" y="320"/>
                </a:cxn>
                <a:cxn ang="0">
                  <a:pos x="268" y="327"/>
                </a:cxn>
                <a:cxn ang="0">
                  <a:pos x="249" y="332"/>
                </a:cxn>
                <a:cxn ang="0">
                  <a:pos x="230" y="333"/>
                </a:cxn>
                <a:cxn ang="0">
                  <a:pos x="210" y="333"/>
                </a:cxn>
                <a:cxn ang="0">
                  <a:pos x="188" y="329"/>
                </a:cxn>
                <a:cxn ang="0">
                  <a:pos x="14" y="329"/>
                </a:cxn>
              </a:cxnLst>
              <a:rect l="0" t="0" r="r" b="b"/>
              <a:pathLst>
                <a:path w="387" h="333">
                  <a:moveTo>
                    <a:pt x="14" y="329"/>
                  </a:moveTo>
                  <a:lnTo>
                    <a:pt x="0" y="24"/>
                  </a:lnTo>
                  <a:lnTo>
                    <a:pt x="10" y="22"/>
                  </a:lnTo>
                  <a:lnTo>
                    <a:pt x="19" y="21"/>
                  </a:lnTo>
                  <a:lnTo>
                    <a:pt x="27" y="18"/>
                  </a:lnTo>
                  <a:lnTo>
                    <a:pt x="35" y="17"/>
                  </a:lnTo>
                  <a:lnTo>
                    <a:pt x="43" y="16"/>
                  </a:lnTo>
                  <a:lnTo>
                    <a:pt x="51" y="15"/>
                  </a:lnTo>
                  <a:lnTo>
                    <a:pt x="60" y="14"/>
                  </a:lnTo>
                  <a:lnTo>
                    <a:pt x="69" y="13"/>
                  </a:lnTo>
                  <a:lnTo>
                    <a:pt x="84" y="10"/>
                  </a:lnTo>
                  <a:lnTo>
                    <a:pt x="98" y="9"/>
                  </a:lnTo>
                  <a:lnTo>
                    <a:pt x="113" y="7"/>
                  </a:lnTo>
                  <a:lnTo>
                    <a:pt x="126" y="5"/>
                  </a:lnTo>
                  <a:lnTo>
                    <a:pt x="139" y="3"/>
                  </a:lnTo>
                  <a:lnTo>
                    <a:pt x="151" y="2"/>
                  </a:lnTo>
                  <a:lnTo>
                    <a:pt x="164" y="1"/>
                  </a:lnTo>
                  <a:lnTo>
                    <a:pt x="177" y="0"/>
                  </a:lnTo>
                  <a:lnTo>
                    <a:pt x="188" y="0"/>
                  </a:lnTo>
                  <a:lnTo>
                    <a:pt x="201" y="1"/>
                  </a:lnTo>
                  <a:lnTo>
                    <a:pt x="213" y="2"/>
                  </a:lnTo>
                  <a:lnTo>
                    <a:pt x="226" y="3"/>
                  </a:lnTo>
                  <a:lnTo>
                    <a:pt x="239" y="6"/>
                  </a:lnTo>
                  <a:lnTo>
                    <a:pt x="251" y="9"/>
                  </a:lnTo>
                  <a:lnTo>
                    <a:pt x="265" y="14"/>
                  </a:lnTo>
                  <a:lnTo>
                    <a:pt x="279" y="18"/>
                  </a:lnTo>
                  <a:lnTo>
                    <a:pt x="292" y="23"/>
                  </a:lnTo>
                  <a:lnTo>
                    <a:pt x="304" y="28"/>
                  </a:lnTo>
                  <a:lnTo>
                    <a:pt x="315" y="32"/>
                  </a:lnTo>
                  <a:lnTo>
                    <a:pt x="326" y="37"/>
                  </a:lnTo>
                  <a:lnTo>
                    <a:pt x="336" y="43"/>
                  </a:lnTo>
                  <a:lnTo>
                    <a:pt x="346" y="49"/>
                  </a:lnTo>
                  <a:lnTo>
                    <a:pt x="354" y="58"/>
                  </a:lnTo>
                  <a:lnTo>
                    <a:pt x="363" y="68"/>
                  </a:lnTo>
                  <a:lnTo>
                    <a:pt x="378" y="94"/>
                  </a:lnTo>
                  <a:lnTo>
                    <a:pt x="386" y="121"/>
                  </a:lnTo>
                  <a:lnTo>
                    <a:pt x="387" y="149"/>
                  </a:lnTo>
                  <a:lnTo>
                    <a:pt x="384" y="180"/>
                  </a:lnTo>
                  <a:lnTo>
                    <a:pt x="382" y="196"/>
                  </a:lnTo>
                  <a:lnTo>
                    <a:pt x="378" y="211"/>
                  </a:lnTo>
                  <a:lnTo>
                    <a:pt x="375" y="225"/>
                  </a:lnTo>
                  <a:lnTo>
                    <a:pt x="370" y="237"/>
                  </a:lnTo>
                  <a:lnTo>
                    <a:pt x="363" y="250"/>
                  </a:lnTo>
                  <a:lnTo>
                    <a:pt x="356" y="261"/>
                  </a:lnTo>
                  <a:lnTo>
                    <a:pt x="347" y="274"/>
                  </a:lnTo>
                  <a:lnTo>
                    <a:pt x="336" y="286"/>
                  </a:lnTo>
                  <a:lnTo>
                    <a:pt x="319" y="299"/>
                  </a:lnTo>
                  <a:lnTo>
                    <a:pt x="303" y="312"/>
                  </a:lnTo>
                  <a:lnTo>
                    <a:pt x="286" y="320"/>
                  </a:lnTo>
                  <a:lnTo>
                    <a:pt x="268" y="327"/>
                  </a:lnTo>
                  <a:lnTo>
                    <a:pt x="249" y="332"/>
                  </a:lnTo>
                  <a:lnTo>
                    <a:pt x="230" y="333"/>
                  </a:lnTo>
                  <a:lnTo>
                    <a:pt x="210" y="333"/>
                  </a:lnTo>
                  <a:lnTo>
                    <a:pt x="188" y="329"/>
                  </a:lnTo>
                  <a:lnTo>
                    <a:pt x="14" y="329"/>
                  </a:lnTo>
                  <a:close/>
                </a:path>
              </a:pathLst>
            </a:custGeom>
            <a:solidFill>
              <a:srgbClr val="99AABF"/>
            </a:solidFill>
            <a:ln w="9525">
              <a:noFill/>
              <a:round/>
              <a:headEnd/>
              <a:tailEnd/>
            </a:ln>
          </p:spPr>
          <p:txBody>
            <a:bodyPr/>
            <a:lstStyle/>
            <a:p>
              <a:endParaRPr lang="en-US"/>
            </a:p>
          </p:txBody>
        </p:sp>
        <p:sp>
          <p:nvSpPr>
            <p:cNvPr id="731705" name="Freeform 569"/>
            <p:cNvSpPr>
              <a:spLocks/>
            </p:cNvSpPr>
            <p:nvPr/>
          </p:nvSpPr>
          <p:spPr bwMode="auto">
            <a:xfrm>
              <a:off x="1302" y="3461"/>
              <a:ext cx="56" cy="45"/>
            </a:xfrm>
            <a:custGeom>
              <a:avLst/>
              <a:gdLst/>
              <a:ahLst/>
              <a:cxnLst>
                <a:cxn ang="0">
                  <a:pos x="0" y="100"/>
                </a:cxn>
                <a:cxn ang="0">
                  <a:pos x="3" y="80"/>
                </a:cxn>
                <a:cxn ang="0">
                  <a:pos x="10" y="62"/>
                </a:cxn>
                <a:cxn ang="0">
                  <a:pos x="19" y="44"/>
                </a:cxn>
                <a:cxn ang="0">
                  <a:pos x="33" y="29"/>
                </a:cxn>
                <a:cxn ang="0">
                  <a:pos x="50" y="18"/>
                </a:cxn>
                <a:cxn ang="0">
                  <a:pos x="68" y="9"/>
                </a:cxn>
                <a:cxn ang="0">
                  <a:pos x="89" y="3"/>
                </a:cxn>
                <a:cxn ang="0">
                  <a:pos x="112" y="0"/>
                </a:cxn>
                <a:cxn ang="0">
                  <a:pos x="134" y="3"/>
                </a:cxn>
                <a:cxn ang="0">
                  <a:pos x="155" y="9"/>
                </a:cxn>
                <a:cxn ang="0">
                  <a:pos x="174" y="18"/>
                </a:cxn>
                <a:cxn ang="0">
                  <a:pos x="190" y="29"/>
                </a:cxn>
                <a:cxn ang="0">
                  <a:pos x="204" y="44"/>
                </a:cxn>
                <a:cxn ang="0">
                  <a:pos x="213" y="62"/>
                </a:cxn>
                <a:cxn ang="0">
                  <a:pos x="220" y="80"/>
                </a:cxn>
                <a:cxn ang="0">
                  <a:pos x="223" y="100"/>
                </a:cxn>
                <a:cxn ang="0">
                  <a:pos x="220" y="120"/>
                </a:cxn>
                <a:cxn ang="0">
                  <a:pos x="213" y="139"/>
                </a:cxn>
                <a:cxn ang="0">
                  <a:pos x="204" y="156"/>
                </a:cxn>
                <a:cxn ang="0">
                  <a:pos x="190" y="170"/>
                </a:cxn>
                <a:cxn ang="0">
                  <a:pos x="174" y="182"/>
                </a:cxn>
                <a:cxn ang="0">
                  <a:pos x="155" y="192"/>
                </a:cxn>
                <a:cxn ang="0">
                  <a:pos x="134" y="197"/>
                </a:cxn>
                <a:cxn ang="0">
                  <a:pos x="112" y="200"/>
                </a:cxn>
                <a:cxn ang="0">
                  <a:pos x="89" y="197"/>
                </a:cxn>
                <a:cxn ang="0">
                  <a:pos x="68" y="192"/>
                </a:cxn>
                <a:cxn ang="0">
                  <a:pos x="50" y="182"/>
                </a:cxn>
                <a:cxn ang="0">
                  <a:pos x="33" y="170"/>
                </a:cxn>
                <a:cxn ang="0">
                  <a:pos x="19" y="156"/>
                </a:cxn>
                <a:cxn ang="0">
                  <a:pos x="10" y="139"/>
                </a:cxn>
                <a:cxn ang="0">
                  <a:pos x="3" y="120"/>
                </a:cxn>
                <a:cxn ang="0">
                  <a:pos x="0" y="100"/>
                </a:cxn>
              </a:cxnLst>
              <a:rect l="0" t="0" r="r" b="b"/>
              <a:pathLst>
                <a:path w="223" h="200">
                  <a:moveTo>
                    <a:pt x="0" y="100"/>
                  </a:moveTo>
                  <a:lnTo>
                    <a:pt x="3" y="80"/>
                  </a:lnTo>
                  <a:lnTo>
                    <a:pt x="10" y="62"/>
                  </a:lnTo>
                  <a:lnTo>
                    <a:pt x="19" y="44"/>
                  </a:lnTo>
                  <a:lnTo>
                    <a:pt x="33" y="29"/>
                  </a:lnTo>
                  <a:lnTo>
                    <a:pt x="50" y="18"/>
                  </a:lnTo>
                  <a:lnTo>
                    <a:pt x="68" y="9"/>
                  </a:lnTo>
                  <a:lnTo>
                    <a:pt x="89" y="3"/>
                  </a:lnTo>
                  <a:lnTo>
                    <a:pt x="112" y="0"/>
                  </a:lnTo>
                  <a:lnTo>
                    <a:pt x="134" y="3"/>
                  </a:lnTo>
                  <a:lnTo>
                    <a:pt x="155" y="9"/>
                  </a:lnTo>
                  <a:lnTo>
                    <a:pt x="174" y="18"/>
                  </a:lnTo>
                  <a:lnTo>
                    <a:pt x="190" y="29"/>
                  </a:lnTo>
                  <a:lnTo>
                    <a:pt x="204" y="44"/>
                  </a:lnTo>
                  <a:lnTo>
                    <a:pt x="213" y="62"/>
                  </a:lnTo>
                  <a:lnTo>
                    <a:pt x="220" y="80"/>
                  </a:lnTo>
                  <a:lnTo>
                    <a:pt x="223" y="100"/>
                  </a:lnTo>
                  <a:lnTo>
                    <a:pt x="220" y="120"/>
                  </a:lnTo>
                  <a:lnTo>
                    <a:pt x="213" y="139"/>
                  </a:lnTo>
                  <a:lnTo>
                    <a:pt x="204" y="156"/>
                  </a:lnTo>
                  <a:lnTo>
                    <a:pt x="190" y="170"/>
                  </a:lnTo>
                  <a:lnTo>
                    <a:pt x="174" y="182"/>
                  </a:lnTo>
                  <a:lnTo>
                    <a:pt x="155" y="192"/>
                  </a:lnTo>
                  <a:lnTo>
                    <a:pt x="134" y="197"/>
                  </a:lnTo>
                  <a:lnTo>
                    <a:pt x="112" y="200"/>
                  </a:lnTo>
                  <a:lnTo>
                    <a:pt x="89" y="197"/>
                  </a:lnTo>
                  <a:lnTo>
                    <a:pt x="68" y="192"/>
                  </a:lnTo>
                  <a:lnTo>
                    <a:pt x="50" y="182"/>
                  </a:lnTo>
                  <a:lnTo>
                    <a:pt x="33" y="170"/>
                  </a:lnTo>
                  <a:lnTo>
                    <a:pt x="19" y="156"/>
                  </a:lnTo>
                  <a:lnTo>
                    <a:pt x="10" y="139"/>
                  </a:lnTo>
                  <a:lnTo>
                    <a:pt x="3" y="120"/>
                  </a:lnTo>
                  <a:lnTo>
                    <a:pt x="0" y="100"/>
                  </a:lnTo>
                  <a:close/>
                </a:path>
              </a:pathLst>
            </a:custGeom>
            <a:solidFill>
              <a:srgbClr val="FFFFFF"/>
            </a:solidFill>
            <a:ln w="9525">
              <a:noFill/>
              <a:round/>
              <a:headEnd/>
              <a:tailEnd/>
            </a:ln>
          </p:spPr>
          <p:txBody>
            <a:bodyPr/>
            <a:lstStyle/>
            <a:p>
              <a:endParaRPr lang="en-US"/>
            </a:p>
          </p:txBody>
        </p:sp>
        <p:sp>
          <p:nvSpPr>
            <p:cNvPr id="731706" name="Freeform 570"/>
            <p:cNvSpPr>
              <a:spLocks/>
            </p:cNvSpPr>
            <p:nvPr/>
          </p:nvSpPr>
          <p:spPr bwMode="auto">
            <a:xfrm>
              <a:off x="1055" y="3431"/>
              <a:ext cx="204" cy="167"/>
            </a:xfrm>
            <a:custGeom>
              <a:avLst/>
              <a:gdLst/>
              <a:ahLst/>
              <a:cxnLst>
                <a:cxn ang="0">
                  <a:pos x="13" y="3"/>
                </a:cxn>
                <a:cxn ang="0">
                  <a:pos x="37" y="3"/>
                </a:cxn>
                <a:cxn ang="0">
                  <a:pos x="58" y="3"/>
                </a:cxn>
                <a:cxn ang="0">
                  <a:pos x="79" y="4"/>
                </a:cxn>
                <a:cxn ang="0">
                  <a:pos x="99" y="4"/>
                </a:cxn>
                <a:cxn ang="0">
                  <a:pos x="118" y="4"/>
                </a:cxn>
                <a:cxn ang="0">
                  <a:pos x="137" y="4"/>
                </a:cxn>
                <a:cxn ang="0">
                  <a:pos x="156" y="4"/>
                </a:cxn>
                <a:cxn ang="0">
                  <a:pos x="175" y="6"/>
                </a:cxn>
                <a:cxn ang="0">
                  <a:pos x="192" y="6"/>
                </a:cxn>
                <a:cxn ang="0">
                  <a:pos x="212" y="6"/>
                </a:cxn>
                <a:cxn ang="0">
                  <a:pos x="230" y="7"/>
                </a:cxn>
                <a:cxn ang="0">
                  <a:pos x="250" y="7"/>
                </a:cxn>
                <a:cxn ang="0">
                  <a:pos x="269" y="8"/>
                </a:cxn>
                <a:cxn ang="0">
                  <a:pos x="290" y="8"/>
                </a:cxn>
                <a:cxn ang="0">
                  <a:pos x="312" y="8"/>
                </a:cxn>
                <a:cxn ang="0">
                  <a:pos x="335" y="9"/>
                </a:cxn>
                <a:cxn ang="0">
                  <a:pos x="357" y="9"/>
                </a:cxn>
                <a:cxn ang="0">
                  <a:pos x="378" y="9"/>
                </a:cxn>
                <a:cxn ang="0">
                  <a:pos x="398" y="8"/>
                </a:cxn>
                <a:cxn ang="0">
                  <a:pos x="418" y="7"/>
                </a:cxn>
                <a:cxn ang="0">
                  <a:pos x="436" y="6"/>
                </a:cxn>
                <a:cxn ang="0">
                  <a:pos x="455" y="3"/>
                </a:cxn>
                <a:cxn ang="0">
                  <a:pos x="473" y="2"/>
                </a:cxn>
                <a:cxn ang="0">
                  <a:pos x="490" y="1"/>
                </a:cxn>
                <a:cxn ang="0">
                  <a:pos x="509" y="1"/>
                </a:cxn>
                <a:cxn ang="0">
                  <a:pos x="526" y="0"/>
                </a:cxn>
                <a:cxn ang="0">
                  <a:pos x="545" y="1"/>
                </a:cxn>
                <a:cxn ang="0">
                  <a:pos x="563" y="3"/>
                </a:cxn>
                <a:cxn ang="0">
                  <a:pos x="581" y="6"/>
                </a:cxn>
                <a:cxn ang="0">
                  <a:pos x="601" y="9"/>
                </a:cxn>
                <a:cxn ang="0">
                  <a:pos x="621" y="15"/>
                </a:cxn>
                <a:cxn ang="0">
                  <a:pos x="641" y="22"/>
                </a:cxn>
                <a:cxn ang="0">
                  <a:pos x="660" y="27"/>
                </a:cxn>
                <a:cxn ang="0">
                  <a:pos x="679" y="32"/>
                </a:cxn>
                <a:cxn ang="0">
                  <a:pos x="698" y="37"/>
                </a:cxn>
                <a:cxn ang="0">
                  <a:pos x="715" y="41"/>
                </a:cxn>
                <a:cxn ang="0">
                  <a:pos x="730" y="48"/>
                </a:cxn>
                <a:cxn ang="0">
                  <a:pos x="744" y="56"/>
                </a:cxn>
                <a:cxn ang="0">
                  <a:pos x="753" y="69"/>
                </a:cxn>
                <a:cxn ang="0">
                  <a:pos x="760" y="84"/>
                </a:cxn>
                <a:cxn ang="0">
                  <a:pos x="766" y="122"/>
                </a:cxn>
                <a:cxn ang="0">
                  <a:pos x="769" y="159"/>
                </a:cxn>
                <a:cxn ang="0">
                  <a:pos x="774" y="201"/>
                </a:cxn>
                <a:cxn ang="0">
                  <a:pos x="788" y="258"/>
                </a:cxn>
                <a:cxn ang="0">
                  <a:pos x="814" y="743"/>
                </a:cxn>
                <a:cxn ang="0">
                  <a:pos x="683" y="717"/>
                </a:cxn>
                <a:cxn ang="0">
                  <a:pos x="614" y="276"/>
                </a:cxn>
                <a:cxn ang="0">
                  <a:pos x="48" y="251"/>
                </a:cxn>
                <a:cxn ang="0">
                  <a:pos x="77" y="208"/>
                </a:cxn>
                <a:cxn ang="0">
                  <a:pos x="66" y="183"/>
                </a:cxn>
                <a:cxn ang="0">
                  <a:pos x="54" y="160"/>
                </a:cxn>
                <a:cxn ang="0">
                  <a:pos x="41" y="139"/>
                </a:cxn>
                <a:cxn ang="0">
                  <a:pos x="28" y="120"/>
                </a:cxn>
                <a:cxn ang="0">
                  <a:pos x="17" y="99"/>
                </a:cxn>
                <a:cxn ang="0">
                  <a:pos x="8" y="77"/>
                </a:cxn>
                <a:cxn ang="0">
                  <a:pos x="2" y="54"/>
                </a:cxn>
                <a:cxn ang="0">
                  <a:pos x="0" y="27"/>
                </a:cxn>
                <a:cxn ang="0">
                  <a:pos x="2" y="21"/>
                </a:cxn>
                <a:cxn ang="0">
                  <a:pos x="7" y="15"/>
                </a:cxn>
                <a:cxn ang="0">
                  <a:pos x="11" y="10"/>
                </a:cxn>
                <a:cxn ang="0">
                  <a:pos x="13" y="3"/>
                </a:cxn>
              </a:cxnLst>
              <a:rect l="0" t="0" r="r" b="b"/>
              <a:pathLst>
                <a:path w="814" h="743">
                  <a:moveTo>
                    <a:pt x="13" y="3"/>
                  </a:moveTo>
                  <a:lnTo>
                    <a:pt x="37" y="3"/>
                  </a:lnTo>
                  <a:lnTo>
                    <a:pt x="58" y="3"/>
                  </a:lnTo>
                  <a:lnTo>
                    <a:pt x="79" y="4"/>
                  </a:lnTo>
                  <a:lnTo>
                    <a:pt x="99" y="4"/>
                  </a:lnTo>
                  <a:lnTo>
                    <a:pt x="118" y="4"/>
                  </a:lnTo>
                  <a:lnTo>
                    <a:pt x="137" y="4"/>
                  </a:lnTo>
                  <a:lnTo>
                    <a:pt x="156" y="4"/>
                  </a:lnTo>
                  <a:lnTo>
                    <a:pt x="175" y="6"/>
                  </a:lnTo>
                  <a:lnTo>
                    <a:pt x="192" y="6"/>
                  </a:lnTo>
                  <a:lnTo>
                    <a:pt x="212" y="6"/>
                  </a:lnTo>
                  <a:lnTo>
                    <a:pt x="230" y="7"/>
                  </a:lnTo>
                  <a:lnTo>
                    <a:pt x="250" y="7"/>
                  </a:lnTo>
                  <a:lnTo>
                    <a:pt x="269" y="8"/>
                  </a:lnTo>
                  <a:lnTo>
                    <a:pt x="290" y="8"/>
                  </a:lnTo>
                  <a:lnTo>
                    <a:pt x="312" y="8"/>
                  </a:lnTo>
                  <a:lnTo>
                    <a:pt x="335" y="9"/>
                  </a:lnTo>
                  <a:lnTo>
                    <a:pt x="357" y="9"/>
                  </a:lnTo>
                  <a:lnTo>
                    <a:pt x="378" y="9"/>
                  </a:lnTo>
                  <a:lnTo>
                    <a:pt x="398" y="8"/>
                  </a:lnTo>
                  <a:lnTo>
                    <a:pt x="418" y="7"/>
                  </a:lnTo>
                  <a:lnTo>
                    <a:pt x="436" y="6"/>
                  </a:lnTo>
                  <a:lnTo>
                    <a:pt x="455" y="3"/>
                  </a:lnTo>
                  <a:lnTo>
                    <a:pt x="473" y="2"/>
                  </a:lnTo>
                  <a:lnTo>
                    <a:pt x="490" y="1"/>
                  </a:lnTo>
                  <a:lnTo>
                    <a:pt x="509" y="1"/>
                  </a:lnTo>
                  <a:lnTo>
                    <a:pt x="526" y="0"/>
                  </a:lnTo>
                  <a:lnTo>
                    <a:pt x="545" y="1"/>
                  </a:lnTo>
                  <a:lnTo>
                    <a:pt x="563" y="3"/>
                  </a:lnTo>
                  <a:lnTo>
                    <a:pt x="581" y="6"/>
                  </a:lnTo>
                  <a:lnTo>
                    <a:pt x="601" y="9"/>
                  </a:lnTo>
                  <a:lnTo>
                    <a:pt x="621" y="15"/>
                  </a:lnTo>
                  <a:lnTo>
                    <a:pt x="641" y="22"/>
                  </a:lnTo>
                  <a:lnTo>
                    <a:pt x="660" y="27"/>
                  </a:lnTo>
                  <a:lnTo>
                    <a:pt x="679" y="32"/>
                  </a:lnTo>
                  <a:lnTo>
                    <a:pt x="698" y="37"/>
                  </a:lnTo>
                  <a:lnTo>
                    <a:pt x="715" y="41"/>
                  </a:lnTo>
                  <a:lnTo>
                    <a:pt x="730" y="48"/>
                  </a:lnTo>
                  <a:lnTo>
                    <a:pt x="744" y="56"/>
                  </a:lnTo>
                  <a:lnTo>
                    <a:pt x="753" y="69"/>
                  </a:lnTo>
                  <a:lnTo>
                    <a:pt x="760" y="84"/>
                  </a:lnTo>
                  <a:lnTo>
                    <a:pt x="766" y="122"/>
                  </a:lnTo>
                  <a:lnTo>
                    <a:pt x="769" y="159"/>
                  </a:lnTo>
                  <a:lnTo>
                    <a:pt x="774" y="201"/>
                  </a:lnTo>
                  <a:lnTo>
                    <a:pt x="788" y="258"/>
                  </a:lnTo>
                  <a:lnTo>
                    <a:pt x="814" y="743"/>
                  </a:lnTo>
                  <a:lnTo>
                    <a:pt x="683" y="717"/>
                  </a:lnTo>
                  <a:lnTo>
                    <a:pt x="614" y="276"/>
                  </a:lnTo>
                  <a:lnTo>
                    <a:pt x="48" y="251"/>
                  </a:lnTo>
                  <a:lnTo>
                    <a:pt x="77" y="208"/>
                  </a:lnTo>
                  <a:lnTo>
                    <a:pt x="66" y="183"/>
                  </a:lnTo>
                  <a:lnTo>
                    <a:pt x="54" y="160"/>
                  </a:lnTo>
                  <a:lnTo>
                    <a:pt x="41" y="139"/>
                  </a:lnTo>
                  <a:lnTo>
                    <a:pt x="28" y="120"/>
                  </a:lnTo>
                  <a:lnTo>
                    <a:pt x="17" y="99"/>
                  </a:lnTo>
                  <a:lnTo>
                    <a:pt x="8" y="77"/>
                  </a:lnTo>
                  <a:lnTo>
                    <a:pt x="2" y="54"/>
                  </a:lnTo>
                  <a:lnTo>
                    <a:pt x="0" y="27"/>
                  </a:lnTo>
                  <a:lnTo>
                    <a:pt x="2" y="21"/>
                  </a:lnTo>
                  <a:lnTo>
                    <a:pt x="7" y="15"/>
                  </a:lnTo>
                  <a:lnTo>
                    <a:pt x="11" y="10"/>
                  </a:lnTo>
                  <a:lnTo>
                    <a:pt x="13" y="3"/>
                  </a:lnTo>
                  <a:close/>
                </a:path>
              </a:pathLst>
            </a:custGeom>
            <a:solidFill>
              <a:srgbClr val="99AABF"/>
            </a:solidFill>
            <a:ln w="9525">
              <a:noFill/>
              <a:round/>
              <a:headEnd/>
              <a:tailEnd/>
            </a:ln>
          </p:spPr>
          <p:txBody>
            <a:bodyPr/>
            <a:lstStyle/>
            <a:p>
              <a:endParaRPr lang="en-US"/>
            </a:p>
          </p:txBody>
        </p:sp>
        <p:sp>
          <p:nvSpPr>
            <p:cNvPr id="731707" name="Freeform 571"/>
            <p:cNvSpPr>
              <a:spLocks/>
            </p:cNvSpPr>
            <p:nvPr/>
          </p:nvSpPr>
          <p:spPr bwMode="auto">
            <a:xfrm>
              <a:off x="1060" y="3487"/>
              <a:ext cx="164" cy="107"/>
            </a:xfrm>
            <a:custGeom>
              <a:avLst/>
              <a:gdLst/>
              <a:ahLst/>
              <a:cxnLst>
                <a:cxn ang="0">
                  <a:pos x="635" y="0"/>
                </a:cxn>
                <a:cxn ang="0">
                  <a:pos x="641" y="471"/>
                </a:cxn>
                <a:cxn ang="0">
                  <a:pos x="614" y="468"/>
                </a:cxn>
                <a:cxn ang="0">
                  <a:pos x="590" y="466"/>
                </a:cxn>
                <a:cxn ang="0">
                  <a:pos x="568" y="464"/>
                </a:cxn>
                <a:cxn ang="0">
                  <a:pos x="548" y="462"/>
                </a:cxn>
                <a:cxn ang="0">
                  <a:pos x="526" y="460"/>
                </a:cxn>
                <a:cxn ang="0">
                  <a:pos x="503" y="456"/>
                </a:cxn>
                <a:cxn ang="0">
                  <a:pos x="476" y="452"/>
                </a:cxn>
                <a:cxn ang="0">
                  <a:pos x="444" y="445"/>
                </a:cxn>
                <a:cxn ang="0">
                  <a:pos x="411" y="439"/>
                </a:cxn>
                <a:cxn ang="0">
                  <a:pos x="376" y="432"/>
                </a:cxn>
                <a:cxn ang="0">
                  <a:pos x="343" y="424"/>
                </a:cxn>
                <a:cxn ang="0">
                  <a:pos x="313" y="412"/>
                </a:cxn>
                <a:cxn ang="0">
                  <a:pos x="288" y="399"/>
                </a:cxn>
                <a:cxn ang="0">
                  <a:pos x="270" y="380"/>
                </a:cxn>
                <a:cxn ang="0">
                  <a:pos x="260" y="356"/>
                </a:cxn>
                <a:cxn ang="0">
                  <a:pos x="260" y="329"/>
                </a:cxn>
                <a:cxn ang="0">
                  <a:pos x="267" y="308"/>
                </a:cxn>
                <a:cxn ang="0">
                  <a:pos x="279" y="287"/>
                </a:cxn>
                <a:cxn ang="0">
                  <a:pos x="294" y="267"/>
                </a:cxn>
                <a:cxn ang="0">
                  <a:pos x="301" y="199"/>
                </a:cxn>
                <a:cxn ang="0">
                  <a:pos x="252" y="199"/>
                </a:cxn>
                <a:cxn ang="0">
                  <a:pos x="200" y="197"/>
                </a:cxn>
                <a:cxn ang="0">
                  <a:pos x="150" y="192"/>
                </a:cxn>
                <a:cxn ang="0">
                  <a:pos x="103" y="183"/>
                </a:cxn>
                <a:cxn ang="0">
                  <a:pos x="61" y="168"/>
                </a:cxn>
                <a:cxn ang="0">
                  <a:pos x="29" y="147"/>
                </a:cxn>
                <a:cxn ang="0">
                  <a:pos x="8" y="120"/>
                </a:cxn>
                <a:cxn ang="0">
                  <a:pos x="0" y="82"/>
                </a:cxn>
                <a:cxn ang="0">
                  <a:pos x="4" y="61"/>
                </a:cxn>
                <a:cxn ang="0">
                  <a:pos x="13" y="40"/>
                </a:cxn>
                <a:cxn ang="0">
                  <a:pos x="26" y="20"/>
                </a:cxn>
                <a:cxn ang="0">
                  <a:pos x="36" y="0"/>
                </a:cxn>
              </a:cxnLst>
              <a:rect l="0" t="0" r="r" b="b"/>
              <a:pathLst>
                <a:path w="656" h="472">
                  <a:moveTo>
                    <a:pt x="36" y="0"/>
                  </a:moveTo>
                  <a:lnTo>
                    <a:pt x="635" y="0"/>
                  </a:lnTo>
                  <a:lnTo>
                    <a:pt x="656" y="472"/>
                  </a:lnTo>
                  <a:lnTo>
                    <a:pt x="641" y="471"/>
                  </a:lnTo>
                  <a:lnTo>
                    <a:pt x="627" y="469"/>
                  </a:lnTo>
                  <a:lnTo>
                    <a:pt x="614" y="468"/>
                  </a:lnTo>
                  <a:lnTo>
                    <a:pt x="602" y="466"/>
                  </a:lnTo>
                  <a:lnTo>
                    <a:pt x="590" y="466"/>
                  </a:lnTo>
                  <a:lnTo>
                    <a:pt x="580" y="465"/>
                  </a:lnTo>
                  <a:lnTo>
                    <a:pt x="568" y="464"/>
                  </a:lnTo>
                  <a:lnTo>
                    <a:pt x="558" y="463"/>
                  </a:lnTo>
                  <a:lnTo>
                    <a:pt x="548" y="462"/>
                  </a:lnTo>
                  <a:lnTo>
                    <a:pt x="537" y="461"/>
                  </a:lnTo>
                  <a:lnTo>
                    <a:pt x="526" y="460"/>
                  </a:lnTo>
                  <a:lnTo>
                    <a:pt x="514" y="457"/>
                  </a:lnTo>
                  <a:lnTo>
                    <a:pt x="503" y="456"/>
                  </a:lnTo>
                  <a:lnTo>
                    <a:pt x="490" y="454"/>
                  </a:lnTo>
                  <a:lnTo>
                    <a:pt x="476" y="452"/>
                  </a:lnTo>
                  <a:lnTo>
                    <a:pt x="461" y="448"/>
                  </a:lnTo>
                  <a:lnTo>
                    <a:pt x="444" y="445"/>
                  </a:lnTo>
                  <a:lnTo>
                    <a:pt x="428" y="441"/>
                  </a:lnTo>
                  <a:lnTo>
                    <a:pt x="411" y="439"/>
                  </a:lnTo>
                  <a:lnTo>
                    <a:pt x="392" y="435"/>
                  </a:lnTo>
                  <a:lnTo>
                    <a:pt x="376" y="432"/>
                  </a:lnTo>
                  <a:lnTo>
                    <a:pt x="359" y="427"/>
                  </a:lnTo>
                  <a:lnTo>
                    <a:pt x="343" y="424"/>
                  </a:lnTo>
                  <a:lnTo>
                    <a:pt x="328" y="418"/>
                  </a:lnTo>
                  <a:lnTo>
                    <a:pt x="313" y="412"/>
                  </a:lnTo>
                  <a:lnTo>
                    <a:pt x="300" y="407"/>
                  </a:lnTo>
                  <a:lnTo>
                    <a:pt x="288" y="399"/>
                  </a:lnTo>
                  <a:lnTo>
                    <a:pt x="278" y="390"/>
                  </a:lnTo>
                  <a:lnTo>
                    <a:pt x="270" y="380"/>
                  </a:lnTo>
                  <a:lnTo>
                    <a:pt x="263" y="369"/>
                  </a:lnTo>
                  <a:lnTo>
                    <a:pt x="260" y="356"/>
                  </a:lnTo>
                  <a:lnTo>
                    <a:pt x="258" y="342"/>
                  </a:lnTo>
                  <a:lnTo>
                    <a:pt x="260" y="329"/>
                  </a:lnTo>
                  <a:lnTo>
                    <a:pt x="263" y="318"/>
                  </a:lnTo>
                  <a:lnTo>
                    <a:pt x="267" y="308"/>
                  </a:lnTo>
                  <a:lnTo>
                    <a:pt x="273" y="297"/>
                  </a:lnTo>
                  <a:lnTo>
                    <a:pt x="279" y="287"/>
                  </a:lnTo>
                  <a:lnTo>
                    <a:pt x="286" y="278"/>
                  </a:lnTo>
                  <a:lnTo>
                    <a:pt x="294" y="267"/>
                  </a:lnTo>
                  <a:lnTo>
                    <a:pt x="301" y="256"/>
                  </a:lnTo>
                  <a:lnTo>
                    <a:pt x="301" y="199"/>
                  </a:lnTo>
                  <a:lnTo>
                    <a:pt x="277" y="199"/>
                  </a:lnTo>
                  <a:lnTo>
                    <a:pt x="252" y="199"/>
                  </a:lnTo>
                  <a:lnTo>
                    <a:pt x="226" y="198"/>
                  </a:lnTo>
                  <a:lnTo>
                    <a:pt x="200" y="197"/>
                  </a:lnTo>
                  <a:lnTo>
                    <a:pt x="174" y="195"/>
                  </a:lnTo>
                  <a:lnTo>
                    <a:pt x="150" y="192"/>
                  </a:lnTo>
                  <a:lnTo>
                    <a:pt x="126" y="188"/>
                  </a:lnTo>
                  <a:lnTo>
                    <a:pt x="103" y="183"/>
                  </a:lnTo>
                  <a:lnTo>
                    <a:pt x="81" y="176"/>
                  </a:lnTo>
                  <a:lnTo>
                    <a:pt x="61" y="168"/>
                  </a:lnTo>
                  <a:lnTo>
                    <a:pt x="44" y="159"/>
                  </a:lnTo>
                  <a:lnTo>
                    <a:pt x="29" y="147"/>
                  </a:lnTo>
                  <a:lnTo>
                    <a:pt x="18" y="135"/>
                  </a:lnTo>
                  <a:lnTo>
                    <a:pt x="8" y="120"/>
                  </a:lnTo>
                  <a:lnTo>
                    <a:pt x="3" y="101"/>
                  </a:lnTo>
                  <a:lnTo>
                    <a:pt x="0" y="82"/>
                  </a:lnTo>
                  <a:lnTo>
                    <a:pt x="2" y="71"/>
                  </a:lnTo>
                  <a:lnTo>
                    <a:pt x="4" y="61"/>
                  </a:lnTo>
                  <a:lnTo>
                    <a:pt x="8" y="51"/>
                  </a:lnTo>
                  <a:lnTo>
                    <a:pt x="13" y="40"/>
                  </a:lnTo>
                  <a:lnTo>
                    <a:pt x="19" y="30"/>
                  </a:lnTo>
                  <a:lnTo>
                    <a:pt x="26" y="20"/>
                  </a:lnTo>
                  <a:lnTo>
                    <a:pt x="32" y="9"/>
                  </a:lnTo>
                  <a:lnTo>
                    <a:pt x="36" y="0"/>
                  </a:lnTo>
                  <a:close/>
                </a:path>
              </a:pathLst>
            </a:custGeom>
            <a:solidFill>
              <a:srgbClr val="002D59"/>
            </a:solidFill>
            <a:ln w="9525">
              <a:noFill/>
              <a:round/>
              <a:headEnd/>
              <a:tailEnd/>
            </a:ln>
          </p:spPr>
          <p:txBody>
            <a:bodyPr/>
            <a:lstStyle/>
            <a:p>
              <a:endParaRPr lang="en-US"/>
            </a:p>
          </p:txBody>
        </p:sp>
        <p:sp>
          <p:nvSpPr>
            <p:cNvPr id="731708" name="Freeform 572"/>
            <p:cNvSpPr>
              <a:spLocks/>
            </p:cNvSpPr>
            <p:nvPr/>
          </p:nvSpPr>
          <p:spPr bwMode="auto">
            <a:xfrm>
              <a:off x="1025" y="3211"/>
              <a:ext cx="329" cy="172"/>
            </a:xfrm>
            <a:custGeom>
              <a:avLst/>
              <a:gdLst/>
              <a:ahLst/>
              <a:cxnLst>
                <a:cxn ang="0">
                  <a:pos x="147" y="24"/>
                </a:cxn>
                <a:cxn ang="0">
                  <a:pos x="213" y="23"/>
                </a:cxn>
                <a:cxn ang="0">
                  <a:pos x="273" y="21"/>
                </a:cxn>
                <a:cxn ang="0">
                  <a:pos x="331" y="19"/>
                </a:cxn>
                <a:cxn ang="0">
                  <a:pos x="388" y="18"/>
                </a:cxn>
                <a:cxn ang="0">
                  <a:pos x="446" y="17"/>
                </a:cxn>
                <a:cxn ang="0">
                  <a:pos x="506" y="15"/>
                </a:cxn>
                <a:cxn ang="0">
                  <a:pos x="571" y="14"/>
                </a:cxn>
                <a:cxn ang="0">
                  <a:pos x="645" y="11"/>
                </a:cxn>
                <a:cxn ang="0">
                  <a:pos x="717" y="10"/>
                </a:cxn>
                <a:cxn ang="0">
                  <a:pos x="782" y="8"/>
                </a:cxn>
                <a:cxn ang="0">
                  <a:pos x="845" y="7"/>
                </a:cxn>
                <a:cxn ang="0">
                  <a:pos x="906" y="6"/>
                </a:cxn>
                <a:cxn ang="0">
                  <a:pos x="968" y="4"/>
                </a:cxn>
                <a:cxn ang="0">
                  <a:pos x="1033" y="2"/>
                </a:cxn>
                <a:cxn ang="0">
                  <a:pos x="1105" y="1"/>
                </a:cxn>
                <a:cxn ang="0">
                  <a:pos x="1149" y="0"/>
                </a:cxn>
                <a:cxn ang="0">
                  <a:pos x="1160" y="1"/>
                </a:cxn>
                <a:cxn ang="0">
                  <a:pos x="1171" y="3"/>
                </a:cxn>
                <a:cxn ang="0">
                  <a:pos x="1180" y="9"/>
                </a:cxn>
                <a:cxn ang="0">
                  <a:pos x="1197" y="25"/>
                </a:cxn>
                <a:cxn ang="0">
                  <a:pos x="1207" y="54"/>
                </a:cxn>
                <a:cxn ang="0">
                  <a:pos x="1317" y="690"/>
                </a:cxn>
                <a:cxn ang="0">
                  <a:pos x="1227" y="684"/>
                </a:cxn>
                <a:cxn ang="0">
                  <a:pos x="1145" y="681"/>
                </a:cxn>
                <a:cxn ang="0">
                  <a:pos x="1068" y="678"/>
                </a:cxn>
                <a:cxn ang="0">
                  <a:pos x="993" y="677"/>
                </a:cxn>
                <a:cxn ang="0">
                  <a:pos x="918" y="678"/>
                </a:cxn>
                <a:cxn ang="0">
                  <a:pos x="841" y="681"/>
                </a:cxn>
                <a:cxn ang="0">
                  <a:pos x="759" y="684"/>
                </a:cxn>
                <a:cxn ang="0">
                  <a:pos x="669" y="690"/>
                </a:cxn>
                <a:cxn ang="0">
                  <a:pos x="588" y="696"/>
                </a:cxn>
                <a:cxn ang="0">
                  <a:pos x="513" y="701"/>
                </a:cxn>
                <a:cxn ang="0">
                  <a:pos x="442" y="708"/>
                </a:cxn>
                <a:cxn ang="0">
                  <a:pos x="376" y="716"/>
                </a:cxn>
                <a:cxn ang="0">
                  <a:pos x="308" y="726"/>
                </a:cxn>
                <a:cxn ang="0">
                  <a:pos x="238" y="736"/>
                </a:cxn>
                <a:cxn ang="0">
                  <a:pos x="165" y="749"/>
                </a:cxn>
                <a:cxn ang="0">
                  <a:pos x="84" y="764"/>
                </a:cxn>
                <a:cxn ang="0">
                  <a:pos x="75" y="720"/>
                </a:cxn>
                <a:cxn ang="0">
                  <a:pos x="70" y="677"/>
                </a:cxn>
                <a:cxn ang="0">
                  <a:pos x="77" y="628"/>
                </a:cxn>
                <a:cxn ang="0">
                  <a:pos x="91" y="584"/>
                </a:cxn>
                <a:cxn ang="0">
                  <a:pos x="105" y="541"/>
                </a:cxn>
                <a:cxn ang="0">
                  <a:pos x="112" y="492"/>
                </a:cxn>
                <a:cxn ang="0">
                  <a:pos x="94" y="410"/>
                </a:cxn>
                <a:cxn ang="0">
                  <a:pos x="56" y="342"/>
                </a:cxn>
                <a:cxn ang="0">
                  <a:pos x="17" y="274"/>
                </a:cxn>
                <a:cxn ang="0">
                  <a:pos x="0" y="193"/>
                </a:cxn>
                <a:cxn ang="0">
                  <a:pos x="13" y="146"/>
                </a:cxn>
                <a:cxn ang="0">
                  <a:pos x="43" y="106"/>
                </a:cxn>
                <a:cxn ang="0">
                  <a:pos x="79" y="68"/>
                </a:cxn>
                <a:cxn ang="0">
                  <a:pos x="112" y="25"/>
                </a:cxn>
              </a:cxnLst>
              <a:rect l="0" t="0" r="r" b="b"/>
              <a:pathLst>
                <a:path w="1317" h="764">
                  <a:moveTo>
                    <a:pt x="112" y="25"/>
                  </a:moveTo>
                  <a:lnTo>
                    <a:pt x="147" y="24"/>
                  </a:lnTo>
                  <a:lnTo>
                    <a:pt x="181" y="24"/>
                  </a:lnTo>
                  <a:lnTo>
                    <a:pt x="213" y="23"/>
                  </a:lnTo>
                  <a:lnTo>
                    <a:pt x="243" y="22"/>
                  </a:lnTo>
                  <a:lnTo>
                    <a:pt x="273" y="21"/>
                  </a:lnTo>
                  <a:lnTo>
                    <a:pt x="303" y="21"/>
                  </a:lnTo>
                  <a:lnTo>
                    <a:pt x="331" y="19"/>
                  </a:lnTo>
                  <a:lnTo>
                    <a:pt x="359" y="18"/>
                  </a:lnTo>
                  <a:lnTo>
                    <a:pt x="388" y="18"/>
                  </a:lnTo>
                  <a:lnTo>
                    <a:pt x="416" y="17"/>
                  </a:lnTo>
                  <a:lnTo>
                    <a:pt x="446" y="17"/>
                  </a:lnTo>
                  <a:lnTo>
                    <a:pt x="476" y="16"/>
                  </a:lnTo>
                  <a:lnTo>
                    <a:pt x="506" y="15"/>
                  </a:lnTo>
                  <a:lnTo>
                    <a:pt x="538" y="14"/>
                  </a:lnTo>
                  <a:lnTo>
                    <a:pt x="571" y="14"/>
                  </a:lnTo>
                  <a:lnTo>
                    <a:pt x="607" y="13"/>
                  </a:lnTo>
                  <a:lnTo>
                    <a:pt x="645" y="11"/>
                  </a:lnTo>
                  <a:lnTo>
                    <a:pt x="682" y="11"/>
                  </a:lnTo>
                  <a:lnTo>
                    <a:pt x="717" y="10"/>
                  </a:lnTo>
                  <a:lnTo>
                    <a:pt x="750" y="9"/>
                  </a:lnTo>
                  <a:lnTo>
                    <a:pt x="782" y="8"/>
                  </a:lnTo>
                  <a:lnTo>
                    <a:pt x="813" y="8"/>
                  </a:lnTo>
                  <a:lnTo>
                    <a:pt x="845" y="7"/>
                  </a:lnTo>
                  <a:lnTo>
                    <a:pt x="876" y="6"/>
                  </a:lnTo>
                  <a:lnTo>
                    <a:pt x="906" y="6"/>
                  </a:lnTo>
                  <a:lnTo>
                    <a:pt x="937" y="4"/>
                  </a:lnTo>
                  <a:lnTo>
                    <a:pt x="968" y="4"/>
                  </a:lnTo>
                  <a:lnTo>
                    <a:pt x="1000" y="3"/>
                  </a:lnTo>
                  <a:lnTo>
                    <a:pt x="1033" y="2"/>
                  </a:lnTo>
                  <a:lnTo>
                    <a:pt x="1068" y="1"/>
                  </a:lnTo>
                  <a:lnTo>
                    <a:pt x="1105" y="1"/>
                  </a:lnTo>
                  <a:lnTo>
                    <a:pt x="1143" y="0"/>
                  </a:lnTo>
                  <a:lnTo>
                    <a:pt x="1149" y="0"/>
                  </a:lnTo>
                  <a:lnTo>
                    <a:pt x="1154" y="0"/>
                  </a:lnTo>
                  <a:lnTo>
                    <a:pt x="1160" y="1"/>
                  </a:lnTo>
                  <a:lnTo>
                    <a:pt x="1166" y="2"/>
                  </a:lnTo>
                  <a:lnTo>
                    <a:pt x="1171" y="3"/>
                  </a:lnTo>
                  <a:lnTo>
                    <a:pt x="1175" y="6"/>
                  </a:lnTo>
                  <a:lnTo>
                    <a:pt x="1180" y="9"/>
                  </a:lnTo>
                  <a:lnTo>
                    <a:pt x="1184" y="13"/>
                  </a:lnTo>
                  <a:lnTo>
                    <a:pt x="1197" y="25"/>
                  </a:lnTo>
                  <a:lnTo>
                    <a:pt x="1204" y="39"/>
                  </a:lnTo>
                  <a:lnTo>
                    <a:pt x="1207" y="54"/>
                  </a:lnTo>
                  <a:lnTo>
                    <a:pt x="1205" y="71"/>
                  </a:lnTo>
                  <a:lnTo>
                    <a:pt x="1317" y="690"/>
                  </a:lnTo>
                  <a:lnTo>
                    <a:pt x="1271" y="688"/>
                  </a:lnTo>
                  <a:lnTo>
                    <a:pt x="1227" y="684"/>
                  </a:lnTo>
                  <a:lnTo>
                    <a:pt x="1186" y="683"/>
                  </a:lnTo>
                  <a:lnTo>
                    <a:pt x="1145" y="681"/>
                  </a:lnTo>
                  <a:lnTo>
                    <a:pt x="1106" y="680"/>
                  </a:lnTo>
                  <a:lnTo>
                    <a:pt x="1068" y="678"/>
                  </a:lnTo>
                  <a:lnTo>
                    <a:pt x="1030" y="678"/>
                  </a:lnTo>
                  <a:lnTo>
                    <a:pt x="993" y="677"/>
                  </a:lnTo>
                  <a:lnTo>
                    <a:pt x="956" y="678"/>
                  </a:lnTo>
                  <a:lnTo>
                    <a:pt x="918" y="678"/>
                  </a:lnTo>
                  <a:lnTo>
                    <a:pt x="880" y="680"/>
                  </a:lnTo>
                  <a:lnTo>
                    <a:pt x="841" y="681"/>
                  </a:lnTo>
                  <a:lnTo>
                    <a:pt x="801" y="683"/>
                  </a:lnTo>
                  <a:lnTo>
                    <a:pt x="759" y="684"/>
                  </a:lnTo>
                  <a:lnTo>
                    <a:pt x="715" y="688"/>
                  </a:lnTo>
                  <a:lnTo>
                    <a:pt x="669" y="690"/>
                  </a:lnTo>
                  <a:lnTo>
                    <a:pt x="628" y="692"/>
                  </a:lnTo>
                  <a:lnTo>
                    <a:pt x="588" y="696"/>
                  </a:lnTo>
                  <a:lnTo>
                    <a:pt x="550" y="698"/>
                  </a:lnTo>
                  <a:lnTo>
                    <a:pt x="513" y="701"/>
                  </a:lnTo>
                  <a:lnTo>
                    <a:pt x="477" y="705"/>
                  </a:lnTo>
                  <a:lnTo>
                    <a:pt x="442" y="708"/>
                  </a:lnTo>
                  <a:lnTo>
                    <a:pt x="409" y="712"/>
                  </a:lnTo>
                  <a:lnTo>
                    <a:pt x="376" y="716"/>
                  </a:lnTo>
                  <a:lnTo>
                    <a:pt x="342" y="720"/>
                  </a:lnTo>
                  <a:lnTo>
                    <a:pt x="308" y="726"/>
                  </a:lnTo>
                  <a:lnTo>
                    <a:pt x="274" y="730"/>
                  </a:lnTo>
                  <a:lnTo>
                    <a:pt x="238" y="736"/>
                  </a:lnTo>
                  <a:lnTo>
                    <a:pt x="203" y="742"/>
                  </a:lnTo>
                  <a:lnTo>
                    <a:pt x="165" y="749"/>
                  </a:lnTo>
                  <a:lnTo>
                    <a:pt x="126" y="756"/>
                  </a:lnTo>
                  <a:lnTo>
                    <a:pt x="84" y="764"/>
                  </a:lnTo>
                  <a:lnTo>
                    <a:pt x="79" y="742"/>
                  </a:lnTo>
                  <a:lnTo>
                    <a:pt x="75" y="720"/>
                  </a:lnTo>
                  <a:lnTo>
                    <a:pt x="71" y="699"/>
                  </a:lnTo>
                  <a:lnTo>
                    <a:pt x="70" y="677"/>
                  </a:lnTo>
                  <a:lnTo>
                    <a:pt x="73" y="651"/>
                  </a:lnTo>
                  <a:lnTo>
                    <a:pt x="77" y="628"/>
                  </a:lnTo>
                  <a:lnTo>
                    <a:pt x="83" y="606"/>
                  </a:lnTo>
                  <a:lnTo>
                    <a:pt x="91" y="584"/>
                  </a:lnTo>
                  <a:lnTo>
                    <a:pt x="99" y="563"/>
                  </a:lnTo>
                  <a:lnTo>
                    <a:pt x="105" y="541"/>
                  </a:lnTo>
                  <a:lnTo>
                    <a:pt x="109" y="518"/>
                  </a:lnTo>
                  <a:lnTo>
                    <a:pt x="112" y="492"/>
                  </a:lnTo>
                  <a:lnTo>
                    <a:pt x="107" y="448"/>
                  </a:lnTo>
                  <a:lnTo>
                    <a:pt x="94" y="410"/>
                  </a:lnTo>
                  <a:lnTo>
                    <a:pt x="76" y="375"/>
                  </a:lnTo>
                  <a:lnTo>
                    <a:pt x="56" y="342"/>
                  </a:lnTo>
                  <a:lnTo>
                    <a:pt x="36" y="309"/>
                  </a:lnTo>
                  <a:lnTo>
                    <a:pt x="17" y="274"/>
                  </a:lnTo>
                  <a:lnTo>
                    <a:pt x="5" y="236"/>
                  </a:lnTo>
                  <a:lnTo>
                    <a:pt x="0" y="193"/>
                  </a:lnTo>
                  <a:lnTo>
                    <a:pt x="3" y="168"/>
                  </a:lnTo>
                  <a:lnTo>
                    <a:pt x="13" y="146"/>
                  </a:lnTo>
                  <a:lnTo>
                    <a:pt x="26" y="125"/>
                  </a:lnTo>
                  <a:lnTo>
                    <a:pt x="43" y="106"/>
                  </a:lnTo>
                  <a:lnTo>
                    <a:pt x="61" y="87"/>
                  </a:lnTo>
                  <a:lnTo>
                    <a:pt x="79" y="68"/>
                  </a:lnTo>
                  <a:lnTo>
                    <a:pt x="97" y="48"/>
                  </a:lnTo>
                  <a:lnTo>
                    <a:pt x="112" y="25"/>
                  </a:lnTo>
                  <a:close/>
                </a:path>
              </a:pathLst>
            </a:custGeom>
            <a:solidFill>
              <a:srgbClr val="99FF99"/>
            </a:solidFill>
            <a:ln w="9525">
              <a:noFill/>
              <a:round/>
              <a:headEnd/>
              <a:tailEnd/>
            </a:ln>
          </p:spPr>
          <p:txBody>
            <a:bodyPr/>
            <a:lstStyle/>
            <a:p>
              <a:endParaRPr lang="en-US"/>
            </a:p>
          </p:txBody>
        </p:sp>
        <p:sp>
          <p:nvSpPr>
            <p:cNvPr id="731709" name="Freeform 573"/>
            <p:cNvSpPr>
              <a:spLocks/>
            </p:cNvSpPr>
            <p:nvPr/>
          </p:nvSpPr>
          <p:spPr bwMode="auto">
            <a:xfrm>
              <a:off x="1193" y="3228"/>
              <a:ext cx="60" cy="24"/>
            </a:xfrm>
            <a:custGeom>
              <a:avLst/>
              <a:gdLst/>
              <a:ahLst/>
              <a:cxnLst>
                <a:cxn ang="0">
                  <a:pos x="11" y="108"/>
                </a:cxn>
                <a:cxn ang="0">
                  <a:pos x="18" y="107"/>
                </a:cxn>
                <a:cxn ang="0">
                  <a:pos x="23" y="106"/>
                </a:cxn>
                <a:cxn ang="0">
                  <a:pos x="27" y="103"/>
                </a:cxn>
                <a:cxn ang="0">
                  <a:pos x="32" y="99"/>
                </a:cxn>
                <a:cxn ang="0">
                  <a:pos x="35" y="95"/>
                </a:cxn>
                <a:cxn ang="0">
                  <a:pos x="39" y="90"/>
                </a:cxn>
                <a:cxn ang="0">
                  <a:pos x="42" y="85"/>
                </a:cxn>
                <a:cxn ang="0">
                  <a:pos x="47" y="81"/>
                </a:cxn>
                <a:cxn ang="0">
                  <a:pos x="57" y="72"/>
                </a:cxn>
                <a:cxn ang="0">
                  <a:pos x="68" y="65"/>
                </a:cxn>
                <a:cxn ang="0">
                  <a:pos x="79" y="59"/>
                </a:cxn>
                <a:cxn ang="0">
                  <a:pos x="92" y="54"/>
                </a:cxn>
                <a:cxn ang="0">
                  <a:pos x="105" y="52"/>
                </a:cxn>
                <a:cxn ang="0">
                  <a:pos x="117" y="51"/>
                </a:cxn>
                <a:cxn ang="0">
                  <a:pos x="132" y="50"/>
                </a:cxn>
                <a:cxn ang="0">
                  <a:pos x="147" y="50"/>
                </a:cxn>
                <a:cxn ang="0">
                  <a:pos x="158" y="50"/>
                </a:cxn>
                <a:cxn ang="0">
                  <a:pos x="167" y="51"/>
                </a:cxn>
                <a:cxn ang="0">
                  <a:pos x="176" y="52"/>
                </a:cxn>
                <a:cxn ang="0">
                  <a:pos x="184" y="53"/>
                </a:cxn>
                <a:cxn ang="0">
                  <a:pos x="193" y="55"/>
                </a:cxn>
                <a:cxn ang="0">
                  <a:pos x="201" y="58"/>
                </a:cxn>
                <a:cxn ang="0">
                  <a:pos x="209" y="61"/>
                </a:cxn>
                <a:cxn ang="0">
                  <a:pos x="217" y="66"/>
                </a:cxn>
                <a:cxn ang="0">
                  <a:pos x="225" y="57"/>
                </a:cxn>
                <a:cxn ang="0">
                  <a:pos x="232" y="50"/>
                </a:cxn>
                <a:cxn ang="0">
                  <a:pos x="237" y="42"/>
                </a:cxn>
                <a:cxn ang="0">
                  <a:pos x="238" y="31"/>
                </a:cxn>
                <a:cxn ang="0">
                  <a:pos x="237" y="23"/>
                </a:cxn>
                <a:cxn ang="0">
                  <a:pos x="232" y="17"/>
                </a:cxn>
                <a:cxn ang="0">
                  <a:pos x="227" y="13"/>
                </a:cxn>
                <a:cxn ang="0">
                  <a:pos x="220" y="9"/>
                </a:cxn>
                <a:cxn ang="0">
                  <a:pos x="211" y="6"/>
                </a:cxn>
                <a:cxn ang="0">
                  <a:pos x="201" y="5"/>
                </a:cxn>
                <a:cxn ang="0">
                  <a:pos x="192" y="3"/>
                </a:cxn>
                <a:cxn ang="0">
                  <a:pos x="183" y="0"/>
                </a:cxn>
                <a:cxn ang="0">
                  <a:pos x="116" y="0"/>
                </a:cxn>
                <a:cxn ang="0">
                  <a:pos x="100" y="3"/>
                </a:cxn>
                <a:cxn ang="0">
                  <a:pos x="85" y="6"/>
                </a:cxn>
                <a:cxn ang="0">
                  <a:pos x="72" y="11"/>
                </a:cxn>
                <a:cxn ang="0">
                  <a:pos x="61" y="17"/>
                </a:cxn>
                <a:cxn ang="0">
                  <a:pos x="50" y="24"/>
                </a:cxn>
                <a:cxn ang="0">
                  <a:pos x="40" y="34"/>
                </a:cxn>
                <a:cxn ang="0">
                  <a:pos x="31" y="44"/>
                </a:cxn>
                <a:cxn ang="0">
                  <a:pos x="22" y="55"/>
                </a:cxn>
                <a:cxn ang="0">
                  <a:pos x="16" y="64"/>
                </a:cxn>
                <a:cxn ang="0">
                  <a:pos x="10" y="73"/>
                </a:cxn>
                <a:cxn ang="0">
                  <a:pos x="5" y="81"/>
                </a:cxn>
                <a:cxn ang="0">
                  <a:pos x="1" y="90"/>
                </a:cxn>
                <a:cxn ang="0">
                  <a:pos x="0" y="97"/>
                </a:cxn>
                <a:cxn ang="0">
                  <a:pos x="0" y="103"/>
                </a:cxn>
                <a:cxn ang="0">
                  <a:pos x="3" y="107"/>
                </a:cxn>
                <a:cxn ang="0">
                  <a:pos x="11" y="108"/>
                </a:cxn>
              </a:cxnLst>
              <a:rect l="0" t="0" r="r" b="b"/>
              <a:pathLst>
                <a:path w="238" h="108">
                  <a:moveTo>
                    <a:pt x="11" y="108"/>
                  </a:moveTo>
                  <a:lnTo>
                    <a:pt x="18" y="107"/>
                  </a:lnTo>
                  <a:lnTo>
                    <a:pt x="23" y="106"/>
                  </a:lnTo>
                  <a:lnTo>
                    <a:pt x="27" y="103"/>
                  </a:lnTo>
                  <a:lnTo>
                    <a:pt x="32" y="99"/>
                  </a:lnTo>
                  <a:lnTo>
                    <a:pt x="35" y="95"/>
                  </a:lnTo>
                  <a:lnTo>
                    <a:pt x="39" y="90"/>
                  </a:lnTo>
                  <a:lnTo>
                    <a:pt x="42" y="85"/>
                  </a:lnTo>
                  <a:lnTo>
                    <a:pt x="47" y="81"/>
                  </a:lnTo>
                  <a:lnTo>
                    <a:pt x="57" y="72"/>
                  </a:lnTo>
                  <a:lnTo>
                    <a:pt x="68" y="65"/>
                  </a:lnTo>
                  <a:lnTo>
                    <a:pt x="79" y="59"/>
                  </a:lnTo>
                  <a:lnTo>
                    <a:pt x="92" y="54"/>
                  </a:lnTo>
                  <a:lnTo>
                    <a:pt x="105" y="52"/>
                  </a:lnTo>
                  <a:lnTo>
                    <a:pt x="117" y="51"/>
                  </a:lnTo>
                  <a:lnTo>
                    <a:pt x="132" y="50"/>
                  </a:lnTo>
                  <a:lnTo>
                    <a:pt x="147" y="50"/>
                  </a:lnTo>
                  <a:lnTo>
                    <a:pt x="158" y="50"/>
                  </a:lnTo>
                  <a:lnTo>
                    <a:pt x="167" y="51"/>
                  </a:lnTo>
                  <a:lnTo>
                    <a:pt x="176" y="52"/>
                  </a:lnTo>
                  <a:lnTo>
                    <a:pt x="184" y="53"/>
                  </a:lnTo>
                  <a:lnTo>
                    <a:pt x="193" y="55"/>
                  </a:lnTo>
                  <a:lnTo>
                    <a:pt x="201" y="58"/>
                  </a:lnTo>
                  <a:lnTo>
                    <a:pt x="209" y="61"/>
                  </a:lnTo>
                  <a:lnTo>
                    <a:pt x="217" y="66"/>
                  </a:lnTo>
                  <a:lnTo>
                    <a:pt x="225" y="57"/>
                  </a:lnTo>
                  <a:lnTo>
                    <a:pt x="232" y="50"/>
                  </a:lnTo>
                  <a:lnTo>
                    <a:pt x="237" y="42"/>
                  </a:lnTo>
                  <a:lnTo>
                    <a:pt x="238" y="31"/>
                  </a:lnTo>
                  <a:lnTo>
                    <a:pt x="237" y="23"/>
                  </a:lnTo>
                  <a:lnTo>
                    <a:pt x="232" y="17"/>
                  </a:lnTo>
                  <a:lnTo>
                    <a:pt x="227" y="13"/>
                  </a:lnTo>
                  <a:lnTo>
                    <a:pt x="220" y="9"/>
                  </a:lnTo>
                  <a:lnTo>
                    <a:pt x="211" y="6"/>
                  </a:lnTo>
                  <a:lnTo>
                    <a:pt x="201" y="5"/>
                  </a:lnTo>
                  <a:lnTo>
                    <a:pt x="192" y="3"/>
                  </a:lnTo>
                  <a:lnTo>
                    <a:pt x="183" y="0"/>
                  </a:lnTo>
                  <a:lnTo>
                    <a:pt x="116" y="0"/>
                  </a:lnTo>
                  <a:lnTo>
                    <a:pt x="100" y="3"/>
                  </a:lnTo>
                  <a:lnTo>
                    <a:pt x="85" y="6"/>
                  </a:lnTo>
                  <a:lnTo>
                    <a:pt x="72" y="11"/>
                  </a:lnTo>
                  <a:lnTo>
                    <a:pt x="61" y="17"/>
                  </a:lnTo>
                  <a:lnTo>
                    <a:pt x="50" y="24"/>
                  </a:lnTo>
                  <a:lnTo>
                    <a:pt x="40" y="34"/>
                  </a:lnTo>
                  <a:lnTo>
                    <a:pt x="31" y="44"/>
                  </a:lnTo>
                  <a:lnTo>
                    <a:pt x="22" y="55"/>
                  </a:lnTo>
                  <a:lnTo>
                    <a:pt x="16" y="64"/>
                  </a:lnTo>
                  <a:lnTo>
                    <a:pt x="10" y="73"/>
                  </a:lnTo>
                  <a:lnTo>
                    <a:pt x="5" y="81"/>
                  </a:lnTo>
                  <a:lnTo>
                    <a:pt x="1" y="90"/>
                  </a:lnTo>
                  <a:lnTo>
                    <a:pt x="0" y="97"/>
                  </a:lnTo>
                  <a:lnTo>
                    <a:pt x="0" y="103"/>
                  </a:lnTo>
                  <a:lnTo>
                    <a:pt x="3" y="107"/>
                  </a:lnTo>
                  <a:lnTo>
                    <a:pt x="11" y="108"/>
                  </a:lnTo>
                  <a:close/>
                </a:path>
              </a:pathLst>
            </a:custGeom>
            <a:solidFill>
              <a:srgbClr val="000087"/>
            </a:solidFill>
            <a:ln w="9525">
              <a:noFill/>
              <a:round/>
              <a:headEnd/>
              <a:tailEnd/>
            </a:ln>
          </p:spPr>
          <p:txBody>
            <a:bodyPr/>
            <a:lstStyle/>
            <a:p>
              <a:endParaRPr lang="en-US"/>
            </a:p>
          </p:txBody>
        </p:sp>
        <p:sp>
          <p:nvSpPr>
            <p:cNvPr id="731710" name="Freeform 574"/>
            <p:cNvSpPr>
              <a:spLocks/>
            </p:cNvSpPr>
            <p:nvPr/>
          </p:nvSpPr>
          <p:spPr bwMode="auto">
            <a:xfrm>
              <a:off x="1113" y="3289"/>
              <a:ext cx="218" cy="79"/>
            </a:xfrm>
            <a:custGeom>
              <a:avLst/>
              <a:gdLst/>
              <a:ahLst/>
              <a:cxnLst>
                <a:cxn ang="0">
                  <a:pos x="865" y="229"/>
                </a:cxn>
                <a:cxn ang="0">
                  <a:pos x="849" y="199"/>
                </a:cxn>
                <a:cxn ang="0">
                  <a:pos x="829" y="173"/>
                </a:cxn>
                <a:cxn ang="0">
                  <a:pos x="806" y="148"/>
                </a:cxn>
                <a:cxn ang="0">
                  <a:pos x="784" y="123"/>
                </a:cxn>
                <a:cxn ang="0">
                  <a:pos x="768" y="102"/>
                </a:cxn>
                <a:cxn ang="0">
                  <a:pos x="752" y="83"/>
                </a:cxn>
                <a:cxn ang="0">
                  <a:pos x="730" y="68"/>
                </a:cxn>
                <a:cxn ang="0">
                  <a:pos x="699" y="58"/>
                </a:cxn>
                <a:cxn ang="0">
                  <a:pos x="668" y="53"/>
                </a:cxn>
                <a:cxn ang="0">
                  <a:pos x="636" y="53"/>
                </a:cxn>
                <a:cxn ang="0">
                  <a:pos x="602" y="52"/>
                </a:cxn>
                <a:cxn ang="0">
                  <a:pos x="576" y="48"/>
                </a:cxn>
                <a:cxn ang="0">
                  <a:pos x="564" y="36"/>
                </a:cxn>
                <a:cxn ang="0">
                  <a:pos x="554" y="23"/>
                </a:cxn>
                <a:cxn ang="0">
                  <a:pos x="542" y="12"/>
                </a:cxn>
                <a:cxn ang="0">
                  <a:pos x="517" y="7"/>
                </a:cxn>
                <a:cxn ang="0">
                  <a:pos x="488" y="4"/>
                </a:cxn>
                <a:cxn ang="0">
                  <a:pos x="462" y="2"/>
                </a:cxn>
                <a:cxn ang="0">
                  <a:pos x="433" y="0"/>
                </a:cxn>
                <a:cxn ang="0">
                  <a:pos x="397" y="3"/>
                </a:cxn>
                <a:cxn ang="0">
                  <a:pos x="365" y="14"/>
                </a:cxn>
                <a:cxn ang="0">
                  <a:pos x="337" y="34"/>
                </a:cxn>
                <a:cxn ang="0">
                  <a:pos x="308" y="55"/>
                </a:cxn>
                <a:cxn ang="0">
                  <a:pos x="276" y="73"/>
                </a:cxn>
                <a:cxn ang="0">
                  <a:pos x="243" y="80"/>
                </a:cxn>
                <a:cxn ang="0">
                  <a:pos x="209" y="83"/>
                </a:cxn>
                <a:cxn ang="0">
                  <a:pos x="178" y="94"/>
                </a:cxn>
                <a:cxn ang="0">
                  <a:pos x="152" y="114"/>
                </a:cxn>
                <a:cxn ang="0">
                  <a:pos x="134" y="136"/>
                </a:cxn>
                <a:cxn ang="0">
                  <a:pos x="122" y="159"/>
                </a:cxn>
                <a:cxn ang="0">
                  <a:pos x="106" y="181"/>
                </a:cxn>
                <a:cxn ang="0">
                  <a:pos x="79" y="204"/>
                </a:cxn>
                <a:cxn ang="0">
                  <a:pos x="47" y="224"/>
                </a:cxn>
                <a:cxn ang="0">
                  <a:pos x="19" y="243"/>
                </a:cxn>
                <a:cxn ang="0">
                  <a:pos x="2" y="269"/>
                </a:cxn>
                <a:cxn ang="0">
                  <a:pos x="2" y="305"/>
                </a:cxn>
                <a:cxn ang="0">
                  <a:pos x="18" y="337"/>
                </a:cxn>
                <a:cxn ang="0">
                  <a:pos x="41" y="349"/>
                </a:cxn>
                <a:cxn ang="0">
                  <a:pos x="65" y="344"/>
                </a:cxn>
                <a:cxn ang="0">
                  <a:pos x="89" y="339"/>
                </a:cxn>
                <a:cxn ang="0">
                  <a:pos x="115" y="335"/>
                </a:cxn>
                <a:cxn ang="0">
                  <a:pos x="292" y="330"/>
                </a:cxn>
                <a:cxn ang="0">
                  <a:pos x="327" y="328"/>
                </a:cxn>
                <a:cxn ang="0">
                  <a:pos x="358" y="324"/>
                </a:cxn>
                <a:cxn ang="0">
                  <a:pos x="388" y="323"/>
                </a:cxn>
                <a:cxn ang="0">
                  <a:pos x="421" y="328"/>
                </a:cxn>
                <a:cxn ang="0">
                  <a:pos x="763" y="329"/>
                </a:cxn>
                <a:cxn ang="0">
                  <a:pos x="774" y="332"/>
                </a:cxn>
                <a:cxn ang="0">
                  <a:pos x="798" y="330"/>
                </a:cxn>
                <a:cxn ang="0">
                  <a:pos x="827" y="316"/>
                </a:cxn>
                <a:cxn ang="0">
                  <a:pos x="850" y="292"/>
                </a:cxn>
                <a:cxn ang="0">
                  <a:pos x="865" y="262"/>
                </a:cxn>
              </a:cxnLst>
              <a:rect l="0" t="0" r="r" b="b"/>
              <a:pathLst>
                <a:path w="871" h="354">
                  <a:moveTo>
                    <a:pt x="871" y="246"/>
                  </a:moveTo>
                  <a:lnTo>
                    <a:pt x="865" y="229"/>
                  </a:lnTo>
                  <a:lnTo>
                    <a:pt x="857" y="212"/>
                  </a:lnTo>
                  <a:lnTo>
                    <a:pt x="849" y="199"/>
                  </a:lnTo>
                  <a:lnTo>
                    <a:pt x="839" y="186"/>
                  </a:lnTo>
                  <a:lnTo>
                    <a:pt x="829" y="173"/>
                  </a:lnTo>
                  <a:lnTo>
                    <a:pt x="818" y="161"/>
                  </a:lnTo>
                  <a:lnTo>
                    <a:pt x="806" y="148"/>
                  </a:lnTo>
                  <a:lnTo>
                    <a:pt x="793" y="134"/>
                  </a:lnTo>
                  <a:lnTo>
                    <a:pt x="784" y="123"/>
                  </a:lnTo>
                  <a:lnTo>
                    <a:pt x="776" y="112"/>
                  </a:lnTo>
                  <a:lnTo>
                    <a:pt x="768" y="102"/>
                  </a:lnTo>
                  <a:lnTo>
                    <a:pt x="760" y="93"/>
                  </a:lnTo>
                  <a:lnTo>
                    <a:pt x="752" y="83"/>
                  </a:lnTo>
                  <a:lnTo>
                    <a:pt x="742" y="76"/>
                  </a:lnTo>
                  <a:lnTo>
                    <a:pt x="730" y="68"/>
                  </a:lnTo>
                  <a:lnTo>
                    <a:pt x="716" y="63"/>
                  </a:lnTo>
                  <a:lnTo>
                    <a:pt x="699" y="58"/>
                  </a:lnTo>
                  <a:lnTo>
                    <a:pt x="683" y="55"/>
                  </a:lnTo>
                  <a:lnTo>
                    <a:pt x="668" y="53"/>
                  </a:lnTo>
                  <a:lnTo>
                    <a:pt x="652" y="52"/>
                  </a:lnTo>
                  <a:lnTo>
                    <a:pt x="636" y="53"/>
                  </a:lnTo>
                  <a:lnTo>
                    <a:pt x="619" y="53"/>
                  </a:lnTo>
                  <a:lnTo>
                    <a:pt x="602" y="52"/>
                  </a:lnTo>
                  <a:lnTo>
                    <a:pt x="584" y="50"/>
                  </a:lnTo>
                  <a:lnTo>
                    <a:pt x="576" y="48"/>
                  </a:lnTo>
                  <a:lnTo>
                    <a:pt x="570" y="43"/>
                  </a:lnTo>
                  <a:lnTo>
                    <a:pt x="564" y="36"/>
                  </a:lnTo>
                  <a:lnTo>
                    <a:pt x="559" y="29"/>
                  </a:lnTo>
                  <a:lnTo>
                    <a:pt x="554" y="23"/>
                  </a:lnTo>
                  <a:lnTo>
                    <a:pt x="549" y="17"/>
                  </a:lnTo>
                  <a:lnTo>
                    <a:pt x="542" y="12"/>
                  </a:lnTo>
                  <a:lnTo>
                    <a:pt x="533" y="10"/>
                  </a:lnTo>
                  <a:lnTo>
                    <a:pt x="517" y="7"/>
                  </a:lnTo>
                  <a:lnTo>
                    <a:pt x="502" y="5"/>
                  </a:lnTo>
                  <a:lnTo>
                    <a:pt x="488" y="4"/>
                  </a:lnTo>
                  <a:lnTo>
                    <a:pt x="475" y="3"/>
                  </a:lnTo>
                  <a:lnTo>
                    <a:pt x="462" y="2"/>
                  </a:lnTo>
                  <a:lnTo>
                    <a:pt x="448" y="0"/>
                  </a:lnTo>
                  <a:lnTo>
                    <a:pt x="433" y="0"/>
                  </a:lnTo>
                  <a:lnTo>
                    <a:pt x="417" y="0"/>
                  </a:lnTo>
                  <a:lnTo>
                    <a:pt x="397" y="3"/>
                  </a:lnTo>
                  <a:lnTo>
                    <a:pt x="380" y="7"/>
                  </a:lnTo>
                  <a:lnTo>
                    <a:pt x="365" y="14"/>
                  </a:lnTo>
                  <a:lnTo>
                    <a:pt x="351" y="23"/>
                  </a:lnTo>
                  <a:lnTo>
                    <a:pt x="337" y="34"/>
                  </a:lnTo>
                  <a:lnTo>
                    <a:pt x="323" y="44"/>
                  </a:lnTo>
                  <a:lnTo>
                    <a:pt x="308" y="55"/>
                  </a:lnTo>
                  <a:lnTo>
                    <a:pt x="292" y="65"/>
                  </a:lnTo>
                  <a:lnTo>
                    <a:pt x="276" y="73"/>
                  </a:lnTo>
                  <a:lnTo>
                    <a:pt x="259" y="78"/>
                  </a:lnTo>
                  <a:lnTo>
                    <a:pt x="243" y="80"/>
                  </a:lnTo>
                  <a:lnTo>
                    <a:pt x="225" y="82"/>
                  </a:lnTo>
                  <a:lnTo>
                    <a:pt x="209" y="83"/>
                  </a:lnTo>
                  <a:lnTo>
                    <a:pt x="193" y="88"/>
                  </a:lnTo>
                  <a:lnTo>
                    <a:pt x="178" y="94"/>
                  </a:lnTo>
                  <a:lnTo>
                    <a:pt x="163" y="103"/>
                  </a:lnTo>
                  <a:lnTo>
                    <a:pt x="152" y="114"/>
                  </a:lnTo>
                  <a:lnTo>
                    <a:pt x="142" y="125"/>
                  </a:lnTo>
                  <a:lnTo>
                    <a:pt x="134" y="136"/>
                  </a:lnTo>
                  <a:lnTo>
                    <a:pt x="129" y="148"/>
                  </a:lnTo>
                  <a:lnTo>
                    <a:pt x="122" y="159"/>
                  </a:lnTo>
                  <a:lnTo>
                    <a:pt x="114" y="171"/>
                  </a:lnTo>
                  <a:lnTo>
                    <a:pt x="106" y="181"/>
                  </a:lnTo>
                  <a:lnTo>
                    <a:pt x="94" y="193"/>
                  </a:lnTo>
                  <a:lnTo>
                    <a:pt x="79" y="204"/>
                  </a:lnTo>
                  <a:lnTo>
                    <a:pt x="63" y="214"/>
                  </a:lnTo>
                  <a:lnTo>
                    <a:pt x="47" y="224"/>
                  </a:lnTo>
                  <a:lnTo>
                    <a:pt x="32" y="233"/>
                  </a:lnTo>
                  <a:lnTo>
                    <a:pt x="19" y="243"/>
                  </a:lnTo>
                  <a:lnTo>
                    <a:pt x="9" y="255"/>
                  </a:lnTo>
                  <a:lnTo>
                    <a:pt x="2" y="269"/>
                  </a:lnTo>
                  <a:lnTo>
                    <a:pt x="0" y="286"/>
                  </a:lnTo>
                  <a:lnTo>
                    <a:pt x="2" y="305"/>
                  </a:lnTo>
                  <a:lnTo>
                    <a:pt x="9" y="322"/>
                  </a:lnTo>
                  <a:lnTo>
                    <a:pt x="18" y="337"/>
                  </a:lnTo>
                  <a:lnTo>
                    <a:pt x="27" y="354"/>
                  </a:lnTo>
                  <a:lnTo>
                    <a:pt x="41" y="349"/>
                  </a:lnTo>
                  <a:lnTo>
                    <a:pt x="53" y="346"/>
                  </a:lnTo>
                  <a:lnTo>
                    <a:pt x="65" y="344"/>
                  </a:lnTo>
                  <a:lnTo>
                    <a:pt x="77" y="341"/>
                  </a:lnTo>
                  <a:lnTo>
                    <a:pt x="89" y="339"/>
                  </a:lnTo>
                  <a:lnTo>
                    <a:pt x="101" y="337"/>
                  </a:lnTo>
                  <a:lnTo>
                    <a:pt x="115" y="335"/>
                  </a:lnTo>
                  <a:lnTo>
                    <a:pt x="129" y="332"/>
                  </a:lnTo>
                  <a:lnTo>
                    <a:pt x="292" y="330"/>
                  </a:lnTo>
                  <a:lnTo>
                    <a:pt x="311" y="330"/>
                  </a:lnTo>
                  <a:lnTo>
                    <a:pt x="327" y="328"/>
                  </a:lnTo>
                  <a:lnTo>
                    <a:pt x="343" y="326"/>
                  </a:lnTo>
                  <a:lnTo>
                    <a:pt x="358" y="324"/>
                  </a:lnTo>
                  <a:lnTo>
                    <a:pt x="373" y="323"/>
                  </a:lnTo>
                  <a:lnTo>
                    <a:pt x="388" y="323"/>
                  </a:lnTo>
                  <a:lnTo>
                    <a:pt x="404" y="324"/>
                  </a:lnTo>
                  <a:lnTo>
                    <a:pt x="421" y="328"/>
                  </a:lnTo>
                  <a:lnTo>
                    <a:pt x="759" y="328"/>
                  </a:lnTo>
                  <a:lnTo>
                    <a:pt x="763" y="329"/>
                  </a:lnTo>
                  <a:lnTo>
                    <a:pt x="769" y="331"/>
                  </a:lnTo>
                  <a:lnTo>
                    <a:pt x="774" y="332"/>
                  </a:lnTo>
                  <a:lnTo>
                    <a:pt x="780" y="332"/>
                  </a:lnTo>
                  <a:lnTo>
                    <a:pt x="798" y="330"/>
                  </a:lnTo>
                  <a:lnTo>
                    <a:pt x="813" y="325"/>
                  </a:lnTo>
                  <a:lnTo>
                    <a:pt x="827" y="316"/>
                  </a:lnTo>
                  <a:lnTo>
                    <a:pt x="839" y="306"/>
                  </a:lnTo>
                  <a:lnTo>
                    <a:pt x="850" y="292"/>
                  </a:lnTo>
                  <a:lnTo>
                    <a:pt x="858" y="278"/>
                  </a:lnTo>
                  <a:lnTo>
                    <a:pt x="865" y="262"/>
                  </a:lnTo>
                  <a:lnTo>
                    <a:pt x="871" y="246"/>
                  </a:lnTo>
                  <a:close/>
                </a:path>
              </a:pathLst>
            </a:custGeom>
            <a:solidFill>
              <a:srgbClr val="FF2B3A"/>
            </a:solidFill>
            <a:ln w="9525">
              <a:noFill/>
              <a:round/>
              <a:headEnd/>
              <a:tailEnd/>
            </a:ln>
          </p:spPr>
          <p:txBody>
            <a:bodyPr/>
            <a:lstStyle/>
            <a:p>
              <a:endParaRPr lang="en-US"/>
            </a:p>
          </p:txBody>
        </p:sp>
        <p:sp>
          <p:nvSpPr>
            <p:cNvPr id="731711" name="Freeform 575"/>
            <p:cNvSpPr>
              <a:spLocks/>
            </p:cNvSpPr>
            <p:nvPr/>
          </p:nvSpPr>
          <p:spPr bwMode="auto">
            <a:xfrm>
              <a:off x="1197" y="3235"/>
              <a:ext cx="51" cy="98"/>
            </a:xfrm>
            <a:custGeom>
              <a:avLst/>
              <a:gdLst/>
              <a:ahLst/>
              <a:cxnLst>
                <a:cxn ang="0">
                  <a:pos x="200" y="28"/>
                </a:cxn>
                <a:cxn ang="0">
                  <a:pos x="185" y="17"/>
                </a:cxn>
                <a:cxn ang="0">
                  <a:pos x="163" y="8"/>
                </a:cxn>
                <a:cxn ang="0">
                  <a:pos x="140" y="1"/>
                </a:cxn>
                <a:cxn ang="0">
                  <a:pos x="117" y="0"/>
                </a:cxn>
                <a:cxn ang="0">
                  <a:pos x="93" y="4"/>
                </a:cxn>
                <a:cxn ang="0">
                  <a:pos x="66" y="12"/>
                </a:cxn>
                <a:cxn ang="0">
                  <a:pos x="38" y="23"/>
                </a:cxn>
                <a:cxn ang="0">
                  <a:pos x="15" y="38"/>
                </a:cxn>
                <a:cxn ang="0">
                  <a:pos x="2" y="59"/>
                </a:cxn>
                <a:cxn ang="0">
                  <a:pos x="4" y="110"/>
                </a:cxn>
                <a:cxn ang="0">
                  <a:pos x="24" y="164"/>
                </a:cxn>
                <a:cxn ang="0">
                  <a:pos x="26" y="214"/>
                </a:cxn>
                <a:cxn ang="0">
                  <a:pos x="17" y="239"/>
                </a:cxn>
                <a:cxn ang="0">
                  <a:pos x="16" y="257"/>
                </a:cxn>
                <a:cxn ang="0">
                  <a:pos x="23" y="262"/>
                </a:cxn>
                <a:cxn ang="0">
                  <a:pos x="34" y="265"/>
                </a:cxn>
                <a:cxn ang="0">
                  <a:pos x="45" y="269"/>
                </a:cxn>
                <a:cxn ang="0">
                  <a:pos x="58" y="286"/>
                </a:cxn>
                <a:cxn ang="0">
                  <a:pos x="66" y="317"/>
                </a:cxn>
                <a:cxn ang="0">
                  <a:pos x="81" y="348"/>
                </a:cxn>
                <a:cxn ang="0">
                  <a:pos x="99" y="373"/>
                </a:cxn>
                <a:cxn ang="0">
                  <a:pos x="117" y="398"/>
                </a:cxn>
                <a:cxn ang="0">
                  <a:pos x="137" y="422"/>
                </a:cxn>
                <a:cxn ang="0">
                  <a:pos x="152" y="415"/>
                </a:cxn>
                <a:cxn ang="0">
                  <a:pos x="154" y="378"/>
                </a:cxn>
                <a:cxn ang="0">
                  <a:pos x="167" y="335"/>
                </a:cxn>
                <a:cxn ang="0">
                  <a:pos x="185" y="295"/>
                </a:cxn>
                <a:cxn ang="0">
                  <a:pos x="187" y="263"/>
                </a:cxn>
                <a:cxn ang="0">
                  <a:pos x="178" y="250"/>
                </a:cxn>
                <a:cxn ang="0">
                  <a:pos x="164" y="240"/>
                </a:cxn>
                <a:cxn ang="0">
                  <a:pos x="155" y="227"/>
                </a:cxn>
                <a:cxn ang="0">
                  <a:pos x="156" y="207"/>
                </a:cxn>
                <a:cxn ang="0">
                  <a:pos x="171" y="190"/>
                </a:cxn>
                <a:cxn ang="0">
                  <a:pos x="186" y="164"/>
                </a:cxn>
                <a:cxn ang="0">
                  <a:pos x="194" y="131"/>
                </a:cxn>
                <a:cxn ang="0">
                  <a:pos x="202" y="29"/>
                </a:cxn>
              </a:cxnLst>
              <a:rect l="0" t="0" r="r" b="b"/>
              <a:pathLst>
                <a:path w="202" h="436">
                  <a:moveTo>
                    <a:pt x="202" y="29"/>
                  </a:moveTo>
                  <a:lnTo>
                    <a:pt x="200" y="28"/>
                  </a:lnTo>
                  <a:lnTo>
                    <a:pt x="193" y="23"/>
                  </a:lnTo>
                  <a:lnTo>
                    <a:pt x="185" y="17"/>
                  </a:lnTo>
                  <a:lnTo>
                    <a:pt x="176" y="13"/>
                  </a:lnTo>
                  <a:lnTo>
                    <a:pt x="163" y="8"/>
                  </a:lnTo>
                  <a:lnTo>
                    <a:pt x="152" y="4"/>
                  </a:lnTo>
                  <a:lnTo>
                    <a:pt x="140" y="1"/>
                  </a:lnTo>
                  <a:lnTo>
                    <a:pt x="129" y="0"/>
                  </a:lnTo>
                  <a:lnTo>
                    <a:pt x="117" y="0"/>
                  </a:lnTo>
                  <a:lnTo>
                    <a:pt x="106" y="1"/>
                  </a:lnTo>
                  <a:lnTo>
                    <a:pt x="93" y="4"/>
                  </a:lnTo>
                  <a:lnTo>
                    <a:pt x="80" y="7"/>
                  </a:lnTo>
                  <a:lnTo>
                    <a:pt x="66" y="12"/>
                  </a:lnTo>
                  <a:lnTo>
                    <a:pt x="52" y="16"/>
                  </a:lnTo>
                  <a:lnTo>
                    <a:pt x="38" y="23"/>
                  </a:lnTo>
                  <a:lnTo>
                    <a:pt x="26" y="30"/>
                  </a:lnTo>
                  <a:lnTo>
                    <a:pt x="15" y="38"/>
                  </a:lnTo>
                  <a:lnTo>
                    <a:pt x="7" y="49"/>
                  </a:lnTo>
                  <a:lnTo>
                    <a:pt x="2" y="59"/>
                  </a:lnTo>
                  <a:lnTo>
                    <a:pt x="0" y="73"/>
                  </a:lnTo>
                  <a:lnTo>
                    <a:pt x="4" y="110"/>
                  </a:lnTo>
                  <a:lnTo>
                    <a:pt x="15" y="136"/>
                  </a:lnTo>
                  <a:lnTo>
                    <a:pt x="24" y="164"/>
                  </a:lnTo>
                  <a:lnTo>
                    <a:pt x="28" y="199"/>
                  </a:lnTo>
                  <a:lnTo>
                    <a:pt x="26" y="214"/>
                  </a:lnTo>
                  <a:lnTo>
                    <a:pt x="22" y="226"/>
                  </a:lnTo>
                  <a:lnTo>
                    <a:pt x="17" y="239"/>
                  </a:lnTo>
                  <a:lnTo>
                    <a:pt x="15" y="252"/>
                  </a:lnTo>
                  <a:lnTo>
                    <a:pt x="16" y="257"/>
                  </a:lnTo>
                  <a:lnTo>
                    <a:pt x="18" y="259"/>
                  </a:lnTo>
                  <a:lnTo>
                    <a:pt x="23" y="262"/>
                  </a:lnTo>
                  <a:lnTo>
                    <a:pt x="28" y="263"/>
                  </a:lnTo>
                  <a:lnTo>
                    <a:pt x="34" y="265"/>
                  </a:lnTo>
                  <a:lnTo>
                    <a:pt x="40" y="266"/>
                  </a:lnTo>
                  <a:lnTo>
                    <a:pt x="45" y="269"/>
                  </a:lnTo>
                  <a:lnTo>
                    <a:pt x="49" y="271"/>
                  </a:lnTo>
                  <a:lnTo>
                    <a:pt x="58" y="286"/>
                  </a:lnTo>
                  <a:lnTo>
                    <a:pt x="63" y="301"/>
                  </a:lnTo>
                  <a:lnTo>
                    <a:pt x="66" y="317"/>
                  </a:lnTo>
                  <a:lnTo>
                    <a:pt x="73" y="333"/>
                  </a:lnTo>
                  <a:lnTo>
                    <a:pt x="81" y="348"/>
                  </a:lnTo>
                  <a:lnTo>
                    <a:pt x="91" y="362"/>
                  </a:lnTo>
                  <a:lnTo>
                    <a:pt x="99" y="373"/>
                  </a:lnTo>
                  <a:lnTo>
                    <a:pt x="108" y="386"/>
                  </a:lnTo>
                  <a:lnTo>
                    <a:pt x="117" y="398"/>
                  </a:lnTo>
                  <a:lnTo>
                    <a:pt x="126" y="409"/>
                  </a:lnTo>
                  <a:lnTo>
                    <a:pt x="137" y="422"/>
                  </a:lnTo>
                  <a:lnTo>
                    <a:pt x="147" y="436"/>
                  </a:lnTo>
                  <a:lnTo>
                    <a:pt x="152" y="415"/>
                  </a:lnTo>
                  <a:lnTo>
                    <a:pt x="153" y="396"/>
                  </a:lnTo>
                  <a:lnTo>
                    <a:pt x="154" y="378"/>
                  </a:lnTo>
                  <a:lnTo>
                    <a:pt x="158" y="358"/>
                  </a:lnTo>
                  <a:lnTo>
                    <a:pt x="167" y="335"/>
                  </a:lnTo>
                  <a:lnTo>
                    <a:pt x="177" y="316"/>
                  </a:lnTo>
                  <a:lnTo>
                    <a:pt x="185" y="295"/>
                  </a:lnTo>
                  <a:lnTo>
                    <a:pt x="189" y="271"/>
                  </a:lnTo>
                  <a:lnTo>
                    <a:pt x="187" y="263"/>
                  </a:lnTo>
                  <a:lnTo>
                    <a:pt x="183" y="256"/>
                  </a:lnTo>
                  <a:lnTo>
                    <a:pt x="178" y="250"/>
                  </a:lnTo>
                  <a:lnTo>
                    <a:pt x="171" y="244"/>
                  </a:lnTo>
                  <a:lnTo>
                    <a:pt x="164" y="240"/>
                  </a:lnTo>
                  <a:lnTo>
                    <a:pt x="160" y="234"/>
                  </a:lnTo>
                  <a:lnTo>
                    <a:pt x="155" y="227"/>
                  </a:lnTo>
                  <a:lnTo>
                    <a:pt x="154" y="219"/>
                  </a:lnTo>
                  <a:lnTo>
                    <a:pt x="156" y="207"/>
                  </a:lnTo>
                  <a:lnTo>
                    <a:pt x="163" y="198"/>
                  </a:lnTo>
                  <a:lnTo>
                    <a:pt x="171" y="190"/>
                  </a:lnTo>
                  <a:lnTo>
                    <a:pt x="178" y="181"/>
                  </a:lnTo>
                  <a:lnTo>
                    <a:pt x="186" y="164"/>
                  </a:lnTo>
                  <a:lnTo>
                    <a:pt x="191" y="149"/>
                  </a:lnTo>
                  <a:lnTo>
                    <a:pt x="194" y="131"/>
                  </a:lnTo>
                  <a:lnTo>
                    <a:pt x="197" y="113"/>
                  </a:lnTo>
                  <a:lnTo>
                    <a:pt x="202" y="29"/>
                  </a:lnTo>
                  <a:close/>
                </a:path>
              </a:pathLst>
            </a:custGeom>
            <a:solidFill>
              <a:srgbClr val="994C00"/>
            </a:solidFill>
            <a:ln w="9525">
              <a:noFill/>
              <a:round/>
              <a:headEnd/>
              <a:tailEnd/>
            </a:ln>
          </p:spPr>
          <p:txBody>
            <a:bodyPr/>
            <a:lstStyle/>
            <a:p>
              <a:endParaRPr lang="en-US"/>
            </a:p>
          </p:txBody>
        </p:sp>
        <p:sp>
          <p:nvSpPr>
            <p:cNvPr id="731712" name="Freeform 576"/>
            <p:cNvSpPr>
              <a:spLocks/>
            </p:cNvSpPr>
            <p:nvPr/>
          </p:nvSpPr>
          <p:spPr bwMode="auto">
            <a:xfrm>
              <a:off x="1057" y="3206"/>
              <a:ext cx="302" cy="181"/>
            </a:xfrm>
            <a:custGeom>
              <a:avLst/>
              <a:gdLst/>
              <a:ahLst/>
              <a:cxnLst>
                <a:cxn ang="0">
                  <a:pos x="1123" y="414"/>
                </a:cxn>
                <a:cxn ang="0">
                  <a:pos x="1153" y="639"/>
                </a:cxn>
                <a:cxn ang="0">
                  <a:pos x="1071" y="508"/>
                </a:cxn>
                <a:cxn ang="0">
                  <a:pos x="868" y="386"/>
                </a:cxn>
                <a:cxn ang="0">
                  <a:pos x="776" y="293"/>
                </a:cxn>
                <a:cxn ang="0">
                  <a:pos x="764" y="141"/>
                </a:cxn>
                <a:cxn ang="0">
                  <a:pos x="742" y="184"/>
                </a:cxn>
                <a:cxn ang="0">
                  <a:pos x="718" y="317"/>
                </a:cxn>
                <a:cxn ang="0">
                  <a:pos x="632" y="337"/>
                </a:cxn>
                <a:cxn ang="0">
                  <a:pos x="564" y="193"/>
                </a:cxn>
                <a:cxn ang="0">
                  <a:pos x="675" y="102"/>
                </a:cxn>
                <a:cxn ang="0">
                  <a:pos x="776" y="138"/>
                </a:cxn>
                <a:cxn ang="0">
                  <a:pos x="796" y="113"/>
                </a:cxn>
                <a:cxn ang="0">
                  <a:pos x="727" y="50"/>
                </a:cxn>
                <a:cxn ang="0">
                  <a:pos x="768" y="40"/>
                </a:cxn>
                <a:cxn ang="0">
                  <a:pos x="736" y="0"/>
                </a:cxn>
                <a:cxn ang="0">
                  <a:pos x="373" y="12"/>
                </a:cxn>
                <a:cxn ang="0">
                  <a:pos x="226" y="13"/>
                </a:cxn>
                <a:cxn ang="0">
                  <a:pos x="39" y="26"/>
                </a:cxn>
                <a:cxn ang="0">
                  <a:pos x="161" y="50"/>
                </a:cxn>
                <a:cxn ang="0">
                  <a:pos x="400" y="45"/>
                </a:cxn>
                <a:cxn ang="0">
                  <a:pos x="515" y="93"/>
                </a:cxn>
                <a:cxn ang="0">
                  <a:pos x="544" y="232"/>
                </a:cxn>
                <a:cxn ang="0">
                  <a:pos x="647" y="389"/>
                </a:cxn>
                <a:cxn ang="0">
                  <a:pos x="738" y="401"/>
                </a:cxn>
                <a:cxn ang="0">
                  <a:pos x="707" y="502"/>
                </a:cxn>
                <a:cxn ang="0">
                  <a:pos x="766" y="392"/>
                </a:cxn>
                <a:cxn ang="0">
                  <a:pos x="732" y="521"/>
                </a:cxn>
                <a:cxn ang="0">
                  <a:pos x="689" y="580"/>
                </a:cxn>
                <a:cxn ang="0">
                  <a:pos x="582" y="492"/>
                </a:cxn>
                <a:cxn ang="0">
                  <a:pos x="580" y="368"/>
                </a:cxn>
                <a:cxn ang="0">
                  <a:pos x="534" y="404"/>
                </a:cxn>
                <a:cxn ang="0">
                  <a:pos x="459" y="421"/>
                </a:cxn>
                <a:cxn ang="0">
                  <a:pos x="368" y="451"/>
                </a:cxn>
                <a:cxn ang="0">
                  <a:pos x="275" y="583"/>
                </a:cxn>
                <a:cxn ang="0">
                  <a:pos x="394" y="489"/>
                </a:cxn>
                <a:cxn ang="0">
                  <a:pos x="519" y="446"/>
                </a:cxn>
                <a:cxn ang="0">
                  <a:pos x="576" y="586"/>
                </a:cxn>
                <a:cxn ang="0">
                  <a:pos x="653" y="588"/>
                </a:cxn>
                <a:cxn ang="0">
                  <a:pos x="683" y="631"/>
                </a:cxn>
                <a:cxn ang="0">
                  <a:pos x="714" y="633"/>
                </a:cxn>
                <a:cxn ang="0">
                  <a:pos x="744" y="560"/>
                </a:cxn>
                <a:cxn ang="0">
                  <a:pos x="800" y="513"/>
                </a:cxn>
                <a:cxn ang="0">
                  <a:pos x="891" y="430"/>
                </a:cxn>
                <a:cxn ang="0">
                  <a:pos x="1038" y="542"/>
                </a:cxn>
                <a:cxn ang="0">
                  <a:pos x="942" y="654"/>
                </a:cxn>
                <a:cxn ang="0">
                  <a:pos x="751" y="686"/>
                </a:cxn>
                <a:cxn ang="0">
                  <a:pos x="481" y="687"/>
                </a:cxn>
                <a:cxn ang="0">
                  <a:pos x="361" y="611"/>
                </a:cxn>
                <a:cxn ang="0">
                  <a:pos x="222" y="667"/>
                </a:cxn>
                <a:cxn ang="0">
                  <a:pos x="138" y="492"/>
                </a:cxn>
                <a:cxn ang="0">
                  <a:pos x="27" y="211"/>
                </a:cxn>
                <a:cxn ang="0">
                  <a:pos x="27" y="735"/>
                </a:cxn>
                <a:cxn ang="0">
                  <a:pos x="30" y="799"/>
                </a:cxn>
                <a:cxn ang="0">
                  <a:pos x="136" y="779"/>
                </a:cxn>
                <a:cxn ang="0">
                  <a:pos x="282" y="760"/>
                </a:cxn>
                <a:cxn ang="0">
                  <a:pos x="454" y="750"/>
                </a:cxn>
                <a:cxn ang="0">
                  <a:pos x="732" y="730"/>
                </a:cxn>
                <a:cxn ang="0">
                  <a:pos x="1040" y="733"/>
                </a:cxn>
                <a:cxn ang="0">
                  <a:pos x="1205" y="725"/>
                </a:cxn>
                <a:cxn ang="0">
                  <a:pos x="1108" y="187"/>
                </a:cxn>
                <a:cxn ang="0">
                  <a:pos x="1034" y="3"/>
                </a:cxn>
              </a:cxnLst>
              <a:rect l="0" t="0" r="r" b="b"/>
              <a:pathLst>
                <a:path w="1208" h="802">
                  <a:moveTo>
                    <a:pt x="1050" y="40"/>
                  </a:moveTo>
                  <a:lnTo>
                    <a:pt x="1061" y="65"/>
                  </a:lnTo>
                  <a:lnTo>
                    <a:pt x="1065" y="93"/>
                  </a:lnTo>
                  <a:lnTo>
                    <a:pt x="1069" y="120"/>
                  </a:lnTo>
                  <a:lnTo>
                    <a:pt x="1078" y="147"/>
                  </a:lnTo>
                  <a:lnTo>
                    <a:pt x="1090" y="211"/>
                  </a:lnTo>
                  <a:lnTo>
                    <a:pt x="1101" y="277"/>
                  </a:lnTo>
                  <a:lnTo>
                    <a:pt x="1113" y="345"/>
                  </a:lnTo>
                  <a:lnTo>
                    <a:pt x="1123" y="414"/>
                  </a:lnTo>
                  <a:lnTo>
                    <a:pt x="1135" y="483"/>
                  </a:lnTo>
                  <a:lnTo>
                    <a:pt x="1146" y="552"/>
                  </a:lnTo>
                  <a:lnTo>
                    <a:pt x="1159" y="620"/>
                  </a:lnTo>
                  <a:lnTo>
                    <a:pt x="1171" y="686"/>
                  </a:lnTo>
                  <a:lnTo>
                    <a:pt x="1161" y="680"/>
                  </a:lnTo>
                  <a:lnTo>
                    <a:pt x="1159" y="672"/>
                  </a:lnTo>
                  <a:lnTo>
                    <a:pt x="1159" y="663"/>
                  </a:lnTo>
                  <a:lnTo>
                    <a:pt x="1156" y="652"/>
                  </a:lnTo>
                  <a:lnTo>
                    <a:pt x="1153" y="639"/>
                  </a:lnTo>
                  <a:lnTo>
                    <a:pt x="1147" y="627"/>
                  </a:lnTo>
                  <a:lnTo>
                    <a:pt x="1140" y="616"/>
                  </a:lnTo>
                  <a:lnTo>
                    <a:pt x="1132" y="604"/>
                  </a:lnTo>
                  <a:lnTo>
                    <a:pt x="1123" y="594"/>
                  </a:lnTo>
                  <a:lnTo>
                    <a:pt x="1115" y="583"/>
                  </a:lnTo>
                  <a:lnTo>
                    <a:pt x="1106" y="572"/>
                  </a:lnTo>
                  <a:lnTo>
                    <a:pt x="1099" y="560"/>
                  </a:lnTo>
                  <a:lnTo>
                    <a:pt x="1085" y="535"/>
                  </a:lnTo>
                  <a:lnTo>
                    <a:pt x="1071" y="508"/>
                  </a:lnTo>
                  <a:lnTo>
                    <a:pt x="1056" y="483"/>
                  </a:lnTo>
                  <a:lnTo>
                    <a:pt x="1040" y="458"/>
                  </a:lnTo>
                  <a:lnTo>
                    <a:pt x="1022" y="435"/>
                  </a:lnTo>
                  <a:lnTo>
                    <a:pt x="1000" y="414"/>
                  </a:lnTo>
                  <a:lnTo>
                    <a:pt x="973" y="398"/>
                  </a:lnTo>
                  <a:lnTo>
                    <a:pt x="942" y="387"/>
                  </a:lnTo>
                  <a:lnTo>
                    <a:pt x="918" y="385"/>
                  </a:lnTo>
                  <a:lnTo>
                    <a:pt x="893" y="385"/>
                  </a:lnTo>
                  <a:lnTo>
                    <a:pt x="868" y="386"/>
                  </a:lnTo>
                  <a:lnTo>
                    <a:pt x="844" y="387"/>
                  </a:lnTo>
                  <a:lnTo>
                    <a:pt x="821" y="386"/>
                  </a:lnTo>
                  <a:lnTo>
                    <a:pt x="799" y="383"/>
                  </a:lnTo>
                  <a:lnTo>
                    <a:pt x="779" y="375"/>
                  </a:lnTo>
                  <a:lnTo>
                    <a:pt x="761" y="361"/>
                  </a:lnTo>
                  <a:lnTo>
                    <a:pt x="749" y="361"/>
                  </a:lnTo>
                  <a:lnTo>
                    <a:pt x="758" y="339"/>
                  </a:lnTo>
                  <a:lnTo>
                    <a:pt x="767" y="316"/>
                  </a:lnTo>
                  <a:lnTo>
                    <a:pt x="776" y="293"/>
                  </a:lnTo>
                  <a:lnTo>
                    <a:pt x="783" y="269"/>
                  </a:lnTo>
                  <a:lnTo>
                    <a:pt x="787" y="245"/>
                  </a:lnTo>
                  <a:lnTo>
                    <a:pt x="788" y="220"/>
                  </a:lnTo>
                  <a:lnTo>
                    <a:pt x="784" y="197"/>
                  </a:lnTo>
                  <a:lnTo>
                    <a:pt x="775" y="174"/>
                  </a:lnTo>
                  <a:lnTo>
                    <a:pt x="769" y="170"/>
                  </a:lnTo>
                  <a:lnTo>
                    <a:pt x="766" y="162"/>
                  </a:lnTo>
                  <a:lnTo>
                    <a:pt x="765" y="151"/>
                  </a:lnTo>
                  <a:lnTo>
                    <a:pt x="764" y="141"/>
                  </a:lnTo>
                  <a:lnTo>
                    <a:pt x="761" y="134"/>
                  </a:lnTo>
                  <a:lnTo>
                    <a:pt x="757" y="129"/>
                  </a:lnTo>
                  <a:lnTo>
                    <a:pt x="749" y="131"/>
                  </a:lnTo>
                  <a:lnTo>
                    <a:pt x="736" y="140"/>
                  </a:lnTo>
                  <a:lnTo>
                    <a:pt x="743" y="149"/>
                  </a:lnTo>
                  <a:lnTo>
                    <a:pt x="750" y="161"/>
                  </a:lnTo>
                  <a:lnTo>
                    <a:pt x="752" y="171"/>
                  </a:lnTo>
                  <a:lnTo>
                    <a:pt x="746" y="180"/>
                  </a:lnTo>
                  <a:lnTo>
                    <a:pt x="742" y="184"/>
                  </a:lnTo>
                  <a:lnTo>
                    <a:pt x="744" y="188"/>
                  </a:lnTo>
                  <a:lnTo>
                    <a:pt x="747" y="193"/>
                  </a:lnTo>
                  <a:lnTo>
                    <a:pt x="749" y="197"/>
                  </a:lnTo>
                  <a:lnTo>
                    <a:pt x="747" y="218"/>
                  </a:lnTo>
                  <a:lnTo>
                    <a:pt x="744" y="238"/>
                  </a:lnTo>
                  <a:lnTo>
                    <a:pt x="739" y="258"/>
                  </a:lnTo>
                  <a:lnTo>
                    <a:pt x="734" y="278"/>
                  </a:lnTo>
                  <a:lnTo>
                    <a:pt x="726" y="298"/>
                  </a:lnTo>
                  <a:lnTo>
                    <a:pt x="718" y="317"/>
                  </a:lnTo>
                  <a:lnTo>
                    <a:pt x="707" y="336"/>
                  </a:lnTo>
                  <a:lnTo>
                    <a:pt x="696" y="353"/>
                  </a:lnTo>
                  <a:lnTo>
                    <a:pt x="685" y="355"/>
                  </a:lnTo>
                  <a:lnTo>
                    <a:pt x="676" y="355"/>
                  </a:lnTo>
                  <a:lnTo>
                    <a:pt x="666" y="354"/>
                  </a:lnTo>
                  <a:lnTo>
                    <a:pt x="656" y="351"/>
                  </a:lnTo>
                  <a:lnTo>
                    <a:pt x="648" y="347"/>
                  </a:lnTo>
                  <a:lnTo>
                    <a:pt x="639" y="343"/>
                  </a:lnTo>
                  <a:lnTo>
                    <a:pt x="632" y="337"/>
                  </a:lnTo>
                  <a:lnTo>
                    <a:pt x="624" y="331"/>
                  </a:lnTo>
                  <a:lnTo>
                    <a:pt x="595" y="287"/>
                  </a:lnTo>
                  <a:lnTo>
                    <a:pt x="593" y="273"/>
                  </a:lnTo>
                  <a:lnTo>
                    <a:pt x="591" y="258"/>
                  </a:lnTo>
                  <a:lnTo>
                    <a:pt x="590" y="243"/>
                  </a:lnTo>
                  <a:lnTo>
                    <a:pt x="586" y="230"/>
                  </a:lnTo>
                  <a:lnTo>
                    <a:pt x="582" y="216"/>
                  </a:lnTo>
                  <a:lnTo>
                    <a:pt x="575" y="204"/>
                  </a:lnTo>
                  <a:lnTo>
                    <a:pt x="564" y="193"/>
                  </a:lnTo>
                  <a:lnTo>
                    <a:pt x="552" y="185"/>
                  </a:lnTo>
                  <a:lnTo>
                    <a:pt x="560" y="167"/>
                  </a:lnTo>
                  <a:lnTo>
                    <a:pt x="570" y="151"/>
                  </a:lnTo>
                  <a:lnTo>
                    <a:pt x="584" y="138"/>
                  </a:lnTo>
                  <a:lnTo>
                    <a:pt x="600" y="126"/>
                  </a:lnTo>
                  <a:lnTo>
                    <a:pt x="617" y="117"/>
                  </a:lnTo>
                  <a:lnTo>
                    <a:pt x="636" y="110"/>
                  </a:lnTo>
                  <a:lnTo>
                    <a:pt x="655" y="104"/>
                  </a:lnTo>
                  <a:lnTo>
                    <a:pt x="675" y="102"/>
                  </a:lnTo>
                  <a:lnTo>
                    <a:pt x="690" y="101"/>
                  </a:lnTo>
                  <a:lnTo>
                    <a:pt x="706" y="101"/>
                  </a:lnTo>
                  <a:lnTo>
                    <a:pt x="720" y="103"/>
                  </a:lnTo>
                  <a:lnTo>
                    <a:pt x="735" y="105"/>
                  </a:lnTo>
                  <a:lnTo>
                    <a:pt x="747" y="110"/>
                  </a:lnTo>
                  <a:lnTo>
                    <a:pt x="759" y="114"/>
                  </a:lnTo>
                  <a:lnTo>
                    <a:pt x="768" y="121"/>
                  </a:lnTo>
                  <a:lnTo>
                    <a:pt x="775" y="129"/>
                  </a:lnTo>
                  <a:lnTo>
                    <a:pt x="776" y="138"/>
                  </a:lnTo>
                  <a:lnTo>
                    <a:pt x="774" y="144"/>
                  </a:lnTo>
                  <a:lnTo>
                    <a:pt x="773" y="152"/>
                  </a:lnTo>
                  <a:lnTo>
                    <a:pt x="775" y="161"/>
                  </a:lnTo>
                  <a:lnTo>
                    <a:pt x="782" y="156"/>
                  </a:lnTo>
                  <a:lnTo>
                    <a:pt x="791" y="154"/>
                  </a:lnTo>
                  <a:lnTo>
                    <a:pt x="798" y="149"/>
                  </a:lnTo>
                  <a:lnTo>
                    <a:pt x="800" y="141"/>
                  </a:lnTo>
                  <a:lnTo>
                    <a:pt x="799" y="127"/>
                  </a:lnTo>
                  <a:lnTo>
                    <a:pt x="796" y="113"/>
                  </a:lnTo>
                  <a:lnTo>
                    <a:pt x="785" y="103"/>
                  </a:lnTo>
                  <a:lnTo>
                    <a:pt x="770" y="95"/>
                  </a:lnTo>
                  <a:lnTo>
                    <a:pt x="760" y="93"/>
                  </a:lnTo>
                  <a:lnTo>
                    <a:pt x="752" y="88"/>
                  </a:lnTo>
                  <a:lnTo>
                    <a:pt x="746" y="81"/>
                  </a:lnTo>
                  <a:lnTo>
                    <a:pt x="741" y="74"/>
                  </a:lnTo>
                  <a:lnTo>
                    <a:pt x="736" y="65"/>
                  </a:lnTo>
                  <a:lnTo>
                    <a:pt x="731" y="57"/>
                  </a:lnTo>
                  <a:lnTo>
                    <a:pt x="727" y="50"/>
                  </a:lnTo>
                  <a:lnTo>
                    <a:pt x="721" y="43"/>
                  </a:lnTo>
                  <a:lnTo>
                    <a:pt x="727" y="43"/>
                  </a:lnTo>
                  <a:lnTo>
                    <a:pt x="732" y="43"/>
                  </a:lnTo>
                  <a:lnTo>
                    <a:pt x="739" y="43"/>
                  </a:lnTo>
                  <a:lnTo>
                    <a:pt x="745" y="43"/>
                  </a:lnTo>
                  <a:lnTo>
                    <a:pt x="752" y="43"/>
                  </a:lnTo>
                  <a:lnTo>
                    <a:pt x="758" y="43"/>
                  </a:lnTo>
                  <a:lnTo>
                    <a:pt x="764" y="42"/>
                  </a:lnTo>
                  <a:lnTo>
                    <a:pt x="768" y="40"/>
                  </a:lnTo>
                  <a:lnTo>
                    <a:pt x="1050" y="40"/>
                  </a:lnTo>
                  <a:lnTo>
                    <a:pt x="1018" y="0"/>
                  </a:lnTo>
                  <a:lnTo>
                    <a:pt x="979" y="0"/>
                  </a:lnTo>
                  <a:lnTo>
                    <a:pt x="939" y="0"/>
                  </a:lnTo>
                  <a:lnTo>
                    <a:pt x="898" y="0"/>
                  </a:lnTo>
                  <a:lnTo>
                    <a:pt x="858" y="0"/>
                  </a:lnTo>
                  <a:lnTo>
                    <a:pt x="817" y="0"/>
                  </a:lnTo>
                  <a:lnTo>
                    <a:pt x="776" y="0"/>
                  </a:lnTo>
                  <a:lnTo>
                    <a:pt x="736" y="0"/>
                  </a:lnTo>
                  <a:lnTo>
                    <a:pt x="694" y="0"/>
                  </a:lnTo>
                  <a:lnTo>
                    <a:pt x="654" y="2"/>
                  </a:lnTo>
                  <a:lnTo>
                    <a:pt x="613" y="3"/>
                  </a:lnTo>
                  <a:lnTo>
                    <a:pt x="572" y="3"/>
                  </a:lnTo>
                  <a:lnTo>
                    <a:pt x="532" y="4"/>
                  </a:lnTo>
                  <a:lnTo>
                    <a:pt x="492" y="6"/>
                  </a:lnTo>
                  <a:lnTo>
                    <a:pt x="453" y="7"/>
                  </a:lnTo>
                  <a:lnTo>
                    <a:pt x="412" y="10"/>
                  </a:lnTo>
                  <a:lnTo>
                    <a:pt x="373" y="12"/>
                  </a:lnTo>
                  <a:lnTo>
                    <a:pt x="371" y="12"/>
                  </a:lnTo>
                  <a:lnTo>
                    <a:pt x="364" y="12"/>
                  </a:lnTo>
                  <a:lnTo>
                    <a:pt x="352" y="12"/>
                  </a:lnTo>
                  <a:lnTo>
                    <a:pt x="337" y="12"/>
                  </a:lnTo>
                  <a:lnTo>
                    <a:pt x="319" y="12"/>
                  </a:lnTo>
                  <a:lnTo>
                    <a:pt x="298" y="12"/>
                  </a:lnTo>
                  <a:lnTo>
                    <a:pt x="275" y="12"/>
                  </a:lnTo>
                  <a:lnTo>
                    <a:pt x="251" y="13"/>
                  </a:lnTo>
                  <a:lnTo>
                    <a:pt x="226" y="13"/>
                  </a:lnTo>
                  <a:lnTo>
                    <a:pt x="199" y="14"/>
                  </a:lnTo>
                  <a:lnTo>
                    <a:pt x="171" y="14"/>
                  </a:lnTo>
                  <a:lnTo>
                    <a:pt x="146" y="15"/>
                  </a:lnTo>
                  <a:lnTo>
                    <a:pt x="120" y="17"/>
                  </a:lnTo>
                  <a:lnTo>
                    <a:pt x="95" y="18"/>
                  </a:lnTo>
                  <a:lnTo>
                    <a:pt x="73" y="19"/>
                  </a:lnTo>
                  <a:lnTo>
                    <a:pt x="53" y="21"/>
                  </a:lnTo>
                  <a:lnTo>
                    <a:pt x="46" y="23"/>
                  </a:lnTo>
                  <a:lnTo>
                    <a:pt x="39" y="26"/>
                  </a:lnTo>
                  <a:lnTo>
                    <a:pt x="34" y="30"/>
                  </a:lnTo>
                  <a:lnTo>
                    <a:pt x="38" y="37"/>
                  </a:lnTo>
                  <a:lnTo>
                    <a:pt x="35" y="40"/>
                  </a:lnTo>
                  <a:lnTo>
                    <a:pt x="33" y="42"/>
                  </a:lnTo>
                  <a:lnTo>
                    <a:pt x="30" y="43"/>
                  </a:lnTo>
                  <a:lnTo>
                    <a:pt x="25" y="43"/>
                  </a:lnTo>
                  <a:lnTo>
                    <a:pt x="110" y="55"/>
                  </a:lnTo>
                  <a:lnTo>
                    <a:pt x="136" y="51"/>
                  </a:lnTo>
                  <a:lnTo>
                    <a:pt x="161" y="50"/>
                  </a:lnTo>
                  <a:lnTo>
                    <a:pt x="188" y="48"/>
                  </a:lnTo>
                  <a:lnTo>
                    <a:pt x="213" y="47"/>
                  </a:lnTo>
                  <a:lnTo>
                    <a:pt x="239" y="45"/>
                  </a:lnTo>
                  <a:lnTo>
                    <a:pt x="266" y="45"/>
                  </a:lnTo>
                  <a:lnTo>
                    <a:pt x="292" y="45"/>
                  </a:lnTo>
                  <a:lnTo>
                    <a:pt x="319" y="45"/>
                  </a:lnTo>
                  <a:lnTo>
                    <a:pt x="345" y="45"/>
                  </a:lnTo>
                  <a:lnTo>
                    <a:pt x="372" y="45"/>
                  </a:lnTo>
                  <a:lnTo>
                    <a:pt x="400" y="45"/>
                  </a:lnTo>
                  <a:lnTo>
                    <a:pt x="426" y="45"/>
                  </a:lnTo>
                  <a:lnTo>
                    <a:pt x="454" y="45"/>
                  </a:lnTo>
                  <a:lnTo>
                    <a:pt x="480" y="45"/>
                  </a:lnTo>
                  <a:lnTo>
                    <a:pt x="508" y="44"/>
                  </a:lnTo>
                  <a:lnTo>
                    <a:pt x="535" y="43"/>
                  </a:lnTo>
                  <a:lnTo>
                    <a:pt x="532" y="55"/>
                  </a:lnTo>
                  <a:lnTo>
                    <a:pt x="526" y="67"/>
                  </a:lnTo>
                  <a:lnTo>
                    <a:pt x="520" y="80"/>
                  </a:lnTo>
                  <a:lnTo>
                    <a:pt x="515" y="93"/>
                  </a:lnTo>
                  <a:lnTo>
                    <a:pt x="511" y="106"/>
                  </a:lnTo>
                  <a:lnTo>
                    <a:pt x="509" y="119"/>
                  </a:lnTo>
                  <a:lnTo>
                    <a:pt x="510" y="133"/>
                  </a:lnTo>
                  <a:lnTo>
                    <a:pt x="515" y="147"/>
                  </a:lnTo>
                  <a:lnTo>
                    <a:pt x="514" y="164"/>
                  </a:lnTo>
                  <a:lnTo>
                    <a:pt x="518" y="180"/>
                  </a:lnTo>
                  <a:lnTo>
                    <a:pt x="527" y="195"/>
                  </a:lnTo>
                  <a:lnTo>
                    <a:pt x="539" y="208"/>
                  </a:lnTo>
                  <a:lnTo>
                    <a:pt x="544" y="232"/>
                  </a:lnTo>
                  <a:lnTo>
                    <a:pt x="548" y="257"/>
                  </a:lnTo>
                  <a:lnTo>
                    <a:pt x="554" y="282"/>
                  </a:lnTo>
                  <a:lnTo>
                    <a:pt x="561" y="305"/>
                  </a:lnTo>
                  <a:lnTo>
                    <a:pt x="571" y="328"/>
                  </a:lnTo>
                  <a:lnTo>
                    <a:pt x="584" y="347"/>
                  </a:lnTo>
                  <a:lnTo>
                    <a:pt x="601" y="366"/>
                  </a:lnTo>
                  <a:lnTo>
                    <a:pt x="623" y="382"/>
                  </a:lnTo>
                  <a:lnTo>
                    <a:pt x="636" y="385"/>
                  </a:lnTo>
                  <a:lnTo>
                    <a:pt x="647" y="389"/>
                  </a:lnTo>
                  <a:lnTo>
                    <a:pt x="660" y="391"/>
                  </a:lnTo>
                  <a:lnTo>
                    <a:pt x="671" y="392"/>
                  </a:lnTo>
                  <a:lnTo>
                    <a:pt x="684" y="392"/>
                  </a:lnTo>
                  <a:lnTo>
                    <a:pt x="697" y="392"/>
                  </a:lnTo>
                  <a:lnTo>
                    <a:pt x="711" y="390"/>
                  </a:lnTo>
                  <a:lnTo>
                    <a:pt x="723" y="387"/>
                  </a:lnTo>
                  <a:lnTo>
                    <a:pt x="737" y="373"/>
                  </a:lnTo>
                  <a:lnTo>
                    <a:pt x="738" y="386"/>
                  </a:lnTo>
                  <a:lnTo>
                    <a:pt x="738" y="401"/>
                  </a:lnTo>
                  <a:lnTo>
                    <a:pt x="737" y="416"/>
                  </a:lnTo>
                  <a:lnTo>
                    <a:pt x="735" y="431"/>
                  </a:lnTo>
                  <a:lnTo>
                    <a:pt x="730" y="446"/>
                  </a:lnTo>
                  <a:lnTo>
                    <a:pt x="724" y="461"/>
                  </a:lnTo>
                  <a:lnTo>
                    <a:pt x="718" y="474"/>
                  </a:lnTo>
                  <a:lnTo>
                    <a:pt x="708" y="487"/>
                  </a:lnTo>
                  <a:lnTo>
                    <a:pt x="706" y="491"/>
                  </a:lnTo>
                  <a:lnTo>
                    <a:pt x="706" y="497"/>
                  </a:lnTo>
                  <a:lnTo>
                    <a:pt x="707" y="502"/>
                  </a:lnTo>
                  <a:lnTo>
                    <a:pt x="713" y="504"/>
                  </a:lnTo>
                  <a:lnTo>
                    <a:pt x="727" y="505"/>
                  </a:lnTo>
                  <a:lnTo>
                    <a:pt x="735" y="498"/>
                  </a:lnTo>
                  <a:lnTo>
                    <a:pt x="741" y="488"/>
                  </a:lnTo>
                  <a:lnTo>
                    <a:pt x="746" y="480"/>
                  </a:lnTo>
                  <a:lnTo>
                    <a:pt x="749" y="458"/>
                  </a:lnTo>
                  <a:lnTo>
                    <a:pt x="756" y="437"/>
                  </a:lnTo>
                  <a:lnTo>
                    <a:pt x="764" y="415"/>
                  </a:lnTo>
                  <a:lnTo>
                    <a:pt x="766" y="392"/>
                  </a:lnTo>
                  <a:lnTo>
                    <a:pt x="774" y="386"/>
                  </a:lnTo>
                  <a:lnTo>
                    <a:pt x="775" y="423"/>
                  </a:lnTo>
                  <a:lnTo>
                    <a:pt x="775" y="462"/>
                  </a:lnTo>
                  <a:lnTo>
                    <a:pt x="772" y="503"/>
                  </a:lnTo>
                  <a:lnTo>
                    <a:pt x="766" y="543"/>
                  </a:lnTo>
                  <a:lnTo>
                    <a:pt x="758" y="540"/>
                  </a:lnTo>
                  <a:lnTo>
                    <a:pt x="750" y="534"/>
                  </a:lnTo>
                  <a:lnTo>
                    <a:pt x="741" y="528"/>
                  </a:lnTo>
                  <a:lnTo>
                    <a:pt x="732" y="521"/>
                  </a:lnTo>
                  <a:lnTo>
                    <a:pt x="723" y="516"/>
                  </a:lnTo>
                  <a:lnTo>
                    <a:pt x="714" y="514"/>
                  </a:lnTo>
                  <a:lnTo>
                    <a:pt x="706" y="515"/>
                  </a:lnTo>
                  <a:lnTo>
                    <a:pt x="698" y="521"/>
                  </a:lnTo>
                  <a:lnTo>
                    <a:pt x="699" y="540"/>
                  </a:lnTo>
                  <a:lnTo>
                    <a:pt x="703" y="558"/>
                  </a:lnTo>
                  <a:lnTo>
                    <a:pt x="703" y="575"/>
                  </a:lnTo>
                  <a:lnTo>
                    <a:pt x="696" y="591"/>
                  </a:lnTo>
                  <a:lnTo>
                    <a:pt x="689" y="580"/>
                  </a:lnTo>
                  <a:lnTo>
                    <a:pt x="682" y="566"/>
                  </a:lnTo>
                  <a:lnTo>
                    <a:pt x="675" y="552"/>
                  </a:lnTo>
                  <a:lnTo>
                    <a:pt x="667" y="538"/>
                  </a:lnTo>
                  <a:lnTo>
                    <a:pt x="659" y="525"/>
                  </a:lnTo>
                  <a:lnTo>
                    <a:pt x="650" y="512"/>
                  </a:lnTo>
                  <a:lnTo>
                    <a:pt x="639" y="499"/>
                  </a:lnTo>
                  <a:lnTo>
                    <a:pt x="628" y="488"/>
                  </a:lnTo>
                  <a:lnTo>
                    <a:pt x="585" y="525"/>
                  </a:lnTo>
                  <a:lnTo>
                    <a:pt x="582" y="492"/>
                  </a:lnTo>
                  <a:lnTo>
                    <a:pt x="577" y="461"/>
                  </a:lnTo>
                  <a:lnTo>
                    <a:pt x="573" y="428"/>
                  </a:lnTo>
                  <a:lnTo>
                    <a:pt x="575" y="394"/>
                  </a:lnTo>
                  <a:lnTo>
                    <a:pt x="579" y="390"/>
                  </a:lnTo>
                  <a:lnTo>
                    <a:pt x="585" y="385"/>
                  </a:lnTo>
                  <a:lnTo>
                    <a:pt x="590" y="381"/>
                  </a:lnTo>
                  <a:lnTo>
                    <a:pt x="590" y="375"/>
                  </a:lnTo>
                  <a:lnTo>
                    <a:pt x="585" y="370"/>
                  </a:lnTo>
                  <a:lnTo>
                    <a:pt x="580" y="368"/>
                  </a:lnTo>
                  <a:lnTo>
                    <a:pt x="573" y="368"/>
                  </a:lnTo>
                  <a:lnTo>
                    <a:pt x="568" y="368"/>
                  </a:lnTo>
                  <a:lnTo>
                    <a:pt x="563" y="374"/>
                  </a:lnTo>
                  <a:lnTo>
                    <a:pt x="560" y="381"/>
                  </a:lnTo>
                  <a:lnTo>
                    <a:pt x="556" y="386"/>
                  </a:lnTo>
                  <a:lnTo>
                    <a:pt x="553" y="392"/>
                  </a:lnTo>
                  <a:lnTo>
                    <a:pt x="548" y="398"/>
                  </a:lnTo>
                  <a:lnTo>
                    <a:pt x="541" y="401"/>
                  </a:lnTo>
                  <a:lnTo>
                    <a:pt x="534" y="404"/>
                  </a:lnTo>
                  <a:lnTo>
                    <a:pt x="524" y="404"/>
                  </a:lnTo>
                  <a:lnTo>
                    <a:pt x="517" y="408"/>
                  </a:lnTo>
                  <a:lnTo>
                    <a:pt x="509" y="411"/>
                  </a:lnTo>
                  <a:lnTo>
                    <a:pt x="501" y="413"/>
                  </a:lnTo>
                  <a:lnTo>
                    <a:pt x="493" y="415"/>
                  </a:lnTo>
                  <a:lnTo>
                    <a:pt x="485" y="416"/>
                  </a:lnTo>
                  <a:lnTo>
                    <a:pt x="477" y="417"/>
                  </a:lnTo>
                  <a:lnTo>
                    <a:pt x="467" y="419"/>
                  </a:lnTo>
                  <a:lnTo>
                    <a:pt x="459" y="421"/>
                  </a:lnTo>
                  <a:lnTo>
                    <a:pt x="451" y="425"/>
                  </a:lnTo>
                  <a:lnTo>
                    <a:pt x="442" y="429"/>
                  </a:lnTo>
                  <a:lnTo>
                    <a:pt x="433" y="431"/>
                  </a:lnTo>
                  <a:lnTo>
                    <a:pt x="424" y="432"/>
                  </a:lnTo>
                  <a:lnTo>
                    <a:pt x="413" y="432"/>
                  </a:lnTo>
                  <a:lnTo>
                    <a:pt x="404" y="434"/>
                  </a:lnTo>
                  <a:lnTo>
                    <a:pt x="394" y="434"/>
                  </a:lnTo>
                  <a:lnTo>
                    <a:pt x="385" y="435"/>
                  </a:lnTo>
                  <a:lnTo>
                    <a:pt x="368" y="451"/>
                  </a:lnTo>
                  <a:lnTo>
                    <a:pt x="352" y="468"/>
                  </a:lnTo>
                  <a:lnTo>
                    <a:pt x="337" y="485"/>
                  </a:lnTo>
                  <a:lnTo>
                    <a:pt x="322" y="502"/>
                  </a:lnTo>
                  <a:lnTo>
                    <a:pt x="309" y="519"/>
                  </a:lnTo>
                  <a:lnTo>
                    <a:pt x="295" y="536"/>
                  </a:lnTo>
                  <a:lnTo>
                    <a:pt x="282" y="555"/>
                  </a:lnTo>
                  <a:lnTo>
                    <a:pt x="269" y="572"/>
                  </a:lnTo>
                  <a:lnTo>
                    <a:pt x="268" y="581"/>
                  </a:lnTo>
                  <a:lnTo>
                    <a:pt x="275" y="583"/>
                  </a:lnTo>
                  <a:lnTo>
                    <a:pt x="284" y="586"/>
                  </a:lnTo>
                  <a:lnTo>
                    <a:pt x="291" y="589"/>
                  </a:lnTo>
                  <a:lnTo>
                    <a:pt x="309" y="579"/>
                  </a:lnTo>
                  <a:lnTo>
                    <a:pt x="323" y="566"/>
                  </a:lnTo>
                  <a:lnTo>
                    <a:pt x="337" y="551"/>
                  </a:lnTo>
                  <a:lnTo>
                    <a:pt x="350" y="535"/>
                  </a:lnTo>
                  <a:lnTo>
                    <a:pt x="364" y="519"/>
                  </a:lnTo>
                  <a:lnTo>
                    <a:pt x="378" y="503"/>
                  </a:lnTo>
                  <a:lnTo>
                    <a:pt x="394" y="489"/>
                  </a:lnTo>
                  <a:lnTo>
                    <a:pt x="411" y="476"/>
                  </a:lnTo>
                  <a:lnTo>
                    <a:pt x="426" y="474"/>
                  </a:lnTo>
                  <a:lnTo>
                    <a:pt x="440" y="470"/>
                  </a:lnTo>
                  <a:lnTo>
                    <a:pt x="454" y="467"/>
                  </a:lnTo>
                  <a:lnTo>
                    <a:pt x="466" y="462"/>
                  </a:lnTo>
                  <a:lnTo>
                    <a:pt x="480" y="459"/>
                  </a:lnTo>
                  <a:lnTo>
                    <a:pt x="493" y="454"/>
                  </a:lnTo>
                  <a:lnTo>
                    <a:pt x="506" y="450"/>
                  </a:lnTo>
                  <a:lnTo>
                    <a:pt x="519" y="446"/>
                  </a:lnTo>
                  <a:lnTo>
                    <a:pt x="516" y="482"/>
                  </a:lnTo>
                  <a:lnTo>
                    <a:pt x="515" y="516"/>
                  </a:lnTo>
                  <a:lnTo>
                    <a:pt x="519" y="552"/>
                  </a:lnTo>
                  <a:lnTo>
                    <a:pt x="537" y="584"/>
                  </a:lnTo>
                  <a:lnTo>
                    <a:pt x="546" y="588"/>
                  </a:lnTo>
                  <a:lnTo>
                    <a:pt x="554" y="589"/>
                  </a:lnTo>
                  <a:lnTo>
                    <a:pt x="561" y="589"/>
                  </a:lnTo>
                  <a:lnTo>
                    <a:pt x="569" y="587"/>
                  </a:lnTo>
                  <a:lnTo>
                    <a:pt x="576" y="586"/>
                  </a:lnTo>
                  <a:lnTo>
                    <a:pt x="583" y="582"/>
                  </a:lnTo>
                  <a:lnTo>
                    <a:pt x="588" y="580"/>
                  </a:lnTo>
                  <a:lnTo>
                    <a:pt x="595" y="576"/>
                  </a:lnTo>
                  <a:lnTo>
                    <a:pt x="615" y="563"/>
                  </a:lnTo>
                  <a:lnTo>
                    <a:pt x="621" y="571"/>
                  </a:lnTo>
                  <a:lnTo>
                    <a:pt x="629" y="578"/>
                  </a:lnTo>
                  <a:lnTo>
                    <a:pt x="638" y="581"/>
                  </a:lnTo>
                  <a:lnTo>
                    <a:pt x="648" y="580"/>
                  </a:lnTo>
                  <a:lnTo>
                    <a:pt x="653" y="588"/>
                  </a:lnTo>
                  <a:lnTo>
                    <a:pt x="655" y="596"/>
                  </a:lnTo>
                  <a:lnTo>
                    <a:pt x="656" y="606"/>
                  </a:lnTo>
                  <a:lnTo>
                    <a:pt x="656" y="614"/>
                  </a:lnTo>
                  <a:lnTo>
                    <a:pt x="658" y="624"/>
                  </a:lnTo>
                  <a:lnTo>
                    <a:pt x="661" y="631"/>
                  </a:lnTo>
                  <a:lnTo>
                    <a:pt x="668" y="635"/>
                  </a:lnTo>
                  <a:lnTo>
                    <a:pt x="681" y="636"/>
                  </a:lnTo>
                  <a:lnTo>
                    <a:pt x="683" y="634"/>
                  </a:lnTo>
                  <a:lnTo>
                    <a:pt x="683" y="631"/>
                  </a:lnTo>
                  <a:lnTo>
                    <a:pt x="684" y="627"/>
                  </a:lnTo>
                  <a:lnTo>
                    <a:pt x="688" y="625"/>
                  </a:lnTo>
                  <a:lnTo>
                    <a:pt x="690" y="628"/>
                  </a:lnTo>
                  <a:lnTo>
                    <a:pt x="690" y="635"/>
                  </a:lnTo>
                  <a:lnTo>
                    <a:pt x="691" y="641"/>
                  </a:lnTo>
                  <a:lnTo>
                    <a:pt x="698" y="643"/>
                  </a:lnTo>
                  <a:lnTo>
                    <a:pt x="705" y="642"/>
                  </a:lnTo>
                  <a:lnTo>
                    <a:pt x="711" y="639"/>
                  </a:lnTo>
                  <a:lnTo>
                    <a:pt x="714" y="633"/>
                  </a:lnTo>
                  <a:lnTo>
                    <a:pt x="715" y="627"/>
                  </a:lnTo>
                  <a:lnTo>
                    <a:pt x="718" y="606"/>
                  </a:lnTo>
                  <a:lnTo>
                    <a:pt x="723" y="586"/>
                  </a:lnTo>
                  <a:lnTo>
                    <a:pt x="727" y="566"/>
                  </a:lnTo>
                  <a:lnTo>
                    <a:pt x="723" y="544"/>
                  </a:lnTo>
                  <a:lnTo>
                    <a:pt x="730" y="544"/>
                  </a:lnTo>
                  <a:lnTo>
                    <a:pt x="735" y="549"/>
                  </a:lnTo>
                  <a:lnTo>
                    <a:pt x="739" y="555"/>
                  </a:lnTo>
                  <a:lnTo>
                    <a:pt x="744" y="560"/>
                  </a:lnTo>
                  <a:lnTo>
                    <a:pt x="750" y="565"/>
                  </a:lnTo>
                  <a:lnTo>
                    <a:pt x="756" y="569"/>
                  </a:lnTo>
                  <a:lnTo>
                    <a:pt x="761" y="573"/>
                  </a:lnTo>
                  <a:lnTo>
                    <a:pt x="768" y="573"/>
                  </a:lnTo>
                  <a:lnTo>
                    <a:pt x="775" y="572"/>
                  </a:lnTo>
                  <a:lnTo>
                    <a:pt x="787" y="559"/>
                  </a:lnTo>
                  <a:lnTo>
                    <a:pt x="795" y="544"/>
                  </a:lnTo>
                  <a:lnTo>
                    <a:pt x="798" y="529"/>
                  </a:lnTo>
                  <a:lnTo>
                    <a:pt x="800" y="513"/>
                  </a:lnTo>
                  <a:lnTo>
                    <a:pt x="800" y="496"/>
                  </a:lnTo>
                  <a:lnTo>
                    <a:pt x="800" y="480"/>
                  </a:lnTo>
                  <a:lnTo>
                    <a:pt x="802" y="464"/>
                  </a:lnTo>
                  <a:lnTo>
                    <a:pt x="805" y="449"/>
                  </a:lnTo>
                  <a:lnTo>
                    <a:pt x="805" y="429"/>
                  </a:lnTo>
                  <a:lnTo>
                    <a:pt x="826" y="428"/>
                  </a:lnTo>
                  <a:lnTo>
                    <a:pt x="848" y="428"/>
                  </a:lnTo>
                  <a:lnTo>
                    <a:pt x="870" y="428"/>
                  </a:lnTo>
                  <a:lnTo>
                    <a:pt x="891" y="430"/>
                  </a:lnTo>
                  <a:lnTo>
                    <a:pt x="912" y="434"/>
                  </a:lnTo>
                  <a:lnTo>
                    <a:pt x="932" y="438"/>
                  </a:lnTo>
                  <a:lnTo>
                    <a:pt x="950" y="445"/>
                  </a:lnTo>
                  <a:lnTo>
                    <a:pt x="968" y="454"/>
                  </a:lnTo>
                  <a:lnTo>
                    <a:pt x="981" y="473"/>
                  </a:lnTo>
                  <a:lnTo>
                    <a:pt x="996" y="490"/>
                  </a:lnTo>
                  <a:lnTo>
                    <a:pt x="1010" y="507"/>
                  </a:lnTo>
                  <a:lnTo>
                    <a:pt x="1025" y="525"/>
                  </a:lnTo>
                  <a:lnTo>
                    <a:pt x="1038" y="542"/>
                  </a:lnTo>
                  <a:lnTo>
                    <a:pt x="1050" y="560"/>
                  </a:lnTo>
                  <a:lnTo>
                    <a:pt x="1062" y="579"/>
                  </a:lnTo>
                  <a:lnTo>
                    <a:pt x="1071" y="598"/>
                  </a:lnTo>
                  <a:lnTo>
                    <a:pt x="993" y="607"/>
                  </a:lnTo>
                  <a:lnTo>
                    <a:pt x="981" y="614"/>
                  </a:lnTo>
                  <a:lnTo>
                    <a:pt x="970" y="622"/>
                  </a:lnTo>
                  <a:lnTo>
                    <a:pt x="959" y="633"/>
                  </a:lnTo>
                  <a:lnTo>
                    <a:pt x="950" y="642"/>
                  </a:lnTo>
                  <a:lnTo>
                    <a:pt x="942" y="654"/>
                  </a:lnTo>
                  <a:lnTo>
                    <a:pt x="935" y="665"/>
                  </a:lnTo>
                  <a:lnTo>
                    <a:pt x="931" y="677"/>
                  </a:lnTo>
                  <a:lnTo>
                    <a:pt x="927" y="688"/>
                  </a:lnTo>
                  <a:lnTo>
                    <a:pt x="898" y="688"/>
                  </a:lnTo>
                  <a:lnTo>
                    <a:pt x="870" y="688"/>
                  </a:lnTo>
                  <a:lnTo>
                    <a:pt x="840" y="687"/>
                  </a:lnTo>
                  <a:lnTo>
                    <a:pt x="811" y="687"/>
                  </a:lnTo>
                  <a:lnTo>
                    <a:pt x="781" y="686"/>
                  </a:lnTo>
                  <a:lnTo>
                    <a:pt x="751" y="686"/>
                  </a:lnTo>
                  <a:lnTo>
                    <a:pt x="721" y="685"/>
                  </a:lnTo>
                  <a:lnTo>
                    <a:pt x="691" y="685"/>
                  </a:lnTo>
                  <a:lnTo>
                    <a:pt x="661" y="684"/>
                  </a:lnTo>
                  <a:lnTo>
                    <a:pt x="631" y="684"/>
                  </a:lnTo>
                  <a:lnTo>
                    <a:pt x="601" y="684"/>
                  </a:lnTo>
                  <a:lnTo>
                    <a:pt x="571" y="684"/>
                  </a:lnTo>
                  <a:lnTo>
                    <a:pt x="541" y="685"/>
                  </a:lnTo>
                  <a:lnTo>
                    <a:pt x="511" y="685"/>
                  </a:lnTo>
                  <a:lnTo>
                    <a:pt x="481" y="687"/>
                  </a:lnTo>
                  <a:lnTo>
                    <a:pt x="451" y="688"/>
                  </a:lnTo>
                  <a:lnTo>
                    <a:pt x="449" y="671"/>
                  </a:lnTo>
                  <a:lnTo>
                    <a:pt x="441" y="656"/>
                  </a:lnTo>
                  <a:lnTo>
                    <a:pt x="432" y="641"/>
                  </a:lnTo>
                  <a:lnTo>
                    <a:pt x="424" y="627"/>
                  </a:lnTo>
                  <a:lnTo>
                    <a:pt x="409" y="617"/>
                  </a:lnTo>
                  <a:lnTo>
                    <a:pt x="394" y="612"/>
                  </a:lnTo>
                  <a:lnTo>
                    <a:pt x="378" y="611"/>
                  </a:lnTo>
                  <a:lnTo>
                    <a:pt x="361" y="611"/>
                  </a:lnTo>
                  <a:lnTo>
                    <a:pt x="344" y="613"/>
                  </a:lnTo>
                  <a:lnTo>
                    <a:pt x="327" y="614"/>
                  </a:lnTo>
                  <a:lnTo>
                    <a:pt x="310" y="614"/>
                  </a:lnTo>
                  <a:lnTo>
                    <a:pt x="291" y="611"/>
                  </a:lnTo>
                  <a:lnTo>
                    <a:pt x="275" y="619"/>
                  </a:lnTo>
                  <a:lnTo>
                    <a:pt x="260" y="628"/>
                  </a:lnTo>
                  <a:lnTo>
                    <a:pt x="246" y="640"/>
                  </a:lnTo>
                  <a:lnTo>
                    <a:pt x="234" y="652"/>
                  </a:lnTo>
                  <a:lnTo>
                    <a:pt x="222" y="667"/>
                  </a:lnTo>
                  <a:lnTo>
                    <a:pt x="211" y="682"/>
                  </a:lnTo>
                  <a:lnTo>
                    <a:pt x="201" y="697"/>
                  </a:lnTo>
                  <a:lnTo>
                    <a:pt x="193" y="712"/>
                  </a:lnTo>
                  <a:lnTo>
                    <a:pt x="144" y="722"/>
                  </a:lnTo>
                  <a:lnTo>
                    <a:pt x="139" y="669"/>
                  </a:lnTo>
                  <a:lnTo>
                    <a:pt x="138" y="619"/>
                  </a:lnTo>
                  <a:lnTo>
                    <a:pt x="138" y="571"/>
                  </a:lnTo>
                  <a:lnTo>
                    <a:pt x="133" y="518"/>
                  </a:lnTo>
                  <a:lnTo>
                    <a:pt x="138" y="492"/>
                  </a:lnTo>
                  <a:lnTo>
                    <a:pt x="138" y="465"/>
                  </a:lnTo>
                  <a:lnTo>
                    <a:pt x="135" y="438"/>
                  </a:lnTo>
                  <a:lnTo>
                    <a:pt x="131" y="413"/>
                  </a:lnTo>
                  <a:lnTo>
                    <a:pt x="128" y="322"/>
                  </a:lnTo>
                  <a:lnTo>
                    <a:pt x="118" y="232"/>
                  </a:lnTo>
                  <a:lnTo>
                    <a:pt x="110" y="142"/>
                  </a:lnTo>
                  <a:lnTo>
                    <a:pt x="110" y="55"/>
                  </a:lnTo>
                  <a:lnTo>
                    <a:pt x="25" y="43"/>
                  </a:lnTo>
                  <a:lnTo>
                    <a:pt x="27" y="211"/>
                  </a:lnTo>
                  <a:lnTo>
                    <a:pt x="35" y="382"/>
                  </a:lnTo>
                  <a:lnTo>
                    <a:pt x="46" y="553"/>
                  </a:lnTo>
                  <a:lnTo>
                    <a:pt x="53" y="724"/>
                  </a:lnTo>
                  <a:lnTo>
                    <a:pt x="49" y="727"/>
                  </a:lnTo>
                  <a:lnTo>
                    <a:pt x="45" y="730"/>
                  </a:lnTo>
                  <a:lnTo>
                    <a:pt x="41" y="732"/>
                  </a:lnTo>
                  <a:lnTo>
                    <a:pt x="37" y="733"/>
                  </a:lnTo>
                  <a:lnTo>
                    <a:pt x="32" y="734"/>
                  </a:lnTo>
                  <a:lnTo>
                    <a:pt x="27" y="735"/>
                  </a:lnTo>
                  <a:lnTo>
                    <a:pt x="23" y="735"/>
                  </a:lnTo>
                  <a:lnTo>
                    <a:pt x="18" y="735"/>
                  </a:lnTo>
                  <a:lnTo>
                    <a:pt x="10" y="743"/>
                  </a:lnTo>
                  <a:lnTo>
                    <a:pt x="4" y="754"/>
                  </a:lnTo>
                  <a:lnTo>
                    <a:pt x="1" y="765"/>
                  </a:lnTo>
                  <a:lnTo>
                    <a:pt x="0" y="777"/>
                  </a:lnTo>
                  <a:lnTo>
                    <a:pt x="9" y="787"/>
                  </a:lnTo>
                  <a:lnTo>
                    <a:pt x="19" y="794"/>
                  </a:lnTo>
                  <a:lnTo>
                    <a:pt x="30" y="799"/>
                  </a:lnTo>
                  <a:lnTo>
                    <a:pt x="40" y="802"/>
                  </a:lnTo>
                  <a:lnTo>
                    <a:pt x="52" y="802"/>
                  </a:lnTo>
                  <a:lnTo>
                    <a:pt x="63" y="802"/>
                  </a:lnTo>
                  <a:lnTo>
                    <a:pt x="75" y="800"/>
                  </a:lnTo>
                  <a:lnTo>
                    <a:pt x="87" y="796"/>
                  </a:lnTo>
                  <a:lnTo>
                    <a:pt x="99" y="792"/>
                  </a:lnTo>
                  <a:lnTo>
                    <a:pt x="111" y="787"/>
                  </a:lnTo>
                  <a:lnTo>
                    <a:pt x="123" y="783"/>
                  </a:lnTo>
                  <a:lnTo>
                    <a:pt x="136" y="779"/>
                  </a:lnTo>
                  <a:lnTo>
                    <a:pt x="147" y="775"/>
                  </a:lnTo>
                  <a:lnTo>
                    <a:pt x="160" y="772"/>
                  </a:lnTo>
                  <a:lnTo>
                    <a:pt x="173" y="770"/>
                  </a:lnTo>
                  <a:lnTo>
                    <a:pt x="184" y="769"/>
                  </a:lnTo>
                  <a:lnTo>
                    <a:pt x="204" y="766"/>
                  </a:lnTo>
                  <a:lnTo>
                    <a:pt x="223" y="764"/>
                  </a:lnTo>
                  <a:lnTo>
                    <a:pt x="243" y="763"/>
                  </a:lnTo>
                  <a:lnTo>
                    <a:pt x="262" y="762"/>
                  </a:lnTo>
                  <a:lnTo>
                    <a:pt x="282" y="760"/>
                  </a:lnTo>
                  <a:lnTo>
                    <a:pt x="302" y="758"/>
                  </a:lnTo>
                  <a:lnTo>
                    <a:pt x="320" y="757"/>
                  </a:lnTo>
                  <a:lnTo>
                    <a:pt x="340" y="756"/>
                  </a:lnTo>
                  <a:lnTo>
                    <a:pt x="359" y="755"/>
                  </a:lnTo>
                  <a:lnTo>
                    <a:pt x="378" y="755"/>
                  </a:lnTo>
                  <a:lnTo>
                    <a:pt x="397" y="754"/>
                  </a:lnTo>
                  <a:lnTo>
                    <a:pt x="416" y="753"/>
                  </a:lnTo>
                  <a:lnTo>
                    <a:pt x="435" y="751"/>
                  </a:lnTo>
                  <a:lnTo>
                    <a:pt x="454" y="750"/>
                  </a:lnTo>
                  <a:lnTo>
                    <a:pt x="473" y="748"/>
                  </a:lnTo>
                  <a:lnTo>
                    <a:pt x="492" y="747"/>
                  </a:lnTo>
                  <a:lnTo>
                    <a:pt x="526" y="742"/>
                  </a:lnTo>
                  <a:lnTo>
                    <a:pt x="561" y="739"/>
                  </a:lnTo>
                  <a:lnTo>
                    <a:pt x="595" y="735"/>
                  </a:lnTo>
                  <a:lnTo>
                    <a:pt x="630" y="733"/>
                  </a:lnTo>
                  <a:lnTo>
                    <a:pt x="665" y="732"/>
                  </a:lnTo>
                  <a:lnTo>
                    <a:pt x="698" y="730"/>
                  </a:lnTo>
                  <a:lnTo>
                    <a:pt x="732" y="730"/>
                  </a:lnTo>
                  <a:lnTo>
                    <a:pt x="766" y="728"/>
                  </a:lnTo>
                  <a:lnTo>
                    <a:pt x="799" y="728"/>
                  </a:lnTo>
                  <a:lnTo>
                    <a:pt x="834" y="728"/>
                  </a:lnTo>
                  <a:lnTo>
                    <a:pt x="867" y="730"/>
                  </a:lnTo>
                  <a:lnTo>
                    <a:pt x="902" y="730"/>
                  </a:lnTo>
                  <a:lnTo>
                    <a:pt x="936" y="731"/>
                  </a:lnTo>
                  <a:lnTo>
                    <a:pt x="971" y="731"/>
                  </a:lnTo>
                  <a:lnTo>
                    <a:pt x="1006" y="732"/>
                  </a:lnTo>
                  <a:lnTo>
                    <a:pt x="1040" y="733"/>
                  </a:lnTo>
                  <a:lnTo>
                    <a:pt x="1062" y="733"/>
                  </a:lnTo>
                  <a:lnTo>
                    <a:pt x="1084" y="734"/>
                  </a:lnTo>
                  <a:lnTo>
                    <a:pt x="1105" y="737"/>
                  </a:lnTo>
                  <a:lnTo>
                    <a:pt x="1127" y="739"/>
                  </a:lnTo>
                  <a:lnTo>
                    <a:pt x="1147" y="740"/>
                  </a:lnTo>
                  <a:lnTo>
                    <a:pt x="1167" y="740"/>
                  </a:lnTo>
                  <a:lnTo>
                    <a:pt x="1188" y="738"/>
                  </a:lnTo>
                  <a:lnTo>
                    <a:pt x="1206" y="733"/>
                  </a:lnTo>
                  <a:lnTo>
                    <a:pt x="1205" y="725"/>
                  </a:lnTo>
                  <a:lnTo>
                    <a:pt x="1208" y="717"/>
                  </a:lnTo>
                  <a:lnTo>
                    <a:pt x="1208" y="709"/>
                  </a:lnTo>
                  <a:lnTo>
                    <a:pt x="1199" y="703"/>
                  </a:lnTo>
                  <a:lnTo>
                    <a:pt x="1182" y="618"/>
                  </a:lnTo>
                  <a:lnTo>
                    <a:pt x="1167" y="531"/>
                  </a:lnTo>
                  <a:lnTo>
                    <a:pt x="1152" y="444"/>
                  </a:lnTo>
                  <a:lnTo>
                    <a:pt x="1138" y="358"/>
                  </a:lnTo>
                  <a:lnTo>
                    <a:pt x="1124" y="272"/>
                  </a:lnTo>
                  <a:lnTo>
                    <a:pt x="1108" y="187"/>
                  </a:lnTo>
                  <a:lnTo>
                    <a:pt x="1091" y="103"/>
                  </a:lnTo>
                  <a:lnTo>
                    <a:pt x="1071" y="21"/>
                  </a:lnTo>
                  <a:lnTo>
                    <a:pt x="1075" y="17"/>
                  </a:lnTo>
                  <a:lnTo>
                    <a:pt x="1070" y="13"/>
                  </a:lnTo>
                  <a:lnTo>
                    <a:pt x="1064" y="10"/>
                  </a:lnTo>
                  <a:lnTo>
                    <a:pt x="1057" y="7"/>
                  </a:lnTo>
                  <a:lnTo>
                    <a:pt x="1050" y="5"/>
                  </a:lnTo>
                  <a:lnTo>
                    <a:pt x="1042" y="4"/>
                  </a:lnTo>
                  <a:lnTo>
                    <a:pt x="1034" y="3"/>
                  </a:lnTo>
                  <a:lnTo>
                    <a:pt x="1026" y="2"/>
                  </a:lnTo>
                  <a:lnTo>
                    <a:pt x="1018" y="0"/>
                  </a:lnTo>
                  <a:lnTo>
                    <a:pt x="1050" y="40"/>
                  </a:lnTo>
                  <a:close/>
                </a:path>
              </a:pathLst>
            </a:custGeom>
            <a:solidFill>
              <a:srgbClr val="000000"/>
            </a:solidFill>
            <a:ln w="9525">
              <a:noFill/>
              <a:round/>
              <a:headEnd/>
              <a:tailEnd/>
            </a:ln>
          </p:spPr>
          <p:txBody>
            <a:bodyPr/>
            <a:lstStyle/>
            <a:p>
              <a:endParaRPr lang="en-US"/>
            </a:p>
          </p:txBody>
        </p:sp>
        <p:sp>
          <p:nvSpPr>
            <p:cNvPr id="731713" name="Freeform 577"/>
            <p:cNvSpPr>
              <a:spLocks/>
            </p:cNvSpPr>
            <p:nvPr/>
          </p:nvSpPr>
          <p:spPr bwMode="auto">
            <a:xfrm>
              <a:off x="1053" y="3092"/>
              <a:ext cx="400" cy="380"/>
            </a:xfrm>
            <a:custGeom>
              <a:avLst/>
              <a:gdLst/>
              <a:ahLst/>
              <a:cxnLst>
                <a:cxn ang="0">
                  <a:pos x="156" y="338"/>
                </a:cxn>
                <a:cxn ang="0">
                  <a:pos x="341" y="336"/>
                </a:cxn>
                <a:cxn ang="0">
                  <a:pos x="523" y="344"/>
                </a:cxn>
                <a:cxn ang="0">
                  <a:pos x="703" y="356"/>
                </a:cxn>
                <a:cxn ang="0">
                  <a:pos x="880" y="371"/>
                </a:cxn>
                <a:cxn ang="0">
                  <a:pos x="1015" y="390"/>
                </a:cxn>
                <a:cxn ang="0">
                  <a:pos x="1109" y="415"/>
                </a:cxn>
                <a:cxn ang="0">
                  <a:pos x="1196" y="451"/>
                </a:cxn>
                <a:cxn ang="0">
                  <a:pos x="1207" y="366"/>
                </a:cxn>
                <a:cxn ang="0">
                  <a:pos x="1171" y="69"/>
                </a:cxn>
                <a:cxn ang="0">
                  <a:pos x="1245" y="0"/>
                </a:cxn>
                <a:cxn ang="0">
                  <a:pos x="1317" y="13"/>
                </a:cxn>
                <a:cxn ang="0">
                  <a:pos x="1339" y="42"/>
                </a:cxn>
                <a:cxn ang="0">
                  <a:pos x="1296" y="40"/>
                </a:cxn>
                <a:cxn ang="0">
                  <a:pos x="1256" y="41"/>
                </a:cxn>
                <a:cxn ang="0">
                  <a:pos x="1258" y="445"/>
                </a:cxn>
                <a:cxn ang="0">
                  <a:pos x="1236" y="569"/>
                </a:cxn>
                <a:cxn ang="0">
                  <a:pos x="1207" y="512"/>
                </a:cxn>
                <a:cxn ang="0">
                  <a:pos x="1215" y="714"/>
                </a:cxn>
                <a:cxn ang="0">
                  <a:pos x="1295" y="1133"/>
                </a:cxn>
                <a:cxn ang="0">
                  <a:pos x="1341" y="1276"/>
                </a:cxn>
                <a:cxn ang="0">
                  <a:pos x="1393" y="1309"/>
                </a:cxn>
                <a:cxn ang="0">
                  <a:pos x="1416" y="1267"/>
                </a:cxn>
                <a:cxn ang="0">
                  <a:pos x="1370" y="1249"/>
                </a:cxn>
                <a:cxn ang="0">
                  <a:pos x="1332" y="1155"/>
                </a:cxn>
                <a:cxn ang="0">
                  <a:pos x="1350" y="917"/>
                </a:cxn>
                <a:cxn ang="0">
                  <a:pos x="1395" y="855"/>
                </a:cxn>
                <a:cxn ang="0">
                  <a:pos x="1381" y="1127"/>
                </a:cxn>
                <a:cxn ang="0">
                  <a:pos x="1446" y="1217"/>
                </a:cxn>
                <a:cxn ang="0">
                  <a:pos x="1519" y="1218"/>
                </a:cxn>
                <a:cxn ang="0">
                  <a:pos x="1578" y="1203"/>
                </a:cxn>
                <a:cxn ang="0">
                  <a:pos x="1585" y="972"/>
                </a:cxn>
                <a:cxn ang="0">
                  <a:pos x="1592" y="1218"/>
                </a:cxn>
                <a:cxn ang="0">
                  <a:pos x="1569" y="1243"/>
                </a:cxn>
                <a:cxn ang="0">
                  <a:pos x="1523" y="1260"/>
                </a:cxn>
                <a:cxn ang="0">
                  <a:pos x="1495" y="1367"/>
                </a:cxn>
                <a:cxn ang="0">
                  <a:pos x="1495" y="1638"/>
                </a:cxn>
                <a:cxn ang="0">
                  <a:pos x="1454" y="1551"/>
                </a:cxn>
                <a:cxn ang="0">
                  <a:pos x="1420" y="1336"/>
                </a:cxn>
                <a:cxn ang="0">
                  <a:pos x="1379" y="1401"/>
                </a:cxn>
                <a:cxn ang="0">
                  <a:pos x="1388" y="1621"/>
                </a:cxn>
                <a:cxn ang="0">
                  <a:pos x="1365" y="1677"/>
                </a:cxn>
                <a:cxn ang="0">
                  <a:pos x="1351" y="1532"/>
                </a:cxn>
                <a:cxn ang="0">
                  <a:pos x="1299" y="1304"/>
                </a:cxn>
                <a:cxn ang="0">
                  <a:pos x="1238" y="1069"/>
                </a:cxn>
                <a:cxn ang="0">
                  <a:pos x="1178" y="755"/>
                </a:cxn>
                <a:cxn ang="0">
                  <a:pos x="1169" y="542"/>
                </a:cxn>
                <a:cxn ang="0">
                  <a:pos x="1153" y="493"/>
                </a:cxn>
                <a:cxn ang="0">
                  <a:pos x="1124" y="466"/>
                </a:cxn>
                <a:cxn ang="0">
                  <a:pos x="1091" y="453"/>
                </a:cxn>
                <a:cxn ang="0">
                  <a:pos x="1025" y="435"/>
                </a:cxn>
                <a:cxn ang="0">
                  <a:pos x="877" y="414"/>
                </a:cxn>
                <a:cxn ang="0">
                  <a:pos x="709" y="404"/>
                </a:cxn>
                <a:cxn ang="0">
                  <a:pos x="540" y="390"/>
                </a:cxn>
                <a:cxn ang="0">
                  <a:pos x="343" y="380"/>
                </a:cxn>
                <a:cxn ang="0">
                  <a:pos x="145" y="377"/>
                </a:cxn>
                <a:cxn ang="0">
                  <a:pos x="32" y="387"/>
                </a:cxn>
                <a:cxn ang="0">
                  <a:pos x="12" y="383"/>
                </a:cxn>
                <a:cxn ang="0">
                  <a:pos x="0" y="356"/>
                </a:cxn>
              </a:cxnLst>
              <a:rect l="0" t="0" r="r" b="b"/>
              <a:pathLst>
                <a:path w="1598" h="1685">
                  <a:moveTo>
                    <a:pt x="2" y="347"/>
                  </a:moveTo>
                  <a:lnTo>
                    <a:pt x="33" y="345"/>
                  </a:lnTo>
                  <a:lnTo>
                    <a:pt x="64" y="343"/>
                  </a:lnTo>
                  <a:lnTo>
                    <a:pt x="95" y="341"/>
                  </a:lnTo>
                  <a:lnTo>
                    <a:pt x="126" y="339"/>
                  </a:lnTo>
                  <a:lnTo>
                    <a:pt x="156" y="338"/>
                  </a:lnTo>
                  <a:lnTo>
                    <a:pt x="188" y="337"/>
                  </a:lnTo>
                  <a:lnTo>
                    <a:pt x="219" y="336"/>
                  </a:lnTo>
                  <a:lnTo>
                    <a:pt x="250" y="336"/>
                  </a:lnTo>
                  <a:lnTo>
                    <a:pt x="280" y="336"/>
                  </a:lnTo>
                  <a:lnTo>
                    <a:pt x="311" y="336"/>
                  </a:lnTo>
                  <a:lnTo>
                    <a:pt x="341" y="336"/>
                  </a:lnTo>
                  <a:lnTo>
                    <a:pt x="372" y="337"/>
                  </a:lnTo>
                  <a:lnTo>
                    <a:pt x="402" y="338"/>
                  </a:lnTo>
                  <a:lnTo>
                    <a:pt x="433" y="339"/>
                  </a:lnTo>
                  <a:lnTo>
                    <a:pt x="463" y="341"/>
                  </a:lnTo>
                  <a:lnTo>
                    <a:pt x="493" y="342"/>
                  </a:lnTo>
                  <a:lnTo>
                    <a:pt x="523" y="344"/>
                  </a:lnTo>
                  <a:lnTo>
                    <a:pt x="553" y="345"/>
                  </a:lnTo>
                  <a:lnTo>
                    <a:pt x="584" y="347"/>
                  </a:lnTo>
                  <a:lnTo>
                    <a:pt x="614" y="349"/>
                  </a:lnTo>
                  <a:lnTo>
                    <a:pt x="644" y="351"/>
                  </a:lnTo>
                  <a:lnTo>
                    <a:pt x="673" y="353"/>
                  </a:lnTo>
                  <a:lnTo>
                    <a:pt x="703" y="356"/>
                  </a:lnTo>
                  <a:lnTo>
                    <a:pt x="733" y="358"/>
                  </a:lnTo>
                  <a:lnTo>
                    <a:pt x="762" y="361"/>
                  </a:lnTo>
                  <a:lnTo>
                    <a:pt x="791" y="364"/>
                  </a:lnTo>
                  <a:lnTo>
                    <a:pt x="821" y="366"/>
                  </a:lnTo>
                  <a:lnTo>
                    <a:pt x="851" y="368"/>
                  </a:lnTo>
                  <a:lnTo>
                    <a:pt x="880" y="371"/>
                  </a:lnTo>
                  <a:lnTo>
                    <a:pt x="909" y="374"/>
                  </a:lnTo>
                  <a:lnTo>
                    <a:pt x="939" y="376"/>
                  </a:lnTo>
                  <a:lnTo>
                    <a:pt x="968" y="379"/>
                  </a:lnTo>
                  <a:lnTo>
                    <a:pt x="984" y="383"/>
                  </a:lnTo>
                  <a:lnTo>
                    <a:pt x="999" y="387"/>
                  </a:lnTo>
                  <a:lnTo>
                    <a:pt x="1015" y="390"/>
                  </a:lnTo>
                  <a:lnTo>
                    <a:pt x="1031" y="395"/>
                  </a:lnTo>
                  <a:lnTo>
                    <a:pt x="1047" y="398"/>
                  </a:lnTo>
                  <a:lnTo>
                    <a:pt x="1062" y="403"/>
                  </a:lnTo>
                  <a:lnTo>
                    <a:pt x="1078" y="406"/>
                  </a:lnTo>
                  <a:lnTo>
                    <a:pt x="1093" y="411"/>
                  </a:lnTo>
                  <a:lnTo>
                    <a:pt x="1109" y="415"/>
                  </a:lnTo>
                  <a:lnTo>
                    <a:pt x="1124" y="421"/>
                  </a:lnTo>
                  <a:lnTo>
                    <a:pt x="1139" y="426"/>
                  </a:lnTo>
                  <a:lnTo>
                    <a:pt x="1153" y="432"/>
                  </a:lnTo>
                  <a:lnTo>
                    <a:pt x="1168" y="437"/>
                  </a:lnTo>
                  <a:lnTo>
                    <a:pt x="1182" y="444"/>
                  </a:lnTo>
                  <a:lnTo>
                    <a:pt x="1196" y="451"/>
                  </a:lnTo>
                  <a:lnTo>
                    <a:pt x="1208" y="459"/>
                  </a:lnTo>
                  <a:lnTo>
                    <a:pt x="1215" y="450"/>
                  </a:lnTo>
                  <a:lnTo>
                    <a:pt x="1215" y="438"/>
                  </a:lnTo>
                  <a:lnTo>
                    <a:pt x="1213" y="426"/>
                  </a:lnTo>
                  <a:lnTo>
                    <a:pt x="1214" y="415"/>
                  </a:lnTo>
                  <a:lnTo>
                    <a:pt x="1207" y="366"/>
                  </a:lnTo>
                  <a:lnTo>
                    <a:pt x="1199" y="316"/>
                  </a:lnTo>
                  <a:lnTo>
                    <a:pt x="1192" y="267"/>
                  </a:lnTo>
                  <a:lnTo>
                    <a:pt x="1184" y="216"/>
                  </a:lnTo>
                  <a:lnTo>
                    <a:pt x="1178" y="167"/>
                  </a:lnTo>
                  <a:lnTo>
                    <a:pt x="1174" y="118"/>
                  </a:lnTo>
                  <a:lnTo>
                    <a:pt x="1171" y="69"/>
                  </a:lnTo>
                  <a:lnTo>
                    <a:pt x="1171" y="21"/>
                  </a:lnTo>
                  <a:lnTo>
                    <a:pt x="1183" y="12"/>
                  </a:lnTo>
                  <a:lnTo>
                    <a:pt x="1197" y="7"/>
                  </a:lnTo>
                  <a:lnTo>
                    <a:pt x="1212" y="2"/>
                  </a:lnTo>
                  <a:lnTo>
                    <a:pt x="1229" y="0"/>
                  </a:lnTo>
                  <a:lnTo>
                    <a:pt x="1245" y="0"/>
                  </a:lnTo>
                  <a:lnTo>
                    <a:pt x="1262" y="0"/>
                  </a:lnTo>
                  <a:lnTo>
                    <a:pt x="1279" y="2"/>
                  </a:lnTo>
                  <a:lnTo>
                    <a:pt x="1294" y="4"/>
                  </a:lnTo>
                  <a:lnTo>
                    <a:pt x="1300" y="8"/>
                  </a:lnTo>
                  <a:lnTo>
                    <a:pt x="1309" y="10"/>
                  </a:lnTo>
                  <a:lnTo>
                    <a:pt x="1317" y="13"/>
                  </a:lnTo>
                  <a:lnTo>
                    <a:pt x="1324" y="17"/>
                  </a:lnTo>
                  <a:lnTo>
                    <a:pt x="1329" y="20"/>
                  </a:lnTo>
                  <a:lnTo>
                    <a:pt x="1336" y="25"/>
                  </a:lnTo>
                  <a:lnTo>
                    <a:pt x="1341" y="31"/>
                  </a:lnTo>
                  <a:lnTo>
                    <a:pt x="1344" y="38"/>
                  </a:lnTo>
                  <a:lnTo>
                    <a:pt x="1339" y="42"/>
                  </a:lnTo>
                  <a:lnTo>
                    <a:pt x="1332" y="46"/>
                  </a:lnTo>
                  <a:lnTo>
                    <a:pt x="1324" y="49"/>
                  </a:lnTo>
                  <a:lnTo>
                    <a:pt x="1314" y="51"/>
                  </a:lnTo>
                  <a:lnTo>
                    <a:pt x="1309" y="47"/>
                  </a:lnTo>
                  <a:lnTo>
                    <a:pt x="1303" y="43"/>
                  </a:lnTo>
                  <a:lnTo>
                    <a:pt x="1296" y="40"/>
                  </a:lnTo>
                  <a:lnTo>
                    <a:pt x="1290" y="39"/>
                  </a:lnTo>
                  <a:lnTo>
                    <a:pt x="1282" y="38"/>
                  </a:lnTo>
                  <a:lnTo>
                    <a:pt x="1275" y="36"/>
                  </a:lnTo>
                  <a:lnTo>
                    <a:pt x="1268" y="38"/>
                  </a:lnTo>
                  <a:lnTo>
                    <a:pt x="1261" y="40"/>
                  </a:lnTo>
                  <a:lnTo>
                    <a:pt x="1256" y="41"/>
                  </a:lnTo>
                  <a:lnTo>
                    <a:pt x="1250" y="43"/>
                  </a:lnTo>
                  <a:lnTo>
                    <a:pt x="1245" y="47"/>
                  </a:lnTo>
                  <a:lnTo>
                    <a:pt x="1241" y="51"/>
                  </a:lnTo>
                  <a:lnTo>
                    <a:pt x="1250" y="185"/>
                  </a:lnTo>
                  <a:lnTo>
                    <a:pt x="1253" y="315"/>
                  </a:lnTo>
                  <a:lnTo>
                    <a:pt x="1258" y="445"/>
                  </a:lnTo>
                  <a:lnTo>
                    <a:pt x="1268" y="574"/>
                  </a:lnTo>
                  <a:lnTo>
                    <a:pt x="1262" y="578"/>
                  </a:lnTo>
                  <a:lnTo>
                    <a:pt x="1258" y="581"/>
                  </a:lnTo>
                  <a:lnTo>
                    <a:pt x="1252" y="582"/>
                  </a:lnTo>
                  <a:lnTo>
                    <a:pt x="1244" y="582"/>
                  </a:lnTo>
                  <a:lnTo>
                    <a:pt x="1236" y="569"/>
                  </a:lnTo>
                  <a:lnTo>
                    <a:pt x="1229" y="553"/>
                  </a:lnTo>
                  <a:lnTo>
                    <a:pt x="1224" y="536"/>
                  </a:lnTo>
                  <a:lnTo>
                    <a:pt x="1224" y="518"/>
                  </a:lnTo>
                  <a:lnTo>
                    <a:pt x="1220" y="513"/>
                  </a:lnTo>
                  <a:lnTo>
                    <a:pt x="1214" y="512"/>
                  </a:lnTo>
                  <a:lnTo>
                    <a:pt x="1207" y="512"/>
                  </a:lnTo>
                  <a:lnTo>
                    <a:pt x="1201" y="512"/>
                  </a:lnTo>
                  <a:lnTo>
                    <a:pt x="1192" y="544"/>
                  </a:lnTo>
                  <a:lnTo>
                    <a:pt x="1192" y="577"/>
                  </a:lnTo>
                  <a:lnTo>
                    <a:pt x="1199" y="608"/>
                  </a:lnTo>
                  <a:lnTo>
                    <a:pt x="1208" y="641"/>
                  </a:lnTo>
                  <a:lnTo>
                    <a:pt x="1215" y="714"/>
                  </a:lnTo>
                  <a:lnTo>
                    <a:pt x="1226" y="784"/>
                  </a:lnTo>
                  <a:lnTo>
                    <a:pt x="1237" y="854"/>
                  </a:lnTo>
                  <a:lnTo>
                    <a:pt x="1252" y="923"/>
                  </a:lnTo>
                  <a:lnTo>
                    <a:pt x="1266" y="993"/>
                  </a:lnTo>
                  <a:lnTo>
                    <a:pt x="1281" y="1063"/>
                  </a:lnTo>
                  <a:lnTo>
                    <a:pt x="1295" y="1133"/>
                  </a:lnTo>
                  <a:lnTo>
                    <a:pt x="1306" y="1206"/>
                  </a:lnTo>
                  <a:lnTo>
                    <a:pt x="1311" y="1221"/>
                  </a:lnTo>
                  <a:lnTo>
                    <a:pt x="1317" y="1234"/>
                  </a:lnTo>
                  <a:lnTo>
                    <a:pt x="1324" y="1248"/>
                  </a:lnTo>
                  <a:lnTo>
                    <a:pt x="1332" y="1262"/>
                  </a:lnTo>
                  <a:lnTo>
                    <a:pt x="1341" y="1276"/>
                  </a:lnTo>
                  <a:lnTo>
                    <a:pt x="1349" y="1290"/>
                  </a:lnTo>
                  <a:lnTo>
                    <a:pt x="1356" y="1305"/>
                  </a:lnTo>
                  <a:lnTo>
                    <a:pt x="1363" y="1320"/>
                  </a:lnTo>
                  <a:lnTo>
                    <a:pt x="1373" y="1319"/>
                  </a:lnTo>
                  <a:lnTo>
                    <a:pt x="1383" y="1315"/>
                  </a:lnTo>
                  <a:lnTo>
                    <a:pt x="1393" y="1309"/>
                  </a:lnTo>
                  <a:lnTo>
                    <a:pt x="1400" y="1302"/>
                  </a:lnTo>
                  <a:lnTo>
                    <a:pt x="1406" y="1294"/>
                  </a:lnTo>
                  <a:lnTo>
                    <a:pt x="1413" y="1286"/>
                  </a:lnTo>
                  <a:lnTo>
                    <a:pt x="1418" y="1277"/>
                  </a:lnTo>
                  <a:lnTo>
                    <a:pt x="1423" y="1269"/>
                  </a:lnTo>
                  <a:lnTo>
                    <a:pt x="1416" y="1267"/>
                  </a:lnTo>
                  <a:lnTo>
                    <a:pt x="1408" y="1263"/>
                  </a:lnTo>
                  <a:lnTo>
                    <a:pt x="1400" y="1261"/>
                  </a:lnTo>
                  <a:lnTo>
                    <a:pt x="1392" y="1259"/>
                  </a:lnTo>
                  <a:lnTo>
                    <a:pt x="1383" y="1255"/>
                  </a:lnTo>
                  <a:lnTo>
                    <a:pt x="1377" y="1253"/>
                  </a:lnTo>
                  <a:lnTo>
                    <a:pt x="1370" y="1249"/>
                  </a:lnTo>
                  <a:lnTo>
                    <a:pt x="1363" y="1246"/>
                  </a:lnTo>
                  <a:lnTo>
                    <a:pt x="1353" y="1228"/>
                  </a:lnTo>
                  <a:lnTo>
                    <a:pt x="1343" y="1208"/>
                  </a:lnTo>
                  <a:lnTo>
                    <a:pt x="1335" y="1188"/>
                  </a:lnTo>
                  <a:lnTo>
                    <a:pt x="1334" y="1166"/>
                  </a:lnTo>
                  <a:lnTo>
                    <a:pt x="1332" y="1155"/>
                  </a:lnTo>
                  <a:lnTo>
                    <a:pt x="1333" y="1142"/>
                  </a:lnTo>
                  <a:lnTo>
                    <a:pt x="1335" y="1128"/>
                  </a:lnTo>
                  <a:lnTo>
                    <a:pt x="1334" y="1116"/>
                  </a:lnTo>
                  <a:lnTo>
                    <a:pt x="1345" y="1050"/>
                  </a:lnTo>
                  <a:lnTo>
                    <a:pt x="1349" y="983"/>
                  </a:lnTo>
                  <a:lnTo>
                    <a:pt x="1350" y="917"/>
                  </a:lnTo>
                  <a:lnTo>
                    <a:pt x="1353" y="849"/>
                  </a:lnTo>
                  <a:lnTo>
                    <a:pt x="1362" y="846"/>
                  </a:lnTo>
                  <a:lnTo>
                    <a:pt x="1370" y="839"/>
                  </a:lnTo>
                  <a:lnTo>
                    <a:pt x="1378" y="835"/>
                  </a:lnTo>
                  <a:lnTo>
                    <a:pt x="1387" y="836"/>
                  </a:lnTo>
                  <a:lnTo>
                    <a:pt x="1395" y="855"/>
                  </a:lnTo>
                  <a:lnTo>
                    <a:pt x="1394" y="876"/>
                  </a:lnTo>
                  <a:lnTo>
                    <a:pt x="1390" y="897"/>
                  </a:lnTo>
                  <a:lnTo>
                    <a:pt x="1390" y="919"/>
                  </a:lnTo>
                  <a:lnTo>
                    <a:pt x="1392" y="989"/>
                  </a:lnTo>
                  <a:lnTo>
                    <a:pt x="1386" y="1058"/>
                  </a:lnTo>
                  <a:lnTo>
                    <a:pt x="1381" y="1127"/>
                  </a:lnTo>
                  <a:lnTo>
                    <a:pt x="1387" y="1195"/>
                  </a:lnTo>
                  <a:lnTo>
                    <a:pt x="1396" y="1205"/>
                  </a:lnTo>
                  <a:lnTo>
                    <a:pt x="1408" y="1210"/>
                  </a:lnTo>
                  <a:lnTo>
                    <a:pt x="1419" y="1214"/>
                  </a:lnTo>
                  <a:lnTo>
                    <a:pt x="1432" y="1216"/>
                  </a:lnTo>
                  <a:lnTo>
                    <a:pt x="1446" y="1217"/>
                  </a:lnTo>
                  <a:lnTo>
                    <a:pt x="1459" y="1218"/>
                  </a:lnTo>
                  <a:lnTo>
                    <a:pt x="1474" y="1221"/>
                  </a:lnTo>
                  <a:lnTo>
                    <a:pt x="1488" y="1223"/>
                  </a:lnTo>
                  <a:lnTo>
                    <a:pt x="1499" y="1223"/>
                  </a:lnTo>
                  <a:lnTo>
                    <a:pt x="1509" y="1222"/>
                  </a:lnTo>
                  <a:lnTo>
                    <a:pt x="1519" y="1218"/>
                  </a:lnTo>
                  <a:lnTo>
                    <a:pt x="1531" y="1215"/>
                  </a:lnTo>
                  <a:lnTo>
                    <a:pt x="1541" y="1211"/>
                  </a:lnTo>
                  <a:lnTo>
                    <a:pt x="1552" y="1208"/>
                  </a:lnTo>
                  <a:lnTo>
                    <a:pt x="1562" y="1207"/>
                  </a:lnTo>
                  <a:lnTo>
                    <a:pt x="1572" y="1207"/>
                  </a:lnTo>
                  <a:lnTo>
                    <a:pt x="1578" y="1203"/>
                  </a:lnTo>
                  <a:lnTo>
                    <a:pt x="1579" y="1143"/>
                  </a:lnTo>
                  <a:lnTo>
                    <a:pt x="1576" y="1084"/>
                  </a:lnTo>
                  <a:lnTo>
                    <a:pt x="1572" y="1025"/>
                  </a:lnTo>
                  <a:lnTo>
                    <a:pt x="1572" y="971"/>
                  </a:lnTo>
                  <a:lnTo>
                    <a:pt x="1578" y="970"/>
                  </a:lnTo>
                  <a:lnTo>
                    <a:pt x="1585" y="972"/>
                  </a:lnTo>
                  <a:lnTo>
                    <a:pt x="1590" y="978"/>
                  </a:lnTo>
                  <a:lnTo>
                    <a:pt x="1592" y="983"/>
                  </a:lnTo>
                  <a:lnTo>
                    <a:pt x="1591" y="1040"/>
                  </a:lnTo>
                  <a:lnTo>
                    <a:pt x="1595" y="1097"/>
                  </a:lnTo>
                  <a:lnTo>
                    <a:pt x="1598" y="1156"/>
                  </a:lnTo>
                  <a:lnTo>
                    <a:pt x="1592" y="1218"/>
                  </a:lnTo>
                  <a:lnTo>
                    <a:pt x="1586" y="1224"/>
                  </a:lnTo>
                  <a:lnTo>
                    <a:pt x="1583" y="1229"/>
                  </a:lnTo>
                  <a:lnTo>
                    <a:pt x="1579" y="1232"/>
                  </a:lnTo>
                  <a:lnTo>
                    <a:pt x="1577" y="1236"/>
                  </a:lnTo>
                  <a:lnTo>
                    <a:pt x="1574" y="1239"/>
                  </a:lnTo>
                  <a:lnTo>
                    <a:pt x="1569" y="1243"/>
                  </a:lnTo>
                  <a:lnTo>
                    <a:pt x="1564" y="1246"/>
                  </a:lnTo>
                  <a:lnTo>
                    <a:pt x="1557" y="1249"/>
                  </a:lnTo>
                  <a:lnTo>
                    <a:pt x="1549" y="1253"/>
                  </a:lnTo>
                  <a:lnTo>
                    <a:pt x="1541" y="1256"/>
                  </a:lnTo>
                  <a:lnTo>
                    <a:pt x="1532" y="1257"/>
                  </a:lnTo>
                  <a:lnTo>
                    <a:pt x="1523" y="1260"/>
                  </a:lnTo>
                  <a:lnTo>
                    <a:pt x="1515" y="1261"/>
                  </a:lnTo>
                  <a:lnTo>
                    <a:pt x="1507" y="1264"/>
                  </a:lnTo>
                  <a:lnTo>
                    <a:pt x="1501" y="1269"/>
                  </a:lnTo>
                  <a:lnTo>
                    <a:pt x="1498" y="1275"/>
                  </a:lnTo>
                  <a:lnTo>
                    <a:pt x="1495" y="1321"/>
                  </a:lnTo>
                  <a:lnTo>
                    <a:pt x="1495" y="1367"/>
                  </a:lnTo>
                  <a:lnTo>
                    <a:pt x="1499" y="1413"/>
                  </a:lnTo>
                  <a:lnTo>
                    <a:pt x="1502" y="1459"/>
                  </a:lnTo>
                  <a:lnTo>
                    <a:pt x="1504" y="1505"/>
                  </a:lnTo>
                  <a:lnTo>
                    <a:pt x="1506" y="1550"/>
                  </a:lnTo>
                  <a:lnTo>
                    <a:pt x="1503" y="1594"/>
                  </a:lnTo>
                  <a:lnTo>
                    <a:pt x="1495" y="1638"/>
                  </a:lnTo>
                  <a:lnTo>
                    <a:pt x="1487" y="1639"/>
                  </a:lnTo>
                  <a:lnTo>
                    <a:pt x="1480" y="1641"/>
                  </a:lnTo>
                  <a:lnTo>
                    <a:pt x="1472" y="1642"/>
                  </a:lnTo>
                  <a:lnTo>
                    <a:pt x="1463" y="1641"/>
                  </a:lnTo>
                  <a:lnTo>
                    <a:pt x="1453" y="1630"/>
                  </a:lnTo>
                  <a:lnTo>
                    <a:pt x="1454" y="1551"/>
                  </a:lnTo>
                  <a:lnTo>
                    <a:pt x="1455" y="1472"/>
                  </a:lnTo>
                  <a:lnTo>
                    <a:pt x="1454" y="1393"/>
                  </a:lnTo>
                  <a:lnTo>
                    <a:pt x="1447" y="1316"/>
                  </a:lnTo>
                  <a:lnTo>
                    <a:pt x="1438" y="1322"/>
                  </a:lnTo>
                  <a:lnTo>
                    <a:pt x="1428" y="1329"/>
                  </a:lnTo>
                  <a:lnTo>
                    <a:pt x="1420" y="1336"/>
                  </a:lnTo>
                  <a:lnTo>
                    <a:pt x="1412" y="1343"/>
                  </a:lnTo>
                  <a:lnTo>
                    <a:pt x="1404" y="1350"/>
                  </a:lnTo>
                  <a:lnTo>
                    <a:pt x="1395" y="1357"/>
                  </a:lnTo>
                  <a:lnTo>
                    <a:pt x="1386" y="1362"/>
                  </a:lnTo>
                  <a:lnTo>
                    <a:pt x="1374" y="1367"/>
                  </a:lnTo>
                  <a:lnTo>
                    <a:pt x="1379" y="1401"/>
                  </a:lnTo>
                  <a:lnTo>
                    <a:pt x="1383" y="1438"/>
                  </a:lnTo>
                  <a:lnTo>
                    <a:pt x="1389" y="1475"/>
                  </a:lnTo>
                  <a:lnTo>
                    <a:pt x="1393" y="1512"/>
                  </a:lnTo>
                  <a:lnTo>
                    <a:pt x="1394" y="1550"/>
                  </a:lnTo>
                  <a:lnTo>
                    <a:pt x="1393" y="1586"/>
                  </a:lnTo>
                  <a:lnTo>
                    <a:pt x="1388" y="1621"/>
                  </a:lnTo>
                  <a:lnTo>
                    <a:pt x="1379" y="1655"/>
                  </a:lnTo>
                  <a:lnTo>
                    <a:pt x="1378" y="1663"/>
                  </a:lnTo>
                  <a:lnTo>
                    <a:pt x="1381" y="1672"/>
                  </a:lnTo>
                  <a:lnTo>
                    <a:pt x="1381" y="1680"/>
                  </a:lnTo>
                  <a:lnTo>
                    <a:pt x="1372" y="1685"/>
                  </a:lnTo>
                  <a:lnTo>
                    <a:pt x="1365" y="1677"/>
                  </a:lnTo>
                  <a:lnTo>
                    <a:pt x="1363" y="1666"/>
                  </a:lnTo>
                  <a:lnTo>
                    <a:pt x="1358" y="1655"/>
                  </a:lnTo>
                  <a:lnTo>
                    <a:pt x="1350" y="1649"/>
                  </a:lnTo>
                  <a:lnTo>
                    <a:pt x="1353" y="1610"/>
                  </a:lnTo>
                  <a:lnTo>
                    <a:pt x="1353" y="1571"/>
                  </a:lnTo>
                  <a:lnTo>
                    <a:pt x="1351" y="1532"/>
                  </a:lnTo>
                  <a:lnTo>
                    <a:pt x="1347" y="1494"/>
                  </a:lnTo>
                  <a:lnTo>
                    <a:pt x="1342" y="1454"/>
                  </a:lnTo>
                  <a:lnTo>
                    <a:pt x="1335" y="1415"/>
                  </a:lnTo>
                  <a:lnTo>
                    <a:pt x="1329" y="1376"/>
                  </a:lnTo>
                  <a:lnTo>
                    <a:pt x="1325" y="1338"/>
                  </a:lnTo>
                  <a:lnTo>
                    <a:pt x="1299" y="1304"/>
                  </a:lnTo>
                  <a:lnTo>
                    <a:pt x="1281" y="1267"/>
                  </a:lnTo>
                  <a:lnTo>
                    <a:pt x="1267" y="1229"/>
                  </a:lnTo>
                  <a:lnTo>
                    <a:pt x="1258" y="1190"/>
                  </a:lnTo>
                  <a:lnTo>
                    <a:pt x="1251" y="1149"/>
                  </a:lnTo>
                  <a:lnTo>
                    <a:pt x="1245" y="1109"/>
                  </a:lnTo>
                  <a:lnTo>
                    <a:pt x="1238" y="1069"/>
                  </a:lnTo>
                  <a:lnTo>
                    <a:pt x="1231" y="1027"/>
                  </a:lnTo>
                  <a:lnTo>
                    <a:pt x="1218" y="973"/>
                  </a:lnTo>
                  <a:lnTo>
                    <a:pt x="1206" y="919"/>
                  </a:lnTo>
                  <a:lnTo>
                    <a:pt x="1196" y="865"/>
                  </a:lnTo>
                  <a:lnTo>
                    <a:pt x="1186" y="811"/>
                  </a:lnTo>
                  <a:lnTo>
                    <a:pt x="1178" y="755"/>
                  </a:lnTo>
                  <a:lnTo>
                    <a:pt x="1171" y="701"/>
                  </a:lnTo>
                  <a:lnTo>
                    <a:pt x="1165" y="646"/>
                  </a:lnTo>
                  <a:lnTo>
                    <a:pt x="1159" y="591"/>
                  </a:lnTo>
                  <a:lnTo>
                    <a:pt x="1168" y="577"/>
                  </a:lnTo>
                  <a:lnTo>
                    <a:pt x="1169" y="559"/>
                  </a:lnTo>
                  <a:lnTo>
                    <a:pt x="1169" y="542"/>
                  </a:lnTo>
                  <a:lnTo>
                    <a:pt x="1177" y="527"/>
                  </a:lnTo>
                  <a:lnTo>
                    <a:pt x="1174" y="520"/>
                  </a:lnTo>
                  <a:lnTo>
                    <a:pt x="1170" y="513"/>
                  </a:lnTo>
                  <a:lnTo>
                    <a:pt x="1165" y="506"/>
                  </a:lnTo>
                  <a:lnTo>
                    <a:pt x="1159" y="500"/>
                  </a:lnTo>
                  <a:lnTo>
                    <a:pt x="1153" y="493"/>
                  </a:lnTo>
                  <a:lnTo>
                    <a:pt x="1147" y="486"/>
                  </a:lnTo>
                  <a:lnTo>
                    <a:pt x="1143" y="479"/>
                  </a:lnTo>
                  <a:lnTo>
                    <a:pt x="1139" y="471"/>
                  </a:lnTo>
                  <a:lnTo>
                    <a:pt x="1133" y="470"/>
                  </a:lnTo>
                  <a:lnTo>
                    <a:pt x="1129" y="468"/>
                  </a:lnTo>
                  <a:lnTo>
                    <a:pt x="1124" y="466"/>
                  </a:lnTo>
                  <a:lnTo>
                    <a:pt x="1120" y="465"/>
                  </a:lnTo>
                  <a:lnTo>
                    <a:pt x="1115" y="464"/>
                  </a:lnTo>
                  <a:lnTo>
                    <a:pt x="1110" y="460"/>
                  </a:lnTo>
                  <a:lnTo>
                    <a:pt x="1106" y="458"/>
                  </a:lnTo>
                  <a:lnTo>
                    <a:pt x="1102" y="453"/>
                  </a:lnTo>
                  <a:lnTo>
                    <a:pt x="1091" y="453"/>
                  </a:lnTo>
                  <a:lnTo>
                    <a:pt x="1080" y="452"/>
                  </a:lnTo>
                  <a:lnTo>
                    <a:pt x="1069" y="449"/>
                  </a:lnTo>
                  <a:lnTo>
                    <a:pt x="1059" y="445"/>
                  </a:lnTo>
                  <a:lnTo>
                    <a:pt x="1048" y="441"/>
                  </a:lnTo>
                  <a:lnTo>
                    <a:pt x="1037" y="437"/>
                  </a:lnTo>
                  <a:lnTo>
                    <a:pt x="1025" y="435"/>
                  </a:lnTo>
                  <a:lnTo>
                    <a:pt x="1014" y="434"/>
                  </a:lnTo>
                  <a:lnTo>
                    <a:pt x="986" y="428"/>
                  </a:lnTo>
                  <a:lnTo>
                    <a:pt x="959" y="424"/>
                  </a:lnTo>
                  <a:lnTo>
                    <a:pt x="932" y="420"/>
                  </a:lnTo>
                  <a:lnTo>
                    <a:pt x="904" y="417"/>
                  </a:lnTo>
                  <a:lnTo>
                    <a:pt x="877" y="414"/>
                  </a:lnTo>
                  <a:lnTo>
                    <a:pt x="849" y="412"/>
                  </a:lnTo>
                  <a:lnTo>
                    <a:pt x="820" y="410"/>
                  </a:lnTo>
                  <a:lnTo>
                    <a:pt x="792" y="407"/>
                  </a:lnTo>
                  <a:lnTo>
                    <a:pt x="765" y="406"/>
                  </a:lnTo>
                  <a:lnTo>
                    <a:pt x="737" y="405"/>
                  </a:lnTo>
                  <a:lnTo>
                    <a:pt x="709" y="404"/>
                  </a:lnTo>
                  <a:lnTo>
                    <a:pt x="682" y="402"/>
                  </a:lnTo>
                  <a:lnTo>
                    <a:pt x="654" y="400"/>
                  </a:lnTo>
                  <a:lnTo>
                    <a:pt x="627" y="398"/>
                  </a:lnTo>
                  <a:lnTo>
                    <a:pt x="599" y="396"/>
                  </a:lnTo>
                  <a:lnTo>
                    <a:pt x="572" y="392"/>
                  </a:lnTo>
                  <a:lnTo>
                    <a:pt x="540" y="390"/>
                  </a:lnTo>
                  <a:lnTo>
                    <a:pt x="507" y="388"/>
                  </a:lnTo>
                  <a:lnTo>
                    <a:pt x="474" y="385"/>
                  </a:lnTo>
                  <a:lnTo>
                    <a:pt x="442" y="383"/>
                  </a:lnTo>
                  <a:lnTo>
                    <a:pt x="409" y="382"/>
                  </a:lnTo>
                  <a:lnTo>
                    <a:pt x="376" y="381"/>
                  </a:lnTo>
                  <a:lnTo>
                    <a:pt x="343" y="380"/>
                  </a:lnTo>
                  <a:lnTo>
                    <a:pt x="311" y="379"/>
                  </a:lnTo>
                  <a:lnTo>
                    <a:pt x="277" y="377"/>
                  </a:lnTo>
                  <a:lnTo>
                    <a:pt x="244" y="377"/>
                  </a:lnTo>
                  <a:lnTo>
                    <a:pt x="212" y="377"/>
                  </a:lnTo>
                  <a:lnTo>
                    <a:pt x="178" y="377"/>
                  </a:lnTo>
                  <a:lnTo>
                    <a:pt x="145" y="377"/>
                  </a:lnTo>
                  <a:lnTo>
                    <a:pt x="113" y="379"/>
                  </a:lnTo>
                  <a:lnTo>
                    <a:pt x="79" y="380"/>
                  </a:lnTo>
                  <a:lnTo>
                    <a:pt x="46" y="381"/>
                  </a:lnTo>
                  <a:lnTo>
                    <a:pt x="41" y="382"/>
                  </a:lnTo>
                  <a:lnTo>
                    <a:pt x="37" y="384"/>
                  </a:lnTo>
                  <a:lnTo>
                    <a:pt x="32" y="387"/>
                  </a:lnTo>
                  <a:lnTo>
                    <a:pt x="27" y="388"/>
                  </a:lnTo>
                  <a:lnTo>
                    <a:pt x="23" y="389"/>
                  </a:lnTo>
                  <a:lnTo>
                    <a:pt x="18" y="390"/>
                  </a:lnTo>
                  <a:lnTo>
                    <a:pt x="15" y="389"/>
                  </a:lnTo>
                  <a:lnTo>
                    <a:pt x="10" y="387"/>
                  </a:lnTo>
                  <a:lnTo>
                    <a:pt x="12" y="383"/>
                  </a:lnTo>
                  <a:lnTo>
                    <a:pt x="12" y="380"/>
                  </a:lnTo>
                  <a:lnTo>
                    <a:pt x="11" y="376"/>
                  </a:lnTo>
                  <a:lnTo>
                    <a:pt x="11" y="373"/>
                  </a:lnTo>
                  <a:lnTo>
                    <a:pt x="6" y="368"/>
                  </a:lnTo>
                  <a:lnTo>
                    <a:pt x="2" y="362"/>
                  </a:lnTo>
                  <a:lnTo>
                    <a:pt x="0" y="356"/>
                  </a:lnTo>
                  <a:lnTo>
                    <a:pt x="2" y="347"/>
                  </a:lnTo>
                  <a:close/>
                </a:path>
              </a:pathLst>
            </a:custGeom>
            <a:solidFill>
              <a:srgbClr val="000000"/>
            </a:solidFill>
            <a:ln w="9525">
              <a:noFill/>
              <a:round/>
              <a:headEnd/>
              <a:tailEnd/>
            </a:ln>
          </p:spPr>
          <p:txBody>
            <a:bodyPr/>
            <a:lstStyle/>
            <a:p>
              <a:endParaRPr lang="en-US"/>
            </a:p>
          </p:txBody>
        </p:sp>
        <p:sp>
          <p:nvSpPr>
            <p:cNvPr id="731714" name="Freeform 578"/>
            <p:cNvSpPr>
              <a:spLocks/>
            </p:cNvSpPr>
            <p:nvPr/>
          </p:nvSpPr>
          <p:spPr bwMode="auto">
            <a:xfrm>
              <a:off x="1068" y="3219"/>
              <a:ext cx="19" cy="151"/>
            </a:xfrm>
            <a:custGeom>
              <a:avLst/>
              <a:gdLst/>
              <a:ahLst/>
              <a:cxnLst>
                <a:cxn ang="0">
                  <a:pos x="13" y="1"/>
                </a:cxn>
                <a:cxn ang="0">
                  <a:pos x="19" y="3"/>
                </a:cxn>
                <a:cxn ang="0">
                  <a:pos x="26" y="2"/>
                </a:cxn>
                <a:cxn ang="0">
                  <a:pos x="34" y="0"/>
                </a:cxn>
                <a:cxn ang="0">
                  <a:pos x="42" y="1"/>
                </a:cxn>
                <a:cxn ang="0">
                  <a:pos x="44" y="67"/>
                </a:cxn>
                <a:cxn ang="0">
                  <a:pos x="48" y="129"/>
                </a:cxn>
                <a:cxn ang="0">
                  <a:pos x="53" y="190"/>
                </a:cxn>
                <a:cxn ang="0">
                  <a:pos x="59" y="249"/>
                </a:cxn>
                <a:cxn ang="0">
                  <a:pos x="65" y="307"/>
                </a:cxn>
                <a:cxn ang="0">
                  <a:pos x="68" y="367"/>
                </a:cxn>
                <a:cxn ang="0">
                  <a:pos x="71" y="427"/>
                </a:cxn>
                <a:cxn ang="0">
                  <a:pos x="71" y="488"/>
                </a:cxn>
                <a:cxn ang="0">
                  <a:pos x="71" y="518"/>
                </a:cxn>
                <a:cxn ang="0">
                  <a:pos x="72" y="550"/>
                </a:cxn>
                <a:cxn ang="0">
                  <a:pos x="71" y="583"/>
                </a:cxn>
                <a:cxn ang="0">
                  <a:pos x="68" y="616"/>
                </a:cxn>
                <a:cxn ang="0">
                  <a:pos x="72" y="628"/>
                </a:cxn>
                <a:cxn ang="0">
                  <a:pos x="73" y="639"/>
                </a:cxn>
                <a:cxn ang="0">
                  <a:pos x="74" y="652"/>
                </a:cxn>
                <a:cxn ang="0">
                  <a:pos x="76" y="666"/>
                </a:cxn>
                <a:cxn ang="0">
                  <a:pos x="72" y="668"/>
                </a:cxn>
                <a:cxn ang="0">
                  <a:pos x="67" y="669"/>
                </a:cxn>
                <a:cxn ang="0">
                  <a:pos x="61" y="670"/>
                </a:cxn>
                <a:cxn ang="0">
                  <a:pos x="57" y="670"/>
                </a:cxn>
                <a:cxn ang="0">
                  <a:pos x="51" y="670"/>
                </a:cxn>
                <a:cxn ang="0">
                  <a:pos x="46" y="669"/>
                </a:cxn>
                <a:cxn ang="0">
                  <a:pos x="41" y="668"/>
                </a:cxn>
                <a:cxn ang="0">
                  <a:pos x="36" y="666"/>
                </a:cxn>
                <a:cxn ang="0">
                  <a:pos x="16" y="253"/>
                </a:cxn>
                <a:cxn ang="0">
                  <a:pos x="10" y="191"/>
                </a:cxn>
                <a:cxn ang="0">
                  <a:pos x="6" y="133"/>
                </a:cxn>
                <a:cxn ang="0">
                  <a:pos x="4" y="76"/>
                </a:cxn>
                <a:cxn ang="0">
                  <a:pos x="0" y="15"/>
                </a:cxn>
                <a:cxn ang="0">
                  <a:pos x="3" y="10"/>
                </a:cxn>
                <a:cxn ang="0">
                  <a:pos x="5" y="5"/>
                </a:cxn>
                <a:cxn ang="0">
                  <a:pos x="7" y="2"/>
                </a:cxn>
                <a:cxn ang="0">
                  <a:pos x="13" y="1"/>
                </a:cxn>
              </a:cxnLst>
              <a:rect l="0" t="0" r="r" b="b"/>
              <a:pathLst>
                <a:path w="76" h="670">
                  <a:moveTo>
                    <a:pt x="13" y="1"/>
                  </a:moveTo>
                  <a:lnTo>
                    <a:pt x="19" y="3"/>
                  </a:lnTo>
                  <a:lnTo>
                    <a:pt x="26" y="2"/>
                  </a:lnTo>
                  <a:lnTo>
                    <a:pt x="34" y="0"/>
                  </a:lnTo>
                  <a:lnTo>
                    <a:pt x="42" y="1"/>
                  </a:lnTo>
                  <a:lnTo>
                    <a:pt x="44" y="67"/>
                  </a:lnTo>
                  <a:lnTo>
                    <a:pt x="48" y="129"/>
                  </a:lnTo>
                  <a:lnTo>
                    <a:pt x="53" y="190"/>
                  </a:lnTo>
                  <a:lnTo>
                    <a:pt x="59" y="249"/>
                  </a:lnTo>
                  <a:lnTo>
                    <a:pt x="65" y="307"/>
                  </a:lnTo>
                  <a:lnTo>
                    <a:pt x="68" y="367"/>
                  </a:lnTo>
                  <a:lnTo>
                    <a:pt x="71" y="427"/>
                  </a:lnTo>
                  <a:lnTo>
                    <a:pt x="71" y="488"/>
                  </a:lnTo>
                  <a:lnTo>
                    <a:pt x="71" y="518"/>
                  </a:lnTo>
                  <a:lnTo>
                    <a:pt x="72" y="550"/>
                  </a:lnTo>
                  <a:lnTo>
                    <a:pt x="71" y="583"/>
                  </a:lnTo>
                  <a:lnTo>
                    <a:pt x="68" y="616"/>
                  </a:lnTo>
                  <a:lnTo>
                    <a:pt x="72" y="628"/>
                  </a:lnTo>
                  <a:lnTo>
                    <a:pt x="73" y="639"/>
                  </a:lnTo>
                  <a:lnTo>
                    <a:pt x="74" y="652"/>
                  </a:lnTo>
                  <a:lnTo>
                    <a:pt x="76" y="666"/>
                  </a:lnTo>
                  <a:lnTo>
                    <a:pt x="72" y="668"/>
                  </a:lnTo>
                  <a:lnTo>
                    <a:pt x="67" y="669"/>
                  </a:lnTo>
                  <a:lnTo>
                    <a:pt x="61" y="670"/>
                  </a:lnTo>
                  <a:lnTo>
                    <a:pt x="57" y="670"/>
                  </a:lnTo>
                  <a:lnTo>
                    <a:pt x="51" y="670"/>
                  </a:lnTo>
                  <a:lnTo>
                    <a:pt x="46" y="669"/>
                  </a:lnTo>
                  <a:lnTo>
                    <a:pt x="41" y="668"/>
                  </a:lnTo>
                  <a:lnTo>
                    <a:pt x="36" y="666"/>
                  </a:lnTo>
                  <a:lnTo>
                    <a:pt x="16" y="253"/>
                  </a:lnTo>
                  <a:lnTo>
                    <a:pt x="10" y="191"/>
                  </a:lnTo>
                  <a:lnTo>
                    <a:pt x="6" y="133"/>
                  </a:lnTo>
                  <a:lnTo>
                    <a:pt x="4" y="76"/>
                  </a:lnTo>
                  <a:lnTo>
                    <a:pt x="0" y="15"/>
                  </a:lnTo>
                  <a:lnTo>
                    <a:pt x="3" y="10"/>
                  </a:lnTo>
                  <a:lnTo>
                    <a:pt x="5" y="5"/>
                  </a:lnTo>
                  <a:lnTo>
                    <a:pt x="7" y="2"/>
                  </a:lnTo>
                  <a:lnTo>
                    <a:pt x="13" y="1"/>
                  </a:lnTo>
                  <a:close/>
                </a:path>
              </a:pathLst>
            </a:custGeom>
            <a:solidFill>
              <a:srgbClr val="99AABF"/>
            </a:solidFill>
            <a:ln w="9525">
              <a:noFill/>
              <a:round/>
              <a:headEnd/>
              <a:tailEnd/>
            </a:ln>
          </p:spPr>
          <p:txBody>
            <a:bodyPr/>
            <a:lstStyle/>
            <a:p>
              <a:endParaRPr lang="en-US"/>
            </a:p>
          </p:txBody>
        </p:sp>
        <p:sp>
          <p:nvSpPr>
            <p:cNvPr id="731715" name="Freeform 579"/>
            <p:cNvSpPr>
              <a:spLocks/>
            </p:cNvSpPr>
            <p:nvPr/>
          </p:nvSpPr>
          <p:spPr bwMode="auto">
            <a:xfrm>
              <a:off x="1070" y="3425"/>
              <a:ext cx="182" cy="42"/>
            </a:xfrm>
            <a:custGeom>
              <a:avLst/>
              <a:gdLst/>
              <a:ahLst/>
              <a:cxnLst>
                <a:cxn ang="0">
                  <a:pos x="115" y="1"/>
                </a:cxn>
                <a:cxn ang="0">
                  <a:pos x="190" y="1"/>
                </a:cxn>
                <a:cxn ang="0">
                  <a:pos x="267" y="0"/>
                </a:cxn>
                <a:cxn ang="0">
                  <a:pos x="344" y="1"/>
                </a:cxn>
                <a:cxn ang="0">
                  <a:pos x="421" y="4"/>
                </a:cxn>
                <a:cxn ang="0">
                  <a:pos x="497" y="11"/>
                </a:cxn>
                <a:cxn ang="0">
                  <a:pos x="572" y="25"/>
                </a:cxn>
                <a:cxn ang="0">
                  <a:pos x="643" y="44"/>
                </a:cxn>
                <a:cxn ang="0">
                  <a:pos x="690" y="65"/>
                </a:cxn>
                <a:cxn ang="0">
                  <a:pos x="708" y="86"/>
                </a:cxn>
                <a:cxn ang="0">
                  <a:pos x="719" y="109"/>
                </a:cxn>
                <a:cxn ang="0">
                  <a:pos x="726" y="133"/>
                </a:cxn>
                <a:cxn ang="0">
                  <a:pos x="727" y="155"/>
                </a:cxn>
                <a:cxn ang="0">
                  <a:pos x="720" y="173"/>
                </a:cxn>
                <a:cxn ang="0">
                  <a:pos x="711" y="183"/>
                </a:cxn>
                <a:cxn ang="0">
                  <a:pos x="705" y="179"/>
                </a:cxn>
                <a:cxn ang="0">
                  <a:pos x="700" y="158"/>
                </a:cxn>
                <a:cxn ang="0">
                  <a:pos x="682" y="123"/>
                </a:cxn>
                <a:cxn ang="0">
                  <a:pos x="654" y="91"/>
                </a:cxn>
                <a:cxn ang="0">
                  <a:pos x="613" y="73"/>
                </a:cxn>
                <a:cxn ang="0">
                  <a:pos x="565" y="66"/>
                </a:cxn>
                <a:cxn ang="0">
                  <a:pos x="516" y="62"/>
                </a:cxn>
                <a:cxn ang="0">
                  <a:pos x="479" y="58"/>
                </a:cxn>
                <a:cxn ang="0">
                  <a:pos x="455" y="58"/>
                </a:cxn>
                <a:cxn ang="0">
                  <a:pos x="429" y="57"/>
                </a:cxn>
                <a:cxn ang="0">
                  <a:pos x="404" y="57"/>
                </a:cxn>
                <a:cxn ang="0">
                  <a:pos x="379" y="56"/>
                </a:cxn>
                <a:cxn ang="0">
                  <a:pos x="355" y="55"/>
                </a:cxn>
                <a:cxn ang="0">
                  <a:pos x="329" y="52"/>
                </a:cxn>
                <a:cxn ang="0">
                  <a:pos x="305" y="50"/>
                </a:cxn>
                <a:cxn ang="0">
                  <a:pos x="276" y="49"/>
                </a:cxn>
                <a:cxn ang="0">
                  <a:pos x="242" y="51"/>
                </a:cxn>
                <a:cxn ang="0">
                  <a:pos x="206" y="52"/>
                </a:cxn>
                <a:cxn ang="0">
                  <a:pos x="170" y="52"/>
                </a:cxn>
                <a:cxn ang="0">
                  <a:pos x="135" y="52"/>
                </a:cxn>
                <a:cxn ang="0">
                  <a:pos x="100" y="51"/>
                </a:cxn>
                <a:cxn ang="0">
                  <a:pos x="64" y="51"/>
                </a:cxn>
                <a:cxn ang="0">
                  <a:pos x="31" y="51"/>
                </a:cxn>
                <a:cxn ang="0">
                  <a:pos x="8" y="49"/>
                </a:cxn>
                <a:cxn ang="0">
                  <a:pos x="5" y="38"/>
                </a:cxn>
                <a:cxn ang="0">
                  <a:pos x="3" y="24"/>
                </a:cxn>
                <a:cxn ang="0">
                  <a:pos x="19" y="12"/>
                </a:cxn>
                <a:cxn ang="0">
                  <a:pos x="42" y="6"/>
                </a:cxn>
                <a:cxn ang="0">
                  <a:pos x="67" y="3"/>
                </a:cxn>
              </a:cxnLst>
              <a:rect l="0" t="0" r="r" b="b"/>
              <a:pathLst>
                <a:path w="728" h="183">
                  <a:moveTo>
                    <a:pt x="78" y="1"/>
                  </a:moveTo>
                  <a:lnTo>
                    <a:pt x="115" y="1"/>
                  </a:lnTo>
                  <a:lnTo>
                    <a:pt x="152" y="1"/>
                  </a:lnTo>
                  <a:lnTo>
                    <a:pt x="190" y="1"/>
                  </a:lnTo>
                  <a:lnTo>
                    <a:pt x="229" y="0"/>
                  </a:lnTo>
                  <a:lnTo>
                    <a:pt x="267" y="0"/>
                  </a:lnTo>
                  <a:lnTo>
                    <a:pt x="306" y="0"/>
                  </a:lnTo>
                  <a:lnTo>
                    <a:pt x="344" y="1"/>
                  </a:lnTo>
                  <a:lnTo>
                    <a:pt x="383" y="2"/>
                  </a:lnTo>
                  <a:lnTo>
                    <a:pt x="421" y="4"/>
                  </a:lnTo>
                  <a:lnTo>
                    <a:pt x="459" y="6"/>
                  </a:lnTo>
                  <a:lnTo>
                    <a:pt x="497" y="11"/>
                  </a:lnTo>
                  <a:lnTo>
                    <a:pt x="535" y="17"/>
                  </a:lnTo>
                  <a:lnTo>
                    <a:pt x="572" y="25"/>
                  </a:lnTo>
                  <a:lnTo>
                    <a:pt x="608" y="33"/>
                  </a:lnTo>
                  <a:lnTo>
                    <a:pt x="643" y="44"/>
                  </a:lnTo>
                  <a:lnTo>
                    <a:pt x="677" y="57"/>
                  </a:lnTo>
                  <a:lnTo>
                    <a:pt x="690" y="65"/>
                  </a:lnTo>
                  <a:lnTo>
                    <a:pt x="700" y="76"/>
                  </a:lnTo>
                  <a:lnTo>
                    <a:pt x="708" y="86"/>
                  </a:lnTo>
                  <a:lnTo>
                    <a:pt x="714" y="96"/>
                  </a:lnTo>
                  <a:lnTo>
                    <a:pt x="719" y="109"/>
                  </a:lnTo>
                  <a:lnTo>
                    <a:pt x="723" y="120"/>
                  </a:lnTo>
                  <a:lnTo>
                    <a:pt x="726" y="133"/>
                  </a:lnTo>
                  <a:lnTo>
                    <a:pt x="728" y="146"/>
                  </a:lnTo>
                  <a:lnTo>
                    <a:pt x="727" y="155"/>
                  </a:lnTo>
                  <a:lnTo>
                    <a:pt x="723" y="164"/>
                  </a:lnTo>
                  <a:lnTo>
                    <a:pt x="720" y="173"/>
                  </a:lnTo>
                  <a:lnTo>
                    <a:pt x="715" y="183"/>
                  </a:lnTo>
                  <a:lnTo>
                    <a:pt x="711" y="183"/>
                  </a:lnTo>
                  <a:lnTo>
                    <a:pt x="707" y="182"/>
                  </a:lnTo>
                  <a:lnTo>
                    <a:pt x="705" y="179"/>
                  </a:lnTo>
                  <a:lnTo>
                    <a:pt x="703" y="177"/>
                  </a:lnTo>
                  <a:lnTo>
                    <a:pt x="700" y="158"/>
                  </a:lnTo>
                  <a:lnTo>
                    <a:pt x="692" y="140"/>
                  </a:lnTo>
                  <a:lnTo>
                    <a:pt x="682" y="123"/>
                  </a:lnTo>
                  <a:lnTo>
                    <a:pt x="671" y="104"/>
                  </a:lnTo>
                  <a:lnTo>
                    <a:pt x="654" y="91"/>
                  </a:lnTo>
                  <a:lnTo>
                    <a:pt x="635" y="80"/>
                  </a:lnTo>
                  <a:lnTo>
                    <a:pt x="613" y="73"/>
                  </a:lnTo>
                  <a:lnTo>
                    <a:pt x="590" y="69"/>
                  </a:lnTo>
                  <a:lnTo>
                    <a:pt x="565" y="66"/>
                  </a:lnTo>
                  <a:lnTo>
                    <a:pt x="541" y="64"/>
                  </a:lnTo>
                  <a:lnTo>
                    <a:pt x="516" y="62"/>
                  </a:lnTo>
                  <a:lnTo>
                    <a:pt x="492" y="59"/>
                  </a:lnTo>
                  <a:lnTo>
                    <a:pt x="479" y="58"/>
                  </a:lnTo>
                  <a:lnTo>
                    <a:pt x="467" y="58"/>
                  </a:lnTo>
                  <a:lnTo>
                    <a:pt x="455" y="58"/>
                  </a:lnTo>
                  <a:lnTo>
                    <a:pt x="442" y="57"/>
                  </a:lnTo>
                  <a:lnTo>
                    <a:pt x="429" y="57"/>
                  </a:lnTo>
                  <a:lnTo>
                    <a:pt x="417" y="57"/>
                  </a:lnTo>
                  <a:lnTo>
                    <a:pt x="404" y="57"/>
                  </a:lnTo>
                  <a:lnTo>
                    <a:pt x="391" y="56"/>
                  </a:lnTo>
                  <a:lnTo>
                    <a:pt x="379" y="56"/>
                  </a:lnTo>
                  <a:lnTo>
                    <a:pt x="367" y="55"/>
                  </a:lnTo>
                  <a:lnTo>
                    <a:pt x="355" y="55"/>
                  </a:lnTo>
                  <a:lnTo>
                    <a:pt x="342" y="54"/>
                  </a:lnTo>
                  <a:lnTo>
                    <a:pt x="329" y="52"/>
                  </a:lnTo>
                  <a:lnTo>
                    <a:pt x="318" y="51"/>
                  </a:lnTo>
                  <a:lnTo>
                    <a:pt x="305" y="50"/>
                  </a:lnTo>
                  <a:lnTo>
                    <a:pt x="294" y="48"/>
                  </a:lnTo>
                  <a:lnTo>
                    <a:pt x="276" y="49"/>
                  </a:lnTo>
                  <a:lnTo>
                    <a:pt x="259" y="50"/>
                  </a:lnTo>
                  <a:lnTo>
                    <a:pt x="242" y="51"/>
                  </a:lnTo>
                  <a:lnTo>
                    <a:pt x="224" y="52"/>
                  </a:lnTo>
                  <a:lnTo>
                    <a:pt x="206" y="52"/>
                  </a:lnTo>
                  <a:lnTo>
                    <a:pt x="189" y="52"/>
                  </a:lnTo>
                  <a:lnTo>
                    <a:pt x="170" y="52"/>
                  </a:lnTo>
                  <a:lnTo>
                    <a:pt x="153" y="52"/>
                  </a:lnTo>
                  <a:lnTo>
                    <a:pt x="135" y="52"/>
                  </a:lnTo>
                  <a:lnTo>
                    <a:pt x="117" y="52"/>
                  </a:lnTo>
                  <a:lnTo>
                    <a:pt x="100" y="51"/>
                  </a:lnTo>
                  <a:lnTo>
                    <a:pt x="82" y="51"/>
                  </a:lnTo>
                  <a:lnTo>
                    <a:pt x="64" y="51"/>
                  </a:lnTo>
                  <a:lnTo>
                    <a:pt x="48" y="51"/>
                  </a:lnTo>
                  <a:lnTo>
                    <a:pt x="31" y="51"/>
                  </a:lnTo>
                  <a:lnTo>
                    <a:pt x="15" y="51"/>
                  </a:lnTo>
                  <a:lnTo>
                    <a:pt x="8" y="49"/>
                  </a:lnTo>
                  <a:lnTo>
                    <a:pt x="7" y="43"/>
                  </a:lnTo>
                  <a:lnTo>
                    <a:pt x="5" y="38"/>
                  </a:lnTo>
                  <a:lnTo>
                    <a:pt x="0" y="34"/>
                  </a:lnTo>
                  <a:lnTo>
                    <a:pt x="3" y="24"/>
                  </a:lnTo>
                  <a:lnTo>
                    <a:pt x="10" y="17"/>
                  </a:lnTo>
                  <a:lnTo>
                    <a:pt x="19" y="12"/>
                  </a:lnTo>
                  <a:lnTo>
                    <a:pt x="31" y="9"/>
                  </a:lnTo>
                  <a:lnTo>
                    <a:pt x="42" y="6"/>
                  </a:lnTo>
                  <a:lnTo>
                    <a:pt x="55" y="4"/>
                  </a:lnTo>
                  <a:lnTo>
                    <a:pt x="67" y="3"/>
                  </a:lnTo>
                  <a:lnTo>
                    <a:pt x="78" y="1"/>
                  </a:lnTo>
                  <a:close/>
                </a:path>
              </a:pathLst>
            </a:custGeom>
            <a:solidFill>
              <a:srgbClr val="000000"/>
            </a:solidFill>
            <a:ln w="9525">
              <a:noFill/>
              <a:round/>
              <a:headEnd/>
              <a:tailEnd/>
            </a:ln>
          </p:spPr>
          <p:txBody>
            <a:bodyPr/>
            <a:lstStyle/>
            <a:p>
              <a:endParaRPr lang="en-US"/>
            </a:p>
          </p:txBody>
        </p:sp>
        <p:sp>
          <p:nvSpPr>
            <p:cNvPr id="731716" name="Freeform 580"/>
            <p:cNvSpPr>
              <a:spLocks/>
            </p:cNvSpPr>
            <p:nvPr/>
          </p:nvSpPr>
          <p:spPr bwMode="auto">
            <a:xfrm>
              <a:off x="1080" y="3481"/>
              <a:ext cx="122" cy="16"/>
            </a:xfrm>
            <a:custGeom>
              <a:avLst/>
              <a:gdLst/>
              <a:ahLst/>
              <a:cxnLst>
                <a:cxn ang="0">
                  <a:pos x="9" y="5"/>
                </a:cxn>
                <a:cxn ang="0">
                  <a:pos x="38" y="5"/>
                </a:cxn>
                <a:cxn ang="0">
                  <a:pos x="65" y="5"/>
                </a:cxn>
                <a:cxn ang="0">
                  <a:pos x="94" y="4"/>
                </a:cxn>
                <a:cxn ang="0">
                  <a:pos x="123" y="5"/>
                </a:cxn>
                <a:cxn ang="0">
                  <a:pos x="151" y="5"/>
                </a:cxn>
                <a:cxn ang="0">
                  <a:pos x="179" y="5"/>
                </a:cxn>
                <a:cxn ang="0">
                  <a:pos x="208" y="5"/>
                </a:cxn>
                <a:cxn ang="0">
                  <a:pos x="237" y="5"/>
                </a:cxn>
                <a:cxn ang="0">
                  <a:pos x="266" y="5"/>
                </a:cxn>
                <a:cxn ang="0">
                  <a:pos x="295" y="5"/>
                </a:cxn>
                <a:cxn ang="0">
                  <a:pos x="323" y="5"/>
                </a:cxn>
                <a:cxn ang="0">
                  <a:pos x="353" y="4"/>
                </a:cxn>
                <a:cxn ang="0">
                  <a:pos x="382" y="4"/>
                </a:cxn>
                <a:cxn ang="0">
                  <a:pos x="411" y="2"/>
                </a:cxn>
                <a:cxn ang="0">
                  <a:pos x="441" y="1"/>
                </a:cxn>
                <a:cxn ang="0">
                  <a:pos x="470" y="0"/>
                </a:cxn>
                <a:cxn ang="0">
                  <a:pos x="473" y="1"/>
                </a:cxn>
                <a:cxn ang="0">
                  <a:pos x="476" y="5"/>
                </a:cxn>
                <a:cxn ang="0">
                  <a:pos x="479" y="6"/>
                </a:cxn>
                <a:cxn ang="0">
                  <a:pos x="484" y="5"/>
                </a:cxn>
                <a:cxn ang="0">
                  <a:pos x="489" y="9"/>
                </a:cxn>
                <a:cxn ang="0">
                  <a:pos x="491" y="17"/>
                </a:cxn>
                <a:cxn ang="0">
                  <a:pos x="487" y="24"/>
                </a:cxn>
                <a:cxn ang="0">
                  <a:pos x="481" y="31"/>
                </a:cxn>
                <a:cxn ang="0">
                  <a:pos x="462" y="34"/>
                </a:cxn>
                <a:cxn ang="0">
                  <a:pos x="441" y="37"/>
                </a:cxn>
                <a:cxn ang="0">
                  <a:pos x="421" y="38"/>
                </a:cxn>
                <a:cxn ang="0">
                  <a:pos x="401" y="40"/>
                </a:cxn>
                <a:cxn ang="0">
                  <a:pos x="380" y="42"/>
                </a:cxn>
                <a:cxn ang="0">
                  <a:pos x="359" y="44"/>
                </a:cxn>
                <a:cxn ang="0">
                  <a:pos x="338" y="45"/>
                </a:cxn>
                <a:cxn ang="0">
                  <a:pos x="318" y="46"/>
                </a:cxn>
                <a:cxn ang="0">
                  <a:pos x="297" y="47"/>
                </a:cxn>
                <a:cxn ang="0">
                  <a:pos x="276" y="49"/>
                </a:cxn>
                <a:cxn ang="0">
                  <a:pos x="256" y="51"/>
                </a:cxn>
                <a:cxn ang="0">
                  <a:pos x="236" y="52"/>
                </a:cxn>
                <a:cxn ang="0">
                  <a:pos x="215" y="54"/>
                </a:cxn>
                <a:cxn ang="0">
                  <a:pos x="196" y="55"/>
                </a:cxn>
                <a:cxn ang="0">
                  <a:pos x="175" y="59"/>
                </a:cxn>
                <a:cxn ang="0">
                  <a:pos x="155" y="61"/>
                </a:cxn>
                <a:cxn ang="0">
                  <a:pos x="138" y="67"/>
                </a:cxn>
                <a:cxn ang="0">
                  <a:pos x="121" y="69"/>
                </a:cxn>
                <a:cxn ang="0">
                  <a:pos x="102" y="69"/>
                </a:cxn>
                <a:cxn ang="0">
                  <a:pos x="84" y="68"/>
                </a:cxn>
                <a:cxn ang="0">
                  <a:pos x="67" y="66"/>
                </a:cxn>
                <a:cxn ang="0">
                  <a:pos x="48" y="64"/>
                </a:cxn>
                <a:cxn ang="0">
                  <a:pos x="31" y="62"/>
                </a:cxn>
                <a:cxn ang="0">
                  <a:pos x="15" y="61"/>
                </a:cxn>
                <a:cxn ang="0">
                  <a:pos x="4" y="50"/>
                </a:cxn>
                <a:cxn ang="0">
                  <a:pos x="0" y="34"/>
                </a:cxn>
                <a:cxn ang="0">
                  <a:pos x="1" y="17"/>
                </a:cxn>
                <a:cxn ang="0">
                  <a:pos x="9" y="5"/>
                </a:cxn>
              </a:cxnLst>
              <a:rect l="0" t="0" r="r" b="b"/>
              <a:pathLst>
                <a:path w="491" h="69">
                  <a:moveTo>
                    <a:pt x="9" y="5"/>
                  </a:moveTo>
                  <a:lnTo>
                    <a:pt x="38" y="5"/>
                  </a:lnTo>
                  <a:lnTo>
                    <a:pt x="65" y="5"/>
                  </a:lnTo>
                  <a:lnTo>
                    <a:pt x="94" y="4"/>
                  </a:lnTo>
                  <a:lnTo>
                    <a:pt x="123" y="5"/>
                  </a:lnTo>
                  <a:lnTo>
                    <a:pt x="151" y="5"/>
                  </a:lnTo>
                  <a:lnTo>
                    <a:pt x="179" y="5"/>
                  </a:lnTo>
                  <a:lnTo>
                    <a:pt x="208" y="5"/>
                  </a:lnTo>
                  <a:lnTo>
                    <a:pt x="237" y="5"/>
                  </a:lnTo>
                  <a:lnTo>
                    <a:pt x="266" y="5"/>
                  </a:lnTo>
                  <a:lnTo>
                    <a:pt x="295" y="5"/>
                  </a:lnTo>
                  <a:lnTo>
                    <a:pt x="323" y="5"/>
                  </a:lnTo>
                  <a:lnTo>
                    <a:pt x="353" y="4"/>
                  </a:lnTo>
                  <a:lnTo>
                    <a:pt x="382" y="4"/>
                  </a:lnTo>
                  <a:lnTo>
                    <a:pt x="411" y="2"/>
                  </a:lnTo>
                  <a:lnTo>
                    <a:pt x="441" y="1"/>
                  </a:lnTo>
                  <a:lnTo>
                    <a:pt x="470" y="0"/>
                  </a:lnTo>
                  <a:lnTo>
                    <a:pt x="473" y="1"/>
                  </a:lnTo>
                  <a:lnTo>
                    <a:pt x="476" y="5"/>
                  </a:lnTo>
                  <a:lnTo>
                    <a:pt x="479" y="6"/>
                  </a:lnTo>
                  <a:lnTo>
                    <a:pt x="484" y="5"/>
                  </a:lnTo>
                  <a:lnTo>
                    <a:pt x="489" y="9"/>
                  </a:lnTo>
                  <a:lnTo>
                    <a:pt x="491" y="17"/>
                  </a:lnTo>
                  <a:lnTo>
                    <a:pt x="487" y="24"/>
                  </a:lnTo>
                  <a:lnTo>
                    <a:pt x="481" y="31"/>
                  </a:lnTo>
                  <a:lnTo>
                    <a:pt x="462" y="34"/>
                  </a:lnTo>
                  <a:lnTo>
                    <a:pt x="441" y="37"/>
                  </a:lnTo>
                  <a:lnTo>
                    <a:pt x="421" y="38"/>
                  </a:lnTo>
                  <a:lnTo>
                    <a:pt x="401" y="40"/>
                  </a:lnTo>
                  <a:lnTo>
                    <a:pt x="380" y="42"/>
                  </a:lnTo>
                  <a:lnTo>
                    <a:pt x="359" y="44"/>
                  </a:lnTo>
                  <a:lnTo>
                    <a:pt x="338" y="45"/>
                  </a:lnTo>
                  <a:lnTo>
                    <a:pt x="318" y="46"/>
                  </a:lnTo>
                  <a:lnTo>
                    <a:pt x="297" y="47"/>
                  </a:lnTo>
                  <a:lnTo>
                    <a:pt x="276" y="49"/>
                  </a:lnTo>
                  <a:lnTo>
                    <a:pt x="256" y="51"/>
                  </a:lnTo>
                  <a:lnTo>
                    <a:pt x="236" y="52"/>
                  </a:lnTo>
                  <a:lnTo>
                    <a:pt x="215" y="54"/>
                  </a:lnTo>
                  <a:lnTo>
                    <a:pt x="196" y="55"/>
                  </a:lnTo>
                  <a:lnTo>
                    <a:pt x="175" y="59"/>
                  </a:lnTo>
                  <a:lnTo>
                    <a:pt x="155" y="61"/>
                  </a:lnTo>
                  <a:lnTo>
                    <a:pt x="138" y="67"/>
                  </a:lnTo>
                  <a:lnTo>
                    <a:pt x="121" y="69"/>
                  </a:lnTo>
                  <a:lnTo>
                    <a:pt x="102" y="69"/>
                  </a:lnTo>
                  <a:lnTo>
                    <a:pt x="84" y="68"/>
                  </a:lnTo>
                  <a:lnTo>
                    <a:pt x="67" y="66"/>
                  </a:lnTo>
                  <a:lnTo>
                    <a:pt x="48" y="64"/>
                  </a:lnTo>
                  <a:lnTo>
                    <a:pt x="31" y="62"/>
                  </a:lnTo>
                  <a:lnTo>
                    <a:pt x="15" y="61"/>
                  </a:lnTo>
                  <a:lnTo>
                    <a:pt x="4" y="50"/>
                  </a:lnTo>
                  <a:lnTo>
                    <a:pt x="0" y="34"/>
                  </a:lnTo>
                  <a:lnTo>
                    <a:pt x="1" y="17"/>
                  </a:lnTo>
                  <a:lnTo>
                    <a:pt x="9" y="5"/>
                  </a:lnTo>
                  <a:close/>
                </a:path>
              </a:pathLst>
            </a:custGeom>
            <a:solidFill>
              <a:srgbClr val="000000"/>
            </a:solidFill>
            <a:ln w="9525">
              <a:noFill/>
              <a:round/>
              <a:headEnd/>
              <a:tailEnd/>
            </a:ln>
          </p:spPr>
          <p:txBody>
            <a:bodyPr/>
            <a:lstStyle/>
            <a:p>
              <a:endParaRPr lang="en-US"/>
            </a:p>
          </p:txBody>
        </p:sp>
        <p:sp>
          <p:nvSpPr>
            <p:cNvPr id="731717" name="Freeform 581"/>
            <p:cNvSpPr>
              <a:spLocks/>
            </p:cNvSpPr>
            <p:nvPr/>
          </p:nvSpPr>
          <p:spPr bwMode="auto">
            <a:xfrm>
              <a:off x="1114" y="3348"/>
              <a:ext cx="49" cy="17"/>
            </a:xfrm>
            <a:custGeom>
              <a:avLst/>
              <a:gdLst/>
              <a:ahLst/>
              <a:cxnLst>
                <a:cxn ang="0">
                  <a:pos x="78" y="0"/>
                </a:cxn>
                <a:cxn ang="0">
                  <a:pos x="91" y="7"/>
                </a:cxn>
                <a:cxn ang="0">
                  <a:pos x="105" y="8"/>
                </a:cxn>
                <a:cxn ang="0">
                  <a:pos x="120" y="6"/>
                </a:cxn>
                <a:cxn ang="0">
                  <a:pos x="135" y="4"/>
                </a:cxn>
                <a:cxn ang="0">
                  <a:pos x="148" y="0"/>
                </a:cxn>
                <a:cxn ang="0">
                  <a:pos x="162" y="2"/>
                </a:cxn>
                <a:cxn ang="0">
                  <a:pos x="174" y="6"/>
                </a:cxn>
                <a:cxn ang="0">
                  <a:pos x="183" y="18"/>
                </a:cxn>
                <a:cxn ang="0">
                  <a:pos x="189" y="28"/>
                </a:cxn>
                <a:cxn ang="0">
                  <a:pos x="195" y="38"/>
                </a:cxn>
                <a:cxn ang="0">
                  <a:pos x="197" y="50"/>
                </a:cxn>
                <a:cxn ang="0">
                  <a:pos x="196" y="60"/>
                </a:cxn>
                <a:cxn ang="0">
                  <a:pos x="184" y="63"/>
                </a:cxn>
                <a:cxn ang="0">
                  <a:pos x="172" y="64"/>
                </a:cxn>
                <a:cxn ang="0">
                  <a:pos x="160" y="66"/>
                </a:cxn>
                <a:cxn ang="0">
                  <a:pos x="147" y="66"/>
                </a:cxn>
                <a:cxn ang="0">
                  <a:pos x="135" y="67"/>
                </a:cxn>
                <a:cxn ang="0">
                  <a:pos x="122" y="68"/>
                </a:cxn>
                <a:cxn ang="0">
                  <a:pos x="109" y="68"/>
                </a:cxn>
                <a:cxn ang="0">
                  <a:pos x="97" y="68"/>
                </a:cxn>
                <a:cxn ang="0">
                  <a:pos x="83" y="70"/>
                </a:cxn>
                <a:cxn ang="0">
                  <a:pos x="70" y="70"/>
                </a:cxn>
                <a:cxn ang="0">
                  <a:pos x="57" y="71"/>
                </a:cxn>
                <a:cxn ang="0">
                  <a:pos x="46" y="71"/>
                </a:cxn>
                <a:cxn ang="0">
                  <a:pos x="33" y="72"/>
                </a:cxn>
                <a:cxn ang="0">
                  <a:pos x="22" y="73"/>
                </a:cxn>
                <a:cxn ang="0">
                  <a:pos x="10" y="74"/>
                </a:cxn>
                <a:cxn ang="0">
                  <a:pos x="0" y="76"/>
                </a:cxn>
                <a:cxn ang="0">
                  <a:pos x="3" y="61"/>
                </a:cxn>
                <a:cxn ang="0">
                  <a:pos x="9" y="50"/>
                </a:cxn>
                <a:cxn ang="0">
                  <a:pos x="17" y="40"/>
                </a:cxn>
                <a:cxn ang="0">
                  <a:pos x="29" y="31"/>
                </a:cxn>
                <a:cxn ang="0">
                  <a:pos x="40" y="23"/>
                </a:cxn>
                <a:cxn ang="0">
                  <a:pos x="53" y="17"/>
                </a:cxn>
                <a:cxn ang="0">
                  <a:pos x="66" y="8"/>
                </a:cxn>
                <a:cxn ang="0">
                  <a:pos x="78" y="0"/>
                </a:cxn>
              </a:cxnLst>
              <a:rect l="0" t="0" r="r" b="b"/>
              <a:pathLst>
                <a:path w="197" h="76">
                  <a:moveTo>
                    <a:pt x="78" y="0"/>
                  </a:moveTo>
                  <a:lnTo>
                    <a:pt x="91" y="7"/>
                  </a:lnTo>
                  <a:lnTo>
                    <a:pt x="105" y="8"/>
                  </a:lnTo>
                  <a:lnTo>
                    <a:pt x="120" y="6"/>
                  </a:lnTo>
                  <a:lnTo>
                    <a:pt x="135" y="4"/>
                  </a:lnTo>
                  <a:lnTo>
                    <a:pt x="148" y="0"/>
                  </a:lnTo>
                  <a:lnTo>
                    <a:pt x="162" y="2"/>
                  </a:lnTo>
                  <a:lnTo>
                    <a:pt x="174" y="6"/>
                  </a:lnTo>
                  <a:lnTo>
                    <a:pt x="183" y="18"/>
                  </a:lnTo>
                  <a:lnTo>
                    <a:pt x="189" y="28"/>
                  </a:lnTo>
                  <a:lnTo>
                    <a:pt x="195" y="38"/>
                  </a:lnTo>
                  <a:lnTo>
                    <a:pt x="197" y="50"/>
                  </a:lnTo>
                  <a:lnTo>
                    <a:pt x="196" y="60"/>
                  </a:lnTo>
                  <a:lnTo>
                    <a:pt x="184" y="63"/>
                  </a:lnTo>
                  <a:lnTo>
                    <a:pt x="172" y="64"/>
                  </a:lnTo>
                  <a:lnTo>
                    <a:pt x="160" y="66"/>
                  </a:lnTo>
                  <a:lnTo>
                    <a:pt x="147" y="66"/>
                  </a:lnTo>
                  <a:lnTo>
                    <a:pt x="135" y="67"/>
                  </a:lnTo>
                  <a:lnTo>
                    <a:pt x="122" y="68"/>
                  </a:lnTo>
                  <a:lnTo>
                    <a:pt x="109" y="68"/>
                  </a:lnTo>
                  <a:lnTo>
                    <a:pt x="97" y="68"/>
                  </a:lnTo>
                  <a:lnTo>
                    <a:pt x="83" y="70"/>
                  </a:lnTo>
                  <a:lnTo>
                    <a:pt x="70" y="70"/>
                  </a:lnTo>
                  <a:lnTo>
                    <a:pt x="57" y="71"/>
                  </a:lnTo>
                  <a:lnTo>
                    <a:pt x="46" y="71"/>
                  </a:lnTo>
                  <a:lnTo>
                    <a:pt x="33" y="72"/>
                  </a:lnTo>
                  <a:lnTo>
                    <a:pt x="22" y="73"/>
                  </a:lnTo>
                  <a:lnTo>
                    <a:pt x="10" y="74"/>
                  </a:lnTo>
                  <a:lnTo>
                    <a:pt x="0" y="76"/>
                  </a:lnTo>
                  <a:lnTo>
                    <a:pt x="3" y="61"/>
                  </a:lnTo>
                  <a:lnTo>
                    <a:pt x="9" y="50"/>
                  </a:lnTo>
                  <a:lnTo>
                    <a:pt x="17" y="40"/>
                  </a:lnTo>
                  <a:lnTo>
                    <a:pt x="29" y="31"/>
                  </a:lnTo>
                  <a:lnTo>
                    <a:pt x="40" y="23"/>
                  </a:lnTo>
                  <a:lnTo>
                    <a:pt x="53" y="17"/>
                  </a:lnTo>
                  <a:lnTo>
                    <a:pt x="66" y="8"/>
                  </a:lnTo>
                  <a:lnTo>
                    <a:pt x="78" y="0"/>
                  </a:lnTo>
                  <a:close/>
                </a:path>
              </a:pathLst>
            </a:custGeom>
            <a:solidFill>
              <a:srgbClr val="994C00"/>
            </a:solidFill>
            <a:ln w="9525">
              <a:noFill/>
              <a:round/>
              <a:headEnd/>
              <a:tailEnd/>
            </a:ln>
          </p:spPr>
          <p:txBody>
            <a:bodyPr/>
            <a:lstStyle/>
            <a:p>
              <a:endParaRPr lang="en-US"/>
            </a:p>
          </p:txBody>
        </p:sp>
        <p:sp>
          <p:nvSpPr>
            <p:cNvPr id="731718" name="Freeform 582"/>
            <p:cNvSpPr>
              <a:spLocks/>
            </p:cNvSpPr>
            <p:nvPr/>
          </p:nvSpPr>
          <p:spPr bwMode="auto">
            <a:xfrm>
              <a:off x="1190" y="3216"/>
              <a:ext cx="46" cy="24"/>
            </a:xfrm>
            <a:custGeom>
              <a:avLst/>
              <a:gdLst/>
              <a:ahLst/>
              <a:cxnLst>
                <a:cxn ang="0">
                  <a:pos x="44" y="0"/>
                </a:cxn>
                <a:cxn ang="0">
                  <a:pos x="64" y="1"/>
                </a:cxn>
                <a:cxn ang="0">
                  <a:pos x="85" y="1"/>
                </a:cxn>
                <a:cxn ang="0">
                  <a:pos x="107" y="0"/>
                </a:cxn>
                <a:cxn ang="0">
                  <a:pos x="128" y="0"/>
                </a:cxn>
                <a:cxn ang="0">
                  <a:pos x="146" y="4"/>
                </a:cxn>
                <a:cxn ang="0">
                  <a:pos x="164" y="9"/>
                </a:cxn>
                <a:cxn ang="0">
                  <a:pos x="176" y="21"/>
                </a:cxn>
                <a:cxn ang="0">
                  <a:pos x="185" y="39"/>
                </a:cxn>
                <a:cxn ang="0">
                  <a:pos x="171" y="38"/>
                </a:cxn>
                <a:cxn ang="0">
                  <a:pos x="157" y="38"/>
                </a:cxn>
                <a:cxn ang="0">
                  <a:pos x="143" y="39"/>
                </a:cxn>
                <a:cxn ang="0">
                  <a:pos x="129" y="40"/>
                </a:cxn>
                <a:cxn ang="0">
                  <a:pos x="117" y="43"/>
                </a:cxn>
                <a:cxn ang="0">
                  <a:pos x="103" y="45"/>
                </a:cxn>
                <a:cxn ang="0">
                  <a:pos x="90" y="48"/>
                </a:cxn>
                <a:cxn ang="0">
                  <a:pos x="77" y="52"/>
                </a:cxn>
                <a:cxn ang="0">
                  <a:pos x="67" y="58"/>
                </a:cxn>
                <a:cxn ang="0">
                  <a:pos x="55" y="66"/>
                </a:cxn>
                <a:cxn ang="0">
                  <a:pos x="44" y="74"/>
                </a:cxn>
                <a:cxn ang="0">
                  <a:pos x="34" y="82"/>
                </a:cxn>
                <a:cxn ang="0">
                  <a:pos x="24" y="90"/>
                </a:cxn>
                <a:cxn ang="0">
                  <a:pos x="16" y="97"/>
                </a:cxn>
                <a:cxn ang="0">
                  <a:pos x="9" y="104"/>
                </a:cxn>
                <a:cxn ang="0">
                  <a:pos x="6" y="108"/>
                </a:cxn>
                <a:cxn ang="0">
                  <a:pos x="1" y="93"/>
                </a:cxn>
                <a:cxn ang="0">
                  <a:pos x="0" y="78"/>
                </a:cxn>
                <a:cxn ang="0">
                  <a:pos x="4" y="63"/>
                </a:cxn>
                <a:cxn ang="0">
                  <a:pos x="8" y="48"/>
                </a:cxn>
                <a:cxn ang="0">
                  <a:pos x="15" y="36"/>
                </a:cxn>
                <a:cxn ang="0">
                  <a:pos x="24" y="22"/>
                </a:cxn>
                <a:cxn ang="0">
                  <a:pos x="34" y="10"/>
                </a:cxn>
                <a:cxn ang="0">
                  <a:pos x="44" y="0"/>
                </a:cxn>
              </a:cxnLst>
              <a:rect l="0" t="0" r="r" b="b"/>
              <a:pathLst>
                <a:path w="185" h="108">
                  <a:moveTo>
                    <a:pt x="44" y="0"/>
                  </a:moveTo>
                  <a:lnTo>
                    <a:pt x="64" y="1"/>
                  </a:lnTo>
                  <a:lnTo>
                    <a:pt x="85" y="1"/>
                  </a:lnTo>
                  <a:lnTo>
                    <a:pt x="107" y="0"/>
                  </a:lnTo>
                  <a:lnTo>
                    <a:pt x="128" y="0"/>
                  </a:lnTo>
                  <a:lnTo>
                    <a:pt x="146" y="4"/>
                  </a:lnTo>
                  <a:lnTo>
                    <a:pt x="164" y="9"/>
                  </a:lnTo>
                  <a:lnTo>
                    <a:pt x="176" y="21"/>
                  </a:lnTo>
                  <a:lnTo>
                    <a:pt x="185" y="39"/>
                  </a:lnTo>
                  <a:lnTo>
                    <a:pt x="171" y="38"/>
                  </a:lnTo>
                  <a:lnTo>
                    <a:pt x="157" y="38"/>
                  </a:lnTo>
                  <a:lnTo>
                    <a:pt x="143" y="39"/>
                  </a:lnTo>
                  <a:lnTo>
                    <a:pt x="129" y="40"/>
                  </a:lnTo>
                  <a:lnTo>
                    <a:pt x="117" y="43"/>
                  </a:lnTo>
                  <a:lnTo>
                    <a:pt x="103" y="45"/>
                  </a:lnTo>
                  <a:lnTo>
                    <a:pt x="90" y="48"/>
                  </a:lnTo>
                  <a:lnTo>
                    <a:pt x="77" y="52"/>
                  </a:lnTo>
                  <a:lnTo>
                    <a:pt x="67" y="58"/>
                  </a:lnTo>
                  <a:lnTo>
                    <a:pt x="55" y="66"/>
                  </a:lnTo>
                  <a:lnTo>
                    <a:pt x="44" y="74"/>
                  </a:lnTo>
                  <a:lnTo>
                    <a:pt x="34" y="82"/>
                  </a:lnTo>
                  <a:lnTo>
                    <a:pt x="24" y="90"/>
                  </a:lnTo>
                  <a:lnTo>
                    <a:pt x="16" y="97"/>
                  </a:lnTo>
                  <a:lnTo>
                    <a:pt x="9" y="104"/>
                  </a:lnTo>
                  <a:lnTo>
                    <a:pt x="6" y="108"/>
                  </a:lnTo>
                  <a:lnTo>
                    <a:pt x="1" y="93"/>
                  </a:lnTo>
                  <a:lnTo>
                    <a:pt x="0" y="78"/>
                  </a:lnTo>
                  <a:lnTo>
                    <a:pt x="4" y="63"/>
                  </a:lnTo>
                  <a:lnTo>
                    <a:pt x="8" y="48"/>
                  </a:lnTo>
                  <a:lnTo>
                    <a:pt x="15" y="36"/>
                  </a:lnTo>
                  <a:lnTo>
                    <a:pt x="24" y="22"/>
                  </a:lnTo>
                  <a:lnTo>
                    <a:pt x="34" y="10"/>
                  </a:lnTo>
                  <a:lnTo>
                    <a:pt x="44" y="0"/>
                  </a:lnTo>
                  <a:close/>
                </a:path>
              </a:pathLst>
            </a:custGeom>
            <a:solidFill>
              <a:srgbClr val="0049AA"/>
            </a:solidFill>
            <a:ln w="9525">
              <a:noFill/>
              <a:round/>
              <a:headEnd/>
              <a:tailEnd/>
            </a:ln>
          </p:spPr>
          <p:txBody>
            <a:bodyPr/>
            <a:lstStyle/>
            <a:p>
              <a:endParaRPr lang="en-US"/>
            </a:p>
          </p:txBody>
        </p:sp>
        <p:sp>
          <p:nvSpPr>
            <p:cNvPr id="731719" name="Freeform 583"/>
            <p:cNvSpPr>
              <a:spLocks/>
            </p:cNvSpPr>
            <p:nvPr/>
          </p:nvSpPr>
          <p:spPr bwMode="auto">
            <a:xfrm>
              <a:off x="1213" y="3491"/>
              <a:ext cx="17" cy="104"/>
            </a:xfrm>
            <a:custGeom>
              <a:avLst/>
              <a:gdLst/>
              <a:ahLst/>
              <a:cxnLst>
                <a:cxn ang="0">
                  <a:pos x="19" y="1"/>
                </a:cxn>
                <a:cxn ang="0">
                  <a:pos x="31" y="0"/>
                </a:cxn>
                <a:cxn ang="0">
                  <a:pos x="35" y="8"/>
                </a:cxn>
                <a:cxn ang="0">
                  <a:pos x="38" y="18"/>
                </a:cxn>
                <a:cxn ang="0">
                  <a:pos x="51" y="21"/>
                </a:cxn>
                <a:cxn ang="0">
                  <a:pos x="53" y="71"/>
                </a:cxn>
                <a:cxn ang="0">
                  <a:pos x="54" y="121"/>
                </a:cxn>
                <a:cxn ang="0">
                  <a:pos x="53" y="170"/>
                </a:cxn>
                <a:cxn ang="0">
                  <a:pos x="53" y="222"/>
                </a:cxn>
                <a:cxn ang="0">
                  <a:pos x="58" y="279"/>
                </a:cxn>
                <a:cxn ang="0">
                  <a:pos x="61" y="337"/>
                </a:cxn>
                <a:cxn ang="0">
                  <a:pos x="64" y="397"/>
                </a:cxn>
                <a:cxn ang="0">
                  <a:pos x="69" y="454"/>
                </a:cxn>
                <a:cxn ang="0">
                  <a:pos x="65" y="456"/>
                </a:cxn>
                <a:cxn ang="0">
                  <a:pos x="60" y="457"/>
                </a:cxn>
                <a:cxn ang="0">
                  <a:pos x="57" y="458"/>
                </a:cxn>
                <a:cxn ang="0">
                  <a:pos x="53" y="460"/>
                </a:cxn>
                <a:cxn ang="0">
                  <a:pos x="49" y="460"/>
                </a:cxn>
                <a:cxn ang="0">
                  <a:pos x="44" y="460"/>
                </a:cxn>
                <a:cxn ang="0">
                  <a:pos x="39" y="460"/>
                </a:cxn>
                <a:cxn ang="0">
                  <a:pos x="34" y="460"/>
                </a:cxn>
                <a:cxn ang="0">
                  <a:pos x="14" y="438"/>
                </a:cxn>
                <a:cxn ang="0">
                  <a:pos x="4" y="413"/>
                </a:cxn>
                <a:cxn ang="0">
                  <a:pos x="0" y="388"/>
                </a:cxn>
                <a:cxn ang="0">
                  <a:pos x="1" y="360"/>
                </a:cxn>
                <a:cxn ang="0">
                  <a:pos x="5" y="332"/>
                </a:cxn>
                <a:cxn ang="0">
                  <a:pos x="8" y="304"/>
                </a:cxn>
                <a:cxn ang="0">
                  <a:pos x="11" y="276"/>
                </a:cxn>
                <a:cxn ang="0">
                  <a:pos x="9" y="251"/>
                </a:cxn>
                <a:cxn ang="0">
                  <a:pos x="8" y="185"/>
                </a:cxn>
                <a:cxn ang="0">
                  <a:pos x="12" y="123"/>
                </a:cxn>
                <a:cxn ang="0">
                  <a:pos x="15" y="62"/>
                </a:cxn>
                <a:cxn ang="0">
                  <a:pos x="19" y="1"/>
                </a:cxn>
              </a:cxnLst>
              <a:rect l="0" t="0" r="r" b="b"/>
              <a:pathLst>
                <a:path w="69" h="460">
                  <a:moveTo>
                    <a:pt x="19" y="1"/>
                  </a:moveTo>
                  <a:lnTo>
                    <a:pt x="31" y="0"/>
                  </a:lnTo>
                  <a:lnTo>
                    <a:pt x="35" y="8"/>
                  </a:lnTo>
                  <a:lnTo>
                    <a:pt x="38" y="18"/>
                  </a:lnTo>
                  <a:lnTo>
                    <a:pt x="51" y="21"/>
                  </a:lnTo>
                  <a:lnTo>
                    <a:pt x="53" y="71"/>
                  </a:lnTo>
                  <a:lnTo>
                    <a:pt x="54" y="121"/>
                  </a:lnTo>
                  <a:lnTo>
                    <a:pt x="53" y="170"/>
                  </a:lnTo>
                  <a:lnTo>
                    <a:pt x="53" y="222"/>
                  </a:lnTo>
                  <a:lnTo>
                    <a:pt x="58" y="279"/>
                  </a:lnTo>
                  <a:lnTo>
                    <a:pt x="61" y="337"/>
                  </a:lnTo>
                  <a:lnTo>
                    <a:pt x="64" y="397"/>
                  </a:lnTo>
                  <a:lnTo>
                    <a:pt x="69" y="454"/>
                  </a:lnTo>
                  <a:lnTo>
                    <a:pt x="65" y="456"/>
                  </a:lnTo>
                  <a:lnTo>
                    <a:pt x="60" y="457"/>
                  </a:lnTo>
                  <a:lnTo>
                    <a:pt x="57" y="458"/>
                  </a:lnTo>
                  <a:lnTo>
                    <a:pt x="53" y="460"/>
                  </a:lnTo>
                  <a:lnTo>
                    <a:pt x="49" y="460"/>
                  </a:lnTo>
                  <a:lnTo>
                    <a:pt x="44" y="460"/>
                  </a:lnTo>
                  <a:lnTo>
                    <a:pt x="39" y="460"/>
                  </a:lnTo>
                  <a:lnTo>
                    <a:pt x="34" y="460"/>
                  </a:lnTo>
                  <a:lnTo>
                    <a:pt x="14" y="438"/>
                  </a:lnTo>
                  <a:lnTo>
                    <a:pt x="4" y="413"/>
                  </a:lnTo>
                  <a:lnTo>
                    <a:pt x="0" y="388"/>
                  </a:lnTo>
                  <a:lnTo>
                    <a:pt x="1" y="360"/>
                  </a:lnTo>
                  <a:lnTo>
                    <a:pt x="5" y="332"/>
                  </a:lnTo>
                  <a:lnTo>
                    <a:pt x="8" y="304"/>
                  </a:lnTo>
                  <a:lnTo>
                    <a:pt x="11" y="276"/>
                  </a:lnTo>
                  <a:lnTo>
                    <a:pt x="9" y="251"/>
                  </a:lnTo>
                  <a:lnTo>
                    <a:pt x="8" y="185"/>
                  </a:lnTo>
                  <a:lnTo>
                    <a:pt x="12" y="123"/>
                  </a:lnTo>
                  <a:lnTo>
                    <a:pt x="15" y="62"/>
                  </a:lnTo>
                  <a:lnTo>
                    <a:pt x="19" y="1"/>
                  </a:lnTo>
                  <a:close/>
                </a:path>
              </a:pathLst>
            </a:custGeom>
            <a:solidFill>
              <a:srgbClr val="000000"/>
            </a:solidFill>
            <a:ln w="9525">
              <a:noFill/>
              <a:round/>
              <a:headEnd/>
              <a:tailEnd/>
            </a:ln>
          </p:spPr>
          <p:txBody>
            <a:bodyPr/>
            <a:lstStyle/>
            <a:p>
              <a:endParaRPr lang="en-US"/>
            </a:p>
          </p:txBody>
        </p:sp>
        <p:sp>
          <p:nvSpPr>
            <p:cNvPr id="731720" name="Freeform 584"/>
            <p:cNvSpPr>
              <a:spLocks/>
            </p:cNvSpPr>
            <p:nvPr/>
          </p:nvSpPr>
          <p:spPr bwMode="auto">
            <a:xfrm>
              <a:off x="1246" y="3484"/>
              <a:ext cx="20" cy="114"/>
            </a:xfrm>
            <a:custGeom>
              <a:avLst/>
              <a:gdLst/>
              <a:ahLst/>
              <a:cxnLst>
                <a:cxn ang="0">
                  <a:pos x="25" y="0"/>
                </a:cxn>
                <a:cxn ang="0">
                  <a:pos x="38" y="20"/>
                </a:cxn>
                <a:cxn ang="0">
                  <a:pos x="42" y="77"/>
                </a:cxn>
                <a:cxn ang="0">
                  <a:pos x="50" y="135"/>
                </a:cxn>
                <a:cxn ang="0">
                  <a:pos x="61" y="191"/>
                </a:cxn>
                <a:cxn ang="0">
                  <a:pos x="70" y="246"/>
                </a:cxn>
                <a:cxn ang="0">
                  <a:pos x="78" y="303"/>
                </a:cxn>
                <a:cxn ang="0">
                  <a:pos x="81" y="359"/>
                </a:cxn>
                <a:cxn ang="0">
                  <a:pos x="79" y="417"/>
                </a:cxn>
                <a:cxn ang="0">
                  <a:pos x="69" y="476"/>
                </a:cxn>
                <a:cxn ang="0">
                  <a:pos x="65" y="480"/>
                </a:cxn>
                <a:cxn ang="0">
                  <a:pos x="61" y="484"/>
                </a:cxn>
                <a:cxn ang="0">
                  <a:pos x="55" y="487"/>
                </a:cxn>
                <a:cxn ang="0">
                  <a:pos x="50" y="491"/>
                </a:cxn>
                <a:cxn ang="0">
                  <a:pos x="44" y="494"/>
                </a:cxn>
                <a:cxn ang="0">
                  <a:pos x="40" y="496"/>
                </a:cxn>
                <a:cxn ang="0">
                  <a:pos x="35" y="500"/>
                </a:cxn>
                <a:cxn ang="0">
                  <a:pos x="32" y="503"/>
                </a:cxn>
                <a:cxn ang="0">
                  <a:pos x="23" y="486"/>
                </a:cxn>
                <a:cxn ang="0">
                  <a:pos x="24" y="465"/>
                </a:cxn>
                <a:cxn ang="0">
                  <a:pos x="26" y="445"/>
                </a:cxn>
                <a:cxn ang="0">
                  <a:pos x="25" y="425"/>
                </a:cxn>
                <a:cxn ang="0">
                  <a:pos x="25" y="337"/>
                </a:cxn>
                <a:cxn ang="0">
                  <a:pos x="21" y="246"/>
                </a:cxn>
                <a:cxn ang="0">
                  <a:pos x="16" y="154"/>
                </a:cxn>
                <a:cxn ang="0">
                  <a:pos x="6" y="62"/>
                </a:cxn>
                <a:cxn ang="0">
                  <a:pos x="8" y="54"/>
                </a:cxn>
                <a:cxn ang="0">
                  <a:pos x="6" y="45"/>
                </a:cxn>
                <a:cxn ang="0">
                  <a:pos x="3" y="36"/>
                </a:cxn>
                <a:cxn ang="0">
                  <a:pos x="1" y="26"/>
                </a:cxn>
                <a:cxn ang="0">
                  <a:pos x="0" y="18"/>
                </a:cxn>
                <a:cxn ang="0">
                  <a:pos x="1" y="10"/>
                </a:cxn>
                <a:cxn ang="0">
                  <a:pos x="6" y="5"/>
                </a:cxn>
                <a:cxn ang="0">
                  <a:pos x="18" y="0"/>
                </a:cxn>
                <a:cxn ang="0">
                  <a:pos x="25" y="0"/>
                </a:cxn>
              </a:cxnLst>
              <a:rect l="0" t="0" r="r" b="b"/>
              <a:pathLst>
                <a:path w="81" h="503">
                  <a:moveTo>
                    <a:pt x="25" y="0"/>
                  </a:moveTo>
                  <a:lnTo>
                    <a:pt x="38" y="20"/>
                  </a:lnTo>
                  <a:lnTo>
                    <a:pt x="42" y="77"/>
                  </a:lnTo>
                  <a:lnTo>
                    <a:pt x="50" y="135"/>
                  </a:lnTo>
                  <a:lnTo>
                    <a:pt x="61" y="191"/>
                  </a:lnTo>
                  <a:lnTo>
                    <a:pt x="70" y="246"/>
                  </a:lnTo>
                  <a:lnTo>
                    <a:pt x="78" y="303"/>
                  </a:lnTo>
                  <a:lnTo>
                    <a:pt x="81" y="359"/>
                  </a:lnTo>
                  <a:lnTo>
                    <a:pt x="79" y="417"/>
                  </a:lnTo>
                  <a:lnTo>
                    <a:pt x="69" y="476"/>
                  </a:lnTo>
                  <a:lnTo>
                    <a:pt x="65" y="480"/>
                  </a:lnTo>
                  <a:lnTo>
                    <a:pt x="61" y="484"/>
                  </a:lnTo>
                  <a:lnTo>
                    <a:pt x="55" y="487"/>
                  </a:lnTo>
                  <a:lnTo>
                    <a:pt x="50" y="491"/>
                  </a:lnTo>
                  <a:lnTo>
                    <a:pt x="44" y="494"/>
                  </a:lnTo>
                  <a:lnTo>
                    <a:pt x="40" y="496"/>
                  </a:lnTo>
                  <a:lnTo>
                    <a:pt x="35" y="500"/>
                  </a:lnTo>
                  <a:lnTo>
                    <a:pt x="32" y="503"/>
                  </a:lnTo>
                  <a:lnTo>
                    <a:pt x="23" y="486"/>
                  </a:lnTo>
                  <a:lnTo>
                    <a:pt x="24" y="465"/>
                  </a:lnTo>
                  <a:lnTo>
                    <a:pt x="26" y="445"/>
                  </a:lnTo>
                  <a:lnTo>
                    <a:pt x="25" y="425"/>
                  </a:lnTo>
                  <a:lnTo>
                    <a:pt x="25" y="337"/>
                  </a:lnTo>
                  <a:lnTo>
                    <a:pt x="21" y="246"/>
                  </a:lnTo>
                  <a:lnTo>
                    <a:pt x="16" y="154"/>
                  </a:lnTo>
                  <a:lnTo>
                    <a:pt x="6" y="62"/>
                  </a:lnTo>
                  <a:lnTo>
                    <a:pt x="8" y="54"/>
                  </a:lnTo>
                  <a:lnTo>
                    <a:pt x="6" y="45"/>
                  </a:lnTo>
                  <a:lnTo>
                    <a:pt x="3" y="36"/>
                  </a:lnTo>
                  <a:lnTo>
                    <a:pt x="1" y="26"/>
                  </a:lnTo>
                  <a:lnTo>
                    <a:pt x="0" y="18"/>
                  </a:lnTo>
                  <a:lnTo>
                    <a:pt x="1" y="10"/>
                  </a:lnTo>
                  <a:lnTo>
                    <a:pt x="6" y="5"/>
                  </a:lnTo>
                  <a:lnTo>
                    <a:pt x="18" y="0"/>
                  </a:lnTo>
                  <a:lnTo>
                    <a:pt x="25" y="0"/>
                  </a:lnTo>
                  <a:close/>
                </a:path>
              </a:pathLst>
            </a:custGeom>
            <a:solidFill>
              <a:srgbClr val="000000"/>
            </a:solidFill>
            <a:ln w="9525">
              <a:noFill/>
              <a:round/>
              <a:headEnd/>
              <a:tailEnd/>
            </a:ln>
          </p:spPr>
          <p:txBody>
            <a:bodyPr/>
            <a:lstStyle/>
            <a:p>
              <a:endParaRPr lang="en-US"/>
            </a:p>
          </p:txBody>
        </p:sp>
        <p:sp>
          <p:nvSpPr>
            <p:cNvPr id="731721" name="Freeform 585"/>
            <p:cNvSpPr>
              <a:spLocks/>
            </p:cNvSpPr>
            <p:nvPr/>
          </p:nvSpPr>
          <p:spPr bwMode="auto">
            <a:xfrm>
              <a:off x="1255" y="3381"/>
              <a:ext cx="82" cy="56"/>
            </a:xfrm>
            <a:custGeom>
              <a:avLst/>
              <a:gdLst/>
              <a:ahLst/>
              <a:cxnLst>
                <a:cxn ang="0">
                  <a:pos x="4" y="195"/>
                </a:cxn>
                <a:cxn ang="0">
                  <a:pos x="20" y="188"/>
                </a:cxn>
                <a:cxn ang="0">
                  <a:pos x="36" y="181"/>
                </a:cxn>
                <a:cxn ang="0">
                  <a:pos x="51" y="174"/>
                </a:cxn>
                <a:cxn ang="0">
                  <a:pos x="67" y="166"/>
                </a:cxn>
                <a:cxn ang="0">
                  <a:pos x="82" y="158"/>
                </a:cxn>
                <a:cxn ang="0">
                  <a:pos x="98" y="149"/>
                </a:cxn>
                <a:cxn ang="0">
                  <a:pos x="113" y="141"/>
                </a:cxn>
                <a:cxn ang="0">
                  <a:pos x="128" y="131"/>
                </a:cxn>
                <a:cxn ang="0">
                  <a:pos x="143" y="121"/>
                </a:cxn>
                <a:cxn ang="0">
                  <a:pos x="158" y="111"/>
                </a:cxn>
                <a:cxn ang="0">
                  <a:pos x="173" y="99"/>
                </a:cxn>
                <a:cxn ang="0">
                  <a:pos x="187" y="89"/>
                </a:cxn>
                <a:cxn ang="0">
                  <a:pos x="202" y="78"/>
                </a:cxn>
                <a:cxn ang="0">
                  <a:pos x="216" y="66"/>
                </a:cxn>
                <a:cxn ang="0">
                  <a:pos x="229" y="53"/>
                </a:cxn>
                <a:cxn ang="0">
                  <a:pos x="243" y="41"/>
                </a:cxn>
                <a:cxn ang="0">
                  <a:pos x="254" y="34"/>
                </a:cxn>
                <a:cxn ang="0">
                  <a:pos x="264" y="26"/>
                </a:cxn>
                <a:cxn ang="0">
                  <a:pos x="274" y="18"/>
                </a:cxn>
                <a:cxn ang="0">
                  <a:pos x="285" y="10"/>
                </a:cxn>
                <a:cxn ang="0">
                  <a:pos x="294" y="4"/>
                </a:cxn>
                <a:cxn ang="0">
                  <a:pos x="304" y="0"/>
                </a:cxn>
                <a:cxn ang="0">
                  <a:pos x="316" y="3"/>
                </a:cxn>
                <a:cxn ang="0">
                  <a:pos x="328" y="10"/>
                </a:cxn>
                <a:cxn ang="0">
                  <a:pos x="320" y="21"/>
                </a:cxn>
                <a:cxn ang="0">
                  <a:pos x="310" y="33"/>
                </a:cxn>
                <a:cxn ang="0">
                  <a:pos x="300" y="42"/>
                </a:cxn>
                <a:cxn ang="0">
                  <a:pos x="289" y="51"/>
                </a:cxn>
                <a:cxn ang="0">
                  <a:pos x="278" y="60"/>
                </a:cxn>
                <a:cxn ang="0">
                  <a:pos x="265" y="69"/>
                </a:cxn>
                <a:cxn ang="0">
                  <a:pos x="254" y="79"/>
                </a:cxn>
                <a:cxn ang="0">
                  <a:pos x="241" y="88"/>
                </a:cxn>
                <a:cxn ang="0">
                  <a:pos x="229" y="99"/>
                </a:cxn>
                <a:cxn ang="0">
                  <a:pos x="219" y="111"/>
                </a:cxn>
                <a:cxn ang="0">
                  <a:pos x="207" y="121"/>
                </a:cxn>
                <a:cxn ang="0">
                  <a:pos x="197" y="133"/>
                </a:cxn>
                <a:cxn ang="0">
                  <a:pos x="186" y="143"/>
                </a:cxn>
                <a:cxn ang="0">
                  <a:pos x="174" y="155"/>
                </a:cxn>
                <a:cxn ang="0">
                  <a:pos x="163" y="165"/>
                </a:cxn>
                <a:cxn ang="0">
                  <a:pos x="152" y="175"/>
                </a:cxn>
                <a:cxn ang="0">
                  <a:pos x="141" y="186"/>
                </a:cxn>
                <a:cxn ang="0">
                  <a:pos x="128" y="196"/>
                </a:cxn>
                <a:cxn ang="0">
                  <a:pos x="116" y="205"/>
                </a:cxn>
                <a:cxn ang="0">
                  <a:pos x="105" y="215"/>
                </a:cxn>
                <a:cxn ang="0">
                  <a:pos x="92" y="223"/>
                </a:cxn>
                <a:cxn ang="0">
                  <a:pos x="81" y="232"/>
                </a:cxn>
                <a:cxn ang="0">
                  <a:pos x="68" y="240"/>
                </a:cxn>
                <a:cxn ang="0">
                  <a:pos x="55" y="247"/>
                </a:cxn>
                <a:cxn ang="0">
                  <a:pos x="48" y="246"/>
                </a:cxn>
                <a:cxn ang="0">
                  <a:pos x="42" y="246"/>
                </a:cxn>
                <a:cxn ang="0">
                  <a:pos x="36" y="247"/>
                </a:cxn>
                <a:cxn ang="0">
                  <a:pos x="29" y="249"/>
                </a:cxn>
                <a:cxn ang="0">
                  <a:pos x="23" y="250"/>
                </a:cxn>
                <a:cxn ang="0">
                  <a:pos x="19" y="250"/>
                </a:cxn>
                <a:cxn ang="0">
                  <a:pos x="14" y="248"/>
                </a:cxn>
                <a:cxn ang="0">
                  <a:pos x="9" y="245"/>
                </a:cxn>
                <a:cxn ang="0">
                  <a:pos x="1" y="234"/>
                </a:cxn>
                <a:cxn ang="0">
                  <a:pos x="0" y="222"/>
                </a:cxn>
                <a:cxn ang="0">
                  <a:pos x="2" y="209"/>
                </a:cxn>
                <a:cxn ang="0">
                  <a:pos x="4" y="195"/>
                </a:cxn>
              </a:cxnLst>
              <a:rect l="0" t="0" r="r" b="b"/>
              <a:pathLst>
                <a:path w="328" h="250">
                  <a:moveTo>
                    <a:pt x="4" y="195"/>
                  </a:moveTo>
                  <a:lnTo>
                    <a:pt x="20" y="188"/>
                  </a:lnTo>
                  <a:lnTo>
                    <a:pt x="36" y="181"/>
                  </a:lnTo>
                  <a:lnTo>
                    <a:pt x="51" y="174"/>
                  </a:lnTo>
                  <a:lnTo>
                    <a:pt x="67" y="166"/>
                  </a:lnTo>
                  <a:lnTo>
                    <a:pt x="82" y="158"/>
                  </a:lnTo>
                  <a:lnTo>
                    <a:pt x="98" y="149"/>
                  </a:lnTo>
                  <a:lnTo>
                    <a:pt x="113" y="141"/>
                  </a:lnTo>
                  <a:lnTo>
                    <a:pt x="128" y="131"/>
                  </a:lnTo>
                  <a:lnTo>
                    <a:pt x="143" y="121"/>
                  </a:lnTo>
                  <a:lnTo>
                    <a:pt x="158" y="111"/>
                  </a:lnTo>
                  <a:lnTo>
                    <a:pt x="173" y="99"/>
                  </a:lnTo>
                  <a:lnTo>
                    <a:pt x="187" y="89"/>
                  </a:lnTo>
                  <a:lnTo>
                    <a:pt x="202" y="78"/>
                  </a:lnTo>
                  <a:lnTo>
                    <a:pt x="216" y="66"/>
                  </a:lnTo>
                  <a:lnTo>
                    <a:pt x="229" y="53"/>
                  </a:lnTo>
                  <a:lnTo>
                    <a:pt x="243" y="41"/>
                  </a:lnTo>
                  <a:lnTo>
                    <a:pt x="254" y="34"/>
                  </a:lnTo>
                  <a:lnTo>
                    <a:pt x="264" y="26"/>
                  </a:lnTo>
                  <a:lnTo>
                    <a:pt x="274" y="18"/>
                  </a:lnTo>
                  <a:lnTo>
                    <a:pt x="285" y="10"/>
                  </a:lnTo>
                  <a:lnTo>
                    <a:pt x="294" y="4"/>
                  </a:lnTo>
                  <a:lnTo>
                    <a:pt x="304" y="0"/>
                  </a:lnTo>
                  <a:lnTo>
                    <a:pt x="316" y="3"/>
                  </a:lnTo>
                  <a:lnTo>
                    <a:pt x="328" y="10"/>
                  </a:lnTo>
                  <a:lnTo>
                    <a:pt x="320" y="21"/>
                  </a:lnTo>
                  <a:lnTo>
                    <a:pt x="310" y="33"/>
                  </a:lnTo>
                  <a:lnTo>
                    <a:pt x="300" y="42"/>
                  </a:lnTo>
                  <a:lnTo>
                    <a:pt x="289" y="51"/>
                  </a:lnTo>
                  <a:lnTo>
                    <a:pt x="278" y="60"/>
                  </a:lnTo>
                  <a:lnTo>
                    <a:pt x="265" y="69"/>
                  </a:lnTo>
                  <a:lnTo>
                    <a:pt x="254" y="79"/>
                  </a:lnTo>
                  <a:lnTo>
                    <a:pt x="241" y="88"/>
                  </a:lnTo>
                  <a:lnTo>
                    <a:pt x="229" y="99"/>
                  </a:lnTo>
                  <a:lnTo>
                    <a:pt x="219" y="111"/>
                  </a:lnTo>
                  <a:lnTo>
                    <a:pt x="207" y="121"/>
                  </a:lnTo>
                  <a:lnTo>
                    <a:pt x="197" y="133"/>
                  </a:lnTo>
                  <a:lnTo>
                    <a:pt x="186" y="143"/>
                  </a:lnTo>
                  <a:lnTo>
                    <a:pt x="174" y="155"/>
                  </a:lnTo>
                  <a:lnTo>
                    <a:pt x="163" y="165"/>
                  </a:lnTo>
                  <a:lnTo>
                    <a:pt x="152" y="175"/>
                  </a:lnTo>
                  <a:lnTo>
                    <a:pt x="141" y="186"/>
                  </a:lnTo>
                  <a:lnTo>
                    <a:pt x="128" y="196"/>
                  </a:lnTo>
                  <a:lnTo>
                    <a:pt x="116" y="205"/>
                  </a:lnTo>
                  <a:lnTo>
                    <a:pt x="105" y="215"/>
                  </a:lnTo>
                  <a:lnTo>
                    <a:pt x="92" y="223"/>
                  </a:lnTo>
                  <a:lnTo>
                    <a:pt x="81" y="232"/>
                  </a:lnTo>
                  <a:lnTo>
                    <a:pt x="68" y="240"/>
                  </a:lnTo>
                  <a:lnTo>
                    <a:pt x="55" y="247"/>
                  </a:lnTo>
                  <a:lnTo>
                    <a:pt x="48" y="246"/>
                  </a:lnTo>
                  <a:lnTo>
                    <a:pt x="42" y="246"/>
                  </a:lnTo>
                  <a:lnTo>
                    <a:pt x="36" y="247"/>
                  </a:lnTo>
                  <a:lnTo>
                    <a:pt x="29" y="249"/>
                  </a:lnTo>
                  <a:lnTo>
                    <a:pt x="23" y="250"/>
                  </a:lnTo>
                  <a:lnTo>
                    <a:pt x="19" y="250"/>
                  </a:lnTo>
                  <a:lnTo>
                    <a:pt x="14" y="248"/>
                  </a:lnTo>
                  <a:lnTo>
                    <a:pt x="9" y="245"/>
                  </a:lnTo>
                  <a:lnTo>
                    <a:pt x="1" y="234"/>
                  </a:lnTo>
                  <a:lnTo>
                    <a:pt x="0" y="222"/>
                  </a:lnTo>
                  <a:lnTo>
                    <a:pt x="2" y="209"/>
                  </a:lnTo>
                  <a:lnTo>
                    <a:pt x="4" y="195"/>
                  </a:lnTo>
                  <a:close/>
                </a:path>
              </a:pathLst>
            </a:custGeom>
            <a:solidFill>
              <a:srgbClr val="000000"/>
            </a:solidFill>
            <a:ln w="9525">
              <a:noFill/>
              <a:round/>
              <a:headEnd/>
              <a:tailEnd/>
            </a:ln>
          </p:spPr>
          <p:txBody>
            <a:bodyPr/>
            <a:lstStyle/>
            <a:p>
              <a:endParaRPr lang="en-US"/>
            </a:p>
          </p:txBody>
        </p:sp>
        <p:sp>
          <p:nvSpPr>
            <p:cNvPr id="731722" name="Freeform 586"/>
            <p:cNvSpPr>
              <a:spLocks/>
            </p:cNvSpPr>
            <p:nvPr/>
          </p:nvSpPr>
          <p:spPr bwMode="auto">
            <a:xfrm>
              <a:off x="1272" y="3447"/>
              <a:ext cx="108" cy="62"/>
            </a:xfrm>
            <a:custGeom>
              <a:avLst/>
              <a:gdLst/>
              <a:ahLst/>
              <a:cxnLst>
                <a:cxn ang="0">
                  <a:pos x="205" y="0"/>
                </a:cxn>
                <a:cxn ang="0">
                  <a:pos x="238" y="0"/>
                </a:cxn>
                <a:cxn ang="0">
                  <a:pos x="271" y="3"/>
                </a:cxn>
                <a:cxn ang="0">
                  <a:pos x="304" y="6"/>
                </a:cxn>
                <a:cxn ang="0">
                  <a:pos x="335" y="14"/>
                </a:cxn>
                <a:cxn ang="0">
                  <a:pos x="362" y="24"/>
                </a:cxn>
                <a:cxn ang="0">
                  <a:pos x="388" y="41"/>
                </a:cxn>
                <a:cxn ang="0">
                  <a:pos x="409" y="62"/>
                </a:cxn>
                <a:cxn ang="0">
                  <a:pos x="423" y="95"/>
                </a:cxn>
                <a:cxn ang="0">
                  <a:pos x="429" y="130"/>
                </a:cxn>
                <a:cxn ang="0">
                  <a:pos x="400" y="167"/>
                </a:cxn>
                <a:cxn ang="0">
                  <a:pos x="388" y="138"/>
                </a:cxn>
                <a:cxn ang="0">
                  <a:pos x="379" y="110"/>
                </a:cxn>
                <a:cxn ang="0">
                  <a:pos x="367" y="83"/>
                </a:cxn>
                <a:cxn ang="0">
                  <a:pos x="347" y="59"/>
                </a:cxn>
                <a:cxn ang="0">
                  <a:pos x="320" y="49"/>
                </a:cxn>
                <a:cxn ang="0">
                  <a:pos x="290" y="42"/>
                </a:cxn>
                <a:cxn ang="0">
                  <a:pos x="259" y="37"/>
                </a:cxn>
                <a:cxn ang="0">
                  <a:pos x="228" y="35"/>
                </a:cxn>
                <a:cxn ang="0">
                  <a:pos x="195" y="34"/>
                </a:cxn>
                <a:cxn ang="0">
                  <a:pos x="164" y="34"/>
                </a:cxn>
                <a:cxn ang="0">
                  <a:pos x="134" y="35"/>
                </a:cxn>
                <a:cxn ang="0">
                  <a:pos x="106" y="36"/>
                </a:cxn>
                <a:cxn ang="0">
                  <a:pos x="91" y="36"/>
                </a:cxn>
                <a:cxn ang="0">
                  <a:pos x="76" y="38"/>
                </a:cxn>
                <a:cxn ang="0">
                  <a:pos x="62" y="43"/>
                </a:cxn>
                <a:cxn ang="0">
                  <a:pos x="50" y="50"/>
                </a:cxn>
                <a:cxn ang="0">
                  <a:pos x="58" y="145"/>
                </a:cxn>
                <a:cxn ang="0">
                  <a:pos x="62" y="240"/>
                </a:cxn>
                <a:cxn ang="0">
                  <a:pos x="51" y="263"/>
                </a:cxn>
                <a:cxn ang="0">
                  <a:pos x="31" y="271"/>
                </a:cxn>
                <a:cxn ang="0">
                  <a:pos x="33" y="257"/>
                </a:cxn>
                <a:cxn ang="0">
                  <a:pos x="27" y="243"/>
                </a:cxn>
                <a:cxn ang="0">
                  <a:pos x="18" y="145"/>
                </a:cxn>
                <a:cxn ang="0">
                  <a:pos x="5" y="47"/>
                </a:cxn>
                <a:cxn ang="0">
                  <a:pos x="8" y="42"/>
                </a:cxn>
                <a:cxn ang="0">
                  <a:pos x="0" y="33"/>
                </a:cxn>
                <a:cxn ang="0">
                  <a:pos x="19" y="21"/>
                </a:cxn>
                <a:cxn ang="0">
                  <a:pos x="41" y="14"/>
                </a:cxn>
                <a:cxn ang="0">
                  <a:pos x="64" y="8"/>
                </a:cxn>
                <a:cxn ang="0">
                  <a:pos x="88" y="6"/>
                </a:cxn>
                <a:cxn ang="0">
                  <a:pos x="114" y="4"/>
                </a:cxn>
                <a:cxn ang="0">
                  <a:pos x="139" y="3"/>
                </a:cxn>
                <a:cxn ang="0">
                  <a:pos x="163" y="1"/>
                </a:cxn>
                <a:cxn ang="0">
                  <a:pos x="188" y="0"/>
                </a:cxn>
              </a:cxnLst>
              <a:rect l="0" t="0" r="r" b="b"/>
              <a:pathLst>
                <a:path w="429" h="272">
                  <a:moveTo>
                    <a:pt x="188" y="0"/>
                  </a:moveTo>
                  <a:lnTo>
                    <a:pt x="205" y="0"/>
                  </a:lnTo>
                  <a:lnTo>
                    <a:pt x="222" y="0"/>
                  </a:lnTo>
                  <a:lnTo>
                    <a:pt x="238" y="0"/>
                  </a:lnTo>
                  <a:lnTo>
                    <a:pt x="255" y="1"/>
                  </a:lnTo>
                  <a:lnTo>
                    <a:pt x="271" y="3"/>
                  </a:lnTo>
                  <a:lnTo>
                    <a:pt x="289" y="4"/>
                  </a:lnTo>
                  <a:lnTo>
                    <a:pt x="304" y="6"/>
                  </a:lnTo>
                  <a:lnTo>
                    <a:pt x="320" y="9"/>
                  </a:lnTo>
                  <a:lnTo>
                    <a:pt x="335" y="14"/>
                  </a:lnTo>
                  <a:lnTo>
                    <a:pt x="350" y="19"/>
                  </a:lnTo>
                  <a:lnTo>
                    <a:pt x="362" y="24"/>
                  </a:lnTo>
                  <a:lnTo>
                    <a:pt x="376" y="31"/>
                  </a:lnTo>
                  <a:lnTo>
                    <a:pt x="388" y="41"/>
                  </a:lnTo>
                  <a:lnTo>
                    <a:pt x="398" y="51"/>
                  </a:lnTo>
                  <a:lnTo>
                    <a:pt x="409" y="62"/>
                  </a:lnTo>
                  <a:lnTo>
                    <a:pt x="417" y="75"/>
                  </a:lnTo>
                  <a:lnTo>
                    <a:pt x="423" y="95"/>
                  </a:lnTo>
                  <a:lnTo>
                    <a:pt x="428" y="113"/>
                  </a:lnTo>
                  <a:lnTo>
                    <a:pt x="429" y="130"/>
                  </a:lnTo>
                  <a:lnTo>
                    <a:pt x="427" y="149"/>
                  </a:lnTo>
                  <a:lnTo>
                    <a:pt x="400" y="167"/>
                  </a:lnTo>
                  <a:lnTo>
                    <a:pt x="394" y="153"/>
                  </a:lnTo>
                  <a:lnTo>
                    <a:pt x="388" y="138"/>
                  </a:lnTo>
                  <a:lnTo>
                    <a:pt x="383" y="125"/>
                  </a:lnTo>
                  <a:lnTo>
                    <a:pt x="379" y="110"/>
                  </a:lnTo>
                  <a:lnTo>
                    <a:pt x="374" y="96"/>
                  </a:lnTo>
                  <a:lnTo>
                    <a:pt x="367" y="83"/>
                  </a:lnTo>
                  <a:lnTo>
                    <a:pt x="359" y="71"/>
                  </a:lnTo>
                  <a:lnTo>
                    <a:pt x="347" y="59"/>
                  </a:lnTo>
                  <a:lnTo>
                    <a:pt x="334" y="53"/>
                  </a:lnTo>
                  <a:lnTo>
                    <a:pt x="320" y="49"/>
                  </a:lnTo>
                  <a:lnTo>
                    <a:pt x="305" y="45"/>
                  </a:lnTo>
                  <a:lnTo>
                    <a:pt x="290" y="42"/>
                  </a:lnTo>
                  <a:lnTo>
                    <a:pt x="275" y="39"/>
                  </a:lnTo>
                  <a:lnTo>
                    <a:pt x="259" y="37"/>
                  </a:lnTo>
                  <a:lnTo>
                    <a:pt x="244" y="36"/>
                  </a:lnTo>
                  <a:lnTo>
                    <a:pt x="228" y="35"/>
                  </a:lnTo>
                  <a:lnTo>
                    <a:pt x="212" y="35"/>
                  </a:lnTo>
                  <a:lnTo>
                    <a:pt x="195" y="34"/>
                  </a:lnTo>
                  <a:lnTo>
                    <a:pt x="179" y="34"/>
                  </a:lnTo>
                  <a:lnTo>
                    <a:pt x="164" y="34"/>
                  </a:lnTo>
                  <a:lnTo>
                    <a:pt x="149" y="35"/>
                  </a:lnTo>
                  <a:lnTo>
                    <a:pt x="134" y="35"/>
                  </a:lnTo>
                  <a:lnTo>
                    <a:pt x="119" y="36"/>
                  </a:lnTo>
                  <a:lnTo>
                    <a:pt x="106" y="36"/>
                  </a:lnTo>
                  <a:lnTo>
                    <a:pt x="97" y="36"/>
                  </a:lnTo>
                  <a:lnTo>
                    <a:pt x="91" y="36"/>
                  </a:lnTo>
                  <a:lnTo>
                    <a:pt x="82" y="37"/>
                  </a:lnTo>
                  <a:lnTo>
                    <a:pt x="76" y="38"/>
                  </a:lnTo>
                  <a:lnTo>
                    <a:pt x="69" y="41"/>
                  </a:lnTo>
                  <a:lnTo>
                    <a:pt x="62" y="43"/>
                  </a:lnTo>
                  <a:lnTo>
                    <a:pt x="56" y="46"/>
                  </a:lnTo>
                  <a:lnTo>
                    <a:pt x="50" y="50"/>
                  </a:lnTo>
                  <a:lnTo>
                    <a:pt x="57" y="97"/>
                  </a:lnTo>
                  <a:lnTo>
                    <a:pt x="58" y="145"/>
                  </a:lnTo>
                  <a:lnTo>
                    <a:pt x="58" y="194"/>
                  </a:lnTo>
                  <a:lnTo>
                    <a:pt x="62" y="240"/>
                  </a:lnTo>
                  <a:lnTo>
                    <a:pt x="55" y="251"/>
                  </a:lnTo>
                  <a:lnTo>
                    <a:pt x="51" y="263"/>
                  </a:lnTo>
                  <a:lnTo>
                    <a:pt x="44" y="272"/>
                  </a:lnTo>
                  <a:lnTo>
                    <a:pt x="31" y="271"/>
                  </a:lnTo>
                  <a:lnTo>
                    <a:pt x="34" y="264"/>
                  </a:lnTo>
                  <a:lnTo>
                    <a:pt x="33" y="257"/>
                  </a:lnTo>
                  <a:lnTo>
                    <a:pt x="31" y="250"/>
                  </a:lnTo>
                  <a:lnTo>
                    <a:pt x="27" y="243"/>
                  </a:lnTo>
                  <a:lnTo>
                    <a:pt x="25" y="194"/>
                  </a:lnTo>
                  <a:lnTo>
                    <a:pt x="18" y="145"/>
                  </a:lnTo>
                  <a:lnTo>
                    <a:pt x="11" y="97"/>
                  </a:lnTo>
                  <a:lnTo>
                    <a:pt x="5" y="47"/>
                  </a:lnTo>
                  <a:lnTo>
                    <a:pt x="11" y="44"/>
                  </a:lnTo>
                  <a:lnTo>
                    <a:pt x="8" y="42"/>
                  </a:lnTo>
                  <a:lnTo>
                    <a:pt x="2" y="38"/>
                  </a:lnTo>
                  <a:lnTo>
                    <a:pt x="0" y="33"/>
                  </a:lnTo>
                  <a:lnTo>
                    <a:pt x="9" y="27"/>
                  </a:lnTo>
                  <a:lnTo>
                    <a:pt x="19" y="21"/>
                  </a:lnTo>
                  <a:lnTo>
                    <a:pt x="31" y="18"/>
                  </a:lnTo>
                  <a:lnTo>
                    <a:pt x="41" y="14"/>
                  </a:lnTo>
                  <a:lnTo>
                    <a:pt x="53" y="11"/>
                  </a:lnTo>
                  <a:lnTo>
                    <a:pt x="64" y="8"/>
                  </a:lnTo>
                  <a:lnTo>
                    <a:pt x="77" y="7"/>
                  </a:lnTo>
                  <a:lnTo>
                    <a:pt x="88" y="6"/>
                  </a:lnTo>
                  <a:lnTo>
                    <a:pt x="101" y="5"/>
                  </a:lnTo>
                  <a:lnTo>
                    <a:pt x="114" y="4"/>
                  </a:lnTo>
                  <a:lnTo>
                    <a:pt x="126" y="4"/>
                  </a:lnTo>
                  <a:lnTo>
                    <a:pt x="139" y="3"/>
                  </a:lnTo>
                  <a:lnTo>
                    <a:pt x="150" y="3"/>
                  </a:lnTo>
                  <a:lnTo>
                    <a:pt x="163" y="1"/>
                  </a:lnTo>
                  <a:lnTo>
                    <a:pt x="176" y="1"/>
                  </a:lnTo>
                  <a:lnTo>
                    <a:pt x="188" y="0"/>
                  </a:lnTo>
                  <a:close/>
                </a:path>
              </a:pathLst>
            </a:custGeom>
            <a:solidFill>
              <a:srgbClr val="000000"/>
            </a:solidFill>
            <a:ln w="9525">
              <a:noFill/>
              <a:round/>
              <a:headEnd/>
              <a:tailEnd/>
            </a:ln>
          </p:spPr>
          <p:txBody>
            <a:bodyPr/>
            <a:lstStyle/>
            <a:p>
              <a:endParaRPr lang="en-US"/>
            </a:p>
          </p:txBody>
        </p:sp>
        <p:sp>
          <p:nvSpPr>
            <p:cNvPr id="731723" name="Freeform 587"/>
            <p:cNvSpPr>
              <a:spLocks/>
            </p:cNvSpPr>
            <p:nvPr/>
          </p:nvSpPr>
          <p:spPr bwMode="auto">
            <a:xfrm>
              <a:off x="1282" y="3494"/>
              <a:ext cx="101" cy="108"/>
            </a:xfrm>
            <a:custGeom>
              <a:avLst/>
              <a:gdLst/>
              <a:ahLst/>
              <a:cxnLst>
                <a:cxn ang="0">
                  <a:pos x="123" y="111"/>
                </a:cxn>
                <a:cxn ang="0">
                  <a:pos x="156" y="107"/>
                </a:cxn>
                <a:cxn ang="0">
                  <a:pos x="190" y="106"/>
                </a:cxn>
                <a:cxn ang="0">
                  <a:pos x="224" y="105"/>
                </a:cxn>
                <a:cxn ang="0">
                  <a:pos x="258" y="101"/>
                </a:cxn>
                <a:cxn ang="0">
                  <a:pos x="289" y="95"/>
                </a:cxn>
                <a:cxn ang="0">
                  <a:pos x="315" y="82"/>
                </a:cxn>
                <a:cxn ang="0">
                  <a:pos x="338" y="61"/>
                </a:cxn>
                <a:cxn ang="0">
                  <a:pos x="352" y="42"/>
                </a:cxn>
                <a:cxn ang="0">
                  <a:pos x="359" y="27"/>
                </a:cxn>
                <a:cxn ang="0">
                  <a:pos x="366" y="11"/>
                </a:cxn>
                <a:cxn ang="0">
                  <a:pos x="377" y="1"/>
                </a:cxn>
                <a:cxn ang="0">
                  <a:pos x="400" y="11"/>
                </a:cxn>
                <a:cxn ang="0">
                  <a:pos x="402" y="40"/>
                </a:cxn>
                <a:cxn ang="0">
                  <a:pos x="390" y="62"/>
                </a:cxn>
                <a:cxn ang="0">
                  <a:pos x="380" y="75"/>
                </a:cxn>
                <a:cxn ang="0">
                  <a:pos x="372" y="88"/>
                </a:cxn>
                <a:cxn ang="0">
                  <a:pos x="364" y="102"/>
                </a:cxn>
                <a:cxn ang="0">
                  <a:pos x="345" y="118"/>
                </a:cxn>
                <a:cxn ang="0">
                  <a:pos x="315" y="132"/>
                </a:cxn>
                <a:cxn ang="0">
                  <a:pos x="284" y="143"/>
                </a:cxn>
                <a:cxn ang="0">
                  <a:pos x="251" y="148"/>
                </a:cxn>
                <a:cxn ang="0">
                  <a:pos x="216" y="153"/>
                </a:cxn>
                <a:cxn ang="0">
                  <a:pos x="182" y="155"/>
                </a:cxn>
                <a:cxn ang="0">
                  <a:pos x="147" y="158"/>
                </a:cxn>
                <a:cxn ang="0">
                  <a:pos x="112" y="161"/>
                </a:cxn>
                <a:cxn ang="0">
                  <a:pos x="89" y="183"/>
                </a:cxn>
                <a:cxn ang="0">
                  <a:pos x="93" y="227"/>
                </a:cxn>
                <a:cxn ang="0">
                  <a:pos x="88" y="273"/>
                </a:cxn>
                <a:cxn ang="0">
                  <a:pos x="88" y="322"/>
                </a:cxn>
                <a:cxn ang="0">
                  <a:pos x="97" y="370"/>
                </a:cxn>
                <a:cxn ang="0">
                  <a:pos x="115" y="416"/>
                </a:cxn>
                <a:cxn ang="0">
                  <a:pos x="129" y="444"/>
                </a:cxn>
                <a:cxn ang="0">
                  <a:pos x="119" y="455"/>
                </a:cxn>
                <a:cxn ang="0">
                  <a:pos x="101" y="456"/>
                </a:cxn>
                <a:cxn ang="0">
                  <a:pos x="84" y="463"/>
                </a:cxn>
                <a:cxn ang="0">
                  <a:pos x="69" y="474"/>
                </a:cxn>
                <a:cxn ang="0">
                  <a:pos x="53" y="475"/>
                </a:cxn>
                <a:cxn ang="0">
                  <a:pos x="33" y="451"/>
                </a:cxn>
                <a:cxn ang="0">
                  <a:pos x="35" y="306"/>
                </a:cxn>
                <a:cxn ang="0">
                  <a:pos x="46" y="166"/>
                </a:cxn>
                <a:cxn ang="0">
                  <a:pos x="34" y="160"/>
                </a:cxn>
                <a:cxn ang="0">
                  <a:pos x="21" y="158"/>
                </a:cxn>
                <a:cxn ang="0">
                  <a:pos x="10" y="153"/>
                </a:cxn>
                <a:cxn ang="0">
                  <a:pos x="0" y="146"/>
                </a:cxn>
                <a:cxn ang="0">
                  <a:pos x="12" y="121"/>
                </a:cxn>
                <a:cxn ang="0">
                  <a:pos x="42" y="115"/>
                </a:cxn>
                <a:cxn ang="0">
                  <a:pos x="77" y="117"/>
                </a:cxn>
                <a:cxn ang="0">
                  <a:pos x="108" y="115"/>
                </a:cxn>
              </a:cxnLst>
              <a:rect l="0" t="0" r="r" b="b"/>
              <a:pathLst>
                <a:path w="404" h="477">
                  <a:moveTo>
                    <a:pt x="108" y="115"/>
                  </a:moveTo>
                  <a:lnTo>
                    <a:pt x="123" y="111"/>
                  </a:lnTo>
                  <a:lnTo>
                    <a:pt x="139" y="109"/>
                  </a:lnTo>
                  <a:lnTo>
                    <a:pt x="156" y="107"/>
                  </a:lnTo>
                  <a:lnTo>
                    <a:pt x="172" y="106"/>
                  </a:lnTo>
                  <a:lnTo>
                    <a:pt x="190" y="106"/>
                  </a:lnTo>
                  <a:lnTo>
                    <a:pt x="207" y="106"/>
                  </a:lnTo>
                  <a:lnTo>
                    <a:pt x="224" y="105"/>
                  </a:lnTo>
                  <a:lnTo>
                    <a:pt x="241" y="103"/>
                  </a:lnTo>
                  <a:lnTo>
                    <a:pt x="258" y="101"/>
                  </a:lnTo>
                  <a:lnTo>
                    <a:pt x="274" y="99"/>
                  </a:lnTo>
                  <a:lnTo>
                    <a:pt x="289" y="95"/>
                  </a:lnTo>
                  <a:lnTo>
                    <a:pt x="303" y="90"/>
                  </a:lnTo>
                  <a:lnTo>
                    <a:pt x="315" y="82"/>
                  </a:lnTo>
                  <a:lnTo>
                    <a:pt x="328" y="72"/>
                  </a:lnTo>
                  <a:lnTo>
                    <a:pt x="338" y="61"/>
                  </a:lnTo>
                  <a:lnTo>
                    <a:pt x="346" y="47"/>
                  </a:lnTo>
                  <a:lnTo>
                    <a:pt x="352" y="42"/>
                  </a:lnTo>
                  <a:lnTo>
                    <a:pt x="357" y="35"/>
                  </a:lnTo>
                  <a:lnTo>
                    <a:pt x="359" y="27"/>
                  </a:lnTo>
                  <a:lnTo>
                    <a:pt x="362" y="19"/>
                  </a:lnTo>
                  <a:lnTo>
                    <a:pt x="366" y="11"/>
                  </a:lnTo>
                  <a:lnTo>
                    <a:pt x="371" y="6"/>
                  </a:lnTo>
                  <a:lnTo>
                    <a:pt x="377" y="1"/>
                  </a:lnTo>
                  <a:lnTo>
                    <a:pt x="388" y="0"/>
                  </a:lnTo>
                  <a:lnTo>
                    <a:pt x="400" y="11"/>
                  </a:lnTo>
                  <a:lnTo>
                    <a:pt x="404" y="25"/>
                  </a:lnTo>
                  <a:lnTo>
                    <a:pt x="402" y="40"/>
                  </a:lnTo>
                  <a:lnTo>
                    <a:pt x="397" y="56"/>
                  </a:lnTo>
                  <a:lnTo>
                    <a:pt x="390" y="62"/>
                  </a:lnTo>
                  <a:lnTo>
                    <a:pt x="384" y="69"/>
                  </a:lnTo>
                  <a:lnTo>
                    <a:pt x="380" y="75"/>
                  </a:lnTo>
                  <a:lnTo>
                    <a:pt x="375" y="82"/>
                  </a:lnTo>
                  <a:lnTo>
                    <a:pt x="372" y="88"/>
                  </a:lnTo>
                  <a:lnTo>
                    <a:pt x="367" y="95"/>
                  </a:lnTo>
                  <a:lnTo>
                    <a:pt x="364" y="102"/>
                  </a:lnTo>
                  <a:lnTo>
                    <a:pt x="359" y="109"/>
                  </a:lnTo>
                  <a:lnTo>
                    <a:pt x="345" y="118"/>
                  </a:lnTo>
                  <a:lnTo>
                    <a:pt x="330" y="126"/>
                  </a:lnTo>
                  <a:lnTo>
                    <a:pt x="315" y="132"/>
                  </a:lnTo>
                  <a:lnTo>
                    <a:pt x="300" y="138"/>
                  </a:lnTo>
                  <a:lnTo>
                    <a:pt x="284" y="143"/>
                  </a:lnTo>
                  <a:lnTo>
                    <a:pt x="267" y="146"/>
                  </a:lnTo>
                  <a:lnTo>
                    <a:pt x="251" y="148"/>
                  </a:lnTo>
                  <a:lnTo>
                    <a:pt x="233" y="151"/>
                  </a:lnTo>
                  <a:lnTo>
                    <a:pt x="216" y="153"/>
                  </a:lnTo>
                  <a:lnTo>
                    <a:pt x="199" y="154"/>
                  </a:lnTo>
                  <a:lnTo>
                    <a:pt x="182" y="155"/>
                  </a:lnTo>
                  <a:lnTo>
                    <a:pt x="164" y="156"/>
                  </a:lnTo>
                  <a:lnTo>
                    <a:pt x="147" y="158"/>
                  </a:lnTo>
                  <a:lnTo>
                    <a:pt x="130" y="159"/>
                  </a:lnTo>
                  <a:lnTo>
                    <a:pt x="112" y="161"/>
                  </a:lnTo>
                  <a:lnTo>
                    <a:pt x="95" y="163"/>
                  </a:lnTo>
                  <a:lnTo>
                    <a:pt x="89" y="183"/>
                  </a:lnTo>
                  <a:lnTo>
                    <a:pt x="92" y="204"/>
                  </a:lnTo>
                  <a:lnTo>
                    <a:pt x="93" y="227"/>
                  </a:lnTo>
                  <a:lnTo>
                    <a:pt x="91" y="249"/>
                  </a:lnTo>
                  <a:lnTo>
                    <a:pt x="88" y="273"/>
                  </a:lnTo>
                  <a:lnTo>
                    <a:pt x="87" y="297"/>
                  </a:lnTo>
                  <a:lnTo>
                    <a:pt x="88" y="322"/>
                  </a:lnTo>
                  <a:lnTo>
                    <a:pt x="92" y="345"/>
                  </a:lnTo>
                  <a:lnTo>
                    <a:pt x="97" y="370"/>
                  </a:lnTo>
                  <a:lnTo>
                    <a:pt x="104" y="393"/>
                  </a:lnTo>
                  <a:lnTo>
                    <a:pt x="115" y="416"/>
                  </a:lnTo>
                  <a:lnTo>
                    <a:pt x="127" y="436"/>
                  </a:lnTo>
                  <a:lnTo>
                    <a:pt x="129" y="444"/>
                  </a:lnTo>
                  <a:lnTo>
                    <a:pt x="125" y="450"/>
                  </a:lnTo>
                  <a:lnTo>
                    <a:pt x="119" y="455"/>
                  </a:lnTo>
                  <a:lnTo>
                    <a:pt x="112" y="459"/>
                  </a:lnTo>
                  <a:lnTo>
                    <a:pt x="101" y="456"/>
                  </a:lnTo>
                  <a:lnTo>
                    <a:pt x="92" y="457"/>
                  </a:lnTo>
                  <a:lnTo>
                    <a:pt x="84" y="463"/>
                  </a:lnTo>
                  <a:lnTo>
                    <a:pt x="76" y="469"/>
                  </a:lnTo>
                  <a:lnTo>
                    <a:pt x="69" y="474"/>
                  </a:lnTo>
                  <a:lnTo>
                    <a:pt x="61" y="477"/>
                  </a:lnTo>
                  <a:lnTo>
                    <a:pt x="53" y="475"/>
                  </a:lnTo>
                  <a:lnTo>
                    <a:pt x="42" y="467"/>
                  </a:lnTo>
                  <a:lnTo>
                    <a:pt x="33" y="451"/>
                  </a:lnTo>
                  <a:lnTo>
                    <a:pt x="35" y="380"/>
                  </a:lnTo>
                  <a:lnTo>
                    <a:pt x="35" y="306"/>
                  </a:lnTo>
                  <a:lnTo>
                    <a:pt x="36" y="234"/>
                  </a:lnTo>
                  <a:lnTo>
                    <a:pt x="46" y="166"/>
                  </a:lnTo>
                  <a:lnTo>
                    <a:pt x="40" y="162"/>
                  </a:lnTo>
                  <a:lnTo>
                    <a:pt x="34" y="160"/>
                  </a:lnTo>
                  <a:lnTo>
                    <a:pt x="28" y="159"/>
                  </a:lnTo>
                  <a:lnTo>
                    <a:pt x="21" y="158"/>
                  </a:lnTo>
                  <a:lnTo>
                    <a:pt x="16" y="155"/>
                  </a:lnTo>
                  <a:lnTo>
                    <a:pt x="10" y="153"/>
                  </a:lnTo>
                  <a:lnTo>
                    <a:pt x="4" y="151"/>
                  </a:lnTo>
                  <a:lnTo>
                    <a:pt x="0" y="146"/>
                  </a:lnTo>
                  <a:lnTo>
                    <a:pt x="3" y="131"/>
                  </a:lnTo>
                  <a:lnTo>
                    <a:pt x="12" y="121"/>
                  </a:lnTo>
                  <a:lnTo>
                    <a:pt x="26" y="116"/>
                  </a:lnTo>
                  <a:lnTo>
                    <a:pt x="42" y="115"/>
                  </a:lnTo>
                  <a:lnTo>
                    <a:pt x="59" y="116"/>
                  </a:lnTo>
                  <a:lnTo>
                    <a:pt x="77" y="117"/>
                  </a:lnTo>
                  <a:lnTo>
                    <a:pt x="93" y="117"/>
                  </a:lnTo>
                  <a:lnTo>
                    <a:pt x="108" y="115"/>
                  </a:lnTo>
                  <a:close/>
                </a:path>
              </a:pathLst>
            </a:custGeom>
            <a:solidFill>
              <a:srgbClr val="000000"/>
            </a:solidFill>
            <a:ln w="9525">
              <a:noFill/>
              <a:round/>
              <a:headEnd/>
              <a:tailEnd/>
            </a:ln>
          </p:spPr>
          <p:txBody>
            <a:bodyPr/>
            <a:lstStyle/>
            <a:p>
              <a:endParaRPr lang="en-US"/>
            </a:p>
          </p:txBody>
        </p:sp>
        <p:sp>
          <p:nvSpPr>
            <p:cNvPr id="731724" name="Freeform 588"/>
            <p:cNvSpPr>
              <a:spLocks/>
            </p:cNvSpPr>
            <p:nvPr/>
          </p:nvSpPr>
          <p:spPr bwMode="auto">
            <a:xfrm>
              <a:off x="1296" y="3471"/>
              <a:ext cx="63" cy="42"/>
            </a:xfrm>
            <a:custGeom>
              <a:avLst/>
              <a:gdLst/>
              <a:ahLst/>
              <a:cxnLst>
                <a:cxn ang="0">
                  <a:pos x="24" y="44"/>
                </a:cxn>
                <a:cxn ang="0">
                  <a:pos x="26" y="60"/>
                </a:cxn>
                <a:cxn ang="0">
                  <a:pos x="37" y="76"/>
                </a:cxn>
                <a:cxn ang="0">
                  <a:pos x="49" y="97"/>
                </a:cxn>
                <a:cxn ang="0">
                  <a:pos x="61" y="117"/>
                </a:cxn>
                <a:cxn ang="0">
                  <a:pos x="76" y="134"/>
                </a:cxn>
                <a:cxn ang="0">
                  <a:pos x="97" y="142"/>
                </a:cxn>
                <a:cxn ang="0">
                  <a:pos x="120" y="143"/>
                </a:cxn>
                <a:cxn ang="0">
                  <a:pos x="142" y="140"/>
                </a:cxn>
                <a:cxn ang="0">
                  <a:pos x="162" y="134"/>
                </a:cxn>
                <a:cxn ang="0">
                  <a:pos x="181" y="122"/>
                </a:cxn>
                <a:cxn ang="0">
                  <a:pos x="197" y="106"/>
                </a:cxn>
                <a:cxn ang="0">
                  <a:pos x="210" y="89"/>
                </a:cxn>
                <a:cxn ang="0">
                  <a:pos x="215" y="69"/>
                </a:cxn>
                <a:cxn ang="0">
                  <a:pos x="212" y="51"/>
                </a:cxn>
                <a:cxn ang="0">
                  <a:pos x="201" y="35"/>
                </a:cxn>
                <a:cxn ang="0">
                  <a:pos x="193" y="20"/>
                </a:cxn>
                <a:cxn ang="0">
                  <a:pos x="196" y="6"/>
                </a:cxn>
                <a:cxn ang="0">
                  <a:pos x="214" y="3"/>
                </a:cxn>
                <a:cxn ang="0">
                  <a:pos x="229" y="14"/>
                </a:cxn>
                <a:cxn ang="0">
                  <a:pos x="237" y="30"/>
                </a:cxn>
                <a:cxn ang="0">
                  <a:pos x="245" y="47"/>
                </a:cxn>
                <a:cxn ang="0">
                  <a:pos x="253" y="72"/>
                </a:cxn>
                <a:cxn ang="0">
                  <a:pos x="248" y="104"/>
                </a:cxn>
                <a:cxn ang="0">
                  <a:pos x="233" y="132"/>
                </a:cxn>
                <a:cxn ang="0">
                  <a:pos x="210" y="156"/>
                </a:cxn>
                <a:cxn ang="0">
                  <a:pos x="180" y="171"/>
                </a:cxn>
                <a:cxn ang="0">
                  <a:pos x="144" y="181"/>
                </a:cxn>
                <a:cxn ang="0">
                  <a:pos x="105" y="185"/>
                </a:cxn>
                <a:cxn ang="0">
                  <a:pos x="69" y="176"/>
                </a:cxn>
                <a:cxn ang="0">
                  <a:pos x="41" y="158"/>
                </a:cxn>
                <a:cxn ang="0">
                  <a:pos x="26" y="135"/>
                </a:cxn>
                <a:cxn ang="0">
                  <a:pos x="16" y="111"/>
                </a:cxn>
                <a:cxn ang="0">
                  <a:pos x="6" y="85"/>
                </a:cxn>
                <a:cxn ang="0">
                  <a:pos x="2" y="64"/>
                </a:cxn>
                <a:cxn ang="0">
                  <a:pos x="7" y="47"/>
                </a:cxn>
              </a:cxnLst>
              <a:rect l="0" t="0" r="r" b="b"/>
              <a:pathLst>
                <a:path w="253" h="185">
                  <a:moveTo>
                    <a:pt x="16" y="43"/>
                  </a:moveTo>
                  <a:lnTo>
                    <a:pt x="24" y="44"/>
                  </a:lnTo>
                  <a:lnTo>
                    <a:pt x="26" y="51"/>
                  </a:lnTo>
                  <a:lnTo>
                    <a:pt x="26" y="60"/>
                  </a:lnTo>
                  <a:lnTo>
                    <a:pt x="29" y="67"/>
                  </a:lnTo>
                  <a:lnTo>
                    <a:pt x="37" y="76"/>
                  </a:lnTo>
                  <a:lnTo>
                    <a:pt x="44" y="87"/>
                  </a:lnTo>
                  <a:lnTo>
                    <a:pt x="49" y="97"/>
                  </a:lnTo>
                  <a:lnTo>
                    <a:pt x="55" y="106"/>
                  </a:lnTo>
                  <a:lnTo>
                    <a:pt x="61" y="117"/>
                  </a:lnTo>
                  <a:lnTo>
                    <a:pt x="68" y="125"/>
                  </a:lnTo>
                  <a:lnTo>
                    <a:pt x="76" y="134"/>
                  </a:lnTo>
                  <a:lnTo>
                    <a:pt x="85" y="141"/>
                  </a:lnTo>
                  <a:lnTo>
                    <a:pt x="97" y="142"/>
                  </a:lnTo>
                  <a:lnTo>
                    <a:pt x="108" y="143"/>
                  </a:lnTo>
                  <a:lnTo>
                    <a:pt x="120" y="143"/>
                  </a:lnTo>
                  <a:lnTo>
                    <a:pt x="131" y="142"/>
                  </a:lnTo>
                  <a:lnTo>
                    <a:pt x="142" y="140"/>
                  </a:lnTo>
                  <a:lnTo>
                    <a:pt x="152" y="136"/>
                  </a:lnTo>
                  <a:lnTo>
                    <a:pt x="162" y="134"/>
                  </a:lnTo>
                  <a:lnTo>
                    <a:pt x="173" y="129"/>
                  </a:lnTo>
                  <a:lnTo>
                    <a:pt x="181" y="122"/>
                  </a:lnTo>
                  <a:lnTo>
                    <a:pt x="189" y="114"/>
                  </a:lnTo>
                  <a:lnTo>
                    <a:pt x="197" y="106"/>
                  </a:lnTo>
                  <a:lnTo>
                    <a:pt x="204" y="97"/>
                  </a:lnTo>
                  <a:lnTo>
                    <a:pt x="210" y="89"/>
                  </a:lnTo>
                  <a:lnTo>
                    <a:pt x="214" y="79"/>
                  </a:lnTo>
                  <a:lnTo>
                    <a:pt x="215" y="69"/>
                  </a:lnTo>
                  <a:lnTo>
                    <a:pt x="214" y="59"/>
                  </a:lnTo>
                  <a:lnTo>
                    <a:pt x="212" y="51"/>
                  </a:lnTo>
                  <a:lnTo>
                    <a:pt x="207" y="43"/>
                  </a:lnTo>
                  <a:lnTo>
                    <a:pt x="201" y="35"/>
                  </a:lnTo>
                  <a:lnTo>
                    <a:pt x="197" y="27"/>
                  </a:lnTo>
                  <a:lnTo>
                    <a:pt x="193" y="20"/>
                  </a:lnTo>
                  <a:lnTo>
                    <a:pt x="192" y="12"/>
                  </a:lnTo>
                  <a:lnTo>
                    <a:pt x="196" y="6"/>
                  </a:lnTo>
                  <a:lnTo>
                    <a:pt x="204" y="0"/>
                  </a:lnTo>
                  <a:lnTo>
                    <a:pt x="214" y="3"/>
                  </a:lnTo>
                  <a:lnTo>
                    <a:pt x="222" y="7"/>
                  </a:lnTo>
                  <a:lnTo>
                    <a:pt x="229" y="14"/>
                  </a:lnTo>
                  <a:lnTo>
                    <a:pt x="234" y="22"/>
                  </a:lnTo>
                  <a:lnTo>
                    <a:pt x="237" y="30"/>
                  </a:lnTo>
                  <a:lnTo>
                    <a:pt x="242" y="39"/>
                  </a:lnTo>
                  <a:lnTo>
                    <a:pt x="245" y="47"/>
                  </a:lnTo>
                  <a:lnTo>
                    <a:pt x="251" y="56"/>
                  </a:lnTo>
                  <a:lnTo>
                    <a:pt x="253" y="72"/>
                  </a:lnTo>
                  <a:lnTo>
                    <a:pt x="252" y="88"/>
                  </a:lnTo>
                  <a:lnTo>
                    <a:pt x="248" y="104"/>
                  </a:lnTo>
                  <a:lnTo>
                    <a:pt x="241" y="119"/>
                  </a:lnTo>
                  <a:lnTo>
                    <a:pt x="233" y="132"/>
                  </a:lnTo>
                  <a:lnTo>
                    <a:pt x="222" y="144"/>
                  </a:lnTo>
                  <a:lnTo>
                    <a:pt x="210" y="156"/>
                  </a:lnTo>
                  <a:lnTo>
                    <a:pt x="196" y="165"/>
                  </a:lnTo>
                  <a:lnTo>
                    <a:pt x="180" y="171"/>
                  </a:lnTo>
                  <a:lnTo>
                    <a:pt x="162" y="176"/>
                  </a:lnTo>
                  <a:lnTo>
                    <a:pt x="144" y="181"/>
                  </a:lnTo>
                  <a:lnTo>
                    <a:pt x="124" y="183"/>
                  </a:lnTo>
                  <a:lnTo>
                    <a:pt x="105" y="185"/>
                  </a:lnTo>
                  <a:lnTo>
                    <a:pt x="86" y="182"/>
                  </a:lnTo>
                  <a:lnTo>
                    <a:pt x="69" y="176"/>
                  </a:lnTo>
                  <a:lnTo>
                    <a:pt x="53" y="168"/>
                  </a:lnTo>
                  <a:lnTo>
                    <a:pt x="41" y="158"/>
                  </a:lnTo>
                  <a:lnTo>
                    <a:pt x="33" y="148"/>
                  </a:lnTo>
                  <a:lnTo>
                    <a:pt x="26" y="135"/>
                  </a:lnTo>
                  <a:lnTo>
                    <a:pt x="21" y="123"/>
                  </a:lnTo>
                  <a:lnTo>
                    <a:pt x="16" y="111"/>
                  </a:lnTo>
                  <a:lnTo>
                    <a:pt x="10" y="98"/>
                  </a:lnTo>
                  <a:lnTo>
                    <a:pt x="6" y="85"/>
                  </a:lnTo>
                  <a:lnTo>
                    <a:pt x="0" y="72"/>
                  </a:lnTo>
                  <a:lnTo>
                    <a:pt x="2" y="64"/>
                  </a:lnTo>
                  <a:lnTo>
                    <a:pt x="3" y="56"/>
                  </a:lnTo>
                  <a:lnTo>
                    <a:pt x="7" y="47"/>
                  </a:lnTo>
                  <a:lnTo>
                    <a:pt x="16" y="43"/>
                  </a:lnTo>
                  <a:close/>
                </a:path>
              </a:pathLst>
            </a:custGeom>
            <a:solidFill>
              <a:srgbClr val="000000"/>
            </a:solidFill>
            <a:ln w="9525">
              <a:noFill/>
              <a:round/>
              <a:headEnd/>
              <a:tailEnd/>
            </a:ln>
          </p:spPr>
          <p:txBody>
            <a:bodyPr/>
            <a:lstStyle/>
            <a:p>
              <a:endParaRPr lang="en-US"/>
            </a:p>
          </p:txBody>
        </p:sp>
        <p:sp>
          <p:nvSpPr>
            <p:cNvPr id="731725" name="Freeform 589"/>
            <p:cNvSpPr>
              <a:spLocks/>
            </p:cNvSpPr>
            <p:nvPr/>
          </p:nvSpPr>
          <p:spPr bwMode="auto">
            <a:xfrm>
              <a:off x="1303" y="3351"/>
              <a:ext cx="41" cy="12"/>
            </a:xfrm>
            <a:custGeom>
              <a:avLst/>
              <a:gdLst/>
              <a:ahLst/>
              <a:cxnLst>
                <a:cxn ang="0">
                  <a:pos x="34" y="0"/>
                </a:cxn>
                <a:cxn ang="0">
                  <a:pos x="53" y="2"/>
                </a:cxn>
                <a:cxn ang="0">
                  <a:pos x="71" y="6"/>
                </a:cxn>
                <a:cxn ang="0">
                  <a:pos x="88" y="11"/>
                </a:cxn>
                <a:cxn ang="0">
                  <a:pos x="104" y="17"/>
                </a:cxn>
                <a:cxn ang="0">
                  <a:pos x="121" y="25"/>
                </a:cxn>
                <a:cxn ang="0">
                  <a:pos x="136" y="34"/>
                </a:cxn>
                <a:cxn ang="0">
                  <a:pos x="149" y="45"/>
                </a:cxn>
                <a:cxn ang="0">
                  <a:pos x="162" y="56"/>
                </a:cxn>
                <a:cxn ang="0">
                  <a:pos x="144" y="55"/>
                </a:cxn>
                <a:cxn ang="0">
                  <a:pos x="125" y="54"/>
                </a:cxn>
                <a:cxn ang="0">
                  <a:pos x="106" y="53"/>
                </a:cxn>
                <a:cxn ang="0">
                  <a:pos x="87" y="52"/>
                </a:cxn>
                <a:cxn ang="0">
                  <a:pos x="69" y="51"/>
                </a:cxn>
                <a:cxn ang="0">
                  <a:pos x="50" y="51"/>
                </a:cxn>
                <a:cxn ang="0">
                  <a:pos x="32" y="49"/>
                </a:cxn>
                <a:cxn ang="0">
                  <a:pos x="15" y="48"/>
                </a:cxn>
                <a:cxn ang="0">
                  <a:pos x="34" y="31"/>
                </a:cxn>
                <a:cxn ang="0">
                  <a:pos x="35" y="32"/>
                </a:cxn>
                <a:cxn ang="0">
                  <a:pos x="37" y="32"/>
                </a:cxn>
                <a:cxn ang="0">
                  <a:pos x="38" y="33"/>
                </a:cxn>
                <a:cxn ang="0">
                  <a:pos x="40" y="33"/>
                </a:cxn>
                <a:cxn ang="0">
                  <a:pos x="41" y="32"/>
                </a:cxn>
                <a:cxn ang="0">
                  <a:pos x="41" y="30"/>
                </a:cxn>
                <a:cxn ang="0">
                  <a:pos x="41" y="29"/>
                </a:cxn>
                <a:cxn ang="0">
                  <a:pos x="41" y="26"/>
                </a:cxn>
                <a:cxn ang="0">
                  <a:pos x="35" y="23"/>
                </a:cxn>
                <a:cxn ang="0">
                  <a:pos x="30" y="22"/>
                </a:cxn>
                <a:cxn ang="0">
                  <a:pos x="24" y="23"/>
                </a:cxn>
                <a:cxn ang="0">
                  <a:pos x="19" y="24"/>
                </a:cxn>
                <a:cxn ang="0">
                  <a:pos x="13" y="28"/>
                </a:cxn>
                <a:cxn ang="0">
                  <a:pos x="9" y="31"/>
                </a:cxn>
                <a:cxn ang="0">
                  <a:pos x="4" y="33"/>
                </a:cxn>
                <a:cxn ang="0">
                  <a:pos x="0" y="36"/>
                </a:cxn>
                <a:cxn ang="0">
                  <a:pos x="1" y="30"/>
                </a:cxn>
                <a:cxn ang="0">
                  <a:pos x="4" y="24"/>
                </a:cxn>
                <a:cxn ang="0">
                  <a:pos x="8" y="19"/>
                </a:cxn>
                <a:cxn ang="0">
                  <a:pos x="12" y="15"/>
                </a:cxn>
                <a:cxn ang="0">
                  <a:pos x="17" y="10"/>
                </a:cxn>
                <a:cxn ang="0">
                  <a:pos x="23" y="7"/>
                </a:cxn>
                <a:cxn ang="0">
                  <a:pos x="28" y="3"/>
                </a:cxn>
                <a:cxn ang="0">
                  <a:pos x="34" y="0"/>
                </a:cxn>
              </a:cxnLst>
              <a:rect l="0" t="0" r="r" b="b"/>
              <a:pathLst>
                <a:path w="162" h="56">
                  <a:moveTo>
                    <a:pt x="34" y="0"/>
                  </a:moveTo>
                  <a:lnTo>
                    <a:pt x="53" y="2"/>
                  </a:lnTo>
                  <a:lnTo>
                    <a:pt x="71" y="6"/>
                  </a:lnTo>
                  <a:lnTo>
                    <a:pt x="88" y="11"/>
                  </a:lnTo>
                  <a:lnTo>
                    <a:pt x="104" y="17"/>
                  </a:lnTo>
                  <a:lnTo>
                    <a:pt x="121" y="25"/>
                  </a:lnTo>
                  <a:lnTo>
                    <a:pt x="136" y="34"/>
                  </a:lnTo>
                  <a:lnTo>
                    <a:pt x="149" y="45"/>
                  </a:lnTo>
                  <a:lnTo>
                    <a:pt x="162" y="56"/>
                  </a:lnTo>
                  <a:lnTo>
                    <a:pt x="144" y="55"/>
                  </a:lnTo>
                  <a:lnTo>
                    <a:pt x="125" y="54"/>
                  </a:lnTo>
                  <a:lnTo>
                    <a:pt x="106" y="53"/>
                  </a:lnTo>
                  <a:lnTo>
                    <a:pt x="87" y="52"/>
                  </a:lnTo>
                  <a:lnTo>
                    <a:pt x="69" y="51"/>
                  </a:lnTo>
                  <a:lnTo>
                    <a:pt x="50" y="51"/>
                  </a:lnTo>
                  <a:lnTo>
                    <a:pt x="32" y="49"/>
                  </a:lnTo>
                  <a:lnTo>
                    <a:pt x="15" y="48"/>
                  </a:lnTo>
                  <a:lnTo>
                    <a:pt x="34" y="31"/>
                  </a:lnTo>
                  <a:lnTo>
                    <a:pt x="35" y="32"/>
                  </a:lnTo>
                  <a:lnTo>
                    <a:pt x="37" y="32"/>
                  </a:lnTo>
                  <a:lnTo>
                    <a:pt x="38" y="33"/>
                  </a:lnTo>
                  <a:lnTo>
                    <a:pt x="40" y="33"/>
                  </a:lnTo>
                  <a:lnTo>
                    <a:pt x="41" y="32"/>
                  </a:lnTo>
                  <a:lnTo>
                    <a:pt x="41" y="30"/>
                  </a:lnTo>
                  <a:lnTo>
                    <a:pt x="41" y="29"/>
                  </a:lnTo>
                  <a:lnTo>
                    <a:pt x="41" y="26"/>
                  </a:lnTo>
                  <a:lnTo>
                    <a:pt x="35" y="23"/>
                  </a:lnTo>
                  <a:lnTo>
                    <a:pt x="30" y="22"/>
                  </a:lnTo>
                  <a:lnTo>
                    <a:pt x="24" y="23"/>
                  </a:lnTo>
                  <a:lnTo>
                    <a:pt x="19" y="24"/>
                  </a:lnTo>
                  <a:lnTo>
                    <a:pt x="13" y="28"/>
                  </a:lnTo>
                  <a:lnTo>
                    <a:pt x="9" y="31"/>
                  </a:lnTo>
                  <a:lnTo>
                    <a:pt x="4" y="33"/>
                  </a:lnTo>
                  <a:lnTo>
                    <a:pt x="0" y="36"/>
                  </a:lnTo>
                  <a:lnTo>
                    <a:pt x="1" y="30"/>
                  </a:lnTo>
                  <a:lnTo>
                    <a:pt x="4" y="24"/>
                  </a:lnTo>
                  <a:lnTo>
                    <a:pt x="8" y="19"/>
                  </a:lnTo>
                  <a:lnTo>
                    <a:pt x="12" y="15"/>
                  </a:lnTo>
                  <a:lnTo>
                    <a:pt x="17" y="10"/>
                  </a:lnTo>
                  <a:lnTo>
                    <a:pt x="23" y="7"/>
                  </a:lnTo>
                  <a:lnTo>
                    <a:pt x="28" y="3"/>
                  </a:lnTo>
                  <a:lnTo>
                    <a:pt x="34" y="0"/>
                  </a:lnTo>
                  <a:close/>
                </a:path>
              </a:pathLst>
            </a:custGeom>
            <a:solidFill>
              <a:srgbClr val="994C00"/>
            </a:solidFill>
            <a:ln w="9525">
              <a:noFill/>
              <a:round/>
              <a:headEnd/>
              <a:tailEnd/>
            </a:ln>
          </p:spPr>
          <p:txBody>
            <a:bodyPr/>
            <a:lstStyle/>
            <a:p>
              <a:endParaRPr lang="en-US"/>
            </a:p>
          </p:txBody>
        </p:sp>
        <p:sp>
          <p:nvSpPr>
            <p:cNvPr id="731726" name="Freeform 590"/>
            <p:cNvSpPr>
              <a:spLocks/>
            </p:cNvSpPr>
            <p:nvPr/>
          </p:nvSpPr>
          <p:spPr bwMode="auto">
            <a:xfrm>
              <a:off x="1362" y="3226"/>
              <a:ext cx="58" cy="39"/>
            </a:xfrm>
            <a:custGeom>
              <a:avLst/>
              <a:gdLst/>
              <a:ahLst/>
              <a:cxnLst>
                <a:cxn ang="0">
                  <a:pos x="27" y="1"/>
                </a:cxn>
                <a:cxn ang="0">
                  <a:pos x="40" y="2"/>
                </a:cxn>
                <a:cxn ang="0">
                  <a:pos x="54" y="3"/>
                </a:cxn>
                <a:cxn ang="0">
                  <a:pos x="68" y="3"/>
                </a:cxn>
                <a:cxn ang="0">
                  <a:pos x="80" y="2"/>
                </a:cxn>
                <a:cxn ang="0">
                  <a:pos x="94" y="2"/>
                </a:cxn>
                <a:cxn ang="0">
                  <a:pos x="108" y="1"/>
                </a:cxn>
                <a:cxn ang="0">
                  <a:pos x="122" y="0"/>
                </a:cxn>
                <a:cxn ang="0">
                  <a:pos x="134" y="0"/>
                </a:cxn>
                <a:cxn ang="0">
                  <a:pos x="147" y="1"/>
                </a:cxn>
                <a:cxn ang="0">
                  <a:pos x="160" y="2"/>
                </a:cxn>
                <a:cxn ang="0">
                  <a:pos x="171" y="4"/>
                </a:cxn>
                <a:cxn ang="0">
                  <a:pos x="183" y="8"/>
                </a:cxn>
                <a:cxn ang="0">
                  <a:pos x="193" y="13"/>
                </a:cxn>
                <a:cxn ang="0">
                  <a:pos x="202" y="19"/>
                </a:cxn>
                <a:cxn ang="0">
                  <a:pos x="212" y="29"/>
                </a:cxn>
                <a:cxn ang="0">
                  <a:pos x="220" y="39"/>
                </a:cxn>
                <a:cxn ang="0">
                  <a:pos x="230" y="69"/>
                </a:cxn>
                <a:cxn ang="0">
                  <a:pos x="231" y="100"/>
                </a:cxn>
                <a:cxn ang="0">
                  <a:pos x="227" y="131"/>
                </a:cxn>
                <a:cxn ang="0">
                  <a:pos x="225" y="160"/>
                </a:cxn>
                <a:cxn ang="0">
                  <a:pos x="221" y="161"/>
                </a:cxn>
                <a:cxn ang="0">
                  <a:pos x="216" y="163"/>
                </a:cxn>
                <a:cxn ang="0">
                  <a:pos x="213" y="166"/>
                </a:cxn>
                <a:cxn ang="0">
                  <a:pos x="208" y="168"/>
                </a:cxn>
                <a:cxn ang="0">
                  <a:pos x="205" y="170"/>
                </a:cxn>
                <a:cxn ang="0">
                  <a:pos x="200" y="171"/>
                </a:cxn>
                <a:cxn ang="0">
                  <a:pos x="196" y="171"/>
                </a:cxn>
                <a:cxn ang="0">
                  <a:pos x="191" y="169"/>
                </a:cxn>
                <a:cxn ang="0">
                  <a:pos x="186" y="153"/>
                </a:cxn>
                <a:cxn ang="0">
                  <a:pos x="183" y="136"/>
                </a:cxn>
                <a:cxn ang="0">
                  <a:pos x="181" y="118"/>
                </a:cxn>
                <a:cxn ang="0">
                  <a:pos x="177" y="99"/>
                </a:cxn>
                <a:cxn ang="0">
                  <a:pos x="172" y="82"/>
                </a:cxn>
                <a:cxn ang="0">
                  <a:pos x="167" y="64"/>
                </a:cxn>
                <a:cxn ang="0">
                  <a:pos x="158" y="49"/>
                </a:cxn>
                <a:cxn ang="0">
                  <a:pos x="144" y="37"/>
                </a:cxn>
                <a:cxn ang="0">
                  <a:pos x="126" y="36"/>
                </a:cxn>
                <a:cxn ang="0">
                  <a:pos x="109" y="34"/>
                </a:cxn>
                <a:cxn ang="0">
                  <a:pos x="92" y="36"/>
                </a:cxn>
                <a:cxn ang="0">
                  <a:pos x="76" y="36"/>
                </a:cxn>
                <a:cxn ang="0">
                  <a:pos x="60" y="37"/>
                </a:cxn>
                <a:cxn ang="0">
                  <a:pos x="43" y="38"/>
                </a:cxn>
                <a:cxn ang="0">
                  <a:pos x="27" y="38"/>
                </a:cxn>
                <a:cxn ang="0">
                  <a:pos x="10" y="37"/>
                </a:cxn>
                <a:cxn ang="0">
                  <a:pos x="4" y="31"/>
                </a:cxn>
                <a:cxn ang="0">
                  <a:pos x="1" y="25"/>
                </a:cxn>
                <a:cxn ang="0">
                  <a:pos x="0" y="19"/>
                </a:cxn>
                <a:cxn ang="0">
                  <a:pos x="2" y="13"/>
                </a:cxn>
                <a:cxn ang="0">
                  <a:pos x="5" y="8"/>
                </a:cxn>
                <a:cxn ang="0">
                  <a:pos x="11" y="3"/>
                </a:cxn>
                <a:cxn ang="0">
                  <a:pos x="19" y="1"/>
                </a:cxn>
                <a:cxn ang="0">
                  <a:pos x="27" y="1"/>
                </a:cxn>
              </a:cxnLst>
              <a:rect l="0" t="0" r="r" b="b"/>
              <a:pathLst>
                <a:path w="231" h="171">
                  <a:moveTo>
                    <a:pt x="27" y="1"/>
                  </a:moveTo>
                  <a:lnTo>
                    <a:pt x="40" y="2"/>
                  </a:lnTo>
                  <a:lnTo>
                    <a:pt x="54" y="3"/>
                  </a:lnTo>
                  <a:lnTo>
                    <a:pt x="68" y="3"/>
                  </a:lnTo>
                  <a:lnTo>
                    <a:pt x="80" y="2"/>
                  </a:lnTo>
                  <a:lnTo>
                    <a:pt x="94" y="2"/>
                  </a:lnTo>
                  <a:lnTo>
                    <a:pt x="108" y="1"/>
                  </a:lnTo>
                  <a:lnTo>
                    <a:pt x="122" y="0"/>
                  </a:lnTo>
                  <a:lnTo>
                    <a:pt x="134" y="0"/>
                  </a:lnTo>
                  <a:lnTo>
                    <a:pt x="147" y="1"/>
                  </a:lnTo>
                  <a:lnTo>
                    <a:pt x="160" y="2"/>
                  </a:lnTo>
                  <a:lnTo>
                    <a:pt x="171" y="4"/>
                  </a:lnTo>
                  <a:lnTo>
                    <a:pt x="183" y="8"/>
                  </a:lnTo>
                  <a:lnTo>
                    <a:pt x="193" y="13"/>
                  </a:lnTo>
                  <a:lnTo>
                    <a:pt x="202" y="19"/>
                  </a:lnTo>
                  <a:lnTo>
                    <a:pt x="212" y="29"/>
                  </a:lnTo>
                  <a:lnTo>
                    <a:pt x="220" y="39"/>
                  </a:lnTo>
                  <a:lnTo>
                    <a:pt x="230" y="69"/>
                  </a:lnTo>
                  <a:lnTo>
                    <a:pt x="231" y="100"/>
                  </a:lnTo>
                  <a:lnTo>
                    <a:pt x="227" y="131"/>
                  </a:lnTo>
                  <a:lnTo>
                    <a:pt x="225" y="160"/>
                  </a:lnTo>
                  <a:lnTo>
                    <a:pt x="221" y="161"/>
                  </a:lnTo>
                  <a:lnTo>
                    <a:pt x="216" y="163"/>
                  </a:lnTo>
                  <a:lnTo>
                    <a:pt x="213" y="166"/>
                  </a:lnTo>
                  <a:lnTo>
                    <a:pt x="208" y="168"/>
                  </a:lnTo>
                  <a:lnTo>
                    <a:pt x="205" y="170"/>
                  </a:lnTo>
                  <a:lnTo>
                    <a:pt x="200" y="171"/>
                  </a:lnTo>
                  <a:lnTo>
                    <a:pt x="196" y="171"/>
                  </a:lnTo>
                  <a:lnTo>
                    <a:pt x="191" y="169"/>
                  </a:lnTo>
                  <a:lnTo>
                    <a:pt x="186" y="153"/>
                  </a:lnTo>
                  <a:lnTo>
                    <a:pt x="183" y="136"/>
                  </a:lnTo>
                  <a:lnTo>
                    <a:pt x="181" y="118"/>
                  </a:lnTo>
                  <a:lnTo>
                    <a:pt x="177" y="99"/>
                  </a:lnTo>
                  <a:lnTo>
                    <a:pt x="172" y="82"/>
                  </a:lnTo>
                  <a:lnTo>
                    <a:pt x="167" y="64"/>
                  </a:lnTo>
                  <a:lnTo>
                    <a:pt x="158" y="49"/>
                  </a:lnTo>
                  <a:lnTo>
                    <a:pt x="144" y="37"/>
                  </a:lnTo>
                  <a:lnTo>
                    <a:pt x="126" y="36"/>
                  </a:lnTo>
                  <a:lnTo>
                    <a:pt x="109" y="34"/>
                  </a:lnTo>
                  <a:lnTo>
                    <a:pt x="92" y="36"/>
                  </a:lnTo>
                  <a:lnTo>
                    <a:pt x="76" y="36"/>
                  </a:lnTo>
                  <a:lnTo>
                    <a:pt x="60" y="37"/>
                  </a:lnTo>
                  <a:lnTo>
                    <a:pt x="43" y="38"/>
                  </a:lnTo>
                  <a:lnTo>
                    <a:pt x="27" y="38"/>
                  </a:lnTo>
                  <a:lnTo>
                    <a:pt x="10" y="37"/>
                  </a:lnTo>
                  <a:lnTo>
                    <a:pt x="4" y="31"/>
                  </a:lnTo>
                  <a:lnTo>
                    <a:pt x="1" y="25"/>
                  </a:lnTo>
                  <a:lnTo>
                    <a:pt x="0" y="19"/>
                  </a:lnTo>
                  <a:lnTo>
                    <a:pt x="2" y="13"/>
                  </a:lnTo>
                  <a:lnTo>
                    <a:pt x="5" y="8"/>
                  </a:lnTo>
                  <a:lnTo>
                    <a:pt x="11" y="3"/>
                  </a:lnTo>
                  <a:lnTo>
                    <a:pt x="19" y="1"/>
                  </a:lnTo>
                  <a:lnTo>
                    <a:pt x="27" y="1"/>
                  </a:lnTo>
                  <a:close/>
                </a:path>
              </a:pathLst>
            </a:custGeom>
            <a:solidFill>
              <a:srgbClr val="000000"/>
            </a:solidFill>
            <a:ln w="9525">
              <a:noFill/>
              <a:round/>
              <a:headEnd/>
              <a:tailEnd/>
            </a:ln>
          </p:spPr>
          <p:txBody>
            <a:bodyPr/>
            <a:lstStyle/>
            <a:p>
              <a:endParaRPr lang="en-US"/>
            </a:p>
          </p:txBody>
        </p:sp>
        <p:sp>
          <p:nvSpPr>
            <p:cNvPr id="731727" name="Freeform 591"/>
            <p:cNvSpPr>
              <a:spLocks/>
            </p:cNvSpPr>
            <p:nvPr/>
          </p:nvSpPr>
          <p:spPr bwMode="auto">
            <a:xfrm>
              <a:off x="1366" y="3262"/>
              <a:ext cx="35" cy="13"/>
            </a:xfrm>
            <a:custGeom>
              <a:avLst/>
              <a:gdLst/>
              <a:ahLst/>
              <a:cxnLst>
                <a:cxn ang="0">
                  <a:pos x="16" y="0"/>
                </a:cxn>
                <a:cxn ang="0">
                  <a:pos x="33" y="0"/>
                </a:cxn>
                <a:cxn ang="0">
                  <a:pos x="52" y="1"/>
                </a:cxn>
                <a:cxn ang="0">
                  <a:pos x="69" y="3"/>
                </a:cxn>
                <a:cxn ang="0">
                  <a:pos x="86" y="8"/>
                </a:cxn>
                <a:cxn ang="0">
                  <a:pos x="102" y="14"/>
                </a:cxn>
                <a:cxn ang="0">
                  <a:pos x="117" y="22"/>
                </a:cxn>
                <a:cxn ang="0">
                  <a:pos x="130" y="32"/>
                </a:cxn>
                <a:cxn ang="0">
                  <a:pos x="140" y="45"/>
                </a:cxn>
                <a:cxn ang="0">
                  <a:pos x="139" y="48"/>
                </a:cxn>
                <a:cxn ang="0">
                  <a:pos x="137" y="52"/>
                </a:cxn>
                <a:cxn ang="0">
                  <a:pos x="133" y="54"/>
                </a:cxn>
                <a:cxn ang="0">
                  <a:pos x="132" y="59"/>
                </a:cxn>
                <a:cxn ang="0">
                  <a:pos x="124" y="52"/>
                </a:cxn>
                <a:cxn ang="0">
                  <a:pos x="115" y="48"/>
                </a:cxn>
                <a:cxn ang="0">
                  <a:pos x="103" y="47"/>
                </a:cxn>
                <a:cxn ang="0">
                  <a:pos x="93" y="47"/>
                </a:cxn>
                <a:cxn ang="0">
                  <a:pos x="82" y="48"/>
                </a:cxn>
                <a:cxn ang="0">
                  <a:pos x="71" y="47"/>
                </a:cxn>
                <a:cxn ang="0">
                  <a:pos x="61" y="44"/>
                </a:cxn>
                <a:cxn ang="0">
                  <a:pos x="53" y="36"/>
                </a:cxn>
                <a:cxn ang="0">
                  <a:pos x="46" y="33"/>
                </a:cxn>
                <a:cxn ang="0">
                  <a:pos x="37" y="32"/>
                </a:cxn>
                <a:cxn ang="0">
                  <a:pos x="29" y="32"/>
                </a:cxn>
                <a:cxn ang="0">
                  <a:pos x="21" y="31"/>
                </a:cxn>
                <a:cxn ang="0">
                  <a:pos x="14" y="31"/>
                </a:cxn>
                <a:cxn ang="0">
                  <a:pos x="7" y="29"/>
                </a:cxn>
                <a:cxn ang="0">
                  <a:pos x="2" y="24"/>
                </a:cxn>
                <a:cxn ang="0">
                  <a:pos x="0" y="17"/>
                </a:cxn>
                <a:cxn ang="0">
                  <a:pos x="0" y="10"/>
                </a:cxn>
                <a:cxn ang="0">
                  <a:pos x="4" y="7"/>
                </a:cxn>
                <a:cxn ang="0">
                  <a:pos x="10" y="3"/>
                </a:cxn>
                <a:cxn ang="0">
                  <a:pos x="16" y="0"/>
                </a:cxn>
              </a:cxnLst>
              <a:rect l="0" t="0" r="r" b="b"/>
              <a:pathLst>
                <a:path w="140" h="59">
                  <a:moveTo>
                    <a:pt x="16" y="0"/>
                  </a:moveTo>
                  <a:lnTo>
                    <a:pt x="33" y="0"/>
                  </a:lnTo>
                  <a:lnTo>
                    <a:pt x="52" y="1"/>
                  </a:lnTo>
                  <a:lnTo>
                    <a:pt x="69" y="3"/>
                  </a:lnTo>
                  <a:lnTo>
                    <a:pt x="86" y="8"/>
                  </a:lnTo>
                  <a:lnTo>
                    <a:pt x="102" y="14"/>
                  </a:lnTo>
                  <a:lnTo>
                    <a:pt x="117" y="22"/>
                  </a:lnTo>
                  <a:lnTo>
                    <a:pt x="130" y="32"/>
                  </a:lnTo>
                  <a:lnTo>
                    <a:pt x="140" y="45"/>
                  </a:lnTo>
                  <a:lnTo>
                    <a:pt x="139" y="48"/>
                  </a:lnTo>
                  <a:lnTo>
                    <a:pt x="137" y="52"/>
                  </a:lnTo>
                  <a:lnTo>
                    <a:pt x="133" y="54"/>
                  </a:lnTo>
                  <a:lnTo>
                    <a:pt x="132" y="59"/>
                  </a:lnTo>
                  <a:lnTo>
                    <a:pt x="124" y="52"/>
                  </a:lnTo>
                  <a:lnTo>
                    <a:pt x="115" y="48"/>
                  </a:lnTo>
                  <a:lnTo>
                    <a:pt x="103" y="47"/>
                  </a:lnTo>
                  <a:lnTo>
                    <a:pt x="93" y="47"/>
                  </a:lnTo>
                  <a:lnTo>
                    <a:pt x="82" y="48"/>
                  </a:lnTo>
                  <a:lnTo>
                    <a:pt x="71" y="47"/>
                  </a:lnTo>
                  <a:lnTo>
                    <a:pt x="61" y="44"/>
                  </a:lnTo>
                  <a:lnTo>
                    <a:pt x="53" y="36"/>
                  </a:lnTo>
                  <a:lnTo>
                    <a:pt x="46" y="33"/>
                  </a:lnTo>
                  <a:lnTo>
                    <a:pt x="37" y="32"/>
                  </a:lnTo>
                  <a:lnTo>
                    <a:pt x="29" y="32"/>
                  </a:lnTo>
                  <a:lnTo>
                    <a:pt x="21" y="31"/>
                  </a:lnTo>
                  <a:lnTo>
                    <a:pt x="14" y="31"/>
                  </a:lnTo>
                  <a:lnTo>
                    <a:pt x="7" y="29"/>
                  </a:lnTo>
                  <a:lnTo>
                    <a:pt x="2" y="24"/>
                  </a:lnTo>
                  <a:lnTo>
                    <a:pt x="0" y="17"/>
                  </a:lnTo>
                  <a:lnTo>
                    <a:pt x="0" y="10"/>
                  </a:lnTo>
                  <a:lnTo>
                    <a:pt x="4" y="7"/>
                  </a:lnTo>
                  <a:lnTo>
                    <a:pt x="10" y="3"/>
                  </a:lnTo>
                  <a:lnTo>
                    <a:pt x="16" y="0"/>
                  </a:lnTo>
                  <a:close/>
                </a:path>
              </a:pathLst>
            </a:custGeom>
            <a:solidFill>
              <a:srgbClr val="000000"/>
            </a:solidFill>
            <a:ln w="9525">
              <a:noFill/>
              <a:round/>
              <a:headEnd/>
              <a:tailEnd/>
            </a:ln>
          </p:spPr>
          <p:txBody>
            <a:bodyPr/>
            <a:lstStyle/>
            <a:p>
              <a:endParaRPr lang="en-US"/>
            </a:p>
          </p:txBody>
        </p:sp>
        <p:sp>
          <p:nvSpPr>
            <p:cNvPr id="731728" name="Freeform 592"/>
            <p:cNvSpPr>
              <a:spLocks/>
            </p:cNvSpPr>
            <p:nvPr/>
          </p:nvSpPr>
          <p:spPr bwMode="auto">
            <a:xfrm>
              <a:off x="1383" y="3475"/>
              <a:ext cx="57" cy="131"/>
            </a:xfrm>
            <a:custGeom>
              <a:avLst/>
              <a:gdLst/>
              <a:ahLst/>
              <a:cxnLst>
                <a:cxn ang="0">
                  <a:pos x="21" y="0"/>
                </a:cxn>
                <a:cxn ang="0">
                  <a:pos x="46" y="3"/>
                </a:cxn>
                <a:cxn ang="0">
                  <a:pos x="73" y="8"/>
                </a:cxn>
                <a:cxn ang="0">
                  <a:pos x="98" y="14"/>
                </a:cxn>
                <a:cxn ang="0">
                  <a:pos x="123" y="21"/>
                </a:cxn>
                <a:cxn ang="0">
                  <a:pos x="146" y="30"/>
                </a:cxn>
                <a:cxn ang="0">
                  <a:pos x="168" y="42"/>
                </a:cxn>
                <a:cxn ang="0">
                  <a:pos x="185" y="57"/>
                </a:cxn>
                <a:cxn ang="0">
                  <a:pos x="200" y="76"/>
                </a:cxn>
                <a:cxn ang="0">
                  <a:pos x="217" y="123"/>
                </a:cxn>
                <a:cxn ang="0">
                  <a:pos x="225" y="170"/>
                </a:cxn>
                <a:cxn ang="0">
                  <a:pos x="227" y="218"/>
                </a:cxn>
                <a:cxn ang="0">
                  <a:pos x="225" y="264"/>
                </a:cxn>
                <a:cxn ang="0">
                  <a:pos x="220" y="312"/>
                </a:cxn>
                <a:cxn ang="0">
                  <a:pos x="217" y="359"/>
                </a:cxn>
                <a:cxn ang="0">
                  <a:pos x="214" y="409"/>
                </a:cxn>
                <a:cxn ang="0">
                  <a:pos x="217" y="458"/>
                </a:cxn>
                <a:cxn ang="0">
                  <a:pos x="210" y="488"/>
                </a:cxn>
                <a:cxn ang="0">
                  <a:pos x="211" y="519"/>
                </a:cxn>
                <a:cxn ang="0">
                  <a:pos x="211" y="550"/>
                </a:cxn>
                <a:cxn ang="0">
                  <a:pos x="200" y="578"/>
                </a:cxn>
                <a:cxn ang="0">
                  <a:pos x="191" y="575"/>
                </a:cxn>
                <a:cxn ang="0">
                  <a:pos x="183" y="565"/>
                </a:cxn>
                <a:cxn ang="0">
                  <a:pos x="177" y="557"/>
                </a:cxn>
                <a:cxn ang="0">
                  <a:pos x="169" y="550"/>
                </a:cxn>
                <a:cxn ang="0">
                  <a:pos x="162" y="476"/>
                </a:cxn>
                <a:cxn ang="0">
                  <a:pos x="162" y="401"/>
                </a:cxn>
                <a:cxn ang="0">
                  <a:pos x="162" y="327"/>
                </a:cxn>
                <a:cxn ang="0">
                  <a:pos x="157" y="253"/>
                </a:cxn>
                <a:cxn ang="0">
                  <a:pos x="160" y="206"/>
                </a:cxn>
                <a:cxn ang="0">
                  <a:pos x="160" y="156"/>
                </a:cxn>
                <a:cxn ang="0">
                  <a:pos x="152" y="107"/>
                </a:cxn>
                <a:cxn ang="0">
                  <a:pos x="134" y="61"/>
                </a:cxn>
                <a:cxn ang="0">
                  <a:pos x="119" y="51"/>
                </a:cxn>
                <a:cxn ang="0">
                  <a:pos x="102" y="44"/>
                </a:cxn>
                <a:cxn ang="0">
                  <a:pos x="85" y="39"/>
                </a:cxn>
                <a:cxn ang="0">
                  <a:pos x="68" y="37"/>
                </a:cxn>
                <a:cxn ang="0">
                  <a:pos x="51" y="34"/>
                </a:cxn>
                <a:cxn ang="0">
                  <a:pos x="33" y="32"/>
                </a:cxn>
                <a:cxn ang="0">
                  <a:pos x="16" y="29"/>
                </a:cxn>
                <a:cxn ang="0">
                  <a:pos x="0" y="23"/>
                </a:cxn>
                <a:cxn ang="0">
                  <a:pos x="5" y="17"/>
                </a:cxn>
                <a:cxn ang="0">
                  <a:pos x="9" y="11"/>
                </a:cxn>
                <a:cxn ang="0">
                  <a:pos x="15" y="6"/>
                </a:cxn>
                <a:cxn ang="0">
                  <a:pos x="21" y="0"/>
                </a:cxn>
              </a:cxnLst>
              <a:rect l="0" t="0" r="r" b="b"/>
              <a:pathLst>
                <a:path w="227" h="578">
                  <a:moveTo>
                    <a:pt x="21" y="0"/>
                  </a:moveTo>
                  <a:lnTo>
                    <a:pt x="46" y="3"/>
                  </a:lnTo>
                  <a:lnTo>
                    <a:pt x="73" y="8"/>
                  </a:lnTo>
                  <a:lnTo>
                    <a:pt x="98" y="14"/>
                  </a:lnTo>
                  <a:lnTo>
                    <a:pt x="123" y="21"/>
                  </a:lnTo>
                  <a:lnTo>
                    <a:pt x="146" y="30"/>
                  </a:lnTo>
                  <a:lnTo>
                    <a:pt x="168" y="42"/>
                  </a:lnTo>
                  <a:lnTo>
                    <a:pt x="185" y="57"/>
                  </a:lnTo>
                  <a:lnTo>
                    <a:pt x="200" y="76"/>
                  </a:lnTo>
                  <a:lnTo>
                    <a:pt x="217" y="123"/>
                  </a:lnTo>
                  <a:lnTo>
                    <a:pt x="225" y="170"/>
                  </a:lnTo>
                  <a:lnTo>
                    <a:pt x="227" y="218"/>
                  </a:lnTo>
                  <a:lnTo>
                    <a:pt x="225" y="264"/>
                  </a:lnTo>
                  <a:lnTo>
                    <a:pt x="220" y="312"/>
                  </a:lnTo>
                  <a:lnTo>
                    <a:pt x="217" y="359"/>
                  </a:lnTo>
                  <a:lnTo>
                    <a:pt x="214" y="409"/>
                  </a:lnTo>
                  <a:lnTo>
                    <a:pt x="217" y="458"/>
                  </a:lnTo>
                  <a:lnTo>
                    <a:pt x="210" y="488"/>
                  </a:lnTo>
                  <a:lnTo>
                    <a:pt x="211" y="519"/>
                  </a:lnTo>
                  <a:lnTo>
                    <a:pt x="211" y="550"/>
                  </a:lnTo>
                  <a:lnTo>
                    <a:pt x="200" y="578"/>
                  </a:lnTo>
                  <a:lnTo>
                    <a:pt x="191" y="575"/>
                  </a:lnTo>
                  <a:lnTo>
                    <a:pt x="183" y="565"/>
                  </a:lnTo>
                  <a:lnTo>
                    <a:pt x="177" y="557"/>
                  </a:lnTo>
                  <a:lnTo>
                    <a:pt x="169" y="550"/>
                  </a:lnTo>
                  <a:lnTo>
                    <a:pt x="162" y="476"/>
                  </a:lnTo>
                  <a:lnTo>
                    <a:pt x="162" y="401"/>
                  </a:lnTo>
                  <a:lnTo>
                    <a:pt x="162" y="327"/>
                  </a:lnTo>
                  <a:lnTo>
                    <a:pt x="157" y="253"/>
                  </a:lnTo>
                  <a:lnTo>
                    <a:pt x="160" y="206"/>
                  </a:lnTo>
                  <a:lnTo>
                    <a:pt x="160" y="156"/>
                  </a:lnTo>
                  <a:lnTo>
                    <a:pt x="152" y="107"/>
                  </a:lnTo>
                  <a:lnTo>
                    <a:pt x="134" y="61"/>
                  </a:lnTo>
                  <a:lnTo>
                    <a:pt x="119" y="51"/>
                  </a:lnTo>
                  <a:lnTo>
                    <a:pt x="102" y="44"/>
                  </a:lnTo>
                  <a:lnTo>
                    <a:pt x="85" y="39"/>
                  </a:lnTo>
                  <a:lnTo>
                    <a:pt x="68" y="37"/>
                  </a:lnTo>
                  <a:lnTo>
                    <a:pt x="51" y="34"/>
                  </a:lnTo>
                  <a:lnTo>
                    <a:pt x="33" y="32"/>
                  </a:lnTo>
                  <a:lnTo>
                    <a:pt x="16" y="29"/>
                  </a:lnTo>
                  <a:lnTo>
                    <a:pt x="0" y="23"/>
                  </a:lnTo>
                  <a:lnTo>
                    <a:pt x="5" y="17"/>
                  </a:lnTo>
                  <a:lnTo>
                    <a:pt x="9" y="11"/>
                  </a:lnTo>
                  <a:lnTo>
                    <a:pt x="15" y="6"/>
                  </a:lnTo>
                  <a:lnTo>
                    <a:pt x="21" y="0"/>
                  </a:lnTo>
                  <a:close/>
                </a:path>
              </a:pathLst>
            </a:custGeom>
            <a:solidFill>
              <a:srgbClr val="000000"/>
            </a:solidFill>
            <a:ln w="9525">
              <a:noFill/>
              <a:round/>
              <a:headEnd/>
              <a:tailEnd/>
            </a:ln>
          </p:spPr>
          <p:txBody>
            <a:bodyPr/>
            <a:lstStyle/>
            <a:p>
              <a:endParaRPr lang="en-US"/>
            </a:p>
          </p:txBody>
        </p:sp>
        <p:sp>
          <p:nvSpPr>
            <p:cNvPr id="731729" name="Freeform 593"/>
            <p:cNvSpPr>
              <a:spLocks/>
            </p:cNvSpPr>
            <p:nvPr/>
          </p:nvSpPr>
          <p:spPr bwMode="auto">
            <a:xfrm>
              <a:off x="1386" y="3112"/>
              <a:ext cx="20" cy="108"/>
            </a:xfrm>
            <a:custGeom>
              <a:avLst/>
              <a:gdLst/>
              <a:ahLst/>
              <a:cxnLst>
                <a:cxn ang="0">
                  <a:pos x="21" y="0"/>
                </a:cxn>
                <a:cxn ang="0">
                  <a:pos x="30" y="1"/>
                </a:cxn>
                <a:cxn ang="0">
                  <a:pos x="38" y="4"/>
                </a:cxn>
                <a:cxn ang="0">
                  <a:pos x="44" y="7"/>
                </a:cxn>
                <a:cxn ang="0">
                  <a:pos x="48" y="13"/>
                </a:cxn>
                <a:cxn ang="0">
                  <a:pos x="51" y="20"/>
                </a:cxn>
                <a:cxn ang="0">
                  <a:pos x="53" y="27"/>
                </a:cxn>
                <a:cxn ang="0">
                  <a:pos x="56" y="34"/>
                </a:cxn>
                <a:cxn ang="0">
                  <a:pos x="58" y="41"/>
                </a:cxn>
                <a:cxn ang="0">
                  <a:pos x="65" y="95"/>
                </a:cxn>
                <a:cxn ang="0">
                  <a:pos x="72" y="149"/>
                </a:cxn>
                <a:cxn ang="0">
                  <a:pos x="77" y="203"/>
                </a:cxn>
                <a:cxn ang="0">
                  <a:pos x="81" y="257"/>
                </a:cxn>
                <a:cxn ang="0">
                  <a:pos x="83" y="311"/>
                </a:cxn>
                <a:cxn ang="0">
                  <a:pos x="82" y="367"/>
                </a:cxn>
                <a:cxn ang="0">
                  <a:pos x="77" y="422"/>
                </a:cxn>
                <a:cxn ang="0">
                  <a:pos x="68" y="477"/>
                </a:cxn>
                <a:cxn ang="0">
                  <a:pos x="60" y="478"/>
                </a:cxn>
                <a:cxn ang="0">
                  <a:pos x="53" y="481"/>
                </a:cxn>
                <a:cxn ang="0">
                  <a:pos x="48" y="482"/>
                </a:cxn>
                <a:cxn ang="0">
                  <a:pos x="43" y="482"/>
                </a:cxn>
                <a:cxn ang="0">
                  <a:pos x="38" y="482"/>
                </a:cxn>
                <a:cxn ang="0">
                  <a:pos x="34" y="481"/>
                </a:cxn>
                <a:cxn ang="0">
                  <a:pos x="29" y="476"/>
                </a:cxn>
                <a:cxn ang="0">
                  <a:pos x="24" y="470"/>
                </a:cxn>
                <a:cxn ang="0">
                  <a:pos x="11" y="362"/>
                </a:cxn>
                <a:cxn ang="0">
                  <a:pos x="6" y="251"/>
                </a:cxn>
                <a:cxn ang="0">
                  <a:pos x="5" y="141"/>
                </a:cxn>
                <a:cxn ang="0">
                  <a:pos x="0" y="30"/>
                </a:cxn>
                <a:cxn ang="0">
                  <a:pos x="0" y="20"/>
                </a:cxn>
                <a:cxn ang="0">
                  <a:pos x="3" y="10"/>
                </a:cxn>
                <a:cxn ang="0">
                  <a:pos x="10" y="3"/>
                </a:cxn>
                <a:cxn ang="0">
                  <a:pos x="21" y="0"/>
                </a:cxn>
              </a:cxnLst>
              <a:rect l="0" t="0" r="r" b="b"/>
              <a:pathLst>
                <a:path w="83" h="482">
                  <a:moveTo>
                    <a:pt x="21" y="0"/>
                  </a:moveTo>
                  <a:lnTo>
                    <a:pt x="30" y="1"/>
                  </a:lnTo>
                  <a:lnTo>
                    <a:pt x="38" y="4"/>
                  </a:lnTo>
                  <a:lnTo>
                    <a:pt x="44" y="7"/>
                  </a:lnTo>
                  <a:lnTo>
                    <a:pt x="48" y="13"/>
                  </a:lnTo>
                  <a:lnTo>
                    <a:pt x="51" y="20"/>
                  </a:lnTo>
                  <a:lnTo>
                    <a:pt x="53" y="27"/>
                  </a:lnTo>
                  <a:lnTo>
                    <a:pt x="56" y="34"/>
                  </a:lnTo>
                  <a:lnTo>
                    <a:pt x="58" y="41"/>
                  </a:lnTo>
                  <a:lnTo>
                    <a:pt x="65" y="95"/>
                  </a:lnTo>
                  <a:lnTo>
                    <a:pt x="72" y="149"/>
                  </a:lnTo>
                  <a:lnTo>
                    <a:pt x="77" y="203"/>
                  </a:lnTo>
                  <a:lnTo>
                    <a:pt x="81" y="257"/>
                  </a:lnTo>
                  <a:lnTo>
                    <a:pt x="83" y="311"/>
                  </a:lnTo>
                  <a:lnTo>
                    <a:pt x="82" y="367"/>
                  </a:lnTo>
                  <a:lnTo>
                    <a:pt x="77" y="422"/>
                  </a:lnTo>
                  <a:lnTo>
                    <a:pt x="68" y="477"/>
                  </a:lnTo>
                  <a:lnTo>
                    <a:pt x="60" y="478"/>
                  </a:lnTo>
                  <a:lnTo>
                    <a:pt x="53" y="481"/>
                  </a:lnTo>
                  <a:lnTo>
                    <a:pt x="48" y="482"/>
                  </a:lnTo>
                  <a:lnTo>
                    <a:pt x="43" y="482"/>
                  </a:lnTo>
                  <a:lnTo>
                    <a:pt x="38" y="482"/>
                  </a:lnTo>
                  <a:lnTo>
                    <a:pt x="34" y="481"/>
                  </a:lnTo>
                  <a:lnTo>
                    <a:pt x="29" y="476"/>
                  </a:lnTo>
                  <a:lnTo>
                    <a:pt x="24" y="470"/>
                  </a:lnTo>
                  <a:lnTo>
                    <a:pt x="11" y="362"/>
                  </a:lnTo>
                  <a:lnTo>
                    <a:pt x="6" y="251"/>
                  </a:lnTo>
                  <a:lnTo>
                    <a:pt x="5" y="141"/>
                  </a:lnTo>
                  <a:lnTo>
                    <a:pt x="0" y="30"/>
                  </a:lnTo>
                  <a:lnTo>
                    <a:pt x="0" y="20"/>
                  </a:lnTo>
                  <a:lnTo>
                    <a:pt x="3" y="10"/>
                  </a:lnTo>
                  <a:lnTo>
                    <a:pt x="10" y="3"/>
                  </a:lnTo>
                  <a:lnTo>
                    <a:pt x="21" y="0"/>
                  </a:lnTo>
                  <a:close/>
                </a:path>
              </a:pathLst>
            </a:custGeom>
            <a:solidFill>
              <a:srgbClr val="000000"/>
            </a:solidFill>
            <a:ln w="9525">
              <a:noFill/>
              <a:round/>
              <a:headEnd/>
              <a:tailEnd/>
            </a:ln>
          </p:spPr>
          <p:txBody>
            <a:bodyPr/>
            <a:lstStyle/>
            <a:p>
              <a:endParaRPr lang="en-US"/>
            </a:p>
          </p:txBody>
        </p:sp>
        <p:sp>
          <p:nvSpPr>
            <p:cNvPr id="731730" name="Freeform 594"/>
            <p:cNvSpPr>
              <a:spLocks/>
            </p:cNvSpPr>
            <p:nvPr/>
          </p:nvSpPr>
          <p:spPr bwMode="auto">
            <a:xfrm>
              <a:off x="1412" y="3270"/>
              <a:ext cx="46" cy="28"/>
            </a:xfrm>
            <a:custGeom>
              <a:avLst/>
              <a:gdLst/>
              <a:ahLst/>
              <a:cxnLst>
                <a:cxn ang="0">
                  <a:pos x="110" y="3"/>
                </a:cxn>
                <a:cxn ang="0">
                  <a:pos x="119" y="5"/>
                </a:cxn>
                <a:cxn ang="0">
                  <a:pos x="128" y="8"/>
                </a:cxn>
                <a:cxn ang="0">
                  <a:pos x="137" y="12"/>
                </a:cxn>
                <a:cxn ang="0">
                  <a:pos x="145" y="16"/>
                </a:cxn>
                <a:cxn ang="0">
                  <a:pos x="154" y="21"/>
                </a:cxn>
                <a:cxn ang="0">
                  <a:pos x="159" y="27"/>
                </a:cxn>
                <a:cxn ang="0">
                  <a:pos x="165" y="34"/>
                </a:cxn>
                <a:cxn ang="0">
                  <a:pos x="170" y="41"/>
                </a:cxn>
                <a:cxn ang="0">
                  <a:pos x="175" y="61"/>
                </a:cxn>
                <a:cxn ang="0">
                  <a:pos x="181" y="83"/>
                </a:cxn>
                <a:cxn ang="0">
                  <a:pos x="182" y="105"/>
                </a:cxn>
                <a:cxn ang="0">
                  <a:pos x="173" y="126"/>
                </a:cxn>
                <a:cxn ang="0">
                  <a:pos x="169" y="126"/>
                </a:cxn>
                <a:cxn ang="0">
                  <a:pos x="163" y="127"/>
                </a:cxn>
                <a:cxn ang="0">
                  <a:pos x="157" y="128"/>
                </a:cxn>
                <a:cxn ang="0">
                  <a:pos x="151" y="129"/>
                </a:cxn>
                <a:cxn ang="0">
                  <a:pos x="147" y="129"/>
                </a:cxn>
                <a:cxn ang="0">
                  <a:pos x="141" y="128"/>
                </a:cxn>
                <a:cxn ang="0">
                  <a:pos x="136" y="125"/>
                </a:cxn>
                <a:cxn ang="0">
                  <a:pos x="133" y="119"/>
                </a:cxn>
                <a:cxn ang="0">
                  <a:pos x="133" y="99"/>
                </a:cxn>
                <a:cxn ang="0">
                  <a:pos x="132" y="81"/>
                </a:cxn>
                <a:cxn ang="0">
                  <a:pos x="126" y="64"/>
                </a:cxn>
                <a:cxn ang="0">
                  <a:pos x="113" y="50"/>
                </a:cxn>
                <a:cxn ang="0">
                  <a:pos x="103" y="49"/>
                </a:cxn>
                <a:cxn ang="0">
                  <a:pos x="92" y="46"/>
                </a:cxn>
                <a:cxn ang="0">
                  <a:pos x="82" y="45"/>
                </a:cxn>
                <a:cxn ang="0">
                  <a:pos x="73" y="43"/>
                </a:cxn>
                <a:cxn ang="0">
                  <a:pos x="63" y="43"/>
                </a:cxn>
                <a:cxn ang="0">
                  <a:pos x="52" y="43"/>
                </a:cxn>
                <a:cxn ang="0">
                  <a:pos x="42" y="44"/>
                </a:cxn>
                <a:cxn ang="0">
                  <a:pos x="31" y="48"/>
                </a:cxn>
                <a:cxn ang="0">
                  <a:pos x="23" y="44"/>
                </a:cxn>
                <a:cxn ang="0">
                  <a:pos x="14" y="41"/>
                </a:cxn>
                <a:cxn ang="0">
                  <a:pos x="5" y="37"/>
                </a:cxn>
                <a:cxn ang="0">
                  <a:pos x="0" y="28"/>
                </a:cxn>
                <a:cxn ang="0">
                  <a:pos x="8" y="16"/>
                </a:cxn>
                <a:cxn ang="0">
                  <a:pos x="20" y="8"/>
                </a:cxn>
                <a:cxn ang="0">
                  <a:pos x="33" y="4"/>
                </a:cxn>
                <a:cxn ang="0">
                  <a:pos x="48" y="2"/>
                </a:cxn>
                <a:cxn ang="0">
                  <a:pos x="63" y="0"/>
                </a:cxn>
                <a:cxn ang="0">
                  <a:pos x="79" y="0"/>
                </a:cxn>
                <a:cxn ang="0">
                  <a:pos x="95" y="2"/>
                </a:cxn>
                <a:cxn ang="0">
                  <a:pos x="110" y="3"/>
                </a:cxn>
              </a:cxnLst>
              <a:rect l="0" t="0" r="r" b="b"/>
              <a:pathLst>
                <a:path w="182" h="129">
                  <a:moveTo>
                    <a:pt x="110" y="3"/>
                  </a:moveTo>
                  <a:lnTo>
                    <a:pt x="119" y="5"/>
                  </a:lnTo>
                  <a:lnTo>
                    <a:pt x="128" y="8"/>
                  </a:lnTo>
                  <a:lnTo>
                    <a:pt x="137" y="12"/>
                  </a:lnTo>
                  <a:lnTo>
                    <a:pt x="145" y="16"/>
                  </a:lnTo>
                  <a:lnTo>
                    <a:pt x="154" y="21"/>
                  </a:lnTo>
                  <a:lnTo>
                    <a:pt x="159" y="27"/>
                  </a:lnTo>
                  <a:lnTo>
                    <a:pt x="165" y="34"/>
                  </a:lnTo>
                  <a:lnTo>
                    <a:pt x="170" y="41"/>
                  </a:lnTo>
                  <a:lnTo>
                    <a:pt x="175" y="61"/>
                  </a:lnTo>
                  <a:lnTo>
                    <a:pt x="181" y="83"/>
                  </a:lnTo>
                  <a:lnTo>
                    <a:pt x="182" y="105"/>
                  </a:lnTo>
                  <a:lnTo>
                    <a:pt x="173" y="126"/>
                  </a:lnTo>
                  <a:lnTo>
                    <a:pt x="169" y="126"/>
                  </a:lnTo>
                  <a:lnTo>
                    <a:pt x="163" y="127"/>
                  </a:lnTo>
                  <a:lnTo>
                    <a:pt x="157" y="128"/>
                  </a:lnTo>
                  <a:lnTo>
                    <a:pt x="151" y="129"/>
                  </a:lnTo>
                  <a:lnTo>
                    <a:pt x="147" y="129"/>
                  </a:lnTo>
                  <a:lnTo>
                    <a:pt x="141" y="128"/>
                  </a:lnTo>
                  <a:lnTo>
                    <a:pt x="136" y="125"/>
                  </a:lnTo>
                  <a:lnTo>
                    <a:pt x="133" y="119"/>
                  </a:lnTo>
                  <a:lnTo>
                    <a:pt x="133" y="99"/>
                  </a:lnTo>
                  <a:lnTo>
                    <a:pt x="132" y="81"/>
                  </a:lnTo>
                  <a:lnTo>
                    <a:pt x="126" y="64"/>
                  </a:lnTo>
                  <a:lnTo>
                    <a:pt x="113" y="50"/>
                  </a:lnTo>
                  <a:lnTo>
                    <a:pt x="103" y="49"/>
                  </a:lnTo>
                  <a:lnTo>
                    <a:pt x="92" y="46"/>
                  </a:lnTo>
                  <a:lnTo>
                    <a:pt x="82" y="45"/>
                  </a:lnTo>
                  <a:lnTo>
                    <a:pt x="73" y="43"/>
                  </a:lnTo>
                  <a:lnTo>
                    <a:pt x="63" y="43"/>
                  </a:lnTo>
                  <a:lnTo>
                    <a:pt x="52" y="43"/>
                  </a:lnTo>
                  <a:lnTo>
                    <a:pt x="42" y="44"/>
                  </a:lnTo>
                  <a:lnTo>
                    <a:pt x="31" y="48"/>
                  </a:lnTo>
                  <a:lnTo>
                    <a:pt x="23" y="44"/>
                  </a:lnTo>
                  <a:lnTo>
                    <a:pt x="14" y="41"/>
                  </a:lnTo>
                  <a:lnTo>
                    <a:pt x="5" y="37"/>
                  </a:lnTo>
                  <a:lnTo>
                    <a:pt x="0" y="28"/>
                  </a:lnTo>
                  <a:lnTo>
                    <a:pt x="8" y="16"/>
                  </a:lnTo>
                  <a:lnTo>
                    <a:pt x="20" y="8"/>
                  </a:lnTo>
                  <a:lnTo>
                    <a:pt x="33" y="4"/>
                  </a:lnTo>
                  <a:lnTo>
                    <a:pt x="48" y="2"/>
                  </a:lnTo>
                  <a:lnTo>
                    <a:pt x="63" y="0"/>
                  </a:lnTo>
                  <a:lnTo>
                    <a:pt x="79" y="0"/>
                  </a:lnTo>
                  <a:lnTo>
                    <a:pt x="95" y="2"/>
                  </a:lnTo>
                  <a:lnTo>
                    <a:pt x="110" y="3"/>
                  </a:lnTo>
                  <a:close/>
                </a:path>
              </a:pathLst>
            </a:custGeom>
            <a:solidFill>
              <a:srgbClr val="000000"/>
            </a:solidFill>
            <a:ln w="9525">
              <a:noFill/>
              <a:round/>
              <a:headEnd/>
              <a:tailEnd/>
            </a:ln>
          </p:spPr>
          <p:txBody>
            <a:bodyPr/>
            <a:lstStyle/>
            <a:p>
              <a:endParaRPr lang="en-US"/>
            </a:p>
          </p:txBody>
        </p:sp>
      </p:grpSp>
      <p:sp>
        <p:nvSpPr>
          <p:cNvPr id="731732" name="Freeform 596"/>
          <p:cNvSpPr>
            <a:spLocks/>
          </p:cNvSpPr>
          <p:nvPr/>
        </p:nvSpPr>
        <p:spPr bwMode="auto">
          <a:xfrm>
            <a:off x="2286000" y="2209800"/>
            <a:ext cx="1905000" cy="990600"/>
          </a:xfrm>
          <a:custGeom>
            <a:avLst/>
            <a:gdLst/>
            <a:ahLst/>
            <a:cxnLst>
              <a:cxn ang="0">
                <a:pos x="0" y="423"/>
              </a:cxn>
              <a:cxn ang="0">
                <a:pos x="756" y="146"/>
              </a:cxn>
              <a:cxn ang="0">
                <a:pos x="729" y="236"/>
              </a:cxn>
              <a:cxn ang="0">
                <a:pos x="944" y="0"/>
              </a:cxn>
            </a:cxnLst>
            <a:rect l="0" t="0" r="r" b="b"/>
            <a:pathLst>
              <a:path w="944" h="423">
                <a:moveTo>
                  <a:pt x="0" y="423"/>
                </a:moveTo>
                <a:lnTo>
                  <a:pt x="756" y="146"/>
                </a:lnTo>
                <a:lnTo>
                  <a:pt x="729" y="236"/>
                </a:lnTo>
                <a:lnTo>
                  <a:pt x="944" y="0"/>
                </a:lnTo>
              </a:path>
            </a:pathLst>
          </a:custGeom>
          <a:noFill/>
          <a:ln w="9525">
            <a:solidFill>
              <a:schemeClr val="tx1"/>
            </a:solidFill>
            <a:round/>
            <a:headEnd/>
            <a:tailEnd/>
          </a:ln>
          <a:effectLst/>
        </p:spPr>
        <p:txBody>
          <a:bodyPr/>
          <a:lstStyle/>
          <a:p>
            <a:endParaRPr lang="en-US"/>
          </a:p>
        </p:txBody>
      </p:sp>
      <p:pic>
        <p:nvPicPr>
          <p:cNvPr id="1029" name="Picture 5"/>
          <p:cNvPicPr>
            <a:picLocks noChangeAspect="1" noChangeArrowheads="1"/>
          </p:cNvPicPr>
          <p:nvPr/>
        </p:nvPicPr>
        <p:blipFill>
          <a:blip r:embed="rId5" cstate="print"/>
          <a:srcRect/>
          <a:stretch>
            <a:fillRect/>
          </a:stretch>
        </p:blipFill>
        <p:spPr bwMode="auto">
          <a:xfrm>
            <a:off x="3886200" y="1676400"/>
            <a:ext cx="464235" cy="53340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0" y="-76200"/>
            <a:ext cx="9144000" cy="669925"/>
          </a:xfrm>
        </p:spPr>
        <p:txBody>
          <a:bodyPr/>
          <a:lstStyle/>
          <a:p>
            <a:pPr eaLnBrk="1" hangingPunct="1">
              <a:defRPr/>
            </a:pPr>
            <a:r>
              <a:rPr lang="en-US" sz="3600" dirty="0" smtClean="0">
                <a:effectLst>
                  <a:outerShdw blurRad="38100" dist="38100" dir="2700000" algn="tl">
                    <a:srgbClr val="000000"/>
                  </a:outerShdw>
                </a:effectLst>
                <a:latin typeface="Bookman Old Style" pitchFamily="18" charset="0"/>
              </a:rPr>
              <a:t> Security Requirements</a:t>
            </a:r>
          </a:p>
        </p:txBody>
      </p:sp>
      <p:sp>
        <p:nvSpPr>
          <p:cNvPr id="5123" name="Rectangle 19"/>
          <p:cNvSpPr>
            <a:spLocks noGrp="1" noChangeArrowheads="1"/>
          </p:cNvSpPr>
          <p:nvPr>
            <p:ph type="body" idx="1"/>
          </p:nvPr>
        </p:nvSpPr>
        <p:spPr>
          <a:xfrm>
            <a:off x="322263" y="685800"/>
            <a:ext cx="8575675" cy="5638800"/>
          </a:xfrm>
        </p:spPr>
        <p:txBody>
          <a:bodyPr/>
          <a:lstStyle/>
          <a:p>
            <a:pPr>
              <a:buNone/>
            </a:pPr>
            <a:r>
              <a:rPr lang="en-US" sz="2400" b="1" dirty="0" smtClean="0"/>
              <a:t>Major Security Requirements</a:t>
            </a:r>
          </a:p>
          <a:p>
            <a:pPr lvl="0">
              <a:buNone/>
            </a:pPr>
            <a:r>
              <a:rPr lang="en-US" dirty="0" smtClean="0"/>
              <a:t>Access Control</a:t>
            </a:r>
          </a:p>
          <a:p>
            <a:pPr lvl="1"/>
            <a:r>
              <a:rPr lang="en-US" dirty="0" smtClean="0"/>
              <a:t>Device must be uniquely identified </a:t>
            </a:r>
          </a:p>
          <a:p>
            <a:pPr lvl="1"/>
            <a:r>
              <a:rPr lang="en-US" dirty="0" smtClean="0"/>
              <a:t>EOBR should uniquely identify each driver</a:t>
            </a:r>
          </a:p>
          <a:p>
            <a:pPr lvl="1"/>
            <a:r>
              <a:rPr lang="en-US" dirty="0" smtClean="0"/>
              <a:t>Users must be uniquely identified for EOBR access </a:t>
            </a:r>
          </a:p>
          <a:p>
            <a:pPr lvl="0">
              <a:buNone/>
            </a:pPr>
            <a:r>
              <a:rPr lang="en-US" dirty="0" smtClean="0"/>
              <a:t>Data Protection</a:t>
            </a:r>
          </a:p>
          <a:p>
            <a:pPr lvl="1"/>
            <a:r>
              <a:rPr lang="en-US" smtClean="0"/>
              <a:t>Sensitive data and PII </a:t>
            </a:r>
            <a:r>
              <a:rPr lang="en-US" dirty="0" smtClean="0"/>
              <a:t>must be encrypted </a:t>
            </a:r>
            <a:endParaRPr lang="en-US" dirty="0" smtClean="0">
              <a:cs typeface="Times New Roman" pitchFamily="18" charset="0"/>
            </a:endParaRPr>
          </a:p>
          <a:p>
            <a:pPr lvl="1"/>
            <a:r>
              <a:rPr lang="en-US" dirty="0" smtClean="0"/>
              <a:t>Data at rest must be protected</a:t>
            </a:r>
          </a:p>
          <a:p>
            <a:pPr lvl="1"/>
            <a:r>
              <a:rPr lang="en-US" dirty="0" smtClean="0"/>
              <a:t>Data in Transit must be protected</a:t>
            </a:r>
          </a:p>
          <a:p>
            <a:pPr lvl="1"/>
            <a:r>
              <a:rPr lang="en-US" dirty="0" smtClean="0"/>
              <a:t>Device should be tamper resistant</a:t>
            </a:r>
          </a:p>
          <a:p>
            <a:pPr lvl="1"/>
            <a:endParaRPr lang="en-US" dirty="0" smtClean="0"/>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15"/>
          <p:cNvSpPr>
            <a:spLocks noGrp="1" noChangeArrowheads="1"/>
          </p:cNvSpPr>
          <p:nvPr>
            <p:ph type="body" sz="half" idx="1"/>
          </p:nvPr>
        </p:nvSpPr>
        <p:spPr>
          <a:xfrm>
            <a:off x="381000" y="838200"/>
            <a:ext cx="8229600" cy="5257800"/>
          </a:xfrm>
        </p:spPr>
        <p:txBody>
          <a:bodyPr/>
          <a:lstStyle/>
          <a:p>
            <a:pPr lvl="0">
              <a:buNone/>
            </a:pPr>
            <a:r>
              <a:rPr lang="en-US" sz="2400" b="1" dirty="0" smtClean="0"/>
              <a:t>National Institute for Standards and Technology (NIST) recommendations – Wireless  Security</a:t>
            </a:r>
          </a:p>
          <a:p>
            <a:pPr marL="914400" lvl="1" indent="-457200">
              <a:buNone/>
            </a:pPr>
            <a:r>
              <a:rPr lang="en-US" sz="1800" dirty="0" smtClean="0"/>
              <a:t>SP 800.97: Establishing Wireless Robust Security Networks - A Guide to IEEE 802.11i</a:t>
            </a:r>
          </a:p>
          <a:p>
            <a:pPr marL="914400" lvl="1" indent="-457200">
              <a:buNone/>
            </a:pPr>
            <a:r>
              <a:rPr lang="en-US" sz="1800" dirty="0" smtClean="0"/>
              <a:t>SP 800-121: Guide to Bluetooth Security</a:t>
            </a:r>
          </a:p>
          <a:p>
            <a:pPr marL="914400" lvl="1" indent="-457200">
              <a:buNone/>
            </a:pPr>
            <a:r>
              <a:rPr lang="en-US" sz="1800" dirty="0" smtClean="0"/>
              <a:t>SP 800-48 Rev. 1:Guide to Securing Legacy IEEE 802.11 Wireless Networks</a:t>
            </a:r>
          </a:p>
          <a:p>
            <a:pPr lvl="1">
              <a:buNone/>
            </a:pPr>
            <a:r>
              <a:rPr lang="en-US" sz="1800" dirty="0" smtClean="0"/>
              <a:t> SP 800-153: DRAFT Guidelines for Securing Wireless Local Area Networks (WLANs) </a:t>
            </a:r>
          </a:p>
          <a:p>
            <a:pPr lvl="1">
              <a:buNone/>
            </a:pPr>
            <a:r>
              <a:rPr lang="en-US" sz="1800" dirty="0" smtClean="0"/>
              <a:t> SP 800-127: Guide to Securing </a:t>
            </a:r>
            <a:r>
              <a:rPr lang="en-US" sz="1800" dirty="0" err="1" smtClean="0"/>
              <a:t>WiMAX</a:t>
            </a:r>
            <a:r>
              <a:rPr lang="en-US" sz="1800" dirty="0" smtClean="0"/>
              <a:t> Wireless Communications</a:t>
            </a:r>
          </a:p>
          <a:p>
            <a:pPr lvl="1">
              <a:buNone/>
            </a:pPr>
            <a:r>
              <a:rPr lang="en-US" sz="1800" dirty="0" smtClean="0"/>
              <a:t> SP 800-120:Recommendation for EAP Methods Used in Wireless Network Access Authentication</a:t>
            </a:r>
          </a:p>
          <a:p>
            <a:pPr lvl="1">
              <a:buNone/>
            </a:pPr>
            <a:r>
              <a:rPr lang="en-US" sz="1800" dirty="0" smtClean="0"/>
              <a:t>  SP 800-98: Guidelines for Securing Radio Frequency Identification (RFID) Systems</a:t>
            </a:r>
          </a:p>
          <a:p>
            <a:pPr lvl="1"/>
            <a:endParaRPr lang="en-US" sz="1800" dirty="0" smtClean="0"/>
          </a:p>
          <a:p>
            <a:pPr marL="914400" lvl="1" indent="-457200">
              <a:buNone/>
            </a:pPr>
            <a:r>
              <a:rPr lang="en-US" sz="1800" dirty="0" smtClean="0"/>
              <a:t/>
            </a:r>
            <a:br>
              <a:rPr lang="en-US" sz="18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cs typeface="Arial" pitchFamily="34" charset="0"/>
            </a:endParaRPr>
          </a:p>
          <a:p>
            <a:pPr lvl="1">
              <a:buFont typeface="Wingdings" pitchFamily="2" charset="2"/>
              <a:buChar char="q"/>
            </a:pPr>
            <a:endParaRPr lang="en-US" sz="1600" dirty="0" smtClean="0"/>
          </a:p>
        </p:txBody>
      </p:sp>
      <p:sp>
        <p:nvSpPr>
          <p:cNvPr id="6147" name="Rectangle 16"/>
          <p:cNvSpPr>
            <a:spLocks noGrp="1" noChangeArrowheads="1"/>
          </p:cNvSpPr>
          <p:nvPr>
            <p:ph type="title"/>
          </p:nvPr>
        </p:nvSpPr>
        <p:spPr>
          <a:xfrm>
            <a:off x="0" y="0"/>
            <a:ext cx="9144000" cy="669925"/>
          </a:xfrm>
        </p:spPr>
        <p:txBody>
          <a:bodyPr anchor="t"/>
          <a:lstStyle/>
          <a:p>
            <a:pPr eaLnBrk="1" hangingPunct="1"/>
            <a:r>
              <a:rPr lang="en-US" sz="3600" dirty="0" smtClean="0">
                <a:effectLst>
                  <a:outerShdw blurRad="38100" dist="38100" dir="2700000" algn="tl">
                    <a:srgbClr val="000000"/>
                  </a:outerShdw>
                </a:effectLst>
                <a:latin typeface="Bookman Old Style" pitchFamily="18" charset="0"/>
              </a:rPr>
              <a:t>Applicable Guidelines </a:t>
            </a:r>
            <a:endParaRPr lang="en-US" sz="3600" dirty="0" smtClean="0">
              <a:latin typeface="Bookman Old Style" pitchFamily="18" charset="0"/>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15"/>
          <p:cNvSpPr>
            <a:spLocks noGrp="1" noChangeArrowheads="1"/>
          </p:cNvSpPr>
          <p:nvPr>
            <p:ph type="body" sz="half" idx="1"/>
          </p:nvPr>
        </p:nvSpPr>
        <p:spPr>
          <a:xfrm>
            <a:off x="381000" y="838200"/>
            <a:ext cx="8229600" cy="5257800"/>
          </a:xfrm>
        </p:spPr>
        <p:txBody>
          <a:bodyPr/>
          <a:lstStyle/>
          <a:p>
            <a:pPr lvl="0">
              <a:buNone/>
            </a:pPr>
            <a:r>
              <a:rPr lang="en-US" dirty="0" smtClean="0"/>
              <a:t> </a:t>
            </a:r>
            <a:r>
              <a:rPr lang="en-US" b="1" dirty="0" smtClean="0"/>
              <a:t>NIST recommendations – Access Control</a:t>
            </a:r>
            <a:r>
              <a:rPr lang="en-US" sz="2000" b="1" dirty="0" smtClean="0"/>
              <a:t> </a:t>
            </a:r>
            <a:r>
              <a:rPr lang="en-US" sz="2400" b="1" dirty="0" smtClean="0"/>
              <a:t>and Data Protection</a:t>
            </a:r>
          </a:p>
          <a:p>
            <a:pPr lvl="1"/>
            <a:r>
              <a:rPr lang="en-US" dirty="0" smtClean="0"/>
              <a:t>SP 800-63: Electronic Authentication Guideline</a:t>
            </a:r>
          </a:p>
          <a:p>
            <a:pPr lvl="1"/>
            <a:r>
              <a:rPr lang="en-US" dirty="0" smtClean="0"/>
              <a:t>SP 800-53 Rev.3: Recommended Security Controls for Federal Information Systems and Organization</a:t>
            </a:r>
          </a:p>
          <a:p>
            <a:pPr lvl="1"/>
            <a:r>
              <a:rPr lang="en-US" dirty="0" smtClean="0"/>
              <a:t>Federal Information Processing Standards (FIPS)140—2: Security Requirements for Cryptographic Modules</a:t>
            </a:r>
          </a:p>
          <a:p>
            <a:pPr lvl="1"/>
            <a:r>
              <a:rPr lang="en-US" dirty="0" smtClean="0"/>
              <a:t>NIST SP 800-122: Guide to Protecting the Confidentiality of PII</a:t>
            </a:r>
          </a:p>
          <a:p>
            <a:pPr lvl="1"/>
            <a:endParaRPr lang="en-US" sz="2000" dirty="0" smtClean="0"/>
          </a:p>
          <a:p>
            <a:pPr lvl="1">
              <a:buNone/>
            </a:pPr>
            <a:r>
              <a:rPr lang="en-US" sz="1400" dirty="0" smtClean="0"/>
              <a:t/>
            </a:r>
            <a:br>
              <a:rPr lang="en-US" sz="1400" dirty="0" smtClean="0"/>
            </a:br>
            <a:r>
              <a:rPr lang="en-US" sz="1800" dirty="0" smtClean="0"/>
              <a:t> </a:t>
            </a:r>
            <a:r>
              <a:rPr lang="en-US" sz="5000" dirty="0" smtClean="0"/>
              <a:t/>
            </a:r>
            <a:br>
              <a:rPr lang="en-US" sz="5000" dirty="0" smtClean="0"/>
            </a:br>
            <a:r>
              <a:rPr lang="en-US" sz="5000" dirty="0" smtClean="0"/>
              <a:t/>
            </a:r>
            <a:br>
              <a:rPr lang="en-US" sz="5000" dirty="0" smtClean="0"/>
            </a:br>
            <a:endParaRPr lang="en-US" sz="1600" dirty="0" smtClean="0"/>
          </a:p>
        </p:txBody>
      </p:sp>
      <p:sp>
        <p:nvSpPr>
          <p:cNvPr id="6147" name="Rectangle 16"/>
          <p:cNvSpPr>
            <a:spLocks noGrp="1" noChangeArrowheads="1"/>
          </p:cNvSpPr>
          <p:nvPr>
            <p:ph type="title"/>
          </p:nvPr>
        </p:nvSpPr>
        <p:spPr>
          <a:xfrm>
            <a:off x="0" y="0"/>
            <a:ext cx="9144000" cy="669925"/>
          </a:xfrm>
        </p:spPr>
        <p:txBody>
          <a:bodyPr anchor="t"/>
          <a:lstStyle/>
          <a:p>
            <a:pPr eaLnBrk="1" hangingPunct="1"/>
            <a:r>
              <a:rPr lang="en-US" sz="3600" dirty="0" smtClean="0">
                <a:effectLst>
                  <a:outerShdw blurRad="38100" dist="38100" dir="2700000" algn="tl">
                    <a:srgbClr val="000000"/>
                  </a:outerShdw>
                </a:effectLst>
                <a:latin typeface="Bookman Old Style" pitchFamily="18" charset="0"/>
              </a:rPr>
              <a:t>Applicable Guidelines</a:t>
            </a:r>
            <a:endParaRPr lang="en-US" sz="3600" dirty="0" smtClean="0">
              <a:latin typeface="Bookman Old Style" pitchFamily="18" charset="0"/>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64403"/>
            <a:ext cx="9144000" cy="646331"/>
          </a:xfrm>
          <a:ln/>
        </p:spPr>
        <p:txBody>
          <a:bodyPr/>
          <a:lstStyle/>
          <a:p>
            <a:r>
              <a:rPr lang="en-US" sz="3600" dirty="0" smtClean="0">
                <a:effectLst>
                  <a:outerShdw blurRad="38100" dist="38100" dir="2700000" algn="tl">
                    <a:srgbClr val="000000"/>
                  </a:outerShdw>
                </a:effectLst>
                <a:latin typeface="Bookman Old Style" pitchFamily="18" charset="0"/>
              </a:rPr>
              <a:t>Access Control Requirements</a:t>
            </a:r>
            <a:endParaRPr lang="en-US" sz="3600" dirty="0">
              <a:latin typeface="Bookman Old Style" pitchFamily="18" charset="0"/>
            </a:endParaRPr>
          </a:p>
        </p:txBody>
      </p:sp>
      <p:sp>
        <p:nvSpPr>
          <p:cNvPr id="115715" name="Rectangle 3"/>
          <p:cNvSpPr>
            <a:spLocks noGrp="1" noChangeArrowheads="1"/>
          </p:cNvSpPr>
          <p:nvPr>
            <p:ph type="body" idx="1"/>
          </p:nvPr>
        </p:nvSpPr>
        <p:spPr/>
        <p:txBody>
          <a:bodyPr>
            <a:normAutofit fontScale="92500" lnSpcReduction="10000"/>
          </a:bodyPr>
          <a:lstStyle/>
          <a:p>
            <a:pPr>
              <a:buNone/>
            </a:pPr>
            <a:r>
              <a:rPr lang="en-US" sz="3000" dirty="0" smtClean="0"/>
              <a:t>    </a:t>
            </a:r>
            <a:r>
              <a:rPr lang="en-US" sz="2400" dirty="0" smtClean="0"/>
              <a:t>The Access Control Function provides for the user access control that allows users to gain access to information and control parts of the EOBR system for which they are authorized.</a:t>
            </a:r>
          </a:p>
          <a:p>
            <a:pPr>
              <a:buFont typeface="Wingdings" pitchFamily="2" charset="2"/>
              <a:buChar char="§"/>
            </a:pPr>
            <a:r>
              <a:rPr lang="en-US" sz="2400" b="1" dirty="0" smtClean="0"/>
              <a:t> </a:t>
            </a:r>
            <a:r>
              <a:rPr lang="en-US" sz="2600" dirty="0" smtClean="0"/>
              <a:t>The EOBR system shall implement, manage and maintain an access control system that authorizes user access levels.</a:t>
            </a:r>
          </a:p>
          <a:p>
            <a:pPr>
              <a:buFont typeface="Wingdings" pitchFamily="2" charset="2"/>
              <a:buChar char="§"/>
            </a:pPr>
            <a:r>
              <a:rPr lang="en-US" sz="2600" dirty="0" smtClean="0"/>
              <a:t>All subsystems that transmit, receive or store data on behalf of the EOBR system shall maintain data access controls.</a:t>
            </a:r>
          </a:p>
          <a:p>
            <a:pPr>
              <a:buFont typeface="Wingdings" pitchFamily="2" charset="2"/>
              <a:buChar char="§"/>
            </a:pPr>
            <a:r>
              <a:rPr lang="en-US" sz="2600" dirty="0" smtClean="0"/>
              <a:t>All EOBR system users shall be registered and authorized by the access control system.</a:t>
            </a:r>
          </a:p>
          <a:p>
            <a:pPr>
              <a:buFont typeface="Wingdings" pitchFamily="2" charset="2"/>
              <a:buChar char="§"/>
            </a:pPr>
            <a:r>
              <a:rPr lang="en-US" sz="2600" dirty="0" smtClean="0"/>
              <a:t>The EOBR system shall control access to data based on access rules and the assignment of user roles.</a:t>
            </a:r>
          </a:p>
          <a:p>
            <a:endParaRPr lang="en-US" sz="1800" dirty="0" smtClean="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64403"/>
            <a:ext cx="9144000" cy="646331"/>
          </a:xfrm>
          <a:ln/>
        </p:spPr>
        <p:txBody>
          <a:bodyPr/>
          <a:lstStyle/>
          <a:p>
            <a:r>
              <a:rPr lang="en-US" sz="3600" smtClean="0">
                <a:effectLst>
                  <a:outerShdw blurRad="38100" dist="38100" dir="2700000" algn="tl">
                    <a:srgbClr val="000000"/>
                  </a:outerShdw>
                </a:effectLst>
                <a:latin typeface="Bookman Old Style" pitchFamily="18" charset="0"/>
              </a:rPr>
              <a:t>Access Control </a:t>
            </a:r>
            <a:r>
              <a:rPr lang="en-US" sz="3600" dirty="0" smtClean="0">
                <a:effectLst>
                  <a:outerShdw blurRad="38100" dist="38100" dir="2700000" algn="tl">
                    <a:srgbClr val="000000"/>
                  </a:outerShdw>
                </a:effectLst>
                <a:latin typeface="Bookman Old Style" pitchFamily="18" charset="0"/>
              </a:rPr>
              <a:t>Requirements</a:t>
            </a:r>
            <a:endParaRPr lang="en-US" sz="3600" dirty="0">
              <a:latin typeface="Bookman Old Style" pitchFamily="18" charset="0"/>
            </a:endParaRPr>
          </a:p>
        </p:txBody>
      </p:sp>
      <p:sp>
        <p:nvSpPr>
          <p:cNvPr id="115715" name="Rectangle 3"/>
          <p:cNvSpPr>
            <a:spLocks noGrp="1" noChangeArrowheads="1"/>
          </p:cNvSpPr>
          <p:nvPr>
            <p:ph type="body" idx="1"/>
          </p:nvPr>
        </p:nvSpPr>
        <p:spPr/>
        <p:txBody>
          <a:bodyPr>
            <a:normAutofit fontScale="62500" lnSpcReduction="20000"/>
          </a:bodyPr>
          <a:lstStyle/>
          <a:p>
            <a:pPr lvl="1"/>
            <a:r>
              <a:rPr lang="en-US" sz="3400" dirty="0" smtClean="0"/>
              <a:t>The EOBR shall restrict access to those parts of the system for which a user is not authorized.</a:t>
            </a:r>
          </a:p>
          <a:p>
            <a:pPr lvl="1"/>
            <a:r>
              <a:rPr lang="en-US" sz="3400" dirty="0" smtClean="0"/>
              <a:t>The EOBR shall detect and alert attempts to access parts of the EOBR system by unauthorized users.</a:t>
            </a:r>
          </a:p>
          <a:p>
            <a:pPr lvl="1"/>
            <a:r>
              <a:rPr lang="en-US" sz="3400" dirty="0" smtClean="0"/>
              <a:t>Authorized Motor Carrier/Service Provider users shall be granted access to EOBR information pertaining to their operations.</a:t>
            </a:r>
          </a:p>
          <a:p>
            <a:pPr lvl="1"/>
            <a:r>
              <a:rPr lang="en-US" sz="3400" dirty="0" smtClean="0"/>
              <a:t>Authorized Commercial Motor Vehicle Driver users shall be granted access to EOBR information pertaining to their operations.</a:t>
            </a:r>
          </a:p>
          <a:p>
            <a:pPr lvl="1"/>
            <a:r>
              <a:rPr lang="en-US" sz="3400" dirty="0" smtClean="0"/>
              <a:t>The EOBR shall allow access to EOBR data with or without the unique identification data elements intact, depending on the user access privileges.</a:t>
            </a:r>
          </a:p>
          <a:p>
            <a:pPr lvl="1"/>
            <a:r>
              <a:rPr lang="en-US" sz="3400" dirty="0" smtClean="0"/>
              <a:t>The EOBR shall track all data exchanges, and associate what data is provided to which user.</a:t>
            </a:r>
            <a:r>
              <a:rPr lang="en-US" sz="3000" dirty="0" smtClean="0"/>
              <a:t/>
            </a:r>
            <a:br>
              <a:rPr lang="en-US" sz="3000" dirty="0" smtClean="0"/>
            </a:br>
            <a:r>
              <a:rPr lang="en-US" dirty="0" smtClean="0"/>
              <a:t/>
            </a:r>
            <a:br>
              <a:rPr lang="en-US" dirty="0" smtClean="0"/>
            </a:br>
            <a:endParaRPr lang="en-US" dirty="0" smtClean="0"/>
          </a:p>
          <a:p>
            <a:pPr marL="533400" indent="-533400">
              <a:lnSpc>
                <a:spcPct val="80000"/>
              </a:lnSpc>
              <a:spcBef>
                <a:spcPct val="0"/>
              </a:spcBef>
              <a:spcAft>
                <a:spcPts val="1200"/>
              </a:spcAft>
              <a:buFontTx/>
              <a:buNone/>
            </a:pP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64403"/>
            <a:ext cx="9144000" cy="646331"/>
          </a:xfrm>
          <a:ln/>
        </p:spPr>
        <p:txBody>
          <a:bodyPr/>
          <a:lstStyle/>
          <a:p>
            <a:r>
              <a:rPr lang="en-US" sz="3600" dirty="0" smtClean="0">
                <a:effectLst>
                  <a:outerShdw blurRad="38100" dist="38100" dir="2700000" algn="tl">
                    <a:srgbClr val="000000"/>
                  </a:outerShdw>
                </a:effectLst>
                <a:latin typeface="Bookman Old Style" pitchFamily="18" charset="0"/>
              </a:rPr>
              <a:t>Data Protection Requirements</a:t>
            </a:r>
            <a:endParaRPr lang="en-US" sz="3600" dirty="0">
              <a:latin typeface="Bookman Old Style" pitchFamily="18" charset="0"/>
            </a:endParaRPr>
          </a:p>
        </p:txBody>
      </p:sp>
      <p:sp>
        <p:nvSpPr>
          <p:cNvPr id="115715" name="Rectangle 3"/>
          <p:cNvSpPr>
            <a:spLocks noGrp="1" noChangeArrowheads="1"/>
          </p:cNvSpPr>
          <p:nvPr>
            <p:ph type="body" idx="1"/>
          </p:nvPr>
        </p:nvSpPr>
        <p:spPr/>
        <p:txBody>
          <a:bodyPr>
            <a:normAutofit fontScale="85000" lnSpcReduction="20000"/>
          </a:bodyPr>
          <a:lstStyle/>
          <a:p>
            <a:pPr>
              <a:buNone/>
            </a:pPr>
            <a:r>
              <a:rPr lang="en-US" sz="2400" dirty="0" smtClean="0"/>
              <a:t>    </a:t>
            </a:r>
            <a:r>
              <a:rPr lang="en-US" dirty="0" smtClean="0"/>
              <a:t>The Data Protection function protects the system from tampering, and protects the EOBR data from exposure to unauthorized users.</a:t>
            </a:r>
          </a:p>
          <a:p>
            <a:pPr>
              <a:buFont typeface="Wingdings" pitchFamily="2" charset="2"/>
              <a:buChar char="§"/>
            </a:pPr>
            <a:r>
              <a:rPr lang="en-US" b="1" dirty="0" smtClean="0"/>
              <a:t> </a:t>
            </a:r>
            <a:r>
              <a:rPr lang="en-US" dirty="0" smtClean="0"/>
              <a:t>The EOBR shall implement safeguards to defend against unauthorized attempts to access data.</a:t>
            </a:r>
          </a:p>
          <a:p>
            <a:pPr>
              <a:buFont typeface="Wingdings" pitchFamily="2" charset="2"/>
              <a:buChar char="§"/>
            </a:pPr>
            <a:r>
              <a:rPr lang="en-US" dirty="0" smtClean="0"/>
              <a:t> The EOBR shall protect EOBR data collected, stored, disseminated, or transmitted from inadvertent alteration, spoofing, tampering, and other deliberate corruption.</a:t>
            </a:r>
          </a:p>
          <a:p>
            <a:pPr>
              <a:buFont typeface="Wingdings" pitchFamily="2" charset="2"/>
              <a:buChar char="§"/>
            </a:pPr>
            <a:r>
              <a:rPr lang="en-US" dirty="0" smtClean="0"/>
              <a:t> The EOBR shall implement measures to protect data privacy and maintain system security (including protection against unauthorized access, use, modification, destruction, or denial of service)  </a:t>
            </a:r>
          </a:p>
          <a:p>
            <a:pPr>
              <a:buNone/>
            </a:pPr>
            <a:r>
              <a:rPr lang="en-US" sz="3000" dirty="0" smtClean="0"/>
              <a:t/>
            </a:r>
            <a:br>
              <a:rPr lang="en-US" sz="3000" dirty="0" smtClean="0"/>
            </a:br>
            <a:r>
              <a:rPr lang="en-US" dirty="0" smtClean="0"/>
              <a:t/>
            </a:r>
            <a:br>
              <a:rPr lang="en-US" dirty="0" smtClean="0"/>
            </a:br>
            <a:endParaRPr lang="en-US" dirty="0" smtClean="0"/>
          </a:p>
          <a:p>
            <a:pPr marL="533400" indent="-533400">
              <a:lnSpc>
                <a:spcPct val="80000"/>
              </a:lnSpc>
              <a:spcBef>
                <a:spcPct val="0"/>
              </a:spcBef>
              <a:spcAft>
                <a:spcPts val="1200"/>
              </a:spcAft>
              <a:buFontTx/>
              <a:buNone/>
            </a:pP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MC-RI Decisional Powerpoint Template 10.11.06">
  <a:themeElements>
    <a:clrScheme name="MC-RI Decisional Powerpoint Template 10.11.0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C-RI Decisional Powerpoint Template 10.11.0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50000"/>
          </a:spcBef>
          <a:spcAft>
            <a:spcPct val="0"/>
          </a:spcAft>
          <a:buClrTx/>
          <a:buSzTx/>
          <a:buFont typeface="Arial" charset="0"/>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50000"/>
          </a:spcBef>
          <a:spcAft>
            <a:spcPct val="0"/>
          </a:spcAft>
          <a:buClrTx/>
          <a:buSzTx/>
          <a:buFont typeface="Arial" charset="0"/>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C-RI Decisional Powerpoint Template 10.11.0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C-RI Decisional Powerpoint Template 10.11.06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C-RI Decisional Powerpoint Template 10.11.06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C-RI Decisional Powerpoint Template 10.11.06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C-RI Decisional Powerpoint Template 10.11.06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C-RI Decisional Powerpoint Template 10.11.06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C-RI Decisional Powerpoint Template 10.11.06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C-RI Decisional Powerpoint Template 10.11.06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C-RI Decisional Powerpoint Template 10.11.06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C-RI Decisional Powerpoint Template 10.11.06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C-RI Decisional Powerpoint Template 10.11.06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C-RI Decisional Powerpoint Template 10.11.06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MC-RI Decisional Powerpoint Template 10.11.06</Template>
  <TotalTime>12873</TotalTime>
  <Words>880</Words>
  <Application>Microsoft Office PowerPoint</Application>
  <PresentationFormat>On-screen Show (4:3)</PresentationFormat>
  <Paragraphs>121</Paragraphs>
  <Slides>12</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MC-RI Decisional Powerpoint Template 10.11.06</vt:lpstr>
      <vt:lpstr>Clip</vt:lpstr>
      <vt:lpstr>Slide 0</vt:lpstr>
      <vt:lpstr>Agenda</vt:lpstr>
      <vt:lpstr>Scope of Requirement</vt:lpstr>
      <vt:lpstr> Security Requirements</vt:lpstr>
      <vt:lpstr>Applicable Guidelines </vt:lpstr>
      <vt:lpstr>Applicable Guidelines</vt:lpstr>
      <vt:lpstr>Access Control Requirements</vt:lpstr>
      <vt:lpstr>Access Control Requirements</vt:lpstr>
      <vt:lpstr>Data Protection Requirements</vt:lpstr>
      <vt:lpstr>Data Protection Requirements</vt:lpstr>
      <vt:lpstr>Security Controls</vt:lpstr>
      <vt:lpstr>Questions</vt:lpstr>
    </vt:vector>
  </TitlesOfParts>
  <Company>FMCSA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michele.silver</dc:creator>
  <cp:lastModifiedBy>turner</cp:lastModifiedBy>
  <cp:revision>759</cp:revision>
  <cp:lastPrinted>2005-10-25T14:17:29Z</cp:lastPrinted>
  <dcterms:created xsi:type="dcterms:W3CDTF">2007-01-23T20:51:56Z</dcterms:created>
  <dcterms:modified xsi:type="dcterms:W3CDTF">2011-10-17T22:38:47Z</dcterms:modified>
</cp:coreProperties>
</file>