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3004800" cy="9753600"/>
  <p:notesSz cx="6858000" cy="9144000"/>
  <p:defaultTextStyle>
    <a:lvl1pPr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9B1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6282152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57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914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71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828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860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743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200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657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114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5636" y="302301"/>
            <a:ext cx="3913528" cy="5397971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2054283" y="5937178"/>
            <a:ext cx="9459675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8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Bus Athlete System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1270000" y="3492500"/>
            <a:ext cx="10464800" cy="223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Success rates have not been tracked.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Faces the same challenge as all programs that requires discipline.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650703" y="6127560"/>
            <a:ext cx="10464800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24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$40.00 (Excl. Sales Tax)</a:t>
            </a:r>
          </a:p>
        </p:txBody>
      </p:sp>
      <p:pic>
        <p:nvPicPr>
          <p:cNvPr id="54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45636" y="302301"/>
            <a:ext cx="3913528" cy="53979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3404" y="1745164"/>
            <a:ext cx="3637992" cy="50179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1517185" y="1626805"/>
            <a:ext cx="10625236" cy="2441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b="1" u="sng" dirty="0">
                <a:solidFill>
                  <a:schemeClr val="tx1"/>
                </a:solidFill>
              </a:rPr>
              <a:t>http://www.occupationalathletics.com/</a:t>
            </a:r>
            <a:endParaRPr sz="3800" b="1" dirty="0">
              <a:solidFill>
                <a:schemeClr val="tx1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b="1" dirty="0">
              <a:solidFill>
                <a:schemeClr val="tx1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b="1" u="sng" dirty="0">
                <a:solidFill>
                  <a:schemeClr val="tx1"/>
                </a:solidFill>
              </a:rPr>
              <a:t>https://m.youtube.com/watch?v=Z9M8lrNcfxY</a:t>
            </a:r>
            <a:endParaRPr sz="3800" b="1" dirty="0">
              <a:solidFill>
                <a:schemeClr val="tx1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</p:txBody>
      </p:sp>
      <p:pic>
        <p:nvPicPr>
          <p:cNvPr id="59" name="pasted-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76572" y="4910617"/>
            <a:ext cx="4574496" cy="34308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1270000" y="3805241"/>
            <a:ext cx="10464800" cy="132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2400"/>
              </a:spcBef>
              <a:defRPr sz="8000" b="1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8000" b="1">
                <a:solidFill>
                  <a:srgbClr val="FFFFFF"/>
                </a:solidFill>
              </a:rPr>
              <a:t>Thank you!</a:t>
            </a:r>
          </a:p>
        </p:txBody>
      </p:sp>
      <p:sp>
        <p:nvSpPr>
          <p:cNvPr id="62" name="Shape 62"/>
          <p:cNvSpPr/>
          <p:nvPr/>
        </p:nvSpPr>
        <p:spPr>
          <a:xfrm>
            <a:off x="2808019" y="5724102"/>
            <a:ext cx="7155457" cy="127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American Bus Association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United Motorcoach Association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980902" y="2801551"/>
            <a:ext cx="10753898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>
              <a:spcBef>
                <a:spcPts val="24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b="1" dirty="0">
                <a:solidFill>
                  <a:srgbClr val="FFFFFF"/>
                </a:solidFill>
              </a:rPr>
              <a:t>The Occupational Athletics Bus Athlete Interactive Health &amp; Safety System.  </a:t>
            </a:r>
            <a:endParaRPr lang="en-US" sz="4000" b="1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lang="en-US" sz="4000" b="1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 b="1" dirty="0" smtClean="0">
                <a:solidFill>
                  <a:srgbClr val="FFFFFF"/>
                </a:solidFill>
              </a:rPr>
              <a:t> </a:t>
            </a:r>
            <a:r>
              <a:rPr lang="en-US" sz="4000" b="1" dirty="0" smtClean="0">
                <a:solidFill>
                  <a:srgbClr val="FFFFFF"/>
                </a:solidFill>
              </a:rPr>
              <a:t>T</a:t>
            </a:r>
            <a:r>
              <a:rPr sz="4000" b="1" dirty="0" smtClean="0">
                <a:solidFill>
                  <a:srgbClr val="FFFFFF"/>
                </a:solidFill>
              </a:rPr>
              <a:t>welve </a:t>
            </a:r>
            <a:r>
              <a:rPr sz="4000" b="1" dirty="0">
                <a:solidFill>
                  <a:srgbClr val="FFFFFF"/>
                </a:solidFill>
              </a:rPr>
              <a:t>month program designed </a:t>
            </a:r>
            <a:r>
              <a:rPr sz="4000" b="1" dirty="0" smtClean="0">
                <a:solidFill>
                  <a:srgbClr val="FFFFFF"/>
                </a:solidFill>
              </a:rPr>
              <a:t>for</a:t>
            </a:r>
            <a:r>
              <a:rPr lang="en-US" sz="4000" b="1" dirty="0" smtClean="0">
                <a:solidFill>
                  <a:srgbClr val="FFFFFF"/>
                </a:solidFill>
              </a:rPr>
              <a:t> </a:t>
            </a:r>
            <a:r>
              <a:rPr sz="4000" b="1" dirty="0" smtClean="0">
                <a:solidFill>
                  <a:srgbClr val="FFFFFF"/>
                </a:solidFill>
              </a:rPr>
              <a:t>professional </a:t>
            </a:r>
            <a:r>
              <a:rPr sz="4000" b="1" dirty="0">
                <a:solidFill>
                  <a:srgbClr val="FFFFFF"/>
                </a:solidFill>
              </a:rPr>
              <a:t>drivers </a:t>
            </a:r>
            <a:r>
              <a:rPr sz="4000" b="1" dirty="0" smtClean="0">
                <a:solidFill>
                  <a:srgbClr val="FFFFFF"/>
                </a:solidFill>
              </a:rPr>
              <a:t>to </a:t>
            </a:r>
            <a:r>
              <a:rPr sz="4000" b="1" dirty="0">
                <a:solidFill>
                  <a:srgbClr val="FFFFFF"/>
                </a:solidFill>
              </a:rPr>
              <a:t>make simple changes in their personal health and safety.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1422281" y="2997200"/>
            <a:ext cx="10464800" cy="3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Built on a philosophy that we can all be athletes in life.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Professional athletes must develop specific skills in order to "play" at their best.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1270000" y="2730500"/>
            <a:ext cx="10464800" cy="3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As a driver completes a GAME they move into another. 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Their skills at playing the GAME becomes stronger. 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The quality of the driver's life improves.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1270000" y="2882900"/>
            <a:ext cx="10464800" cy="3454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Professional Bus Drivers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Motorcoach Operators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Transit Operators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School Bus Drivers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1270000" y="2978150"/>
            <a:ext cx="10464800" cy="326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lnSpc>
                <a:spcPct val="150000"/>
              </a:lnSpc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500" b="1" dirty="0">
                <a:solidFill>
                  <a:srgbClr val="FFFFFF"/>
                </a:solidFill>
              </a:rPr>
              <a:t>The Bus Athlete System Game Book 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Twelve month system that is designed to make simple changes in a driver's health and safety.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270000" y="-12700"/>
            <a:ext cx="10464800" cy="924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The Bus Athlete System Audios </a:t>
            </a: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FFFFFF"/>
              </a:solidFill>
            </a:endParaRPr>
          </a:p>
          <a:p>
            <a:pPr lvl="0">
              <a:spcBef>
                <a:spcPts val="2400"/>
              </a:spcBef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2 CDs </a:t>
            </a:r>
          </a:p>
          <a:p>
            <a:pPr marL="721894" lvl="0" indent="-721894">
              <a:spcBef>
                <a:spcPts val="2400"/>
              </a:spcBef>
              <a:buSzPct val="100000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A motivational talk by Mark Everest, a well-known and gifted speaker, based on his book, "The </a:t>
            </a:r>
            <a:r>
              <a:rPr sz="4000" dirty="0" err="1">
                <a:solidFill>
                  <a:srgbClr val="FFFFFF"/>
                </a:solidFill>
              </a:rPr>
              <a:t>Gameplan</a:t>
            </a:r>
            <a:r>
              <a:rPr sz="4000" dirty="0">
                <a:solidFill>
                  <a:srgbClr val="FFFFFF"/>
                </a:solidFill>
              </a:rPr>
              <a:t> for Aging, Your Four Quarters of Life."</a:t>
            </a:r>
          </a:p>
          <a:p>
            <a:pPr marL="721894" lvl="0" indent="-721894">
              <a:spcBef>
                <a:spcPts val="2400"/>
              </a:spcBef>
              <a:buSzPct val="100000"/>
              <a:buAutoNum type="arabicPeriod"/>
              <a:defRPr sz="1800">
                <a:solidFill>
                  <a:srgbClr val="000000"/>
                </a:solidFill>
              </a:defRPr>
            </a:pPr>
            <a:r>
              <a:rPr sz="4000" dirty="0">
                <a:solidFill>
                  <a:srgbClr val="FFFFFF"/>
                </a:solidFill>
              </a:rPr>
              <a:t>An interactive roundtable discussion with bus drivers and safety experts which focuses on the lifestyle and safety of the professional driver and offers recommendations for improvement in these areas.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965438" y="4254500"/>
            <a:ext cx="104648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24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A Bus Athlete Stretch Card and Ruler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1270000" y="4254500"/>
            <a:ext cx="104648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ts val="2400"/>
              </a:spcBef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FFFFFF"/>
                </a:solidFill>
              </a:rPr>
              <a:t>Four Quarterly Utilization Survey Cards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245</Words>
  <Application>Microsoft Office PowerPoint</Application>
  <PresentationFormat>Custom</PresentationFormat>
  <Paragraphs>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Avenir Roman</vt:lpstr>
      <vt:lpstr>Helvetica Light</vt:lpstr>
      <vt:lpstr>Gradient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KPresley</dc:creator>
  <cp:lastModifiedBy>Ken Presley</cp:lastModifiedBy>
  <cp:revision>1</cp:revision>
  <dcterms:modified xsi:type="dcterms:W3CDTF">2015-09-18T15:58:53Z</dcterms:modified>
</cp:coreProperties>
</file>